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5" r:id="rId22"/>
    <p:sldId id="257" r:id="rId23"/>
    <p:sldId id="278" r:id="rId24"/>
    <p:sldId id="279" r:id="rId25"/>
    <p:sldId id="280" r:id="rId26"/>
    <p:sldId id="283" r:id="rId27"/>
    <p:sldId id="281" r:id="rId28"/>
    <p:sldId id="282" r:id="rId29"/>
    <p:sldId id="284" r:id="rId30"/>
    <p:sldId id="285" r:id="rId31"/>
    <p:sldId id="286" r:id="rId32"/>
    <p:sldId id="287" r:id="rId33"/>
    <p:sldId id="288" r:id="rId34"/>
    <p:sldId id="289" r:id="rId35"/>
    <p:sldId id="29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16"/>
    <p:restoredTop sz="94637"/>
  </p:normalViewPr>
  <p:slideViewPr>
    <p:cSldViewPr snapToGrid="0" snapToObjects="1">
      <p:cViewPr varScale="1">
        <p:scale>
          <a:sx n="99" d="100"/>
          <a:sy n="99" d="100"/>
        </p:scale>
        <p:origin x="536" y="184"/>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AA6-1E4F-B869-2BE26A625CD5}"/>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AA6-1E4F-B869-2BE26A625CD5}"/>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AA6-1E4F-B869-2BE26A625CD5}"/>
            </c:ext>
          </c:extLst>
        </c:ser>
        <c:dLbls>
          <c:showLegendKey val="0"/>
          <c:showVal val="0"/>
          <c:showCatName val="0"/>
          <c:showSerName val="0"/>
          <c:showPercent val="0"/>
          <c:showBubbleSize val="0"/>
        </c:dLbls>
        <c:gapWidth val="182"/>
        <c:axId val="1356143312"/>
        <c:axId val="1413039984"/>
      </c:barChart>
      <c:catAx>
        <c:axId val="13561433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3039984"/>
        <c:crosses val="autoZero"/>
        <c:auto val="1"/>
        <c:lblAlgn val="ctr"/>
        <c:lblOffset val="100"/>
        <c:noMultiLvlLbl val="0"/>
      </c:catAx>
      <c:valAx>
        <c:axId val="14130399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561433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Sheet1!$B$2:$B$13</c:f>
              <c:numCache>
                <c:formatCode>General</c:formatCode>
                <c:ptCount val="12"/>
                <c:pt idx="0">
                  <c:v>2</c:v>
                </c:pt>
                <c:pt idx="1">
                  <c:v>3</c:v>
                </c:pt>
                <c:pt idx="2">
                  <c:v>5</c:v>
                </c:pt>
                <c:pt idx="3">
                  <c:v>16</c:v>
                </c:pt>
                <c:pt idx="4">
                  <c:v>35</c:v>
                </c:pt>
                <c:pt idx="5">
                  <c:v>73</c:v>
                </c:pt>
                <c:pt idx="6">
                  <c:v>135</c:v>
                </c:pt>
                <c:pt idx="7">
                  <c:v>210</c:v>
                </c:pt>
                <c:pt idx="8">
                  <c:v>365</c:v>
                </c:pt>
                <c:pt idx="9">
                  <c:v>548</c:v>
                </c:pt>
                <c:pt idx="10">
                  <c:v>705</c:v>
                </c:pt>
                <c:pt idx="11">
                  <c:v>1046</c:v>
                </c:pt>
              </c:numCache>
            </c:numRef>
          </c:val>
          <c:smooth val="0"/>
          <c:extLst>
            <c:ext xmlns:c16="http://schemas.microsoft.com/office/drawing/2014/chart" uri="{C3380CC4-5D6E-409C-BE32-E72D297353CC}">
              <c16:uniqueId val="{00000000-A503-BA47-A6D0-898EE72714DD}"/>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Des</c:v>
                </c:pt>
              </c:strCache>
            </c:strRef>
          </c:cat>
          <c:val>
            <c:numRef>
              <c:f>Sheet1!$C$2:$C$13</c:f>
              <c:numCache>
                <c:formatCode>General</c:formatCode>
                <c:ptCount val="12"/>
                <c:pt idx="0">
                  <c:v>3</c:v>
                </c:pt>
                <c:pt idx="1">
                  <c:v>5</c:v>
                </c:pt>
                <c:pt idx="2">
                  <c:v>7</c:v>
                </c:pt>
                <c:pt idx="3">
                  <c:v>16</c:v>
                </c:pt>
                <c:pt idx="4">
                  <c:v>37</c:v>
                </c:pt>
                <c:pt idx="5">
                  <c:v>84</c:v>
                </c:pt>
                <c:pt idx="6">
                  <c:v>175</c:v>
                </c:pt>
                <c:pt idx="7">
                  <c:v>190</c:v>
                </c:pt>
                <c:pt idx="8">
                  <c:v>195</c:v>
                </c:pt>
                <c:pt idx="9">
                  <c:v>180</c:v>
                </c:pt>
                <c:pt idx="10">
                  <c:v>160</c:v>
                </c:pt>
                <c:pt idx="11">
                  <c:v>120</c:v>
                </c:pt>
              </c:numCache>
            </c:numRef>
          </c:val>
          <c:smooth val="0"/>
          <c:extLst>
            <c:ext xmlns:c16="http://schemas.microsoft.com/office/drawing/2014/chart" uri="{C3380CC4-5D6E-409C-BE32-E72D297353CC}">
              <c16:uniqueId val="{00000001-A503-BA47-A6D0-898EE72714DD}"/>
            </c:ext>
          </c:extLst>
        </c:ser>
        <c:dLbls>
          <c:showLegendKey val="0"/>
          <c:showVal val="0"/>
          <c:showCatName val="0"/>
          <c:showSerName val="0"/>
          <c:showPercent val="0"/>
          <c:showBubbleSize val="0"/>
        </c:dLbls>
        <c:marker val="1"/>
        <c:smooth val="0"/>
        <c:axId val="653264895"/>
        <c:axId val="652827983"/>
      </c:lineChart>
      <c:catAx>
        <c:axId val="6532648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2827983"/>
        <c:crosses val="autoZero"/>
        <c:auto val="1"/>
        <c:lblAlgn val="ctr"/>
        <c:lblOffset val="100"/>
        <c:noMultiLvlLbl val="0"/>
      </c:catAx>
      <c:valAx>
        <c:axId val="6528279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2648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39EE7A4-B8CA-7B42-9C3F-18D952999062}"/>
              </a:ext>
            </a:extLst>
          </p:cNvPr>
          <p:cNvSpPr>
            <a:spLocks noGrp="1"/>
          </p:cNvSpPr>
          <p:nvPr>
            <p:ph type="pic" sz="quarter" idx="10"/>
          </p:nvPr>
        </p:nvSpPr>
        <p:spPr>
          <a:xfrm>
            <a:off x="0" y="0"/>
            <a:ext cx="12192000" cy="6858000"/>
          </a:xfrm>
        </p:spPr>
        <p:txBody>
          <a:bodyPr anchor="ctr">
            <a:normAutofit/>
          </a:bodyPr>
          <a:lstStyle>
            <a:lvl1pPr marL="0" indent="0" algn="ctr">
              <a:buNone/>
              <a:defRPr sz="1600"/>
            </a:lvl1pPr>
          </a:lstStyle>
          <a:p>
            <a:endParaRPr lang="en-US"/>
          </a:p>
        </p:txBody>
      </p:sp>
    </p:spTree>
    <p:extLst>
      <p:ext uri="{BB962C8B-B14F-4D97-AF65-F5344CB8AC3E}">
        <p14:creationId xmlns:p14="http://schemas.microsoft.com/office/powerpoint/2010/main" val="295487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79980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2196661"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3" name="Picture Placeholder 3">
            <a:extLst>
              <a:ext uri="{FF2B5EF4-FFF2-40B4-BE49-F238E27FC236}">
                <a16:creationId xmlns:a16="http://schemas.microsoft.com/office/drawing/2014/main" id="{FA96655B-E297-1943-AA94-14C0DB781D00}"/>
              </a:ext>
            </a:extLst>
          </p:cNvPr>
          <p:cNvSpPr>
            <a:spLocks noGrp="1"/>
          </p:cNvSpPr>
          <p:nvPr>
            <p:ph type="pic" sz="quarter" idx="11"/>
          </p:nvPr>
        </p:nvSpPr>
        <p:spPr>
          <a:xfrm>
            <a:off x="7840717" y="3250324"/>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22998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018689" y="1274380"/>
            <a:ext cx="2154622" cy="2154620"/>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01101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5192A75-4CFC-0843-A114-A446208BB4E3}"/>
              </a:ext>
            </a:extLst>
          </p:cNvPr>
          <p:cNvSpPr>
            <a:spLocks noGrp="1"/>
          </p:cNvSpPr>
          <p:nvPr>
            <p:ph type="pic" sz="quarter" idx="10"/>
          </p:nvPr>
        </p:nvSpPr>
        <p:spPr>
          <a:xfrm>
            <a:off x="2" y="523125"/>
            <a:ext cx="6960645" cy="5903131"/>
          </a:xfrm>
          <a:custGeom>
            <a:avLst/>
            <a:gdLst>
              <a:gd name="connsiteX0" fmla="*/ 5073746 w 6960645"/>
              <a:gd name="connsiteY0" fmla="*/ 4248369 h 5903131"/>
              <a:gd name="connsiteX1" fmla="*/ 5183949 w 6960645"/>
              <a:gd name="connsiteY1" fmla="*/ 4274110 h 5903131"/>
              <a:gd name="connsiteX2" fmla="*/ 5322253 w 6960645"/>
              <a:gd name="connsiteY2" fmla="*/ 4442639 h 5903131"/>
              <a:gd name="connsiteX3" fmla="*/ 5173980 w 6960645"/>
              <a:gd name="connsiteY3" fmla="*/ 4687431 h 5903131"/>
              <a:gd name="connsiteX4" fmla="*/ 4911154 w 6960645"/>
              <a:gd name="connsiteY4" fmla="*/ 4835514 h 5903131"/>
              <a:gd name="connsiteX5" fmla="*/ 4736338 w 6960645"/>
              <a:gd name="connsiteY5" fmla="*/ 5040936 h 5903131"/>
              <a:gd name="connsiteX6" fmla="*/ 4198048 w 6960645"/>
              <a:gd name="connsiteY6" fmla="*/ 4949623 h 5903131"/>
              <a:gd name="connsiteX7" fmla="*/ 4959350 w 6960645"/>
              <a:gd name="connsiteY7" fmla="*/ 4252012 h 5903131"/>
              <a:gd name="connsiteX8" fmla="*/ 5073746 w 6960645"/>
              <a:gd name="connsiteY8" fmla="*/ 4248369 h 5903131"/>
              <a:gd name="connsiteX9" fmla="*/ 2254469 w 6960645"/>
              <a:gd name="connsiteY9" fmla="*/ 247162 h 5903131"/>
              <a:gd name="connsiteX10" fmla="*/ 2420938 w 6960645"/>
              <a:gd name="connsiteY10" fmla="*/ 261037 h 5903131"/>
              <a:gd name="connsiteX11" fmla="*/ 2956244 w 6960645"/>
              <a:gd name="connsiteY11" fmla="*/ 623304 h 5903131"/>
              <a:gd name="connsiteX12" fmla="*/ 3096197 w 6960645"/>
              <a:gd name="connsiteY12" fmla="*/ 1165721 h 5903131"/>
              <a:gd name="connsiteX13" fmla="*/ 3908171 w 6960645"/>
              <a:gd name="connsiteY13" fmla="*/ 1677849 h 5903131"/>
              <a:gd name="connsiteX14" fmla="*/ 4899533 w 6960645"/>
              <a:gd name="connsiteY14" fmla="*/ 1487793 h 5903131"/>
              <a:gd name="connsiteX15" fmla="*/ 5894897 w 6960645"/>
              <a:gd name="connsiteY15" fmla="*/ 1335076 h 5903131"/>
              <a:gd name="connsiteX16" fmla="*/ 6947154 w 6960645"/>
              <a:gd name="connsiteY16" fmla="*/ 2361046 h 5903131"/>
              <a:gd name="connsiteX17" fmla="*/ 6259386 w 6960645"/>
              <a:gd name="connsiteY17" fmla="*/ 3659811 h 5903131"/>
              <a:gd name="connsiteX18" fmla="*/ 5057775 w 6960645"/>
              <a:gd name="connsiteY18" fmla="*/ 3855137 h 5903131"/>
              <a:gd name="connsiteX19" fmla="*/ 4014280 w 6960645"/>
              <a:gd name="connsiteY19" fmla="*/ 4395903 h 5903131"/>
              <a:gd name="connsiteX20" fmla="*/ 3731197 w 6960645"/>
              <a:gd name="connsiteY20" fmla="*/ 5271885 h 5903131"/>
              <a:gd name="connsiteX21" fmla="*/ 2997391 w 6960645"/>
              <a:gd name="connsiteY21" fmla="*/ 5706924 h 5903131"/>
              <a:gd name="connsiteX22" fmla="*/ 0 w 6960645"/>
              <a:gd name="connsiteY22" fmla="*/ 5697844 h 5903131"/>
              <a:gd name="connsiteX23" fmla="*/ 0 w 6960645"/>
              <a:gd name="connsiteY23" fmla="*/ 1183438 h 5903131"/>
              <a:gd name="connsiteX24" fmla="*/ 1756728 w 6960645"/>
              <a:gd name="connsiteY24" fmla="*/ 320028 h 5903131"/>
              <a:gd name="connsiteX25" fmla="*/ 2254469 w 6960645"/>
              <a:gd name="connsiteY25" fmla="*/ 247162 h 5903131"/>
              <a:gd name="connsiteX26" fmla="*/ 3444614 w 6960645"/>
              <a:gd name="connsiteY26" fmla="*/ 586 h 5903131"/>
              <a:gd name="connsiteX27" fmla="*/ 3593719 w 6960645"/>
              <a:gd name="connsiteY27" fmla="*/ 34151 h 5903131"/>
              <a:gd name="connsiteX28" fmla="*/ 3959669 w 6960645"/>
              <a:gd name="connsiteY28" fmla="*/ 303772 h 5903131"/>
              <a:gd name="connsiteX29" fmla="*/ 4312222 w 6960645"/>
              <a:gd name="connsiteY29" fmla="*/ 593015 h 5903131"/>
              <a:gd name="connsiteX30" fmla="*/ 5240464 w 6960645"/>
              <a:gd name="connsiteY30" fmla="*/ 584379 h 5903131"/>
              <a:gd name="connsiteX31" fmla="*/ 6172517 w 6960645"/>
              <a:gd name="connsiteY31" fmla="*/ 527483 h 5903131"/>
              <a:gd name="connsiteX32" fmla="*/ 6366637 w 6960645"/>
              <a:gd name="connsiteY32" fmla="*/ 857111 h 5903131"/>
              <a:gd name="connsiteX33" fmla="*/ 6152388 w 6960645"/>
              <a:gd name="connsiteY33" fmla="*/ 942392 h 5903131"/>
              <a:gd name="connsiteX34" fmla="*/ 5917628 w 6960645"/>
              <a:gd name="connsiteY34" fmla="*/ 879654 h 5903131"/>
              <a:gd name="connsiteX35" fmla="*/ 4935475 w 6960645"/>
              <a:gd name="connsiteY35" fmla="*/ 1103491 h 5903131"/>
              <a:gd name="connsiteX36" fmla="*/ 3967416 w 6960645"/>
              <a:gd name="connsiteY36" fmla="*/ 1415594 h 5903131"/>
              <a:gd name="connsiteX37" fmla="*/ 3129343 w 6960645"/>
              <a:gd name="connsiteY37" fmla="*/ 661531 h 5903131"/>
              <a:gd name="connsiteX38" fmla="*/ 3444614 w 6960645"/>
              <a:gd name="connsiteY38" fmla="*/ 586 h 59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960645" h="5903131">
                <a:moveTo>
                  <a:pt x="5073746" y="4248369"/>
                </a:moveTo>
                <a:cubicBezTo>
                  <a:pt x="5111702" y="4251298"/>
                  <a:pt x="5148961" y="4259124"/>
                  <a:pt x="5183949" y="4274110"/>
                </a:cubicBezTo>
                <a:cubicBezTo>
                  <a:pt x="5253926" y="4304082"/>
                  <a:pt x="5313172" y="4367074"/>
                  <a:pt x="5322253" y="4442639"/>
                </a:cubicBezTo>
                <a:cubicBezTo>
                  <a:pt x="5334255" y="4542588"/>
                  <a:pt x="5258817" y="4633266"/>
                  <a:pt x="5173980" y="4687431"/>
                </a:cubicBezTo>
                <a:cubicBezTo>
                  <a:pt x="5089144" y="4741660"/>
                  <a:pt x="4990655" y="4773791"/>
                  <a:pt x="4911154" y="4835514"/>
                </a:cubicBezTo>
                <a:cubicBezTo>
                  <a:pt x="4839843" y="4890885"/>
                  <a:pt x="4787900" y="4966831"/>
                  <a:pt x="4736338" y="5040936"/>
                </a:cubicBezTo>
                <a:cubicBezTo>
                  <a:pt x="4538027" y="5326115"/>
                  <a:pt x="4076255" y="5418380"/>
                  <a:pt x="4198048" y="4949623"/>
                </a:cubicBezTo>
                <a:cubicBezTo>
                  <a:pt x="4288980" y="4599103"/>
                  <a:pt x="4594734" y="4296462"/>
                  <a:pt x="4959350" y="4252012"/>
                </a:cubicBezTo>
                <a:cubicBezTo>
                  <a:pt x="4997133" y="4247408"/>
                  <a:pt x="5035788" y="4245440"/>
                  <a:pt x="5073746" y="4248369"/>
                </a:cubicBezTo>
                <a:close/>
                <a:moveTo>
                  <a:pt x="2254469" y="247162"/>
                </a:moveTo>
                <a:cubicBezTo>
                  <a:pt x="2310142" y="247651"/>
                  <a:pt x="2365709" y="251957"/>
                  <a:pt x="2420938" y="261037"/>
                </a:cubicBezTo>
                <a:cubicBezTo>
                  <a:pt x="2641918" y="297422"/>
                  <a:pt x="2858389" y="421882"/>
                  <a:pt x="2956244" y="623304"/>
                </a:cubicBezTo>
                <a:cubicBezTo>
                  <a:pt x="3038031" y="791706"/>
                  <a:pt x="3029078" y="990906"/>
                  <a:pt x="3096197" y="1165721"/>
                </a:cubicBezTo>
                <a:cubicBezTo>
                  <a:pt x="3217355" y="1481697"/>
                  <a:pt x="3570224" y="1659053"/>
                  <a:pt x="3908171" y="1677849"/>
                </a:cubicBezTo>
                <a:cubicBezTo>
                  <a:pt x="4246055" y="1696708"/>
                  <a:pt x="4576445" y="1588568"/>
                  <a:pt x="4899533" y="1487793"/>
                </a:cubicBezTo>
                <a:cubicBezTo>
                  <a:pt x="5222621" y="1387019"/>
                  <a:pt x="5559298" y="1291134"/>
                  <a:pt x="5894897" y="1335076"/>
                </a:cubicBezTo>
                <a:cubicBezTo>
                  <a:pt x="6415723" y="1403275"/>
                  <a:pt x="6865811" y="1842060"/>
                  <a:pt x="6947154" y="2361046"/>
                </a:cubicBezTo>
                <a:cubicBezTo>
                  <a:pt x="7028561" y="2879967"/>
                  <a:pt x="6734366" y="3435466"/>
                  <a:pt x="6259386" y="3659811"/>
                </a:cubicBezTo>
                <a:cubicBezTo>
                  <a:pt x="5890260" y="3834182"/>
                  <a:pt x="5463921" y="3813989"/>
                  <a:pt x="5057775" y="3855137"/>
                </a:cubicBezTo>
                <a:cubicBezTo>
                  <a:pt x="4651566" y="3896348"/>
                  <a:pt x="4207320" y="4036175"/>
                  <a:pt x="4014280" y="4395903"/>
                </a:cubicBezTo>
                <a:cubicBezTo>
                  <a:pt x="3868484" y="4667683"/>
                  <a:pt x="3897884" y="5012361"/>
                  <a:pt x="3731197" y="5271885"/>
                </a:cubicBezTo>
                <a:cubicBezTo>
                  <a:pt x="3573907" y="5516869"/>
                  <a:pt x="3278315" y="5630534"/>
                  <a:pt x="2997391" y="5706924"/>
                </a:cubicBezTo>
                <a:cubicBezTo>
                  <a:pt x="2021586" y="5972227"/>
                  <a:pt x="974344" y="5967782"/>
                  <a:pt x="0" y="5697844"/>
                </a:cubicBezTo>
                <a:lnTo>
                  <a:pt x="0" y="1183438"/>
                </a:lnTo>
                <a:cubicBezTo>
                  <a:pt x="517779" y="778816"/>
                  <a:pt x="1119886" y="482334"/>
                  <a:pt x="1756728" y="320028"/>
                </a:cubicBezTo>
                <a:cubicBezTo>
                  <a:pt x="1919463" y="278594"/>
                  <a:pt x="2087448" y="245698"/>
                  <a:pt x="2254469" y="247162"/>
                </a:cubicBezTo>
                <a:close/>
                <a:moveTo>
                  <a:pt x="3444614" y="586"/>
                </a:moveTo>
                <a:cubicBezTo>
                  <a:pt x="3490736" y="3104"/>
                  <a:pt x="3540546" y="13815"/>
                  <a:pt x="3593719" y="34151"/>
                </a:cubicBezTo>
                <a:cubicBezTo>
                  <a:pt x="3736340" y="88634"/>
                  <a:pt x="3851402" y="196076"/>
                  <a:pt x="3959669" y="303772"/>
                </a:cubicBezTo>
                <a:cubicBezTo>
                  <a:pt x="4067937" y="411405"/>
                  <a:pt x="4176077" y="523927"/>
                  <a:pt x="4312222" y="593015"/>
                </a:cubicBezTo>
                <a:cubicBezTo>
                  <a:pt x="4594734" y="736398"/>
                  <a:pt x="4934331" y="665913"/>
                  <a:pt x="5240464" y="584379"/>
                </a:cubicBezTo>
                <a:cubicBezTo>
                  <a:pt x="5546598" y="502845"/>
                  <a:pt x="5876671" y="414199"/>
                  <a:pt x="6172517" y="527483"/>
                </a:cubicBezTo>
                <a:cubicBezTo>
                  <a:pt x="6308725" y="579680"/>
                  <a:pt x="6442265" y="732397"/>
                  <a:pt x="6366637" y="857111"/>
                </a:cubicBezTo>
                <a:cubicBezTo>
                  <a:pt x="6324536" y="926517"/>
                  <a:pt x="6233096" y="950647"/>
                  <a:pt x="6152388" y="942392"/>
                </a:cubicBezTo>
                <a:cubicBezTo>
                  <a:pt x="6071680" y="934137"/>
                  <a:pt x="5996051" y="900355"/>
                  <a:pt x="5917628" y="879654"/>
                </a:cubicBezTo>
                <a:cubicBezTo>
                  <a:pt x="5584953" y="791833"/>
                  <a:pt x="5239702" y="942836"/>
                  <a:pt x="4935475" y="1103491"/>
                </a:cubicBezTo>
                <a:cubicBezTo>
                  <a:pt x="4631245" y="1264146"/>
                  <a:pt x="4310316" y="1443661"/>
                  <a:pt x="3967416" y="1415594"/>
                </a:cubicBezTo>
                <a:cubicBezTo>
                  <a:pt x="3529838" y="1379780"/>
                  <a:pt x="3308921" y="1015099"/>
                  <a:pt x="3129343" y="661531"/>
                </a:cubicBezTo>
                <a:cubicBezTo>
                  <a:pt x="2979602" y="366828"/>
                  <a:pt x="3121759" y="-17040"/>
                  <a:pt x="3444614" y="58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34581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384332" y="2165818"/>
            <a:ext cx="1334937" cy="1389307"/>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0" name="Picture Placeholder 9">
            <a:extLst>
              <a:ext uri="{FF2B5EF4-FFF2-40B4-BE49-F238E27FC236}">
                <a16:creationId xmlns:a16="http://schemas.microsoft.com/office/drawing/2014/main" id="{0A82BC85-A16E-F04A-99E6-0CF5001B8E66}"/>
              </a:ext>
            </a:extLst>
          </p:cNvPr>
          <p:cNvSpPr>
            <a:spLocks noGrp="1"/>
          </p:cNvSpPr>
          <p:nvPr>
            <p:ph type="pic" sz="quarter" idx="11"/>
          </p:nvPr>
        </p:nvSpPr>
        <p:spPr>
          <a:xfrm>
            <a:off x="1384332" y="4424361"/>
            <a:ext cx="1334936" cy="1389307"/>
          </a:xfrm>
          <a:custGeom>
            <a:avLst/>
            <a:gdLst>
              <a:gd name="connsiteX0" fmla="*/ 662383 w 1334936"/>
              <a:gd name="connsiteY0" fmla="*/ 520 h 1389307"/>
              <a:gd name="connsiteX1" fmla="*/ 1332722 w 1334936"/>
              <a:gd name="connsiteY1" fmla="*/ 685273 h 1389307"/>
              <a:gd name="connsiteX2" fmla="*/ 880405 w 1334936"/>
              <a:gd name="connsiteY2" fmla="*/ 1359968 h 1389307"/>
              <a:gd name="connsiteX3" fmla="*/ 111864 w 1334936"/>
              <a:gd name="connsiteY3" fmla="*/ 1083897 h 1389307"/>
              <a:gd name="connsiteX4" fmla="*/ 755 w 1334936"/>
              <a:gd name="connsiteY4" fmla="*/ 675769 h 1389307"/>
              <a:gd name="connsiteX5" fmla="*/ 662383 w 1334936"/>
              <a:gd name="connsiteY5" fmla="*/ 520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936" h="1389307">
                <a:moveTo>
                  <a:pt x="662383" y="520"/>
                </a:moveTo>
                <a:cubicBezTo>
                  <a:pt x="971081" y="15686"/>
                  <a:pt x="1306865" y="391264"/>
                  <a:pt x="1332722" y="685273"/>
                </a:cubicBezTo>
                <a:cubicBezTo>
                  <a:pt x="1358341" y="976588"/>
                  <a:pt x="1158891" y="1270755"/>
                  <a:pt x="880405" y="1359968"/>
                </a:cubicBezTo>
                <a:cubicBezTo>
                  <a:pt x="601918" y="1449180"/>
                  <a:pt x="271876" y="1328646"/>
                  <a:pt x="111864" y="1083897"/>
                </a:cubicBezTo>
                <a:cubicBezTo>
                  <a:pt x="33422" y="963957"/>
                  <a:pt x="-6056" y="818952"/>
                  <a:pt x="755" y="675769"/>
                </a:cubicBezTo>
                <a:cubicBezTo>
                  <a:pt x="15643" y="362398"/>
                  <a:pt x="325173" y="-15953"/>
                  <a:pt x="662383" y="520"/>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6635429" y="2194280"/>
            <a:ext cx="1179013" cy="1360845"/>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6600413" y="4458236"/>
            <a:ext cx="1249043" cy="1321559"/>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88076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6D587A-CFF9-234C-AD7D-B2635C940AEB}"/>
              </a:ext>
            </a:extLst>
          </p:cNvPr>
          <p:cNvSpPr>
            <a:spLocks noGrp="1"/>
          </p:cNvSpPr>
          <p:nvPr>
            <p:ph type="pic" sz="quarter" idx="10"/>
          </p:nvPr>
        </p:nvSpPr>
        <p:spPr>
          <a:xfrm>
            <a:off x="1654813" y="1989147"/>
            <a:ext cx="2128912" cy="2215616"/>
          </a:xfrm>
          <a:custGeom>
            <a:avLst/>
            <a:gdLst>
              <a:gd name="connsiteX0" fmla="*/ 353182 w 1334937"/>
              <a:gd name="connsiteY0" fmla="*/ 36 h 1389307"/>
              <a:gd name="connsiteX1" fmla="*/ 624203 w 1334937"/>
              <a:gd name="connsiteY1" fmla="*/ 43797 h 1389307"/>
              <a:gd name="connsiteX2" fmla="*/ 1081507 w 1334937"/>
              <a:gd name="connsiteY2" fmla="*/ 232166 h 1389307"/>
              <a:gd name="connsiteX3" fmla="*/ 1327547 w 1334937"/>
              <a:gd name="connsiteY3" fmla="*/ 889745 h 1389307"/>
              <a:gd name="connsiteX4" fmla="*/ 1150315 w 1334937"/>
              <a:gd name="connsiteY4" fmla="*/ 1231750 h 1389307"/>
              <a:gd name="connsiteX5" fmla="*/ 760297 w 1334937"/>
              <a:gd name="connsiteY5" fmla="*/ 1377882 h 1389307"/>
              <a:gd name="connsiteX6" fmla="*/ 265915 w 1334937"/>
              <a:gd name="connsiteY6" fmla="*/ 1307996 h 1389307"/>
              <a:gd name="connsiteX7" fmla="*/ 8752 w 1334937"/>
              <a:gd name="connsiteY7" fmla="*/ 866475 h 1389307"/>
              <a:gd name="connsiteX8" fmla="*/ 61246 w 1334937"/>
              <a:gd name="connsiteY8" fmla="*/ 269718 h 1389307"/>
              <a:gd name="connsiteX9" fmla="*/ 264510 w 1334937"/>
              <a:gd name="connsiteY9" fmla="*/ 9178 h 1389307"/>
              <a:gd name="connsiteX10" fmla="*/ 353182 w 1334937"/>
              <a:gd name="connsiteY10" fmla="*/ 36 h 1389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37" h="1389307">
                <a:moveTo>
                  <a:pt x="353182" y="36"/>
                </a:moveTo>
                <a:cubicBezTo>
                  <a:pt x="444137" y="1159"/>
                  <a:pt x="540075" y="28744"/>
                  <a:pt x="624203" y="43797"/>
                </a:cubicBezTo>
                <a:cubicBezTo>
                  <a:pt x="794057" y="74189"/>
                  <a:pt x="949315" y="117454"/>
                  <a:pt x="1081507" y="232166"/>
                </a:cubicBezTo>
                <a:cubicBezTo>
                  <a:pt x="1267676" y="393724"/>
                  <a:pt x="1363258" y="649122"/>
                  <a:pt x="1327547" y="889745"/>
                </a:cubicBezTo>
                <a:cubicBezTo>
                  <a:pt x="1308383" y="1018853"/>
                  <a:pt x="1251011" y="1145906"/>
                  <a:pt x="1150315" y="1231750"/>
                </a:cubicBezTo>
                <a:cubicBezTo>
                  <a:pt x="1043883" y="1322469"/>
                  <a:pt x="900334" y="1359487"/>
                  <a:pt x="760297" y="1377882"/>
                </a:cubicBezTo>
                <a:cubicBezTo>
                  <a:pt x="591808" y="1400010"/>
                  <a:pt x="409698" y="1396506"/>
                  <a:pt x="265915" y="1307996"/>
                </a:cubicBezTo>
                <a:cubicBezTo>
                  <a:pt x="114287" y="1214688"/>
                  <a:pt x="31116" y="1040067"/>
                  <a:pt x="8752" y="866475"/>
                </a:cubicBezTo>
                <a:cubicBezTo>
                  <a:pt x="-16266" y="672164"/>
                  <a:pt x="15816" y="459459"/>
                  <a:pt x="61246" y="269718"/>
                </a:cubicBezTo>
                <a:cubicBezTo>
                  <a:pt x="88801" y="154701"/>
                  <a:pt x="137041" y="40217"/>
                  <a:pt x="264510" y="9178"/>
                </a:cubicBezTo>
                <a:cubicBezTo>
                  <a:pt x="293099" y="2227"/>
                  <a:pt x="322863" y="-339"/>
                  <a:pt x="353182" y="36"/>
                </a:cubicBezTo>
                <a:close/>
              </a:path>
            </a:pathLst>
          </a:cu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5155875"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8433818" y="2028936"/>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26578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8410E46-A996-C74B-A331-B7A6072026AB}"/>
              </a:ext>
            </a:extLst>
          </p:cNvPr>
          <p:cNvSpPr>
            <a:spLocks noGrp="1"/>
          </p:cNvSpPr>
          <p:nvPr>
            <p:ph type="pic" sz="quarter" idx="12"/>
          </p:nvPr>
        </p:nvSpPr>
        <p:spPr>
          <a:xfrm>
            <a:off x="7424828" y="1997611"/>
            <a:ext cx="1880250" cy="2170226"/>
          </a:xfrm>
          <a:custGeom>
            <a:avLst/>
            <a:gdLst>
              <a:gd name="connsiteX0" fmla="*/ 522694 w 1179013"/>
              <a:gd name="connsiteY0" fmla="*/ 632 h 1360845"/>
              <a:gd name="connsiteX1" fmla="*/ 596909 w 1179013"/>
              <a:gd name="connsiteY1" fmla="*/ 4948 h 1360845"/>
              <a:gd name="connsiteX2" fmla="*/ 1115789 w 1179013"/>
              <a:gd name="connsiteY2" fmla="*/ 262250 h 1360845"/>
              <a:gd name="connsiteX3" fmla="*/ 1160376 w 1179013"/>
              <a:gd name="connsiteY3" fmla="*/ 693462 h 1360845"/>
              <a:gd name="connsiteX4" fmla="*/ 988168 w 1179013"/>
              <a:gd name="connsiteY4" fmla="*/ 1118815 h 1360845"/>
              <a:gd name="connsiteX5" fmla="*/ 606017 w 1179013"/>
              <a:gd name="connsiteY5" fmla="*/ 1357308 h 1360845"/>
              <a:gd name="connsiteX6" fmla="*/ 42550 w 1179013"/>
              <a:gd name="connsiteY6" fmla="*/ 993054 h 1360845"/>
              <a:gd name="connsiteX7" fmla="*/ 137701 w 1179013"/>
              <a:gd name="connsiteY7" fmla="*/ 302401 h 1360845"/>
              <a:gd name="connsiteX8" fmla="*/ 522694 w 1179013"/>
              <a:gd name="connsiteY8" fmla="*/ 632 h 136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013" h="1360845">
                <a:moveTo>
                  <a:pt x="522694" y="632"/>
                </a:moveTo>
                <a:cubicBezTo>
                  <a:pt x="546614" y="-928"/>
                  <a:pt x="571349" y="365"/>
                  <a:pt x="596909" y="4948"/>
                </a:cubicBezTo>
                <a:cubicBezTo>
                  <a:pt x="783174" y="38408"/>
                  <a:pt x="1009036" y="89607"/>
                  <a:pt x="1115789" y="262250"/>
                </a:cubicBezTo>
                <a:cubicBezTo>
                  <a:pt x="1193597" y="388090"/>
                  <a:pt x="1187975" y="548102"/>
                  <a:pt x="1160376" y="693462"/>
                </a:cubicBezTo>
                <a:cubicBezTo>
                  <a:pt x="1131588" y="845040"/>
                  <a:pt x="1080350" y="995113"/>
                  <a:pt x="988168" y="1118815"/>
                </a:cubicBezTo>
                <a:cubicBezTo>
                  <a:pt x="895986" y="1242516"/>
                  <a:pt x="759059" y="1337866"/>
                  <a:pt x="606017" y="1357308"/>
                </a:cubicBezTo>
                <a:cubicBezTo>
                  <a:pt x="366810" y="1387719"/>
                  <a:pt x="128555" y="1218322"/>
                  <a:pt x="42550" y="993054"/>
                </a:cubicBezTo>
                <a:cubicBezTo>
                  <a:pt x="-43455" y="767787"/>
                  <a:pt x="7269" y="505218"/>
                  <a:pt x="137701" y="302401"/>
                </a:cubicBezTo>
                <a:cubicBezTo>
                  <a:pt x="227820" y="162253"/>
                  <a:pt x="355257" y="11553"/>
                  <a:pt x="522694" y="632"/>
                </a:cubicBezTo>
                <a:close/>
              </a:path>
            </a:pathLst>
          </a:cu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F35DF92D-C308-8640-B1DA-CF3FAF5316E8}"/>
              </a:ext>
            </a:extLst>
          </p:cNvPr>
          <p:cNvSpPr>
            <a:spLocks noGrp="1"/>
          </p:cNvSpPr>
          <p:nvPr>
            <p:ph type="pic" sz="quarter" idx="13"/>
          </p:nvPr>
        </p:nvSpPr>
        <p:spPr>
          <a:xfrm>
            <a:off x="2775242" y="2028937"/>
            <a:ext cx="1991932" cy="2107574"/>
          </a:xfrm>
          <a:custGeom>
            <a:avLst/>
            <a:gdLst>
              <a:gd name="connsiteX0" fmla="*/ 685379 w 1249043"/>
              <a:gd name="connsiteY0" fmla="*/ 37 h 1321559"/>
              <a:gd name="connsiteX1" fmla="*/ 1006309 w 1249043"/>
              <a:gd name="connsiteY1" fmla="*/ 98277 h 1321559"/>
              <a:gd name="connsiteX2" fmla="*/ 1228053 w 1249043"/>
              <a:gd name="connsiteY2" fmla="*/ 730168 h 1321559"/>
              <a:gd name="connsiteX3" fmla="*/ 906485 w 1249043"/>
              <a:gd name="connsiteY3" fmla="*/ 1148393 h 1321559"/>
              <a:gd name="connsiteX4" fmla="*/ 477410 w 1249043"/>
              <a:gd name="connsiteY4" fmla="*/ 1320798 h 1321559"/>
              <a:gd name="connsiteX5" fmla="*/ 69956 w 1249043"/>
              <a:gd name="connsiteY5" fmla="*/ 1135009 h 1321559"/>
              <a:gd name="connsiteX6" fmla="*/ 35269 w 1249043"/>
              <a:gd name="connsiteY6" fmla="*/ 583382 h 1321559"/>
              <a:gd name="connsiteX7" fmla="*/ 348561 w 1249043"/>
              <a:gd name="connsiteY7" fmla="*/ 53731 h 1321559"/>
              <a:gd name="connsiteX8" fmla="*/ 685379 w 1249043"/>
              <a:gd name="connsiteY8" fmla="*/ 37 h 13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9043" h="1321559">
                <a:moveTo>
                  <a:pt x="685379" y="37"/>
                </a:moveTo>
                <a:cubicBezTo>
                  <a:pt x="797187" y="1146"/>
                  <a:pt x="906346" y="27577"/>
                  <a:pt x="1006309" y="98277"/>
                </a:cubicBezTo>
                <a:cubicBezTo>
                  <a:pt x="1200692" y="235758"/>
                  <a:pt x="1293903" y="501376"/>
                  <a:pt x="1228053" y="730168"/>
                </a:cubicBezTo>
                <a:cubicBezTo>
                  <a:pt x="1178517" y="902297"/>
                  <a:pt x="1051173" y="1042787"/>
                  <a:pt x="906485" y="1148393"/>
                </a:cubicBezTo>
                <a:cubicBezTo>
                  <a:pt x="780249" y="1240575"/>
                  <a:pt x="633502" y="1312206"/>
                  <a:pt x="477410" y="1320798"/>
                </a:cubicBezTo>
                <a:cubicBezTo>
                  <a:pt x="321358" y="1329351"/>
                  <a:pt x="155684" y="1265719"/>
                  <a:pt x="69956" y="1135009"/>
                </a:cubicBezTo>
                <a:cubicBezTo>
                  <a:pt x="-33828" y="976779"/>
                  <a:pt x="-1239" y="769052"/>
                  <a:pt x="35269" y="583382"/>
                </a:cubicBezTo>
                <a:cubicBezTo>
                  <a:pt x="73600" y="388445"/>
                  <a:pt x="130342" y="114116"/>
                  <a:pt x="348561" y="53731"/>
                </a:cubicBezTo>
                <a:cubicBezTo>
                  <a:pt x="459116" y="23142"/>
                  <a:pt x="573572" y="-1072"/>
                  <a:pt x="685379" y="37"/>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891031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4E0A68D-4081-D240-A682-2ECEDD1AEB72}"/>
              </a:ext>
            </a:extLst>
          </p:cNvPr>
          <p:cNvSpPr>
            <a:spLocks noGrp="1"/>
          </p:cNvSpPr>
          <p:nvPr>
            <p:ph type="pic" sz="quarter" idx="12"/>
          </p:nvPr>
        </p:nvSpPr>
        <p:spPr>
          <a:xfrm>
            <a:off x="6294821" y="2191407"/>
            <a:ext cx="2475186" cy="2475186"/>
          </a:xfrm>
          <a:prstGeom prst="roundRect">
            <a:avLst/>
          </a:prstGeom>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58005EED-DF89-3E4D-BCF1-4E69E3A1B50C}"/>
              </a:ext>
            </a:extLst>
          </p:cNvPr>
          <p:cNvSpPr>
            <a:spLocks noGrp="1"/>
          </p:cNvSpPr>
          <p:nvPr>
            <p:ph type="pic" sz="quarter" idx="13"/>
          </p:nvPr>
        </p:nvSpPr>
        <p:spPr>
          <a:xfrm>
            <a:off x="8181428" y="1315107"/>
            <a:ext cx="1752600" cy="1752600"/>
          </a:xfrm>
          <a:prstGeom prst="roundRect">
            <a:avLst/>
          </a:prstGeom>
        </p:spPr>
        <p:txBody>
          <a:bodyPr wrap="square" anchor="ctr">
            <a:noAutofit/>
          </a:bodyPr>
          <a:lstStyle>
            <a:lvl1pPr marL="0" indent="0" algn="ctr">
              <a:buNone/>
              <a:defRPr sz="1600"/>
            </a:lvl1pPr>
          </a:lstStyle>
          <a:p>
            <a:endParaRPr lang="en-US"/>
          </a:p>
        </p:txBody>
      </p:sp>
      <p:sp>
        <p:nvSpPr>
          <p:cNvPr id="13" name="Picture Placeholder 12">
            <a:extLst>
              <a:ext uri="{FF2B5EF4-FFF2-40B4-BE49-F238E27FC236}">
                <a16:creationId xmlns:a16="http://schemas.microsoft.com/office/drawing/2014/main" id="{8C43515E-1473-6640-953A-8460A04F6011}"/>
              </a:ext>
            </a:extLst>
          </p:cNvPr>
          <p:cNvSpPr>
            <a:spLocks noGrp="1"/>
          </p:cNvSpPr>
          <p:nvPr>
            <p:ph type="pic" sz="quarter" idx="14"/>
          </p:nvPr>
        </p:nvSpPr>
        <p:spPr>
          <a:xfrm>
            <a:off x="5346263" y="2632840"/>
            <a:ext cx="1261241" cy="1261241"/>
          </a:xfrm>
          <a:prstGeom prst="roundRect">
            <a:avLst/>
          </a:prstGeom>
        </p:spPr>
        <p:txBody>
          <a:bodyPr wrap="square" anchor="ctr">
            <a:noAutofit/>
          </a:bodyPr>
          <a:lstStyle>
            <a:lvl1pPr marL="0" indent="0" algn="ctr">
              <a:buNone/>
              <a:defRPr sz="1600"/>
            </a:lvl1pPr>
          </a:lstStyle>
          <a:p>
            <a:endParaRPr lang="en-US"/>
          </a:p>
        </p:txBody>
      </p:sp>
      <p:sp>
        <p:nvSpPr>
          <p:cNvPr id="15" name="Picture Placeholder 14">
            <a:extLst>
              <a:ext uri="{FF2B5EF4-FFF2-40B4-BE49-F238E27FC236}">
                <a16:creationId xmlns:a16="http://schemas.microsoft.com/office/drawing/2014/main" id="{F03ECE46-8A9C-8A4F-9380-5B2717A9437D}"/>
              </a:ext>
            </a:extLst>
          </p:cNvPr>
          <p:cNvSpPr>
            <a:spLocks noGrp="1"/>
          </p:cNvSpPr>
          <p:nvPr>
            <p:ph type="pic" sz="quarter" idx="15"/>
          </p:nvPr>
        </p:nvSpPr>
        <p:spPr>
          <a:xfrm>
            <a:off x="7796487" y="4376245"/>
            <a:ext cx="1261241" cy="1261241"/>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3772339" y="3510456"/>
            <a:ext cx="1894491" cy="1894491"/>
          </a:xfrm>
          <a:prstGeom prst="roundRect">
            <a:avLst/>
          </a:prstGeom>
        </p:spPr>
        <p:txBody>
          <a:bodyPr wrap="square" anchor="ctr">
            <a:noAutofit/>
          </a:bodyPr>
          <a:lstStyle>
            <a:lvl1pPr marL="0" indent="0" algn="ctr">
              <a:buNone/>
              <a:defRPr sz="1600"/>
            </a:lvl1pPr>
          </a:lstStyle>
          <a:p>
            <a:endParaRPr lang="en-US"/>
          </a:p>
        </p:txBody>
      </p:sp>
      <p:sp>
        <p:nvSpPr>
          <p:cNvPr id="17" name="Picture Placeholder 16">
            <a:extLst>
              <a:ext uri="{FF2B5EF4-FFF2-40B4-BE49-F238E27FC236}">
                <a16:creationId xmlns:a16="http://schemas.microsoft.com/office/drawing/2014/main" id="{1649498F-6724-744A-8B20-A12F73A596D0}"/>
              </a:ext>
            </a:extLst>
          </p:cNvPr>
          <p:cNvSpPr>
            <a:spLocks noGrp="1"/>
          </p:cNvSpPr>
          <p:nvPr>
            <p:ph type="pic" sz="quarter" idx="17"/>
          </p:nvPr>
        </p:nvSpPr>
        <p:spPr>
          <a:xfrm>
            <a:off x="9718565" y="2548099"/>
            <a:ext cx="1430722" cy="143072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10592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1586227"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25B4E0E8-9C04-E941-B258-E7080F7969ED}"/>
              </a:ext>
            </a:extLst>
          </p:cNvPr>
          <p:cNvSpPr>
            <a:spLocks noGrp="1"/>
          </p:cNvSpPr>
          <p:nvPr>
            <p:ph type="pic" sz="quarter" idx="20"/>
          </p:nvPr>
        </p:nvSpPr>
        <p:spPr>
          <a:xfrm>
            <a:off x="9063993" y="3586587"/>
            <a:ext cx="1541779" cy="1546751"/>
          </a:xfrm>
          <a:prstGeom prst="round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50EA67FD-CB11-624A-916D-5681933AA3AA}"/>
              </a:ext>
            </a:extLst>
          </p:cNvPr>
          <p:cNvSpPr>
            <a:spLocks noGrp="1"/>
          </p:cNvSpPr>
          <p:nvPr>
            <p:ph type="pic" sz="quarter" idx="17"/>
          </p:nvPr>
        </p:nvSpPr>
        <p:spPr>
          <a:xfrm>
            <a:off x="7270751"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D05F7505-76CD-9B4A-B19A-D4F342B1A3FD}"/>
              </a:ext>
            </a:extLst>
          </p:cNvPr>
          <p:cNvSpPr>
            <a:spLocks noGrp="1"/>
          </p:cNvSpPr>
          <p:nvPr>
            <p:ph type="pic" sz="quarter" idx="18"/>
          </p:nvPr>
        </p:nvSpPr>
        <p:spPr>
          <a:xfrm>
            <a:off x="2807967" y="2715261"/>
            <a:ext cx="2113281" cy="2113278"/>
          </a:xfrm>
          <a:prstGeom prst="roundRect">
            <a:avLst/>
          </a:prstGeom>
        </p:spPr>
        <p:txBody>
          <a:bodyPr wrap="square" anchor="ctr">
            <a:noAutofit/>
          </a:bodyPr>
          <a:lstStyle>
            <a:lvl1pPr marL="0" indent="0" algn="ctr">
              <a:buNone/>
              <a:defRPr sz="1600"/>
            </a:lvl1pPr>
          </a:lstStyle>
          <a:p>
            <a:endParaRPr lang="en-US"/>
          </a:p>
        </p:txBody>
      </p:sp>
      <p:sp>
        <p:nvSpPr>
          <p:cNvPr id="16" name="Picture Placeholder 15">
            <a:extLst>
              <a:ext uri="{FF2B5EF4-FFF2-40B4-BE49-F238E27FC236}">
                <a16:creationId xmlns:a16="http://schemas.microsoft.com/office/drawing/2014/main" id="{27B31229-9E9E-6E49-B371-690A225DBE73}"/>
              </a:ext>
            </a:extLst>
          </p:cNvPr>
          <p:cNvSpPr>
            <a:spLocks noGrp="1"/>
          </p:cNvSpPr>
          <p:nvPr>
            <p:ph type="pic" sz="quarter" idx="16"/>
          </p:nvPr>
        </p:nvSpPr>
        <p:spPr>
          <a:xfrm>
            <a:off x="4615178" y="1684020"/>
            <a:ext cx="2961643" cy="2961639"/>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564533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A607BA3-B59C-E046-82AA-F9D025854023}"/>
              </a:ext>
            </a:extLst>
          </p:cNvPr>
          <p:cNvSpPr>
            <a:spLocks noGrp="1"/>
          </p:cNvSpPr>
          <p:nvPr>
            <p:ph type="pic" sz="quarter" idx="21"/>
          </p:nvPr>
        </p:nvSpPr>
        <p:spPr>
          <a:xfrm>
            <a:off x="9447258" y="2499360"/>
            <a:ext cx="1853304" cy="1859280"/>
          </a:xfrm>
          <a:prstGeom prst="roundRect">
            <a:avLst/>
          </a:prstGeom>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7099848" y="2072640"/>
            <a:ext cx="2704002" cy="2712720"/>
          </a:xfrm>
          <a:prstGeom prst="roundRect">
            <a:avLst/>
          </a:prstGeom>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a:off x="4357369" y="1684764"/>
            <a:ext cx="3477262" cy="3488472"/>
          </a:xfrm>
          <a:prstGeom prst="round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2879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C245AC4-5588-5D4E-8172-4627E8159DEE}"/>
              </a:ext>
            </a:extLst>
          </p:cNvPr>
          <p:cNvSpPr>
            <a:spLocks noGrp="1"/>
          </p:cNvSpPr>
          <p:nvPr>
            <p:ph type="pic" sz="quarter" idx="10"/>
          </p:nvPr>
        </p:nvSpPr>
        <p:spPr>
          <a:xfrm>
            <a:off x="5201478" y="2665591"/>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
        <p:nvSpPr>
          <p:cNvPr id="5" name="Picture Placeholder 4">
            <a:extLst>
              <a:ext uri="{FF2B5EF4-FFF2-40B4-BE49-F238E27FC236}">
                <a16:creationId xmlns:a16="http://schemas.microsoft.com/office/drawing/2014/main" id="{E3CFC62E-4D3F-DF47-BFAB-BDDBA6E10685}"/>
              </a:ext>
            </a:extLst>
          </p:cNvPr>
          <p:cNvSpPr>
            <a:spLocks noGrp="1"/>
          </p:cNvSpPr>
          <p:nvPr>
            <p:ph type="pic" sz="quarter" idx="11"/>
          </p:nvPr>
        </p:nvSpPr>
        <p:spPr>
          <a:xfrm>
            <a:off x="8580781" y="2665590"/>
            <a:ext cx="2266121" cy="2266121"/>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708485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997F84-DDE9-D541-BB5D-05940257CF00}"/>
              </a:ext>
            </a:extLst>
          </p:cNvPr>
          <p:cNvSpPr>
            <a:spLocks noGrp="1"/>
          </p:cNvSpPr>
          <p:nvPr>
            <p:ph type="pic" sz="quarter" idx="20"/>
          </p:nvPr>
        </p:nvSpPr>
        <p:spPr>
          <a:xfrm>
            <a:off x="9016999" y="0"/>
            <a:ext cx="2139401" cy="5930900"/>
          </a:xfrm>
          <a:prstGeom prst="round2SameRect">
            <a:avLst>
              <a:gd name="adj1" fmla="val 0"/>
              <a:gd name="adj2" fmla="val 15969"/>
            </a:avLst>
          </a:prstGeom>
        </p:spPr>
        <p:txBody>
          <a:bodyPr wrap="square" anchor="ctr">
            <a:noAutofit/>
          </a:bodyPr>
          <a:lstStyle>
            <a:lvl1pPr marL="0" indent="0" algn="ctr">
              <a:buNone/>
              <a:defRPr sz="1600"/>
            </a:lvl1pPr>
          </a:lstStyle>
          <a:p>
            <a:endParaRPr lang="en-US"/>
          </a:p>
        </p:txBody>
      </p:sp>
      <p:sp>
        <p:nvSpPr>
          <p:cNvPr id="5" name="Picture Placeholder 6">
            <a:extLst>
              <a:ext uri="{FF2B5EF4-FFF2-40B4-BE49-F238E27FC236}">
                <a16:creationId xmlns:a16="http://schemas.microsoft.com/office/drawing/2014/main" id="{39E7B321-ABE6-B048-B7C3-6A756953DEED}"/>
              </a:ext>
            </a:extLst>
          </p:cNvPr>
          <p:cNvSpPr>
            <a:spLocks noGrp="1"/>
          </p:cNvSpPr>
          <p:nvPr>
            <p:ph type="pic" sz="quarter" idx="21"/>
          </p:nvPr>
        </p:nvSpPr>
        <p:spPr>
          <a:xfrm>
            <a:off x="5486401" y="2438400"/>
            <a:ext cx="3130000" cy="4419600"/>
          </a:xfrm>
          <a:prstGeom prst="round2SameRect">
            <a:avLst>
              <a:gd name="adj1" fmla="val 16028"/>
              <a:gd name="adj2" fmla="val 0"/>
            </a:avLst>
          </a:prstGeom>
        </p:spPr>
        <p:txBody>
          <a:bodyPr wrap="square" anchor="ctr">
            <a:noAutofit/>
          </a:bodyPr>
          <a:lstStyle>
            <a:lvl1pPr marL="0" indent="0" algn="ctr">
              <a:buNone/>
              <a:defRPr sz="1600"/>
            </a:lvl1pPr>
          </a:lstStyle>
          <a:p>
            <a:endParaRPr lang="en-US"/>
          </a:p>
        </p:txBody>
      </p:sp>
      <p:sp>
        <p:nvSpPr>
          <p:cNvPr id="6" name="Picture Placeholder 6">
            <a:extLst>
              <a:ext uri="{FF2B5EF4-FFF2-40B4-BE49-F238E27FC236}">
                <a16:creationId xmlns:a16="http://schemas.microsoft.com/office/drawing/2014/main" id="{FFC8795E-69AB-6F45-836C-4A5CC230B471}"/>
              </a:ext>
            </a:extLst>
          </p:cNvPr>
          <p:cNvSpPr>
            <a:spLocks noGrp="1"/>
          </p:cNvSpPr>
          <p:nvPr>
            <p:ph type="pic" sz="quarter" idx="22"/>
          </p:nvPr>
        </p:nvSpPr>
        <p:spPr>
          <a:xfrm>
            <a:off x="5486401" y="0"/>
            <a:ext cx="3130000" cy="2057400"/>
          </a:xfrm>
          <a:prstGeom prst="round2SameRect">
            <a:avLst>
              <a:gd name="adj1" fmla="val 0"/>
              <a:gd name="adj2" fmla="val 19375"/>
            </a:avLst>
          </a:prstGeom>
        </p:spPr>
        <p:txBody>
          <a:bodyPr wrap="square" anchor="ctr">
            <a:noAutofit/>
          </a:bodyPr>
          <a:lstStyle>
            <a:lvl1pPr marL="0" indent="0" algn="ctr">
              <a:buNone/>
              <a:defRPr sz="1600"/>
            </a:lvl1pPr>
          </a:lstStyle>
          <a:p>
            <a:endParaRPr lang="en-US"/>
          </a:p>
        </p:txBody>
      </p:sp>
      <p:sp>
        <p:nvSpPr>
          <p:cNvPr id="8" name="Picture Placeholder 6">
            <a:extLst>
              <a:ext uri="{FF2B5EF4-FFF2-40B4-BE49-F238E27FC236}">
                <a16:creationId xmlns:a16="http://schemas.microsoft.com/office/drawing/2014/main" id="{02487305-3C78-0F45-9D7E-0BBE8E243200}"/>
              </a:ext>
            </a:extLst>
          </p:cNvPr>
          <p:cNvSpPr>
            <a:spLocks noGrp="1"/>
          </p:cNvSpPr>
          <p:nvPr>
            <p:ph type="pic" sz="quarter" idx="23"/>
          </p:nvPr>
        </p:nvSpPr>
        <p:spPr>
          <a:xfrm>
            <a:off x="2641600" y="482600"/>
            <a:ext cx="2444203" cy="6375400"/>
          </a:xfrm>
          <a:prstGeom prst="round2SameRect">
            <a:avLst>
              <a:gd name="adj1" fmla="val 17431"/>
              <a:gd name="adj2" fmla="val 0"/>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425424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0CCA69F-93E5-8648-A573-C0764B1E2253}"/>
              </a:ext>
            </a:extLst>
          </p:cNvPr>
          <p:cNvSpPr>
            <a:spLocks noGrp="1"/>
          </p:cNvSpPr>
          <p:nvPr>
            <p:ph type="pic" sz="quarter" idx="19"/>
          </p:nvPr>
        </p:nvSpPr>
        <p:spPr>
          <a:xfrm rot="900000">
            <a:off x="8331200" y="736716"/>
            <a:ext cx="2336800" cy="5019040"/>
          </a:xfrm>
          <a:prstGeom prst="rect">
            <a:avLst/>
          </a:prstGeom>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rot="20700000">
            <a:off x="6007386" y="1279929"/>
            <a:ext cx="2336800" cy="5019040"/>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144509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A93D9BA-9A88-FE4B-98D3-9FF92D7C8B9A}"/>
              </a:ext>
            </a:extLst>
          </p:cNvPr>
          <p:cNvSpPr>
            <a:spLocks noGrp="1"/>
          </p:cNvSpPr>
          <p:nvPr>
            <p:ph type="pic" sz="quarter" idx="20"/>
          </p:nvPr>
        </p:nvSpPr>
        <p:spPr>
          <a:xfrm>
            <a:off x="1671145" y="1813034"/>
            <a:ext cx="4508938" cy="2822028"/>
          </a:xfrm>
          <a:prstGeom prst="rect">
            <a:avLst/>
          </a:pr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33011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6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160F3D-C929-C543-8A22-481203E3123F}"/>
              </a:ext>
            </a:extLst>
          </p:cNvPr>
          <p:cNvSpPr>
            <a:spLocks noGrp="1"/>
          </p:cNvSpPr>
          <p:nvPr>
            <p:ph type="pic" sz="quarter" idx="10"/>
          </p:nvPr>
        </p:nvSpPr>
        <p:spPr>
          <a:xfrm>
            <a:off x="0" y="980268"/>
            <a:ext cx="6912264" cy="5877732"/>
          </a:xfrm>
          <a:custGeom>
            <a:avLst/>
            <a:gdLst>
              <a:gd name="connsiteX0" fmla="*/ 1227776 w 6912264"/>
              <a:gd name="connsiteY0" fmla="*/ 440803 h 5877732"/>
              <a:gd name="connsiteX1" fmla="*/ 1430973 w 6912264"/>
              <a:gd name="connsiteY1" fmla="*/ 461100 h 5877732"/>
              <a:gd name="connsiteX2" fmla="*/ 2072767 w 6912264"/>
              <a:gd name="connsiteY2" fmla="*/ 919062 h 5877732"/>
              <a:gd name="connsiteX3" fmla="*/ 1996567 w 6912264"/>
              <a:gd name="connsiteY3" fmla="*/ 1888009 h 5877732"/>
              <a:gd name="connsiteX4" fmla="*/ 2070989 w 6912264"/>
              <a:gd name="connsiteY4" fmla="*/ 2835302 h 5877732"/>
              <a:gd name="connsiteX5" fmla="*/ 2606167 w 6912264"/>
              <a:gd name="connsiteY5" fmla="*/ 3046058 h 5877732"/>
              <a:gd name="connsiteX6" fmla="*/ 3183065 w 6912264"/>
              <a:gd name="connsiteY6" fmla="*/ 2921090 h 5877732"/>
              <a:gd name="connsiteX7" fmla="*/ 4960557 w 6912264"/>
              <a:gd name="connsiteY7" fmla="*/ 2370736 h 5877732"/>
              <a:gd name="connsiteX8" fmla="*/ 6642735 w 6912264"/>
              <a:gd name="connsiteY8" fmla="*/ 2948904 h 5877732"/>
              <a:gd name="connsiteX9" fmla="*/ 6776720 w 6912264"/>
              <a:gd name="connsiteY9" fmla="*/ 4554311 h 5877732"/>
              <a:gd name="connsiteX10" fmla="*/ 6164885 w 6912264"/>
              <a:gd name="connsiteY10" fmla="*/ 5572554 h 5877732"/>
              <a:gd name="connsiteX11" fmla="*/ 5917306 w 6912264"/>
              <a:gd name="connsiteY11" fmla="*/ 5877732 h 5877732"/>
              <a:gd name="connsiteX12" fmla="*/ 0 w 6912264"/>
              <a:gd name="connsiteY12" fmla="*/ 5877732 h 5877732"/>
              <a:gd name="connsiteX13" fmla="*/ 0 w 6912264"/>
              <a:gd name="connsiteY13" fmla="*/ 772250 h 5877732"/>
              <a:gd name="connsiteX14" fmla="*/ 617030 w 6912264"/>
              <a:gd name="connsiteY14" fmla="*/ 514821 h 5877732"/>
              <a:gd name="connsiteX15" fmla="*/ 1227776 w 6912264"/>
              <a:gd name="connsiteY15" fmla="*/ 440803 h 5877732"/>
              <a:gd name="connsiteX16" fmla="*/ 2293556 w 6912264"/>
              <a:gd name="connsiteY16" fmla="*/ 90 h 5877732"/>
              <a:gd name="connsiteX17" fmla="*/ 2615818 w 6912264"/>
              <a:gd name="connsiteY17" fmla="*/ 112422 h 5877732"/>
              <a:gd name="connsiteX18" fmla="*/ 3175063 w 6912264"/>
              <a:gd name="connsiteY18" fmla="*/ 1555968 h 5877732"/>
              <a:gd name="connsiteX19" fmla="*/ 3028378 w 6912264"/>
              <a:gd name="connsiteY19" fmla="*/ 1842987 h 5877732"/>
              <a:gd name="connsiteX20" fmla="*/ 2740024 w 6912264"/>
              <a:gd name="connsiteY20" fmla="*/ 1968083 h 5877732"/>
              <a:gd name="connsiteX21" fmla="*/ 2394775 w 6912264"/>
              <a:gd name="connsiteY21" fmla="*/ 1547776 h 5877732"/>
              <a:gd name="connsiteX22" fmla="*/ 2402077 w 6912264"/>
              <a:gd name="connsiteY22" fmla="*/ 958750 h 5877732"/>
              <a:gd name="connsiteX23" fmla="*/ 2251265 w 6912264"/>
              <a:gd name="connsiteY23" fmla="*/ 602959 h 5877732"/>
              <a:gd name="connsiteX24" fmla="*/ 2027872 w 6912264"/>
              <a:gd name="connsiteY24" fmla="*/ 439891 h 5877732"/>
              <a:gd name="connsiteX25" fmla="*/ 2293556 w 6912264"/>
              <a:gd name="connsiteY25" fmla="*/ 90 h 587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12264" h="5877732">
                <a:moveTo>
                  <a:pt x="1227776" y="440803"/>
                </a:moveTo>
                <a:cubicBezTo>
                  <a:pt x="1295810" y="442562"/>
                  <a:pt x="1363632" y="448908"/>
                  <a:pt x="1430973" y="461100"/>
                </a:cubicBezTo>
                <a:cubicBezTo>
                  <a:pt x="1700276" y="509932"/>
                  <a:pt x="1963484" y="668110"/>
                  <a:pt x="2072767" y="919062"/>
                </a:cubicBezTo>
                <a:cubicBezTo>
                  <a:pt x="2205038" y="1222719"/>
                  <a:pt x="2088706" y="1569874"/>
                  <a:pt x="1996567" y="1888009"/>
                </a:cubicBezTo>
                <a:cubicBezTo>
                  <a:pt x="1904492" y="2206144"/>
                  <a:pt x="1850835" y="2587779"/>
                  <a:pt x="2070989" y="2835302"/>
                </a:cubicBezTo>
                <a:cubicBezTo>
                  <a:pt x="2202307" y="2982939"/>
                  <a:pt x="2408492" y="3047138"/>
                  <a:pt x="2606167" y="3046058"/>
                </a:cubicBezTo>
                <a:cubicBezTo>
                  <a:pt x="2803843" y="3044979"/>
                  <a:pt x="2996311" y="2985924"/>
                  <a:pt x="3183065" y="2921090"/>
                </a:cubicBezTo>
                <a:cubicBezTo>
                  <a:pt x="3770376" y="2717192"/>
                  <a:pt x="4343718" y="2448333"/>
                  <a:pt x="4960557" y="2370736"/>
                </a:cubicBezTo>
                <a:cubicBezTo>
                  <a:pt x="5577396" y="2293202"/>
                  <a:pt x="6271578" y="2450111"/>
                  <a:pt x="6642735" y="2948904"/>
                </a:cubicBezTo>
                <a:cubicBezTo>
                  <a:pt x="6977190" y="3398293"/>
                  <a:pt x="6974206" y="4030055"/>
                  <a:pt x="6776720" y="4554311"/>
                </a:cubicBezTo>
                <a:cubicBezTo>
                  <a:pt x="6636417" y="4926881"/>
                  <a:pt x="6411711" y="5257696"/>
                  <a:pt x="6164885" y="5572554"/>
                </a:cubicBezTo>
                <a:lnTo>
                  <a:pt x="5917306" y="5877732"/>
                </a:lnTo>
                <a:lnTo>
                  <a:pt x="0" y="5877732"/>
                </a:lnTo>
                <a:lnTo>
                  <a:pt x="0" y="772250"/>
                </a:lnTo>
                <a:cubicBezTo>
                  <a:pt x="164719" y="629058"/>
                  <a:pt x="397828" y="562129"/>
                  <a:pt x="617030" y="514821"/>
                </a:cubicBezTo>
                <a:cubicBezTo>
                  <a:pt x="817674" y="471530"/>
                  <a:pt x="1023676" y="435526"/>
                  <a:pt x="1227776" y="440803"/>
                </a:cubicBezTo>
                <a:close/>
                <a:moveTo>
                  <a:pt x="2293556" y="90"/>
                </a:moveTo>
                <a:cubicBezTo>
                  <a:pt x="2408681" y="2821"/>
                  <a:pt x="2518155" y="51462"/>
                  <a:pt x="2615818" y="112422"/>
                </a:cubicBezTo>
                <a:cubicBezTo>
                  <a:pt x="3085337" y="405411"/>
                  <a:pt x="3324605" y="1023139"/>
                  <a:pt x="3175063" y="1555968"/>
                </a:cubicBezTo>
                <a:cubicBezTo>
                  <a:pt x="3145726" y="1660425"/>
                  <a:pt x="3101847" y="1763231"/>
                  <a:pt x="3028378" y="1842987"/>
                </a:cubicBezTo>
                <a:cubicBezTo>
                  <a:pt x="2954845" y="1922807"/>
                  <a:pt x="2848165" y="1976909"/>
                  <a:pt x="2740024" y="1968083"/>
                </a:cubicBezTo>
                <a:cubicBezTo>
                  <a:pt x="2544063" y="1952081"/>
                  <a:pt x="2417635" y="1743038"/>
                  <a:pt x="2394775" y="1547776"/>
                </a:cubicBezTo>
                <a:cubicBezTo>
                  <a:pt x="2371978" y="1352513"/>
                  <a:pt x="2418206" y="1154711"/>
                  <a:pt x="2402077" y="958750"/>
                </a:cubicBezTo>
                <a:cubicBezTo>
                  <a:pt x="2391409" y="828384"/>
                  <a:pt x="2342832" y="698082"/>
                  <a:pt x="2251265" y="602959"/>
                </a:cubicBezTo>
                <a:cubicBezTo>
                  <a:pt x="2187638" y="536919"/>
                  <a:pt x="2084958" y="509106"/>
                  <a:pt x="2027872" y="439891"/>
                </a:cubicBezTo>
                <a:cubicBezTo>
                  <a:pt x="1858581" y="234596"/>
                  <a:pt x="2065718" y="-5307"/>
                  <a:pt x="2293556" y="90"/>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906359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00015AC-FCD1-944F-B5EE-CAFF71387C65}"/>
              </a:ext>
            </a:extLst>
          </p:cNvPr>
          <p:cNvSpPr>
            <a:spLocks noGrp="1"/>
          </p:cNvSpPr>
          <p:nvPr>
            <p:ph type="pic" sz="quarter" idx="10"/>
          </p:nvPr>
        </p:nvSpPr>
        <p:spPr>
          <a:xfrm>
            <a:off x="4742426" y="1"/>
            <a:ext cx="7449574" cy="6857999"/>
          </a:xfrm>
          <a:custGeom>
            <a:avLst/>
            <a:gdLst>
              <a:gd name="connsiteX0" fmla="*/ 4068026 w 7449574"/>
              <a:gd name="connsiteY0" fmla="*/ 2223762 h 6857999"/>
              <a:gd name="connsiteX1" fmla="*/ 4362140 w 7449574"/>
              <a:gd name="connsiteY1" fmla="*/ 2292031 h 6857999"/>
              <a:gd name="connsiteX2" fmla="*/ 4551116 w 7449574"/>
              <a:gd name="connsiteY2" fmla="*/ 3019043 h 6857999"/>
              <a:gd name="connsiteX3" fmla="*/ 3840297 w 7449574"/>
              <a:gd name="connsiteY3" fmla="*/ 3356863 h 6857999"/>
              <a:gd name="connsiteX4" fmla="*/ 2342205 w 7449574"/>
              <a:gd name="connsiteY4" fmla="*/ 2650679 h 6857999"/>
              <a:gd name="connsiteX5" fmla="*/ 2102746 w 7449574"/>
              <a:gd name="connsiteY5" fmla="*/ 2624263 h 6857999"/>
              <a:gd name="connsiteX6" fmla="*/ 1942028 w 7449574"/>
              <a:gd name="connsiteY6" fmla="*/ 2462783 h 6857999"/>
              <a:gd name="connsiteX7" fmla="*/ 2627574 w 7449574"/>
              <a:gd name="connsiteY7" fmla="*/ 2339339 h 6857999"/>
              <a:gd name="connsiteX8" fmla="*/ 3826708 w 7449574"/>
              <a:gd name="connsiteY8" fmla="*/ 2235008 h 6857999"/>
              <a:gd name="connsiteX9" fmla="*/ 3964367 w 7449574"/>
              <a:gd name="connsiteY9" fmla="*/ 2225112 h 6857999"/>
              <a:gd name="connsiteX10" fmla="*/ 4068026 w 7449574"/>
              <a:gd name="connsiteY10" fmla="*/ 2223762 h 6857999"/>
              <a:gd name="connsiteX11" fmla="*/ 162123 w 7449574"/>
              <a:gd name="connsiteY11" fmla="*/ 0 h 6857999"/>
              <a:gd name="connsiteX12" fmla="*/ 7449574 w 7449574"/>
              <a:gd name="connsiteY12" fmla="*/ 0 h 6857999"/>
              <a:gd name="connsiteX13" fmla="*/ 7449574 w 7449574"/>
              <a:gd name="connsiteY13" fmla="*/ 6857999 h 6857999"/>
              <a:gd name="connsiteX14" fmla="*/ 1979430 w 7449574"/>
              <a:gd name="connsiteY14" fmla="*/ 6857999 h 6857999"/>
              <a:gd name="connsiteX15" fmla="*/ 1637927 w 7449574"/>
              <a:gd name="connsiteY15" fmla="*/ 6093840 h 6857999"/>
              <a:gd name="connsiteX16" fmla="*/ 2411230 w 7449574"/>
              <a:gd name="connsiteY16" fmla="*/ 4408169 h 6857999"/>
              <a:gd name="connsiteX17" fmla="*/ 3649417 w 7449574"/>
              <a:gd name="connsiteY17" fmla="*/ 4002785 h 6857999"/>
              <a:gd name="connsiteX18" fmla="*/ 4843090 w 7449574"/>
              <a:gd name="connsiteY18" fmla="*/ 3500056 h 6857999"/>
              <a:gd name="connsiteX19" fmla="*/ 5130300 w 7449574"/>
              <a:gd name="connsiteY19" fmla="*/ 2323972 h 6857999"/>
              <a:gd name="connsiteX20" fmla="*/ 4291846 w 7449574"/>
              <a:gd name="connsiteY20" fmla="*/ 1860866 h 6857999"/>
              <a:gd name="connsiteX21" fmla="*/ 3299913 w 7449574"/>
              <a:gd name="connsiteY21" fmla="*/ 1940178 h 6857999"/>
              <a:gd name="connsiteX22" fmla="*/ 1347922 w 7449574"/>
              <a:gd name="connsiteY22" fmla="*/ 1797875 h 6857999"/>
              <a:gd name="connsiteX23" fmla="*/ 156535 w 7449574"/>
              <a:gd name="connsiteY23" fmla="*/ 1068895 h 6857999"/>
              <a:gd name="connsiteX24" fmla="*/ 90747 w 7449574"/>
              <a:gd name="connsiteY24" fmla="*/ 11560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449574" h="6857999">
                <a:moveTo>
                  <a:pt x="4068026" y="2223762"/>
                </a:moveTo>
                <a:cubicBezTo>
                  <a:pt x="4171170" y="2226512"/>
                  <a:pt x="4271879" y="2243490"/>
                  <a:pt x="4362140" y="2292031"/>
                </a:cubicBezTo>
                <a:cubicBezTo>
                  <a:pt x="4607314" y="2423921"/>
                  <a:pt x="4684720" y="2774758"/>
                  <a:pt x="4551116" y="3019043"/>
                </a:cubicBezTo>
                <a:cubicBezTo>
                  <a:pt x="4417512" y="3263327"/>
                  <a:pt x="4116840" y="3389121"/>
                  <a:pt x="3840297" y="3356863"/>
                </a:cubicBezTo>
                <a:cubicBezTo>
                  <a:pt x="3285752" y="3292093"/>
                  <a:pt x="2898020" y="2703194"/>
                  <a:pt x="2342205" y="2650679"/>
                </a:cubicBezTo>
                <a:cubicBezTo>
                  <a:pt x="2262068" y="2643123"/>
                  <a:pt x="2179899" y="2647123"/>
                  <a:pt x="2102746" y="2624263"/>
                </a:cubicBezTo>
                <a:cubicBezTo>
                  <a:pt x="2025530" y="2601403"/>
                  <a:pt x="1951363" y="2542729"/>
                  <a:pt x="1942028" y="2462783"/>
                </a:cubicBezTo>
                <a:cubicBezTo>
                  <a:pt x="1900753" y="2112898"/>
                  <a:pt x="2467681" y="2347403"/>
                  <a:pt x="2627574" y="2339339"/>
                </a:cubicBezTo>
                <a:cubicBezTo>
                  <a:pt x="3027306" y="2319209"/>
                  <a:pt x="3427928" y="2269679"/>
                  <a:pt x="3826708" y="2235008"/>
                </a:cubicBezTo>
                <a:cubicBezTo>
                  <a:pt x="3872079" y="2231055"/>
                  <a:pt x="3918200" y="2227250"/>
                  <a:pt x="3964367" y="2225112"/>
                </a:cubicBezTo>
                <a:cubicBezTo>
                  <a:pt x="3998993" y="2223509"/>
                  <a:pt x="4033645" y="2222845"/>
                  <a:pt x="4068026" y="2223762"/>
                </a:cubicBezTo>
                <a:close/>
                <a:moveTo>
                  <a:pt x="162123" y="0"/>
                </a:moveTo>
                <a:lnTo>
                  <a:pt x="7449574" y="0"/>
                </a:lnTo>
                <a:lnTo>
                  <a:pt x="7449574" y="6857999"/>
                </a:lnTo>
                <a:lnTo>
                  <a:pt x="1979430" y="6857999"/>
                </a:lnTo>
                <a:cubicBezTo>
                  <a:pt x="1803598" y="6636893"/>
                  <a:pt x="1681678" y="6373240"/>
                  <a:pt x="1637927" y="6093840"/>
                </a:cubicBezTo>
                <a:cubicBezTo>
                  <a:pt x="1536581" y="5447029"/>
                  <a:pt x="1856304" y="4755641"/>
                  <a:pt x="2411230" y="4408169"/>
                </a:cubicBezTo>
                <a:cubicBezTo>
                  <a:pt x="2781308" y="4176458"/>
                  <a:pt x="3222887" y="4096257"/>
                  <a:pt x="3649417" y="4002785"/>
                </a:cubicBezTo>
                <a:cubicBezTo>
                  <a:pt x="4075946" y="3909377"/>
                  <a:pt x="4516065" y="3789362"/>
                  <a:pt x="4843090" y="3500056"/>
                </a:cubicBezTo>
                <a:cubicBezTo>
                  <a:pt x="5170178" y="3210750"/>
                  <a:pt x="5345057" y="2704147"/>
                  <a:pt x="5130300" y="2323972"/>
                </a:cubicBezTo>
                <a:cubicBezTo>
                  <a:pt x="4966788" y="2034603"/>
                  <a:pt x="4622999" y="1888743"/>
                  <a:pt x="4291846" y="1860866"/>
                </a:cubicBezTo>
                <a:cubicBezTo>
                  <a:pt x="3960630" y="1833054"/>
                  <a:pt x="3630113" y="1902332"/>
                  <a:pt x="3299913" y="1940178"/>
                </a:cubicBezTo>
                <a:cubicBezTo>
                  <a:pt x="2647958" y="2014918"/>
                  <a:pt x="1982097" y="1966404"/>
                  <a:pt x="1347922" y="1797875"/>
                </a:cubicBezTo>
                <a:cubicBezTo>
                  <a:pt x="887357" y="1675574"/>
                  <a:pt x="416251" y="1468437"/>
                  <a:pt x="156535" y="1068895"/>
                </a:cubicBezTo>
                <a:cubicBezTo>
                  <a:pt x="-24264" y="790804"/>
                  <a:pt x="-51483" y="401575"/>
                  <a:pt x="90747" y="115609"/>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22332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A777839-1510-114C-9E58-761E3A63F54C}"/>
              </a:ext>
            </a:extLst>
          </p:cNvPr>
          <p:cNvSpPr>
            <a:spLocks noGrp="1"/>
          </p:cNvSpPr>
          <p:nvPr>
            <p:ph type="pic" sz="quarter" idx="10"/>
          </p:nvPr>
        </p:nvSpPr>
        <p:spPr>
          <a:xfrm>
            <a:off x="1" y="2296633"/>
            <a:ext cx="10951533" cy="4561368"/>
          </a:xfrm>
          <a:custGeom>
            <a:avLst/>
            <a:gdLst>
              <a:gd name="connsiteX0" fmla="*/ 7943987 w 9389503"/>
              <a:gd name="connsiteY0" fmla="*/ 1088028 h 4928801"/>
              <a:gd name="connsiteX1" fmla="*/ 8941434 w 9389503"/>
              <a:gd name="connsiteY1" fmla="*/ 1355147 h 4928801"/>
              <a:gd name="connsiteX2" fmla="*/ 9367265 w 9389503"/>
              <a:gd name="connsiteY2" fmla="*/ 1848987 h 4928801"/>
              <a:gd name="connsiteX3" fmla="*/ 9155556 w 9389503"/>
              <a:gd name="connsiteY3" fmla="*/ 2423726 h 4928801"/>
              <a:gd name="connsiteX4" fmla="*/ 8734551 w 9389503"/>
              <a:gd name="connsiteY4" fmla="*/ 2423598 h 4928801"/>
              <a:gd name="connsiteX5" fmla="*/ 8343010 w 9389503"/>
              <a:gd name="connsiteY5" fmla="*/ 2241036 h 4928801"/>
              <a:gd name="connsiteX6" fmla="*/ 6940676 w 9389503"/>
              <a:gd name="connsiteY6" fmla="*/ 2279009 h 4928801"/>
              <a:gd name="connsiteX7" fmla="*/ 6509067 w 9389503"/>
              <a:gd name="connsiteY7" fmla="*/ 2222939 h 4928801"/>
              <a:gd name="connsiteX8" fmla="*/ 6739318 w 9389503"/>
              <a:gd name="connsiteY8" fmla="*/ 1615116 h 4928801"/>
              <a:gd name="connsiteX9" fmla="*/ 7794815 w 9389503"/>
              <a:gd name="connsiteY9" fmla="*/ 1099115 h 4928801"/>
              <a:gd name="connsiteX10" fmla="*/ 7943987 w 9389503"/>
              <a:gd name="connsiteY10" fmla="*/ 1088028 h 4928801"/>
              <a:gd name="connsiteX11" fmla="*/ 1282801 w 9389503"/>
              <a:gd name="connsiteY11" fmla="*/ 616 h 4928801"/>
              <a:gd name="connsiteX12" fmla="*/ 1974659 w 9389503"/>
              <a:gd name="connsiteY12" fmla="*/ 196464 h 4928801"/>
              <a:gd name="connsiteX13" fmla="*/ 2747454 w 9389503"/>
              <a:gd name="connsiteY13" fmla="*/ 968560 h 4928801"/>
              <a:gd name="connsiteX14" fmla="*/ 3279330 w 9389503"/>
              <a:gd name="connsiteY14" fmla="*/ 2040440 h 4928801"/>
              <a:gd name="connsiteX15" fmla="*/ 4048505 w 9389503"/>
              <a:gd name="connsiteY15" fmla="*/ 2935790 h 4928801"/>
              <a:gd name="connsiteX16" fmla="*/ 6095999 w 9389503"/>
              <a:gd name="connsiteY16" fmla="*/ 2851843 h 4928801"/>
              <a:gd name="connsiteX17" fmla="*/ 8146478 w 9389503"/>
              <a:gd name="connsiteY17" fmla="*/ 2470589 h 4928801"/>
              <a:gd name="connsiteX18" fmla="*/ 9339516 w 9389503"/>
              <a:gd name="connsiteY18" fmla="*/ 3633020 h 4928801"/>
              <a:gd name="connsiteX19" fmla="*/ 9123933 w 9389503"/>
              <a:gd name="connsiteY19" fmla="*/ 4928801 h 4928801"/>
              <a:gd name="connsiteX20" fmla="*/ 0 w 9389503"/>
              <a:gd name="connsiteY20" fmla="*/ 4928801 h 4928801"/>
              <a:gd name="connsiteX21" fmla="*/ 0 w 9389503"/>
              <a:gd name="connsiteY21" fmla="*/ 815396 h 4928801"/>
              <a:gd name="connsiteX22" fmla="*/ 80255 w 9389503"/>
              <a:gd name="connsiteY22" fmla="*/ 684082 h 4928801"/>
              <a:gd name="connsiteX23" fmla="*/ 908811 w 9389503"/>
              <a:gd name="connsiteY23" fmla="*/ 44254 h 4928801"/>
              <a:gd name="connsiteX24" fmla="*/ 1179792 w 9389503"/>
              <a:gd name="connsiteY24" fmla="*/ 1466 h 4928801"/>
              <a:gd name="connsiteX25" fmla="*/ 1282801 w 9389503"/>
              <a:gd name="connsiteY25" fmla="*/ 616 h 492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389503" h="4928801">
                <a:moveTo>
                  <a:pt x="7943987" y="1088028"/>
                </a:moveTo>
                <a:cubicBezTo>
                  <a:pt x="8292901" y="1077148"/>
                  <a:pt x="8644952" y="1170569"/>
                  <a:pt x="8941434" y="1355147"/>
                </a:cubicBezTo>
                <a:cubicBezTo>
                  <a:pt x="9130029" y="1472622"/>
                  <a:pt x="9303067" y="1636262"/>
                  <a:pt x="9367265" y="1848987"/>
                </a:cubicBezTo>
                <a:cubicBezTo>
                  <a:pt x="9431464" y="2061712"/>
                  <a:pt x="9355391" y="2326507"/>
                  <a:pt x="9155556" y="2423726"/>
                </a:cubicBezTo>
                <a:cubicBezTo>
                  <a:pt x="9026016" y="2486781"/>
                  <a:pt x="8870631" y="2470970"/>
                  <a:pt x="8734551" y="2423598"/>
                </a:cubicBezTo>
                <a:cubicBezTo>
                  <a:pt x="8598470" y="2376164"/>
                  <a:pt x="8474582" y="2299837"/>
                  <a:pt x="8343010" y="2241036"/>
                </a:cubicBezTo>
                <a:cubicBezTo>
                  <a:pt x="7882508" y="2035169"/>
                  <a:pt x="7392605" y="2084191"/>
                  <a:pt x="6940676" y="2279009"/>
                </a:cubicBezTo>
                <a:cubicBezTo>
                  <a:pt x="6783831" y="2346636"/>
                  <a:pt x="6590156" y="2431917"/>
                  <a:pt x="6509067" y="2222939"/>
                </a:cubicBezTo>
                <a:cubicBezTo>
                  <a:pt x="6424040" y="2003864"/>
                  <a:pt x="6594728" y="1761611"/>
                  <a:pt x="6739318" y="1615116"/>
                </a:cubicBezTo>
                <a:cubicBezTo>
                  <a:pt x="7019733" y="1331017"/>
                  <a:pt x="7398447" y="1145915"/>
                  <a:pt x="7794815" y="1099115"/>
                </a:cubicBezTo>
                <a:cubicBezTo>
                  <a:pt x="7844361" y="1093265"/>
                  <a:pt x="7894142" y="1089582"/>
                  <a:pt x="7943987" y="1088028"/>
                </a:cubicBezTo>
                <a:close/>
                <a:moveTo>
                  <a:pt x="1282801" y="616"/>
                </a:moveTo>
                <a:cubicBezTo>
                  <a:pt x="1523316" y="7869"/>
                  <a:pt x="1763591" y="78949"/>
                  <a:pt x="1974659" y="196464"/>
                </a:cubicBezTo>
                <a:cubicBezTo>
                  <a:pt x="2296223" y="375597"/>
                  <a:pt x="2553779" y="655568"/>
                  <a:pt x="2747454" y="968560"/>
                </a:cubicBezTo>
                <a:cubicBezTo>
                  <a:pt x="2957512" y="1307904"/>
                  <a:pt x="3096450" y="1685729"/>
                  <a:pt x="3279330" y="2040440"/>
                </a:cubicBezTo>
                <a:cubicBezTo>
                  <a:pt x="3462273" y="2395088"/>
                  <a:pt x="3701732" y="2738242"/>
                  <a:pt x="4048505" y="2935790"/>
                </a:cubicBezTo>
                <a:cubicBezTo>
                  <a:pt x="4662107" y="3285358"/>
                  <a:pt x="5433567" y="3096635"/>
                  <a:pt x="6095999" y="2851843"/>
                </a:cubicBezTo>
                <a:cubicBezTo>
                  <a:pt x="6758431" y="2607114"/>
                  <a:pt x="7458900" y="2309363"/>
                  <a:pt x="8146478" y="2470589"/>
                </a:cubicBezTo>
                <a:cubicBezTo>
                  <a:pt x="8714421" y="2603812"/>
                  <a:pt x="9191624" y="3068696"/>
                  <a:pt x="9339516" y="3633020"/>
                </a:cubicBezTo>
                <a:cubicBezTo>
                  <a:pt x="9453943" y="4069392"/>
                  <a:pt x="9367646" y="4550595"/>
                  <a:pt x="9123933" y="4928801"/>
                </a:cubicBezTo>
                <a:lnTo>
                  <a:pt x="0" y="4928801"/>
                </a:lnTo>
                <a:lnTo>
                  <a:pt x="0" y="815396"/>
                </a:lnTo>
                <a:lnTo>
                  <a:pt x="80255" y="684082"/>
                </a:lnTo>
                <a:cubicBezTo>
                  <a:pt x="279865" y="384741"/>
                  <a:pt x="564657" y="139433"/>
                  <a:pt x="908811" y="44254"/>
                </a:cubicBezTo>
                <a:cubicBezTo>
                  <a:pt x="997505" y="19727"/>
                  <a:pt x="1088365" y="5785"/>
                  <a:pt x="1179792" y="1466"/>
                </a:cubicBezTo>
                <a:cubicBezTo>
                  <a:pt x="1214077" y="-154"/>
                  <a:pt x="1248441" y="-420"/>
                  <a:pt x="1282801" y="61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471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A9BBABC-9F01-B94C-97FA-93130F24B982}"/>
              </a:ext>
            </a:extLst>
          </p:cNvPr>
          <p:cNvSpPr>
            <a:spLocks noGrp="1"/>
          </p:cNvSpPr>
          <p:nvPr>
            <p:ph type="pic" sz="quarter" idx="10"/>
          </p:nvPr>
        </p:nvSpPr>
        <p:spPr>
          <a:xfrm>
            <a:off x="5788458" y="1871329"/>
            <a:ext cx="6403543" cy="4986669"/>
          </a:xfrm>
          <a:custGeom>
            <a:avLst/>
            <a:gdLst>
              <a:gd name="connsiteX0" fmla="*/ 5096862 w 6668353"/>
              <a:gd name="connsiteY0" fmla="*/ 376 h 5192886"/>
              <a:gd name="connsiteX1" fmla="*/ 6668353 w 6668353"/>
              <a:gd name="connsiteY1" fmla="*/ 448103 h 5192886"/>
              <a:gd name="connsiteX2" fmla="*/ 6668353 w 6668353"/>
              <a:gd name="connsiteY2" fmla="*/ 5192886 h 5192886"/>
              <a:gd name="connsiteX3" fmla="*/ 648362 w 6668353"/>
              <a:gd name="connsiteY3" fmla="*/ 5192886 h 5192886"/>
              <a:gd name="connsiteX4" fmla="*/ 1029299 w 6668353"/>
              <a:gd name="connsiteY4" fmla="*/ 4672758 h 5192886"/>
              <a:gd name="connsiteX5" fmla="*/ 895568 w 6668353"/>
              <a:gd name="connsiteY5" fmla="*/ 4286615 h 5192886"/>
              <a:gd name="connsiteX6" fmla="*/ 585942 w 6668353"/>
              <a:gd name="connsiteY6" fmla="*/ 4001245 h 5192886"/>
              <a:gd name="connsiteX7" fmla="*/ 158777 w 6668353"/>
              <a:gd name="connsiteY7" fmla="*/ 1887520 h 5192886"/>
              <a:gd name="connsiteX8" fmla="*/ 2044791 w 6668353"/>
              <a:gd name="connsiteY8" fmla="*/ 841993 h 5192886"/>
              <a:gd name="connsiteX9" fmla="*/ 2610894 w 6668353"/>
              <a:gd name="connsiteY9" fmla="*/ 1216643 h 5192886"/>
              <a:gd name="connsiteX10" fmla="*/ 2404074 w 6668353"/>
              <a:gd name="connsiteY10" fmla="*/ 1907015 h 5192886"/>
              <a:gd name="connsiteX11" fmla="*/ 2636103 w 6668353"/>
              <a:gd name="connsiteY11" fmla="*/ 2944605 h 5192886"/>
              <a:gd name="connsiteX12" fmla="*/ 3683726 w 6668353"/>
              <a:gd name="connsiteY12" fmla="*/ 3126025 h 5192886"/>
              <a:gd name="connsiteX13" fmla="*/ 4101937 w 6668353"/>
              <a:gd name="connsiteY13" fmla="*/ 2528680 h 5192886"/>
              <a:gd name="connsiteX14" fmla="*/ 3713381 w 6668353"/>
              <a:gd name="connsiteY14" fmla="*/ 1962958 h 5192886"/>
              <a:gd name="connsiteX15" fmla="*/ 3212873 w 6668353"/>
              <a:gd name="connsiteY15" fmla="*/ 1472231 h 5192886"/>
              <a:gd name="connsiteX16" fmla="*/ 3350287 w 6668353"/>
              <a:gd name="connsiteY16" fmla="*/ 616124 h 5192886"/>
              <a:gd name="connsiteX17" fmla="*/ 4119781 w 6668353"/>
              <a:gd name="connsiteY17" fmla="*/ 142795 h 5192886"/>
              <a:gd name="connsiteX18" fmla="*/ 5096862 w 6668353"/>
              <a:gd name="connsiteY18" fmla="*/ 376 h 5192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8353" h="5192886">
                <a:moveTo>
                  <a:pt x="5096862" y="376"/>
                </a:moveTo>
                <a:cubicBezTo>
                  <a:pt x="5647963" y="8866"/>
                  <a:pt x="6197460" y="161400"/>
                  <a:pt x="6668353" y="448103"/>
                </a:cubicBezTo>
                <a:lnTo>
                  <a:pt x="6668353" y="5192886"/>
                </a:lnTo>
                <a:lnTo>
                  <a:pt x="648362" y="5192886"/>
                </a:lnTo>
                <a:cubicBezTo>
                  <a:pt x="781522" y="5026262"/>
                  <a:pt x="996152" y="4884022"/>
                  <a:pt x="1029299" y="4672758"/>
                </a:cubicBezTo>
                <a:cubicBezTo>
                  <a:pt x="1051079" y="4533947"/>
                  <a:pt x="986119" y="4394056"/>
                  <a:pt x="895568" y="4286615"/>
                </a:cubicBezTo>
                <a:cubicBezTo>
                  <a:pt x="805017" y="4179172"/>
                  <a:pt x="689764" y="4095924"/>
                  <a:pt x="585942" y="4001245"/>
                </a:cubicBezTo>
                <a:cubicBezTo>
                  <a:pt x="17744" y="3483022"/>
                  <a:pt x="-163549" y="2585703"/>
                  <a:pt x="158777" y="1887520"/>
                </a:cubicBezTo>
                <a:cubicBezTo>
                  <a:pt x="481168" y="1189402"/>
                  <a:pt x="1281838" y="745473"/>
                  <a:pt x="2044791" y="841993"/>
                </a:cubicBezTo>
                <a:cubicBezTo>
                  <a:pt x="2283487" y="872156"/>
                  <a:pt x="2549870" y="983916"/>
                  <a:pt x="2610894" y="1216643"/>
                </a:cubicBezTo>
                <a:cubicBezTo>
                  <a:pt x="2673123" y="1454133"/>
                  <a:pt x="2492784" y="1678098"/>
                  <a:pt x="2404074" y="1907015"/>
                </a:cubicBezTo>
                <a:cubicBezTo>
                  <a:pt x="2268311" y="2257472"/>
                  <a:pt x="2364006" y="2685398"/>
                  <a:pt x="2636103" y="2944605"/>
                </a:cubicBezTo>
                <a:cubicBezTo>
                  <a:pt x="2908200" y="3203812"/>
                  <a:pt x="3340318" y="3278615"/>
                  <a:pt x="3683726" y="3126025"/>
                </a:cubicBezTo>
                <a:cubicBezTo>
                  <a:pt x="3920454" y="3020805"/>
                  <a:pt x="4120415" y="2787062"/>
                  <a:pt x="4101937" y="2528680"/>
                </a:cubicBezTo>
                <a:cubicBezTo>
                  <a:pt x="4085046" y="2293349"/>
                  <a:pt x="3900197" y="2107104"/>
                  <a:pt x="3713381" y="1962958"/>
                </a:cubicBezTo>
                <a:cubicBezTo>
                  <a:pt x="3526563" y="1818814"/>
                  <a:pt x="3317648" y="1683622"/>
                  <a:pt x="3212873" y="1472231"/>
                </a:cubicBezTo>
                <a:cubicBezTo>
                  <a:pt x="3077110" y="1198609"/>
                  <a:pt x="3157628" y="853106"/>
                  <a:pt x="3350287" y="616124"/>
                </a:cubicBezTo>
                <a:cubicBezTo>
                  <a:pt x="3543010" y="379078"/>
                  <a:pt x="3828823" y="235759"/>
                  <a:pt x="4119781" y="142795"/>
                </a:cubicBezTo>
                <a:cubicBezTo>
                  <a:pt x="4434963" y="42044"/>
                  <a:pt x="4766201" y="-4718"/>
                  <a:pt x="5096862" y="376"/>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216308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5977A4-5FD9-7647-8231-D732A6072A72}"/>
              </a:ext>
            </a:extLst>
          </p:cNvPr>
          <p:cNvSpPr>
            <a:spLocks noGrp="1"/>
          </p:cNvSpPr>
          <p:nvPr>
            <p:ph type="pic" sz="quarter" idx="10"/>
          </p:nvPr>
        </p:nvSpPr>
        <p:spPr>
          <a:xfrm>
            <a:off x="1191483" y="726906"/>
            <a:ext cx="4671038" cy="5078164"/>
          </a:xfrm>
          <a:custGeom>
            <a:avLst/>
            <a:gdLst>
              <a:gd name="connsiteX0" fmla="*/ 919306 w 4671038"/>
              <a:gd name="connsiteY0" fmla="*/ 758883 h 5078164"/>
              <a:gd name="connsiteX1" fmla="*/ 1374869 w 4671038"/>
              <a:gd name="connsiteY1" fmla="*/ 918950 h 5078164"/>
              <a:gd name="connsiteX2" fmla="*/ 1923128 w 4671038"/>
              <a:gd name="connsiteY2" fmla="*/ 2025755 h 5078164"/>
              <a:gd name="connsiteX3" fmla="*/ 2996850 w 4671038"/>
              <a:gd name="connsiteY3" fmla="*/ 2362368 h 5078164"/>
              <a:gd name="connsiteX4" fmla="*/ 4138452 w 4671038"/>
              <a:gd name="connsiteY4" fmla="*/ 2501306 h 5078164"/>
              <a:gd name="connsiteX5" fmla="*/ 4653819 w 4671038"/>
              <a:gd name="connsiteY5" fmla="*/ 3669135 h 5078164"/>
              <a:gd name="connsiteX6" fmla="*/ 3866229 w 4671038"/>
              <a:gd name="connsiteY6" fmla="*/ 4729394 h 5078164"/>
              <a:gd name="connsiteX7" fmla="*/ 2561239 w 4671038"/>
              <a:gd name="connsiteY7" fmla="*/ 5073437 h 5078164"/>
              <a:gd name="connsiteX8" fmla="*/ 1486756 w 4671038"/>
              <a:gd name="connsiteY8" fmla="*/ 4937674 h 5078164"/>
              <a:gd name="connsiteX9" fmla="*/ 89311 w 4671038"/>
              <a:gd name="connsiteY9" fmla="*/ 3246542 h 5078164"/>
              <a:gd name="connsiteX10" fmla="*/ 101630 w 4671038"/>
              <a:gd name="connsiteY10" fmla="*/ 1554013 h 5078164"/>
              <a:gd name="connsiteX11" fmla="*/ 626648 w 4671038"/>
              <a:gd name="connsiteY11" fmla="*/ 827065 h 5078164"/>
              <a:gd name="connsiteX12" fmla="*/ 919306 w 4671038"/>
              <a:gd name="connsiteY12" fmla="*/ 758883 h 5078164"/>
              <a:gd name="connsiteX13" fmla="*/ 1626115 w 4671038"/>
              <a:gd name="connsiteY13" fmla="*/ 574 h 5078164"/>
              <a:gd name="connsiteX14" fmla="*/ 2092737 w 4671038"/>
              <a:gd name="connsiteY14" fmla="*/ 143107 h 5078164"/>
              <a:gd name="connsiteX15" fmla="*/ 2514440 w 4671038"/>
              <a:gd name="connsiteY15" fmla="*/ 986070 h 5078164"/>
              <a:gd name="connsiteX16" fmla="*/ 2280443 w 4671038"/>
              <a:gd name="connsiteY16" fmla="*/ 1367832 h 5078164"/>
              <a:gd name="connsiteX17" fmla="*/ 1873915 w 4671038"/>
              <a:gd name="connsiteY17" fmla="*/ 1197969 h 5078164"/>
              <a:gd name="connsiteX18" fmla="*/ 1617693 w 4671038"/>
              <a:gd name="connsiteY18" fmla="*/ 805412 h 5078164"/>
              <a:gd name="connsiteX19" fmla="*/ 1165827 w 4671038"/>
              <a:gd name="connsiteY19" fmla="*/ 543411 h 5078164"/>
              <a:gd name="connsiteX20" fmla="*/ 965103 w 4671038"/>
              <a:gd name="connsiteY20" fmla="*/ 287189 h 5078164"/>
              <a:gd name="connsiteX21" fmla="*/ 1150777 w 4671038"/>
              <a:gd name="connsiteY21" fmla="*/ 110595 h 5078164"/>
              <a:gd name="connsiteX22" fmla="*/ 1626115 w 4671038"/>
              <a:gd name="connsiteY22" fmla="*/ 574 h 507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71038" h="5078164">
                <a:moveTo>
                  <a:pt x="919306" y="758883"/>
                </a:moveTo>
                <a:cubicBezTo>
                  <a:pt x="1081891" y="750293"/>
                  <a:pt x="1240447" y="795443"/>
                  <a:pt x="1374869" y="918950"/>
                </a:cubicBezTo>
                <a:cubicBezTo>
                  <a:pt x="1681066" y="1200318"/>
                  <a:pt x="1654142" y="1708636"/>
                  <a:pt x="1923128" y="2025755"/>
                </a:cubicBezTo>
                <a:cubicBezTo>
                  <a:pt x="2174270" y="2321855"/>
                  <a:pt x="2608674" y="2370687"/>
                  <a:pt x="2996850" y="2362368"/>
                </a:cubicBezTo>
                <a:cubicBezTo>
                  <a:pt x="3385026" y="2354050"/>
                  <a:pt x="3797712" y="2315188"/>
                  <a:pt x="4138452" y="2501306"/>
                </a:cubicBezTo>
                <a:cubicBezTo>
                  <a:pt x="4537169" y="2719111"/>
                  <a:pt x="4732686" y="3221714"/>
                  <a:pt x="4653819" y="3669135"/>
                </a:cubicBezTo>
                <a:cubicBezTo>
                  <a:pt x="4574951" y="4116556"/>
                  <a:pt x="4257833" y="4499016"/>
                  <a:pt x="3866229" y="4729394"/>
                </a:cubicBezTo>
                <a:cubicBezTo>
                  <a:pt x="3474623" y="4959772"/>
                  <a:pt x="3015074" y="5051847"/>
                  <a:pt x="2561239" y="5073437"/>
                </a:cubicBezTo>
                <a:cubicBezTo>
                  <a:pt x="2198146" y="5090709"/>
                  <a:pt x="1827624" y="5063976"/>
                  <a:pt x="1486756" y="4937674"/>
                </a:cubicBezTo>
                <a:cubicBezTo>
                  <a:pt x="772825" y="4673197"/>
                  <a:pt x="268889" y="3986381"/>
                  <a:pt x="89311" y="3246542"/>
                </a:cubicBezTo>
                <a:cubicBezTo>
                  <a:pt x="-45436" y="2691362"/>
                  <a:pt x="-16543" y="2109321"/>
                  <a:pt x="101630" y="1554013"/>
                </a:cubicBezTo>
                <a:cubicBezTo>
                  <a:pt x="178465" y="1193143"/>
                  <a:pt x="271874" y="969242"/>
                  <a:pt x="626648" y="827065"/>
                </a:cubicBezTo>
                <a:cubicBezTo>
                  <a:pt x="722755" y="788537"/>
                  <a:pt x="821756" y="764037"/>
                  <a:pt x="919306" y="758883"/>
                </a:cubicBezTo>
                <a:close/>
                <a:moveTo>
                  <a:pt x="1626115" y="574"/>
                </a:moveTo>
                <a:cubicBezTo>
                  <a:pt x="1790779" y="6249"/>
                  <a:pt x="1953990" y="54017"/>
                  <a:pt x="2092737" y="143107"/>
                </a:cubicBezTo>
                <a:cubicBezTo>
                  <a:pt x="2370232" y="321288"/>
                  <a:pt x="2538252" y="657203"/>
                  <a:pt x="2514440" y="986070"/>
                </a:cubicBezTo>
                <a:cubicBezTo>
                  <a:pt x="2502946" y="1144185"/>
                  <a:pt x="2431128" y="1318683"/>
                  <a:pt x="2280443" y="1367832"/>
                </a:cubicBezTo>
                <a:cubicBezTo>
                  <a:pt x="2131726" y="1416346"/>
                  <a:pt x="1971452" y="1320207"/>
                  <a:pt x="1873915" y="1197969"/>
                </a:cubicBezTo>
                <a:cubicBezTo>
                  <a:pt x="1776316" y="1075668"/>
                  <a:pt x="1716943" y="926316"/>
                  <a:pt x="1617693" y="805412"/>
                </a:cubicBezTo>
                <a:cubicBezTo>
                  <a:pt x="1503075" y="665839"/>
                  <a:pt x="1341531" y="578146"/>
                  <a:pt x="1165827" y="543411"/>
                </a:cubicBezTo>
                <a:cubicBezTo>
                  <a:pt x="1024857" y="515535"/>
                  <a:pt x="872838" y="486515"/>
                  <a:pt x="965103" y="287189"/>
                </a:cubicBezTo>
                <a:cubicBezTo>
                  <a:pt x="1001616" y="208322"/>
                  <a:pt x="1074577" y="152378"/>
                  <a:pt x="1150777" y="110595"/>
                </a:cubicBezTo>
                <a:cubicBezTo>
                  <a:pt x="1295335" y="31316"/>
                  <a:pt x="1461451" y="-5102"/>
                  <a:pt x="1626115" y="574"/>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130666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0B2D7B4-01BC-154F-9279-394E3988CCD3}"/>
              </a:ext>
            </a:extLst>
          </p:cNvPr>
          <p:cNvSpPr>
            <a:spLocks noGrp="1"/>
          </p:cNvSpPr>
          <p:nvPr>
            <p:ph type="pic" sz="quarter" idx="10"/>
          </p:nvPr>
        </p:nvSpPr>
        <p:spPr>
          <a:xfrm>
            <a:off x="5682139" y="557830"/>
            <a:ext cx="5747231" cy="5330525"/>
          </a:xfrm>
          <a:custGeom>
            <a:avLst/>
            <a:gdLst>
              <a:gd name="connsiteX0" fmla="*/ 467506 w 5747231"/>
              <a:gd name="connsiteY0" fmla="*/ 3324291 h 5330525"/>
              <a:gd name="connsiteX1" fmla="*/ 567277 w 5747231"/>
              <a:gd name="connsiteY1" fmla="*/ 3427366 h 5330525"/>
              <a:gd name="connsiteX2" fmla="*/ 394684 w 5747231"/>
              <a:gd name="connsiteY2" fmla="*/ 3788808 h 5330525"/>
              <a:gd name="connsiteX3" fmla="*/ 373157 w 5747231"/>
              <a:gd name="connsiteY3" fmla="*/ 4107832 h 5330525"/>
              <a:gd name="connsiteX4" fmla="*/ 137509 w 5747231"/>
              <a:gd name="connsiteY4" fmla="*/ 4273567 h 5330525"/>
              <a:gd name="connsiteX5" fmla="*/ 921 w 5747231"/>
              <a:gd name="connsiteY5" fmla="*/ 4032013 h 5330525"/>
              <a:gd name="connsiteX6" fmla="*/ 226536 w 5747231"/>
              <a:gd name="connsiteY6" fmla="*/ 3429398 h 5330525"/>
              <a:gd name="connsiteX7" fmla="*/ 467506 w 5747231"/>
              <a:gd name="connsiteY7" fmla="*/ 3324291 h 5330525"/>
              <a:gd name="connsiteX8" fmla="*/ 3206708 w 5747231"/>
              <a:gd name="connsiteY8" fmla="*/ 702248 h 5330525"/>
              <a:gd name="connsiteX9" fmla="*/ 3799300 w 5747231"/>
              <a:gd name="connsiteY9" fmla="*/ 997348 h 5330525"/>
              <a:gd name="connsiteX10" fmla="*/ 4213003 w 5747231"/>
              <a:gd name="connsiteY10" fmla="*/ 2171526 h 5330525"/>
              <a:gd name="connsiteX11" fmla="*/ 5477415 w 5747231"/>
              <a:gd name="connsiteY11" fmla="*/ 2862914 h 5330525"/>
              <a:gd name="connsiteX12" fmla="*/ 5739669 w 5747231"/>
              <a:gd name="connsiteY12" fmla="*/ 3896885 h 5330525"/>
              <a:gd name="connsiteX13" fmla="*/ 5350732 w 5747231"/>
              <a:gd name="connsiteY13" fmla="*/ 4873324 h 5330525"/>
              <a:gd name="connsiteX14" fmla="*/ 4461859 w 5747231"/>
              <a:gd name="connsiteY14" fmla="*/ 5044838 h 5330525"/>
              <a:gd name="connsiteX15" fmla="*/ 3569113 w 5747231"/>
              <a:gd name="connsiteY15" fmla="*/ 4774074 h 5330525"/>
              <a:gd name="connsiteX16" fmla="*/ 2651474 w 5747231"/>
              <a:gd name="connsiteY16" fmla="*/ 4736482 h 5330525"/>
              <a:gd name="connsiteX17" fmla="*/ 1603660 w 5747231"/>
              <a:gd name="connsiteY17" fmla="*/ 5314713 h 5330525"/>
              <a:gd name="connsiteX18" fmla="*/ 768445 w 5747231"/>
              <a:gd name="connsiteY18" fmla="*/ 5003880 h 5330525"/>
              <a:gd name="connsiteX19" fmla="*/ 555212 w 5747231"/>
              <a:gd name="connsiteY19" fmla="*/ 4121928 h 5330525"/>
              <a:gd name="connsiteX20" fmla="*/ 1014317 w 5747231"/>
              <a:gd name="connsiteY20" fmla="*/ 3324559 h 5330525"/>
              <a:gd name="connsiteX21" fmla="*/ 2482501 w 5747231"/>
              <a:gd name="connsiteY21" fmla="*/ 2596405 h 5330525"/>
              <a:gd name="connsiteX22" fmla="*/ 2516029 w 5747231"/>
              <a:gd name="connsiteY22" fmla="*/ 1459120 h 5330525"/>
              <a:gd name="connsiteX23" fmla="*/ 2982372 w 5747231"/>
              <a:gd name="connsiteY23" fmla="*/ 741125 h 5330525"/>
              <a:gd name="connsiteX24" fmla="*/ 3206708 w 5747231"/>
              <a:gd name="connsiteY24" fmla="*/ 702248 h 5330525"/>
              <a:gd name="connsiteX25" fmla="*/ 3807756 w 5747231"/>
              <a:gd name="connsiteY25" fmla="*/ 598 h 5330525"/>
              <a:gd name="connsiteX26" fmla="*/ 4492402 w 5747231"/>
              <a:gd name="connsiteY26" fmla="*/ 234840 h 5330525"/>
              <a:gd name="connsiteX27" fmla="*/ 4974938 w 5747231"/>
              <a:gd name="connsiteY27" fmla="*/ 1257000 h 5330525"/>
              <a:gd name="connsiteX28" fmla="*/ 4887879 w 5747231"/>
              <a:gd name="connsiteY28" fmla="*/ 1559641 h 5330525"/>
              <a:gd name="connsiteX29" fmla="*/ 4614385 w 5747231"/>
              <a:gd name="connsiteY29" fmla="*/ 1687339 h 5330525"/>
              <a:gd name="connsiteX30" fmla="*/ 4405089 w 5747231"/>
              <a:gd name="connsiteY30" fmla="*/ 1509285 h 5330525"/>
              <a:gd name="connsiteX31" fmla="*/ 4309077 w 5747231"/>
              <a:gd name="connsiteY31" fmla="*/ 1241887 h 5330525"/>
              <a:gd name="connsiteX32" fmla="*/ 3555332 w 5747231"/>
              <a:gd name="connsiteY32" fmla="*/ 552404 h 5330525"/>
              <a:gd name="connsiteX33" fmla="*/ 3225195 w 5747231"/>
              <a:gd name="connsiteY33" fmla="*/ 452709 h 5330525"/>
              <a:gd name="connsiteX34" fmla="*/ 3374611 w 5747231"/>
              <a:gd name="connsiteY34" fmla="*/ 66819 h 5330525"/>
              <a:gd name="connsiteX35" fmla="*/ 3807756 w 5747231"/>
              <a:gd name="connsiteY35" fmla="*/ 598 h 533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747231" h="5330525">
                <a:moveTo>
                  <a:pt x="467506" y="3324291"/>
                </a:moveTo>
                <a:cubicBezTo>
                  <a:pt x="517830" y="3327538"/>
                  <a:pt x="557966" y="3355690"/>
                  <a:pt x="567277" y="3427366"/>
                </a:cubicBezTo>
                <a:cubicBezTo>
                  <a:pt x="580993" y="3533094"/>
                  <a:pt x="404463" y="3659332"/>
                  <a:pt x="394684" y="3788808"/>
                </a:cubicBezTo>
                <a:cubicBezTo>
                  <a:pt x="386619" y="3895425"/>
                  <a:pt x="403447" y="4005280"/>
                  <a:pt x="373157" y="4107832"/>
                </a:cubicBezTo>
                <a:cubicBezTo>
                  <a:pt x="342868" y="4210385"/>
                  <a:pt x="239807" y="4304682"/>
                  <a:pt x="137509" y="4273567"/>
                </a:cubicBezTo>
                <a:cubicBezTo>
                  <a:pt x="43022" y="4244802"/>
                  <a:pt x="5746" y="4130692"/>
                  <a:pt x="921" y="4032013"/>
                </a:cubicBezTo>
                <a:cubicBezTo>
                  <a:pt x="-9811" y="3811732"/>
                  <a:pt x="73819" y="3588466"/>
                  <a:pt x="226536" y="3429398"/>
                </a:cubicBezTo>
                <a:cubicBezTo>
                  <a:pt x="271463" y="3382646"/>
                  <a:pt x="383634" y="3318878"/>
                  <a:pt x="467506" y="3324291"/>
                </a:cubicBezTo>
                <a:close/>
                <a:moveTo>
                  <a:pt x="3206708" y="702248"/>
                </a:moveTo>
                <a:cubicBezTo>
                  <a:pt x="3435421" y="701156"/>
                  <a:pt x="3666188" y="809943"/>
                  <a:pt x="3799300" y="997348"/>
                </a:cubicBezTo>
                <a:cubicBezTo>
                  <a:pt x="4041870" y="1338851"/>
                  <a:pt x="3953033" y="1843104"/>
                  <a:pt x="4213003" y="2171526"/>
                </a:cubicBezTo>
                <a:cubicBezTo>
                  <a:pt x="4514881" y="2552907"/>
                  <a:pt x="5135404" y="2517093"/>
                  <a:pt x="5477415" y="2862914"/>
                </a:cubicBezTo>
                <a:cubicBezTo>
                  <a:pt x="5735415" y="3123772"/>
                  <a:pt x="5765641" y="3530871"/>
                  <a:pt x="5739669" y="3896885"/>
                </a:cubicBezTo>
                <a:cubicBezTo>
                  <a:pt x="5714142" y="4256676"/>
                  <a:pt x="5631021" y="4646312"/>
                  <a:pt x="5350732" y="4873324"/>
                </a:cubicBezTo>
                <a:cubicBezTo>
                  <a:pt x="5108861" y="5069222"/>
                  <a:pt x="4768437" y="5098940"/>
                  <a:pt x="4461859" y="5044838"/>
                </a:cubicBezTo>
                <a:cubicBezTo>
                  <a:pt x="4155344" y="4990672"/>
                  <a:pt x="3867308" y="4863291"/>
                  <a:pt x="3569113" y="4774074"/>
                </a:cubicBezTo>
                <a:cubicBezTo>
                  <a:pt x="3270917" y="4684856"/>
                  <a:pt x="2945669" y="4634755"/>
                  <a:pt x="2651474" y="4736482"/>
                </a:cubicBezTo>
                <a:cubicBezTo>
                  <a:pt x="2272125" y="4867736"/>
                  <a:pt x="1996662" y="5232798"/>
                  <a:pt x="1603660" y="5314713"/>
                </a:cubicBezTo>
                <a:cubicBezTo>
                  <a:pt x="1298035" y="5378403"/>
                  <a:pt x="967136" y="5244672"/>
                  <a:pt x="768445" y="5003880"/>
                </a:cubicBezTo>
                <a:cubicBezTo>
                  <a:pt x="569753" y="4763088"/>
                  <a:pt x="499713" y="4429142"/>
                  <a:pt x="555212" y="4121928"/>
                </a:cubicBezTo>
                <a:cubicBezTo>
                  <a:pt x="610711" y="3814716"/>
                  <a:pt x="784002" y="3535316"/>
                  <a:pt x="1014317" y="3324559"/>
                </a:cubicBezTo>
                <a:cubicBezTo>
                  <a:pt x="1433417" y="2940892"/>
                  <a:pt x="1978247" y="2820560"/>
                  <a:pt x="2482501" y="2596405"/>
                </a:cubicBezTo>
                <a:cubicBezTo>
                  <a:pt x="3071145" y="2334785"/>
                  <a:pt x="2539523" y="1899746"/>
                  <a:pt x="2516029" y="1459120"/>
                </a:cubicBezTo>
                <a:cubicBezTo>
                  <a:pt x="2493613" y="1153494"/>
                  <a:pt x="2694019" y="844884"/>
                  <a:pt x="2982372" y="741125"/>
                </a:cubicBezTo>
                <a:cubicBezTo>
                  <a:pt x="3054461" y="715186"/>
                  <a:pt x="3130470" y="702613"/>
                  <a:pt x="3206708" y="702248"/>
                </a:cubicBezTo>
                <a:close/>
                <a:moveTo>
                  <a:pt x="3807756" y="598"/>
                </a:moveTo>
                <a:cubicBezTo>
                  <a:pt x="4052629" y="8215"/>
                  <a:pt x="4295671" y="88513"/>
                  <a:pt x="4492402" y="234840"/>
                </a:cubicBezTo>
                <a:cubicBezTo>
                  <a:pt x="4807171" y="468965"/>
                  <a:pt x="4994242" y="865141"/>
                  <a:pt x="4974938" y="1257000"/>
                </a:cubicBezTo>
                <a:cubicBezTo>
                  <a:pt x="4969667" y="1363235"/>
                  <a:pt x="4948776" y="1472392"/>
                  <a:pt x="4887879" y="1559641"/>
                </a:cubicBezTo>
                <a:cubicBezTo>
                  <a:pt x="4826983" y="1646890"/>
                  <a:pt x="4718906" y="1707215"/>
                  <a:pt x="4614385" y="1687339"/>
                </a:cubicBezTo>
                <a:cubicBezTo>
                  <a:pt x="4521230" y="1669623"/>
                  <a:pt x="4448714" y="1593486"/>
                  <a:pt x="4405089" y="1509285"/>
                </a:cubicBezTo>
                <a:cubicBezTo>
                  <a:pt x="4361401" y="1425148"/>
                  <a:pt x="4340573" y="1331358"/>
                  <a:pt x="4309077" y="1241887"/>
                </a:cubicBezTo>
                <a:cubicBezTo>
                  <a:pt x="4197571" y="925276"/>
                  <a:pt x="3908455" y="581106"/>
                  <a:pt x="3555332" y="552404"/>
                </a:cubicBezTo>
                <a:cubicBezTo>
                  <a:pt x="3422363" y="541609"/>
                  <a:pt x="3319620" y="569295"/>
                  <a:pt x="3225195" y="452709"/>
                </a:cubicBezTo>
                <a:cubicBezTo>
                  <a:pt x="3088734" y="284243"/>
                  <a:pt x="3199224" y="129049"/>
                  <a:pt x="3374611" y="66819"/>
                </a:cubicBezTo>
                <a:cubicBezTo>
                  <a:pt x="3513247" y="17622"/>
                  <a:pt x="3660831" y="-3972"/>
                  <a:pt x="3807756" y="598"/>
                </a:cubicBezTo>
                <a:close/>
              </a:path>
            </a:pathLst>
          </a:custGeom>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2034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72D110-6896-DE40-99EE-339274EF5B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386C60F-F431-3242-935B-7241C32C4E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5E6928-F70A-414E-96F4-0A223F21A0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F4FDE7-1307-974F-92AE-6F4AE9EA83B0}" type="datetimeFigureOut">
              <a:t>7/11/20</a:t>
            </a:fld>
            <a:endParaRPr lang="en-US"/>
          </a:p>
        </p:txBody>
      </p:sp>
      <p:sp>
        <p:nvSpPr>
          <p:cNvPr id="5" name="Footer Placeholder 4">
            <a:extLst>
              <a:ext uri="{FF2B5EF4-FFF2-40B4-BE49-F238E27FC236}">
                <a16:creationId xmlns:a16="http://schemas.microsoft.com/office/drawing/2014/main" id="{60BDE28A-051D-A84B-A1B2-C6E92535F5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5D1A81C-5FFD-A748-920B-A34BE3C6F7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2514DE-4E72-0048-A693-DE5F6199446A}" type="slidenum">
              <a:t>‹#›</a:t>
            </a:fld>
            <a:endParaRPr lang="en-US"/>
          </a:p>
        </p:txBody>
      </p:sp>
    </p:spTree>
    <p:extLst>
      <p:ext uri="{BB962C8B-B14F-4D97-AF65-F5344CB8AC3E}">
        <p14:creationId xmlns:p14="http://schemas.microsoft.com/office/powerpoint/2010/main" val="3305609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9" r:id="rId20"/>
    <p:sldLayoutId id="2147483668" r:id="rId21"/>
    <p:sldLayoutId id="214748367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C542E58-CBEA-6141-99E3-FFB20B9993ED}"/>
              </a:ext>
            </a:extLst>
          </p:cNvPr>
          <p:cNvSpPr>
            <a:spLocks noGrp="1"/>
          </p:cNvSpPr>
          <p:nvPr>
            <p:ph type="pic" sz="quarter" idx="10"/>
          </p:nvPr>
        </p:nvSpPr>
        <p:spPr/>
      </p:sp>
      <p:sp>
        <p:nvSpPr>
          <p:cNvPr id="5" name="Freeform 4">
            <a:extLst>
              <a:ext uri="{FF2B5EF4-FFF2-40B4-BE49-F238E27FC236}">
                <a16:creationId xmlns:a16="http://schemas.microsoft.com/office/drawing/2014/main" id="{B3D13D8F-76D2-814F-B5CD-961AD6AB69EF}"/>
              </a:ext>
            </a:extLst>
          </p:cNvPr>
          <p:cNvSpPr/>
          <p:nvPr/>
        </p:nvSpPr>
        <p:spPr>
          <a:xfrm>
            <a:off x="0" y="0"/>
            <a:ext cx="10624067" cy="5862322"/>
          </a:xfrm>
          <a:custGeom>
            <a:avLst/>
            <a:gdLst>
              <a:gd name="connsiteX0" fmla="*/ 10359136 w 10624067"/>
              <a:gd name="connsiteY0" fmla="*/ 1798257 h 5862322"/>
              <a:gd name="connsiteX1" fmla="*/ 8560689 w 10624067"/>
              <a:gd name="connsiteY1" fmla="*/ 2845118 h 5862322"/>
              <a:gd name="connsiteX2" fmla="*/ 7136003 w 10624067"/>
              <a:gd name="connsiteY2" fmla="*/ 2353945 h 5862322"/>
              <a:gd name="connsiteX3" fmla="*/ 5676202 w 10624067"/>
              <a:gd name="connsiteY3" fmla="*/ 2319147 h 5862322"/>
              <a:gd name="connsiteX4" fmla="*/ 5066221 w 10624067"/>
              <a:gd name="connsiteY4" fmla="*/ 3184970 h 5862322"/>
              <a:gd name="connsiteX5" fmla="*/ 4766247 w 10624067"/>
              <a:gd name="connsiteY5" fmla="*/ 4224274 h 5862322"/>
              <a:gd name="connsiteX6" fmla="*/ 2004695 w 10624067"/>
              <a:gd name="connsiteY6" fmla="*/ 5837492 h 5862322"/>
              <a:gd name="connsiteX7" fmla="*/ 0 w 10624067"/>
              <a:gd name="connsiteY7" fmla="*/ 4218877 h 5862322"/>
              <a:gd name="connsiteX8" fmla="*/ 0 w 10624067"/>
              <a:gd name="connsiteY8" fmla="*/ 0 h 5862322"/>
              <a:gd name="connsiteX9" fmla="*/ 10538206 w 10624067"/>
              <a:gd name="connsiteY9" fmla="*/ 0 h 5862322"/>
              <a:gd name="connsiteX10" fmla="*/ 10359136 w 10624067"/>
              <a:gd name="connsiteY10" fmla="*/ 1798257 h 586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24067" h="5862322">
                <a:moveTo>
                  <a:pt x="10359136" y="1798257"/>
                </a:moveTo>
                <a:cubicBezTo>
                  <a:pt x="10014903" y="2447036"/>
                  <a:pt x="9292717" y="2904744"/>
                  <a:pt x="8560689" y="2845118"/>
                </a:cubicBezTo>
                <a:cubicBezTo>
                  <a:pt x="8057643" y="2804097"/>
                  <a:pt x="7604760" y="2541016"/>
                  <a:pt x="7136003" y="2353945"/>
                </a:cubicBezTo>
                <a:cubicBezTo>
                  <a:pt x="6667182" y="2166874"/>
                  <a:pt x="6109780" y="2060766"/>
                  <a:pt x="5676202" y="2319147"/>
                </a:cubicBezTo>
                <a:cubicBezTo>
                  <a:pt x="5366385" y="2503869"/>
                  <a:pt x="5180203" y="2842705"/>
                  <a:pt x="5066221" y="3184970"/>
                </a:cubicBezTo>
                <a:cubicBezTo>
                  <a:pt x="4952175" y="3527234"/>
                  <a:pt x="4895533" y="3887470"/>
                  <a:pt x="4766247" y="4224274"/>
                </a:cubicBezTo>
                <a:cubicBezTo>
                  <a:pt x="4353560" y="5299520"/>
                  <a:pt x="3144012" y="6006084"/>
                  <a:pt x="2004695" y="5837492"/>
                </a:cubicBezTo>
                <a:cubicBezTo>
                  <a:pt x="1113409" y="5705602"/>
                  <a:pt x="336169" y="5048568"/>
                  <a:pt x="0" y="4218877"/>
                </a:cubicBezTo>
                <a:lnTo>
                  <a:pt x="0" y="0"/>
                </a:lnTo>
                <a:lnTo>
                  <a:pt x="10538206" y="0"/>
                </a:lnTo>
                <a:cubicBezTo>
                  <a:pt x="10689082" y="600901"/>
                  <a:pt x="10648188" y="1253363"/>
                  <a:pt x="10359136" y="1798257"/>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07BE0138-359D-9048-9EFF-6DFCEB460791}"/>
              </a:ext>
            </a:extLst>
          </p:cNvPr>
          <p:cNvSpPr/>
          <p:nvPr/>
        </p:nvSpPr>
        <p:spPr>
          <a:xfrm>
            <a:off x="6336580" y="0"/>
            <a:ext cx="5855419" cy="6858000"/>
          </a:xfrm>
          <a:custGeom>
            <a:avLst/>
            <a:gdLst>
              <a:gd name="connsiteX0" fmla="*/ 5855420 w 5855419"/>
              <a:gd name="connsiteY0" fmla="*/ 0 h 6858000"/>
              <a:gd name="connsiteX1" fmla="*/ 5855420 w 5855419"/>
              <a:gd name="connsiteY1" fmla="*/ 6858000 h 6858000"/>
              <a:gd name="connsiteX2" fmla="*/ 2319041 w 5855419"/>
              <a:gd name="connsiteY2" fmla="*/ 6858000 h 6858000"/>
              <a:gd name="connsiteX3" fmla="*/ 1958869 w 5855419"/>
              <a:gd name="connsiteY3" fmla="*/ 6415786 h 6858000"/>
              <a:gd name="connsiteX4" fmla="*/ 1882289 w 5855419"/>
              <a:gd name="connsiteY4" fmla="*/ 4902327 h 6858000"/>
              <a:gd name="connsiteX5" fmla="*/ 2622635 w 5855419"/>
              <a:gd name="connsiteY5" fmla="*/ 4045776 h 6858000"/>
              <a:gd name="connsiteX6" fmla="*/ 3141239 w 5855419"/>
              <a:gd name="connsiteY6" fmla="*/ 3064701 h 6858000"/>
              <a:gd name="connsiteX7" fmla="*/ 2468775 w 5855419"/>
              <a:gd name="connsiteY7" fmla="*/ 2019808 h 6858000"/>
              <a:gd name="connsiteX8" fmla="*/ 1259353 w 5855419"/>
              <a:gd name="connsiteY8" fmla="*/ 1547114 h 6858000"/>
              <a:gd name="connsiteX9" fmla="*/ 188299 w 5855419"/>
              <a:gd name="connsiteY9" fmla="*/ 846391 h 6858000"/>
              <a:gd name="connsiteX10" fmla="*/ 28279 w 5855419"/>
              <a:gd name="connsiteY10" fmla="*/ 0 h 6858000"/>
              <a:gd name="connsiteX11" fmla="*/ 5855420 w 5855419"/>
              <a:gd name="connsiteY1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55419" h="6858000">
                <a:moveTo>
                  <a:pt x="5855420" y="0"/>
                </a:moveTo>
                <a:lnTo>
                  <a:pt x="5855420" y="6858000"/>
                </a:lnTo>
                <a:lnTo>
                  <a:pt x="2319041" y="6858000"/>
                </a:lnTo>
                <a:cubicBezTo>
                  <a:pt x="2178262" y="6728969"/>
                  <a:pt x="2055770" y="6581077"/>
                  <a:pt x="1958869" y="6415786"/>
                </a:cubicBezTo>
                <a:cubicBezTo>
                  <a:pt x="1692296" y="5961063"/>
                  <a:pt x="1640734" y="5370830"/>
                  <a:pt x="1882289" y="4902327"/>
                </a:cubicBezTo>
                <a:cubicBezTo>
                  <a:pt x="2056025" y="4565396"/>
                  <a:pt x="2357650" y="4316857"/>
                  <a:pt x="2622635" y="4045776"/>
                </a:cubicBezTo>
                <a:cubicBezTo>
                  <a:pt x="2887620" y="3774758"/>
                  <a:pt x="3133048" y="3443669"/>
                  <a:pt x="3141239" y="3064701"/>
                </a:cubicBezTo>
                <a:cubicBezTo>
                  <a:pt x="3150574" y="2630932"/>
                  <a:pt x="2839297" y="2245614"/>
                  <a:pt x="2468775" y="2019808"/>
                </a:cubicBezTo>
                <a:cubicBezTo>
                  <a:pt x="2098315" y="1794002"/>
                  <a:pt x="1668801" y="1690624"/>
                  <a:pt x="1259353" y="1547114"/>
                </a:cubicBezTo>
                <a:cubicBezTo>
                  <a:pt x="849905" y="1403604"/>
                  <a:pt x="436520" y="1202246"/>
                  <a:pt x="188299" y="846391"/>
                </a:cubicBezTo>
                <a:cubicBezTo>
                  <a:pt x="31835" y="622173"/>
                  <a:pt x="-45762" y="283147"/>
                  <a:pt x="28279" y="0"/>
                </a:cubicBezTo>
                <a:lnTo>
                  <a:pt x="585542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3" name="Oval 32">
            <a:extLst>
              <a:ext uri="{FF2B5EF4-FFF2-40B4-BE49-F238E27FC236}">
                <a16:creationId xmlns:a16="http://schemas.microsoft.com/office/drawing/2014/main" id="{84599BDB-45DC-2648-ADF3-06C73B0C34B2}"/>
              </a:ext>
            </a:extLst>
          </p:cNvPr>
          <p:cNvSpPr/>
          <p:nvPr/>
        </p:nvSpPr>
        <p:spPr>
          <a:xfrm>
            <a:off x="5823310" y="181203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58451AB-FD85-A841-8912-F2A0D4EC904B}"/>
              </a:ext>
            </a:extLst>
          </p:cNvPr>
          <p:cNvSpPr txBox="1"/>
          <p:nvPr/>
        </p:nvSpPr>
        <p:spPr>
          <a:xfrm>
            <a:off x="1740910" y="2497977"/>
            <a:ext cx="5077333" cy="1862048"/>
          </a:xfrm>
          <a:prstGeom prst="rect">
            <a:avLst/>
          </a:prstGeom>
          <a:noFill/>
        </p:spPr>
        <p:txBody>
          <a:bodyPr wrap="square" rtlCol="0" anchor="ctr">
            <a:spAutoFit/>
          </a:bodyPr>
          <a:lstStyle/>
          <a:p>
            <a:r>
              <a:rPr lang="en-US" sz="11500">
                <a:solidFill>
                  <a:schemeClr val="bg2"/>
                </a:solidFill>
                <a:latin typeface="+mj-lt"/>
              </a:rPr>
              <a:t>Bright.</a:t>
            </a:r>
          </a:p>
        </p:txBody>
      </p:sp>
      <p:sp>
        <p:nvSpPr>
          <p:cNvPr id="55" name="Freeform 54">
            <a:extLst>
              <a:ext uri="{FF2B5EF4-FFF2-40B4-BE49-F238E27FC236}">
                <a16:creationId xmlns:a16="http://schemas.microsoft.com/office/drawing/2014/main" id="{D2FC7412-21E0-4A44-B60F-0BC3BC3E465E}"/>
              </a:ext>
            </a:extLst>
          </p:cNvPr>
          <p:cNvSpPr/>
          <p:nvPr/>
        </p:nvSpPr>
        <p:spPr>
          <a:xfrm>
            <a:off x="9570555" y="527151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6" name="Triangle 55">
            <a:extLst>
              <a:ext uri="{FF2B5EF4-FFF2-40B4-BE49-F238E27FC236}">
                <a16:creationId xmlns:a16="http://schemas.microsoft.com/office/drawing/2014/main" id="{C5A4B6AB-014E-6647-BD98-1B80291E406D}"/>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ross 57">
            <a:extLst>
              <a:ext uri="{FF2B5EF4-FFF2-40B4-BE49-F238E27FC236}">
                <a16:creationId xmlns:a16="http://schemas.microsoft.com/office/drawing/2014/main" id="{D5FE6E01-89E5-C243-BAA1-807F2A1F6732}"/>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582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80F6564A-E580-4742-A750-1544ADB93872}"/>
              </a:ext>
            </a:extLst>
          </p:cNvPr>
          <p:cNvSpPr/>
          <p:nvPr/>
        </p:nvSpPr>
        <p:spPr>
          <a:xfrm>
            <a:off x="8419587" y="0"/>
            <a:ext cx="3772412" cy="6081823"/>
          </a:xfrm>
          <a:custGeom>
            <a:avLst/>
            <a:gdLst>
              <a:gd name="connsiteX0" fmla="*/ 3990486 w 3990486"/>
              <a:gd name="connsiteY0" fmla="*/ 0 h 6433399"/>
              <a:gd name="connsiteX1" fmla="*/ 3990486 w 3990486"/>
              <a:gd name="connsiteY1" fmla="*/ 5784723 h 6433399"/>
              <a:gd name="connsiteX2" fmla="*/ 3972452 w 3990486"/>
              <a:gd name="connsiteY2" fmla="*/ 5800344 h 6433399"/>
              <a:gd name="connsiteX3" fmla="*/ 2855169 w 3990486"/>
              <a:gd name="connsiteY3" fmla="*/ 6312091 h 6433399"/>
              <a:gd name="connsiteX4" fmla="*/ 951567 w 3990486"/>
              <a:gd name="connsiteY4" fmla="*/ 6240399 h 6433399"/>
              <a:gd name="connsiteX5" fmla="*/ 16148 w 3990486"/>
              <a:gd name="connsiteY5" fmla="*/ 4698873 h 6433399"/>
              <a:gd name="connsiteX6" fmla="*/ 484715 w 3990486"/>
              <a:gd name="connsiteY6" fmla="*/ 3851783 h 6433399"/>
              <a:gd name="connsiteX7" fmla="*/ 1227918 w 3990486"/>
              <a:gd name="connsiteY7" fmla="*/ 3210179 h 6433399"/>
              <a:gd name="connsiteX8" fmla="*/ 1630826 w 3990486"/>
              <a:gd name="connsiteY8" fmla="*/ 2785682 h 6433399"/>
              <a:gd name="connsiteX9" fmla="*/ 1749762 w 3990486"/>
              <a:gd name="connsiteY9" fmla="*/ 2225675 h 6433399"/>
              <a:gd name="connsiteX10" fmla="*/ 1238523 w 3990486"/>
              <a:gd name="connsiteY10" fmla="*/ 1647444 h 6433399"/>
              <a:gd name="connsiteX11" fmla="*/ 601491 w 3990486"/>
              <a:gd name="connsiteY11" fmla="*/ 1182751 h 6433399"/>
              <a:gd name="connsiteX12" fmla="*/ 495827 w 3990486"/>
              <a:gd name="connsiteY12" fmla="*/ 337693 h 6433399"/>
              <a:gd name="connsiteX13" fmla="*/ 769512 w 3990486"/>
              <a:gd name="connsiteY13" fmla="*/ 0 h 6433399"/>
              <a:gd name="connsiteX14" fmla="*/ 3990486 w 3990486"/>
              <a:gd name="connsiteY14" fmla="*/ 0 h 6433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0486" h="6433399">
                <a:moveTo>
                  <a:pt x="3990486" y="0"/>
                </a:moveTo>
                <a:lnTo>
                  <a:pt x="3990486" y="5784723"/>
                </a:lnTo>
                <a:cubicBezTo>
                  <a:pt x="3984518" y="5789994"/>
                  <a:pt x="3978485" y="5795201"/>
                  <a:pt x="3972452" y="5800344"/>
                </a:cubicBezTo>
                <a:cubicBezTo>
                  <a:pt x="3657682" y="6068441"/>
                  <a:pt x="3256934" y="6214491"/>
                  <a:pt x="2855169" y="6312091"/>
                </a:cubicBezTo>
                <a:cubicBezTo>
                  <a:pt x="2226519" y="6464808"/>
                  <a:pt x="1541355" y="6506210"/>
                  <a:pt x="951567" y="6240399"/>
                </a:cubicBezTo>
                <a:cubicBezTo>
                  <a:pt x="361842" y="5974588"/>
                  <a:pt x="-92564" y="5336604"/>
                  <a:pt x="16148" y="4698873"/>
                </a:cubicBezTo>
                <a:cubicBezTo>
                  <a:pt x="71139" y="4376039"/>
                  <a:pt x="258718" y="4088828"/>
                  <a:pt x="484715" y="3851783"/>
                </a:cubicBezTo>
                <a:cubicBezTo>
                  <a:pt x="710775" y="3614738"/>
                  <a:pt x="976395" y="3419920"/>
                  <a:pt x="1227918" y="3210179"/>
                </a:cubicBezTo>
                <a:cubicBezTo>
                  <a:pt x="1378414" y="3084767"/>
                  <a:pt x="1526242" y="2951353"/>
                  <a:pt x="1630826" y="2785682"/>
                </a:cubicBezTo>
                <a:cubicBezTo>
                  <a:pt x="1735474" y="2620074"/>
                  <a:pt x="1793450" y="2416620"/>
                  <a:pt x="1749762" y="2225675"/>
                </a:cubicBezTo>
                <a:cubicBezTo>
                  <a:pt x="1690833" y="1967802"/>
                  <a:pt x="1464837" y="1784477"/>
                  <a:pt x="1238523" y="1647444"/>
                </a:cubicBezTo>
                <a:cubicBezTo>
                  <a:pt x="1012209" y="1510411"/>
                  <a:pt x="763670" y="1391793"/>
                  <a:pt x="601491" y="1182751"/>
                </a:cubicBezTo>
                <a:cubicBezTo>
                  <a:pt x="418929" y="947357"/>
                  <a:pt x="376828" y="610807"/>
                  <a:pt x="495827" y="337693"/>
                </a:cubicBezTo>
                <a:cubicBezTo>
                  <a:pt x="554501" y="203073"/>
                  <a:pt x="651085" y="86614"/>
                  <a:pt x="769512" y="0"/>
                </a:cubicBezTo>
                <a:lnTo>
                  <a:pt x="399048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3792C518-303B-A646-BA50-E9436DBCF877}"/>
              </a:ext>
            </a:extLst>
          </p:cNvPr>
          <p:cNvSpPr>
            <a:spLocks noGrp="1"/>
          </p:cNvSpPr>
          <p:nvPr>
            <p:ph type="pic" sz="quarter" idx="10"/>
          </p:nvPr>
        </p:nvSpPr>
        <p:spPr/>
      </p:sp>
      <p:sp>
        <p:nvSpPr>
          <p:cNvPr id="6" name="TextBox 5">
            <a:extLst>
              <a:ext uri="{FF2B5EF4-FFF2-40B4-BE49-F238E27FC236}">
                <a16:creationId xmlns:a16="http://schemas.microsoft.com/office/drawing/2014/main" id="{022499F4-082A-1844-8E7B-0F5705F4AB48}"/>
              </a:ext>
            </a:extLst>
          </p:cNvPr>
          <p:cNvSpPr txBox="1"/>
          <p:nvPr/>
        </p:nvSpPr>
        <p:spPr>
          <a:xfrm>
            <a:off x="1069709"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8599558D-4328-204F-95AD-A122E4B91564}"/>
              </a:ext>
            </a:extLst>
          </p:cNvPr>
          <p:cNvSpPr txBox="1"/>
          <p:nvPr/>
        </p:nvSpPr>
        <p:spPr>
          <a:xfrm>
            <a:off x="1069710" y="2641169"/>
            <a:ext cx="4140244" cy="1163845"/>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0EEE5AE4-7A60-9A41-80E7-A8D6156D5DFF}"/>
              </a:ext>
            </a:extLst>
          </p:cNvPr>
          <p:cNvSpPr txBox="1"/>
          <p:nvPr/>
        </p:nvSpPr>
        <p:spPr>
          <a:xfrm>
            <a:off x="1069709" y="5059861"/>
            <a:ext cx="4140244" cy="609847"/>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a:t>
            </a:r>
            <a:endParaRPr lang="en-US" sz="700"/>
          </a:p>
        </p:txBody>
      </p:sp>
      <p:sp>
        <p:nvSpPr>
          <p:cNvPr id="9" name="TextBox 8">
            <a:extLst>
              <a:ext uri="{FF2B5EF4-FFF2-40B4-BE49-F238E27FC236}">
                <a16:creationId xmlns:a16="http://schemas.microsoft.com/office/drawing/2014/main" id="{A327DFC7-8B52-5A41-9D5F-157CC6CC076D}"/>
              </a:ext>
            </a:extLst>
          </p:cNvPr>
          <p:cNvSpPr txBox="1"/>
          <p:nvPr/>
        </p:nvSpPr>
        <p:spPr>
          <a:xfrm>
            <a:off x="1069709" y="4721307"/>
            <a:ext cx="4140244"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F2AED3E8-9FBA-C749-B98E-6EDCB4B4193E}"/>
              </a:ext>
            </a:extLst>
          </p:cNvPr>
          <p:cNvSpPr txBox="1"/>
          <p:nvPr/>
        </p:nvSpPr>
        <p:spPr>
          <a:xfrm>
            <a:off x="1069709" y="4013421"/>
            <a:ext cx="4140244" cy="707886"/>
          </a:xfrm>
          <a:prstGeom prst="rect">
            <a:avLst/>
          </a:prstGeom>
          <a:noFill/>
        </p:spPr>
        <p:txBody>
          <a:bodyPr wrap="square" rtlCol="0" anchor="b">
            <a:spAutoFit/>
          </a:bodyPr>
          <a:lstStyle/>
          <a:p>
            <a:r>
              <a:rPr lang="en-US" sz="4000" b="1">
                <a:solidFill>
                  <a:schemeClr val="accent1"/>
                </a:solidFill>
                <a:latin typeface="+mj-lt"/>
              </a:rPr>
              <a:t>$1,685</a:t>
            </a:r>
          </a:p>
        </p:txBody>
      </p:sp>
      <p:sp>
        <p:nvSpPr>
          <p:cNvPr id="14" name="Freeform 13">
            <a:extLst>
              <a:ext uri="{FF2B5EF4-FFF2-40B4-BE49-F238E27FC236}">
                <a16:creationId xmlns:a16="http://schemas.microsoft.com/office/drawing/2014/main" id="{3B89AEAD-86D7-AA47-BDAF-B78A8CBF858B}"/>
              </a:ext>
            </a:extLst>
          </p:cNvPr>
          <p:cNvSpPr/>
          <p:nvPr/>
        </p:nvSpPr>
        <p:spPr>
          <a:xfrm>
            <a:off x="0" y="0"/>
            <a:ext cx="1962426" cy="1858652"/>
          </a:xfrm>
          <a:custGeom>
            <a:avLst/>
            <a:gdLst>
              <a:gd name="connsiteX0" fmla="*/ 1772793 w 1962426"/>
              <a:gd name="connsiteY0" fmla="*/ 501396 h 1858652"/>
              <a:gd name="connsiteX1" fmla="*/ 1232789 w 1962426"/>
              <a:gd name="connsiteY1" fmla="*/ 460820 h 1858652"/>
              <a:gd name="connsiteX2" fmla="*/ 744855 w 1962426"/>
              <a:gd name="connsiteY2" fmla="*/ 601218 h 1858652"/>
              <a:gd name="connsiteX3" fmla="*/ 776605 w 1962426"/>
              <a:gd name="connsiteY3" fmla="*/ 975995 h 1858652"/>
              <a:gd name="connsiteX4" fmla="*/ 556832 w 1962426"/>
              <a:gd name="connsiteY4" fmla="*/ 1659573 h 1858652"/>
              <a:gd name="connsiteX5" fmla="*/ 0 w 1962426"/>
              <a:gd name="connsiteY5" fmla="*/ 1857312 h 1858652"/>
              <a:gd name="connsiteX6" fmla="*/ 0 w 1962426"/>
              <a:gd name="connsiteY6" fmla="*/ 0 h 1858652"/>
              <a:gd name="connsiteX7" fmla="*/ 1929320 w 1962426"/>
              <a:gd name="connsiteY7" fmla="*/ 0 h 1858652"/>
              <a:gd name="connsiteX8" fmla="*/ 1930146 w 1962426"/>
              <a:gd name="connsiteY8" fmla="*/ 1842 h 1858652"/>
              <a:gd name="connsiteX9" fmla="*/ 1772793 w 1962426"/>
              <a:gd name="connsiteY9" fmla="*/ 501396 h 185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2426" h="1858652">
                <a:moveTo>
                  <a:pt x="1772793" y="501396"/>
                </a:moveTo>
                <a:cubicBezTo>
                  <a:pt x="1606487" y="581914"/>
                  <a:pt x="1411986" y="505778"/>
                  <a:pt x="1232789" y="460820"/>
                </a:cubicBezTo>
                <a:cubicBezTo>
                  <a:pt x="1053529" y="415862"/>
                  <a:pt x="816864" y="431038"/>
                  <a:pt x="744855" y="601218"/>
                </a:cubicBezTo>
                <a:cubicBezTo>
                  <a:pt x="695135" y="718820"/>
                  <a:pt x="751777" y="850773"/>
                  <a:pt x="776605" y="975995"/>
                </a:cubicBezTo>
                <a:cubicBezTo>
                  <a:pt x="825119" y="1221105"/>
                  <a:pt x="739140" y="1488631"/>
                  <a:pt x="556832" y="1659573"/>
                </a:cubicBezTo>
                <a:cubicBezTo>
                  <a:pt x="409004" y="1798193"/>
                  <a:pt x="201867" y="1869504"/>
                  <a:pt x="0" y="1857312"/>
                </a:cubicBezTo>
                <a:lnTo>
                  <a:pt x="0" y="0"/>
                </a:lnTo>
                <a:lnTo>
                  <a:pt x="1929320" y="0"/>
                </a:lnTo>
                <a:cubicBezTo>
                  <a:pt x="1929638" y="635"/>
                  <a:pt x="1929892" y="1207"/>
                  <a:pt x="1930146" y="1842"/>
                </a:cubicBezTo>
                <a:cubicBezTo>
                  <a:pt x="2005902" y="179070"/>
                  <a:pt x="1946275" y="417449"/>
                  <a:pt x="1772793" y="501396"/>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6" name="Oval 15">
            <a:extLst>
              <a:ext uri="{FF2B5EF4-FFF2-40B4-BE49-F238E27FC236}">
                <a16:creationId xmlns:a16="http://schemas.microsoft.com/office/drawing/2014/main" id="{F8C8BF3E-F3DC-7645-BCCB-342F8CE60700}"/>
              </a:ext>
            </a:extLst>
          </p:cNvPr>
          <p:cNvSpPr/>
          <p:nvPr/>
        </p:nvSpPr>
        <p:spPr>
          <a:xfrm>
            <a:off x="6510510" y="30801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F673BBC9-BAF8-BE49-8390-6B743152D14E}"/>
              </a:ext>
            </a:extLst>
          </p:cNvPr>
          <p:cNvSpPr/>
          <p:nvPr/>
        </p:nvSpPr>
        <p:spPr>
          <a:xfrm rot="5400000">
            <a:off x="7514085" y="98655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ross 17">
            <a:extLst>
              <a:ext uri="{FF2B5EF4-FFF2-40B4-BE49-F238E27FC236}">
                <a16:creationId xmlns:a16="http://schemas.microsoft.com/office/drawing/2014/main" id="{E41BD20B-9868-504E-A6F4-CC0880F58095}"/>
              </a:ext>
            </a:extLst>
          </p:cNvPr>
          <p:cNvSpPr/>
          <p:nvPr/>
        </p:nvSpPr>
        <p:spPr>
          <a:xfrm>
            <a:off x="820204" y="600826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690FB69E-DFD2-C746-BCE2-3EAA20069B87}"/>
              </a:ext>
            </a:extLst>
          </p:cNvPr>
          <p:cNvSpPr/>
          <p:nvPr/>
        </p:nvSpPr>
        <p:spPr>
          <a:xfrm>
            <a:off x="10950589" y="32863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774163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1485E115-46D7-4849-859A-78BFA4B9B337}"/>
              </a:ext>
            </a:extLst>
          </p:cNvPr>
          <p:cNvSpPr/>
          <p:nvPr/>
        </p:nvSpPr>
        <p:spPr>
          <a:xfrm>
            <a:off x="500450" y="23887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05870D54-DFE8-5442-979D-714943279E9D}"/>
              </a:ext>
            </a:extLst>
          </p:cNvPr>
          <p:cNvSpPr/>
          <p:nvPr/>
        </p:nvSpPr>
        <p:spPr>
          <a:xfrm>
            <a:off x="684324" y="2995458"/>
            <a:ext cx="5929127" cy="3862541"/>
          </a:xfrm>
          <a:custGeom>
            <a:avLst/>
            <a:gdLst>
              <a:gd name="connsiteX0" fmla="*/ 6394275 w 7370003"/>
              <a:gd name="connsiteY0" fmla="*/ 2156302 h 4801203"/>
              <a:gd name="connsiteX1" fmla="*/ 6288738 w 7370003"/>
              <a:gd name="connsiteY1" fmla="*/ 2981484 h 4801203"/>
              <a:gd name="connsiteX2" fmla="*/ 7129605 w 7370003"/>
              <a:gd name="connsiteY2" fmla="*/ 3795237 h 4801203"/>
              <a:gd name="connsiteX3" fmla="*/ 7203265 w 7370003"/>
              <a:gd name="connsiteY3" fmla="*/ 4710209 h 4801203"/>
              <a:gd name="connsiteX4" fmla="*/ 7146941 w 7370003"/>
              <a:gd name="connsiteY4" fmla="*/ 4801204 h 4801203"/>
              <a:gd name="connsiteX5" fmla="*/ 443690 w 7370003"/>
              <a:gd name="connsiteY5" fmla="*/ 4801204 h 4801203"/>
              <a:gd name="connsiteX6" fmla="*/ 9413 w 7370003"/>
              <a:gd name="connsiteY6" fmla="*/ 4068732 h 4801203"/>
              <a:gd name="connsiteX7" fmla="*/ 728106 w 7370003"/>
              <a:gd name="connsiteY7" fmla="*/ 2861660 h 4801203"/>
              <a:gd name="connsiteX8" fmla="*/ 1950164 w 7370003"/>
              <a:gd name="connsiteY8" fmla="*/ 2719928 h 4801203"/>
              <a:gd name="connsiteX9" fmla="*/ 3309572 w 7370003"/>
              <a:gd name="connsiteY9" fmla="*/ 1454436 h 4801203"/>
              <a:gd name="connsiteX10" fmla="*/ 3422285 w 7370003"/>
              <a:gd name="connsiteY10" fmla="*/ 876777 h 4801203"/>
              <a:gd name="connsiteX11" fmla="*/ 3730005 w 7370003"/>
              <a:gd name="connsiteY11" fmla="*/ 390367 h 4801203"/>
              <a:gd name="connsiteX12" fmla="*/ 4301505 w 7370003"/>
              <a:gd name="connsiteY12" fmla="*/ 303181 h 4801203"/>
              <a:gd name="connsiteX13" fmla="*/ 4876816 w 7370003"/>
              <a:gd name="connsiteY13" fmla="*/ 440976 h 4801203"/>
              <a:gd name="connsiteX14" fmla="*/ 5999432 w 7370003"/>
              <a:gd name="connsiteY14" fmla="*/ 307436 h 4801203"/>
              <a:gd name="connsiteX15" fmla="*/ 7003367 w 7370003"/>
              <a:gd name="connsiteY15" fmla="*/ 34513 h 4801203"/>
              <a:gd name="connsiteX16" fmla="*/ 7362269 w 7370003"/>
              <a:gd name="connsiteY16" fmla="*/ 749523 h 4801203"/>
              <a:gd name="connsiteX17" fmla="*/ 6951043 w 7370003"/>
              <a:gd name="connsiteY17" fmla="*/ 1496283 h 4801203"/>
              <a:gd name="connsiteX18" fmla="*/ 6394275 w 7370003"/>
              <a:gd name="connsiteY18" fmla="*/ 2156302 h 48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370003" h="4801203">
                <a:moveTo>
                  <a:pt x="6394275" y="2156302"/>
                </a:moveTo>
                <a:cubicBezTo>
                  <a:pt x="6245431" y="2403317"/>
                  <a:pt x="6171517" y="2718023"/>
                  <a:pt x="6288738" y="2981484"/>
                </a:cubicBezTo>
                <a:cubicBezTo>
                  <a:pt x="6448821" y="3341212"/>
                  <a:pt x="6892179" y="3481102"/>
                  <a:pt x="7129605" y="3795237"/>
                </a:cubicBezTo>
                <a:cubicBezTo>
                  <a:pt x="7324359" y="4052920"/>
                  <a:pt x="7354332" y="4424713"/>
                  <a:pt x="7203265" y="4710209"/>
                </a:cubicBezTo>
                <a:cubicBezTo>
                  <a:pt x="7186565" y="4741832"/>
                  <a:pt x="7167705" y="4772185"/>
                  <a:pt x="7146941" y="4801204"/>
                </a:cubicBezTo>
                <a:lnTo>
                  <a:pt x="443690" y="4801204"/>
                </a:lnTo>
                <a:cubicBezTo>
                  <a:pt x="214264" y="4621626"/>
                  <a:pt x="49101" y="4358038"/>
                  <a:pt x="9413" y="4068732"/>
                </a:cubicBezTo>
                <a:cubicBezTo>
                  <a:pt x="-59294" y="3567780"/>
                  <a:pt x="254968" y="3039968"/>
                  <a:pt x="728106" y="2861660"/>
                </a:cubicBezTo>
                <a:cubicBezTo>
                  <a:pt x="1113297" y="2716499"/>
                  <a:pt x="1544780" y="2791238"/>
                  <a:pt x="1950164" y="2719928"/>
                </a:cubicBezTo>
                <a:cubicBezTo>
                  <a:pt x="2594879" y="2606517"/>
                  <a:pt x="3150378" y="2089436"/>
                  <a:pt x="3309572" y="1454436"/>
                </a:cubicBezTo>
                <a:cubicBezTo>
                  <a:pt x="3357324" y="1264063"/>
                  <a:pt x="3371992" y="1066451"/>
                  <a:pt x="3422285" y="876777"/>
                </a:cubicBezTo>
                <a:cubicBezTo>
                  <a:pt x="3472576" y="687039"/>
                  <a:pt x="3565985" y="498126"/>
                  <a:pt x="3730005" y="390367"/>
                </a:cubicBezTo>
                <a:cubicBezTo>
                  <a:pt x="3894851" y="282036"/>
                  <a:pt x="4106751" y="271812"/>
                  <a:pt x="4301505" y="303181"/>
                </a:cubicBezTo>
                <a:cubicBezTo>
                  <a:pt x="4496323" y="334487"/>
                  <a:pt x="4683204" y="403194"/>
                  <a:pt x="4876816" y="440976"/>
                </a:cubicBezTo>
                <a:cubicBezTo>
                  <a:pt x="5252735" y="514319"/>
                  <a:pt x="5651261" y="466948"/>
                  <a:pt x="5999432" y="307436"/>
                </a:cubicBezTo>
                <a:cubicBezTo>
                  <a:pt x="6324743" y="158465"/>
                  <a:pt x="6668595" y="-91852"/>
                  <a:pt x="7003367" y="34513"/>
                </a:cubicBezTo>
                <a:cubicBezTo>
                  <a:pt x="7273179" y="136367"/>
                  <a:pt x="7404370" y="464217"/>
                  <a:pt x="7362269" y="749523"/>
                </a:cubicBezTo>
                <a:cubicBezTo>
                  <a:pt x="7320105" y="1034765"/>
                  <a:pt x="7143448" y="1281526"/>
                  <a:pt x="6951043" y="1496283"/>
                </a:cubicBezTo>
                <a:cubicBezTo>
                  <a:pt x="6758574" y="1711103"/>
                  <a:pt x="6543056" y="1909287"/>
                  <a:pt x="6394275" y="21563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5591FD64-4D68-6A42-9AB8-B60E68878BB4}"/>
              </a:ext>
            </a:extLst>
          </p:cNvPr>
          <p:cNvSpPr/>
          <p:nvPr/>
        </p:nvSpPr>
        <p:spPr>
          <a:xfrm>
            <a:off x="8484781" y="1"/>
            <a:ext cx="3707218" cy="3924682"/>
          </a:xfrm>
          <a:custGeom>
            <a:avLst/>
            <a:gdLst>
              <a:gd name="connsiteX0" fmla="*/ 4915323 w 4915322"/>
              <a:gd name="connsiteY0" fmla="*/ 0 h 5203653"/>
              <a:gd name="connsiteX1" fmla="*/ 4915323 w 4915322"/>
              <a:gd name="connsiteY1" fmla="*/ 4499737 h 5203653"/>
              <a:gd name="connsiteX2" fmla="*/ 4794863 w 4915322"/>
              <a:gd name="connsiteY2" fmla="*/ 4547426 h 5203653"/>
              <a:gd name="connsiteX3" fmla="*/ 3688185 w 4915322"/>
              <a:gd name="connsiteY3" fmla="*/ 4971352 h 5203653"/>
              <a:gd name="connsiteX4" fmla="*/ 2807440 w 4915322"/>
              <a:gd name="connsiteY4" fmla="*/ 5202746 h 5203653"/>
              <a:gd name="connsiteX5" fmla="*/ 1996926 w 4915322"/>
              <a:gd name="connsiteY5" fmla="*/ 4863719 h 5203653"/>
              <a:gd name="connsiteX6" fmla="*/ 1960985 w 4915322"/>
              <a:gd name="connsiteY6" fmla="*/ 3841052 h 5203653"/>
              <a:gd name="connsiteX7" fmla="*/ 2435266 w 4915322"/>
              <a:gd name="connsiteY7" fmla="*/ 2883726 h 5203653"/>
              <a:gd name="connsiteX8" fmla="*/ 2360654 w 4915322"/>
              <a:gd name="connsiteY8" fmla="*/ 1866519 h 5203653"/>
              <a:gd name="connsiteX9" fmla="*/ 1237021 w 4915322"/>
              <a:gd name="connsiteY9" fmla="*/ 1525651 h 5203653"/>
              <a:gd name="connsiteX10" fmla="*/ 129899 w 4915322"/>
              <a:gd name="connsiteY10" fmla="*/ 1151700 h 5203653"/>
              <a:gd name="connsiteX11" fmla="*/ 77575 w 4915322"/>
              <a:gd name="connsiteY11" fmla="*/ 358521 h 5203653"/>
              <a:gd name="connsiteX12" fmla="*/ 329416 w 4915322"/>
              <a:gd name="connsiteY12" fmla="*/ 0 h 5203653"/>
              <a:gd name="connsiteX13" fmla="*/ 4915323 w 4915322"/>
              <a:gd name="connsiteY13" fmla="*/ 0 h 5203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5322" h="5203653">
                <a:moveTo>
                  <a:pt x="4915323" y="0"/>
                </a:moveTo>
                <a:lnTo>
                  <a:pt x="4915323" y="4499737"/>
                </a:lnTo>
                <a:cubicBezTo>
                  <a:pt x="4875508" y="4516501"/>
                  <a:pt x="4835059" y="4531995"/>
                  <a:pt x="4794863" y="4547426"/>
                </a:cubicBezTo>
                <a:cubicBezTo>
                  <a:pt x="4425991" y="4688713"/>
                  <a:pt x="4057120" y="4830001"/>
                  <a:pt x="3688185" y="4971352"/>
                </a:cubicBezTo>
                <a:cubicBezTo>
                  <a:pt x="3403388" y="5080445"/>
                  <a:pt x="3112177" y="5190935"/>
                  <a:pt x="2807440" y="5202746"/>
                </a:cubicBezTo>
                <a:cubicBezTo>
                  <a:pt x="2502640" y="5214620"/>
                  <a:pt x="2176314" y="5110417"/>
                  <a:pt x="1996926" y="4863719"/>
                </a:cubicBezTo>
                <a:cubicBezTo>
                  <a:pt x="1787313" y="4575493"/>
                  <a:pt x="1827571" y="4171506"/>
                  <a:pt x="1960985" y="3841052"/>
                </a:cubicBezTo>
                <a:cubicBezTo>
                  <a:pt x="2094335" y="3510534"/>
                  <a:pt x="2308203" y="3216720"/>
                  <a:pt x="2435266" y="2883726"/>
                </a:cubicBezTo>
                <a:cubicBezTo>
                  <a:pt x="2562330" y="2550732"/>
                  <a:pt x="2586460" y="2142300"/>
                  <a:pt x="2360654" y="1866519"/>
                </a:cubicBezTo>
                <a:cubicBezTo>
                  <a:pt x="2104051" y="1553147"/>
                  <a:pt x="1642088" y="1529842"/>
                  <a:pt x="1237021" y="1525651"/>
                </a:cubicBezTo>
                <a:cubicBezTo>
                  <a:pt x="831955" y="1521460"/>
                  <a:pt x="366309" y="1480630"/>
                  <a:pt x="129899" y="1151700"/>
                </a:cubicBezTo>
                <a:cubicBezTo>
                  <a:pt x="-31962" y="926529"/>
                  <a:pt x="-34439" y="612204"/>
                  <a:pt x="77575" y="358521"/>
                </a:cubicBezTo>
                <a:cubicBezTo>
                  <a:pt x="137138" y="223647"/>
                  <a:pt x="224958" y="104331"/>
                  <a:pt x="329416" y="0"/>
                </a:cubicBezTo>
                <a:lnTo>
                  <a:pt x="4915323"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1EBF25C0-B6CF-C94B-B6BF-E6546A56CB40}"/>
              </a:ext>
            </a:extLst>
          </p:cNvPr>
          <p:cNvSpPr txBox="1"/>
          <p:nvPr/>
        </p:nvSpPr>
        <p:spPr>
          <a:xfrm>
            <a:off x="972945" y="988538"/>
            <a:ext cx="4716931" cy="1323439"/>
          </a:xfrm>
          <a:prstGeom prst="rect">
            <a:avLst/>
          </a:prstGeom>
          <a:noFill/>
        </p:spPr>
        <p:txBody>
          <a:bodyPr wrap="square" rtlCol="0" anchor="ctr">
            <a:spAutoFit/>
          </a:bodyPr>
          <a:lstStyle/>
          <a:p>
            <a:r>
              <a:rPr lang="en-US" sz="4000">
                <a:latin typeface="+mj-lt"/>
              </a:rPr>
              <a:t>Our Great Company Services</a:t>
            </a:r>
          </a:p>
        </p:txBody>
      </p:sp>
      <p:sp>
        <p:nvSpPr>
          <p:cNvPr id="11" name="Rounded Rectangle 10">
            <a:extLst>
              <a:ext uri="{FF2B5EF4-FFF2-40B4-BE49-F238E27FC236}">
                <a16:creationId xmlns:a16="http://schemas.microsoft.com/office/drawing/2014/main" id="{8B3555D9-833C-9248-8AD4-2D41A1F71CFF}"/>
              </a:ext>
            </a:extLst>
          </p:cNvPr>
          <p:cNvSpPr/>
          <p:nvPr/>
        </p:nvSpPr>
        <p:spPr>
          <a:xfrm>
            <a:off x="972945" y="2738662"/>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8829028-F873-9249-A1F3-A9ED8DDA7887}"/>
              </a:ext>
            </a:extLst>
          </p:cNvPr>
          <p:cNvSpPr txBox="1"/>
          <p:nvPr/>
        </p:nvSpPr>
        <p:spPr>
          <a:xfrm>
            <a:off x="1211002"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0" name="TextBox 9">
            <a:extLst>
              <a:ext uri="{FF2B5EF4-FFF2-40B4-BE49-F238E27FC236}">
                <a16:creationId xmlns:a16="http://schemas.microsoft.com/office/drawing/2014/main" id="{6838B4F1-0121-4D45-B607-2B1215D2DED7}"/>
              </a:ext>
            </a:extLst>
          </p:cNvPr>
          <p:cNvSpPr txBox="1"/>
          <p:nvPr/>
        </p:nvSpPr>
        <p:spPr>
          <a:xfrm>
            <a:off x="1211002" y="3941706"/>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DDBF8215-4895-954B-B7F2-837A6FA7FB88}"/>
              </a:ext>
            </a:extLst>
          </p:cNvPr>
          <p:cNvSpPr txBox="1"/>
          <p:nvPr/>
        </p:nvSpPr>
        <p:spPr>
          <a:xfrm>
            <a:off x="1211002" y="3233717"/>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CCC4319F-280B-9B42-B70C-F92416617877}"/>
              </a:ext>
            </a:extLst>
          </p:cNvPr>
          <p:cNvSpPr/>
          <p:nvPr/>
        </p:nvSpPr>
        <p:spPr>
          <a:xfrm>
            <a:off x="4452508"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D055232-031B-3845-80BC-263666524484}"/>
              </a:ext>
            </a:extLst>
          </p:cNvPr>
          <p:cNvSpPr txBox="1"/>
          <p:nvPr/>
        </p:nvSpPr>
        <p:spPr>
          <a:xfrm>
            <a:off x="4690565"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8F65A96E-B2A1-9447-A53F-C7568B43D39C}"/>
              </a:ext>
            </a:extLst>
          </p:cNvPr>
          <p:cNvSpPr txBox="1"/>
          <p:nvPr/>
        </p:nvSpPr>
        <p:spPr>
          <a:xfrm>
            <a:off x="4690565" y="3941706"/>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1AE654D6-A2ED-E84C-85B7-BE7F3514BD00}"/>
              </a:ext>
            </a:extLst>
          </p:cNvPr>
          <p:cNvSpPr txBox="1"/>
          <p:nvPr/>
        </p:nvSpPr>
        <p:spPr>
          <a:xfrm>
            <a:off x="4690565" y="3233717"/>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9" name="Rounded Rectangle 18">
            <a:extLst>
              <a:ext uri="{FF2B5EF4-FFF2-40B4-BE49-F238E27FC236}">
                <a16:creationId xmlns:a16="http://schemas.microsoft.com/office/drawing/2014/main" id="{F57B9C7A-CE2A-A34D-A65D-50C78A780384}"/>
              </a:ext>
            </a:extLst>
          </p:cNvPr>
          <p:cNvSpPr/>
          <p:nvPr/>
        </p:nvSpPr>
        <p:spPr>
          <a:xfrm>
            <a:off x="7932071" y="2638266"/>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7FC1FF6-FA01-AE44-823C-FE3033E5F580}"/>
              </a:ext>
            </a:extLst>
          </p:cNvPr>
          <p:cNvSpPr txBox="1"/>
          <p:nvPr/>
        </p:nvSpPr>
        <p:spPr>
          <a:xfrm>
            <a:off x="8170128" y="4280260"/>
            <a:ext cx="2810870" cy="886846"/>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21" name="TextBox 20">
            <a:extLst>
              <a:ext uri="{FF2B5EF4-FFF2-40B4-BE49-F238E27FC236}">
                <a16:creationId xmlns:a16="http://schemas.microsoft.com/office/drawing/2014/main" id="{D39DB118-1AB0-6A40-8F50-44ACA60383E5}"/>
              </a:ext>
            </a:extLst>
          </p:cNvPr>
          <p:cNvSpPr txBox="1"/>
          <p:nvPr/>
        </p:nvSpPr>
        <p:spPr>
          <a:xfrm>
            <a:off x="8170128" y="3941706"/>
            <a:ext cx="2810870"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A4B18937-A09E-8946-B7D2-57A40C1B8677}"/>
              </a:ext>
            </a:extLst>
          </p:cNvPr>
          <p:cNvSpPr txBox="1"/>
          <p:nvPr/>
        </p:nvSpPr>
        <p:spPr>
          <a:xfrm>
            <a:off x="8170128" y="3233717"/>
            <a:ext cx="2810870"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4" name="Oval 23">
            <a:extLst>
              <a:ext uri="{FF2B5EF4-FFF2-40B4-BE49-F238E27FC236}">
                <a16:creationId xmlns:a16="http://schemas.microsoft.com/office/drawing/2014/main" id="{BD97FF8E-B868-7B49-A614-C3FBBE13F43B}"/>
              </a:ext>
            </a:extLst>
          </p:cNvPr>
          <p:cNvSpPr/>
          <p:nvPr/>
        </p:nvSpPr>
        <p:spPr>
          <a:xfrm>
            <a:off x="5674639" y="54292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0340A37D-604B-674D-BB89-AD601CC714C2}"/>
              </a:ext>
            </a:extLst>
          </p:cNvPr>
          <p:cNvSpPr/>
          <p:nvPr/>
        </p:nvSpPr>
        <p:spPr>
          <a:xfrm rot="5400000">
            <a:off x="10786654" y="616624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E32EE783-CE3F-E74D-BD4B-28FCA762DF05}"/>
              </a:ext>
            </a:extLst>
          </p:cNvPr>
          <p:cNvSpPr/>
          <p:nvPr/>
        </p:nvSpPr>
        <p:spPr>
          <a:xfrm>
            <a:off x="6604303" y="9886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5606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9BCDECD9-C89E-1444-846C-44FBCD1EB944}"/>
              </a:ext>
            </a:extLst>
          </p:cNvPr>
          <p:cNvSpPr/>
          <p:nvPr/>
        </p:nvSpPr>
        <p:spPr>
          <a:xfrm>
            <a:off x="2727651" y="17029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B0B69971-4585-6E4A-B31B-5873B3317887}"/>
              </a:ext>
            </a:extLst>
          </p:cNvPr>
          <p:cNvSpPr/>
          <p:nvPr/>
        </p:nvSpPr>
        <p:spPr>
          <a:xfrm>
            <a:off x="0" y="0"/>
            <a:ext cx="1875917" cy="1773173"/>
          </a:xfrm>
          <a:custGeom>
            <a:avLst/>
            <a:gdLst>
              <a:gd name="connsiteX0" fmla="*/ 1875917 w 1875917"/>
              <a:gd name="connsiteY0" fmla="*/ 0 h 1773173"/>
              <a:gd name="connsiteX1" fmla="*/ 1838071 w 1875917"/>
              <a:gd name="connsiteY1" fmla="*/ 315532 h 1773173"/>
              <a:gd name="connsiteX2" fmla="*/ 1679258 w 1875917"/>
              <a:gd name="connsiteY2" fmla="*/ 602361 h 1773173"/>
              <a:gd name="connsiteX3" fmla="*/ 1303846 w 1875917"/>
              <a:gd name="connsiteY3" fmla="*/ 589026 h 1773173"/>
              <a:gd name="connsiteX4" fmla="*/ 948246 w 1875917"/>
              <a:gd name="connsiteY4" fmla="*/ 656717 h 1773173"/>
              <a:gd name="connsiteX5" fmla="*/ 941261 w 1875917"/>
              <a:gd name="connsiteY5" fmla="*/ 1230948 h 1773173"/>
              <a:gd name="connsiteX6" fmla="*/ 458025 w 1875917"/>
              <a:gd name="connsiteY6" fmla="*/ 1406017 h 1773173"/>
              <a:gd name="connsiteX7" fmla="*/ 0 w 1875917"/>
              <a:gd name="connsiteY7" fmla="*/ 1773174 h 1773173"/>
              <a:gd name="connsiteX8" fmla="*/ 0 w 1875917"/>
              <a:gd name="connsiteY8" fmla="*/ 0 h 1773173"/>
              <a:gd name="connsiteX9" fmla="*/ 1875917 w 1875917"/>
              <a:gd name="connsiteY9" fmla="*/ 0 h 1773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917" h="1773173">
                <a:moveTo>
                  <a:pt x="1875917" y="0"/>
                </a:moveTo>
                <a:cubicBezTo>
                  <a:pt x="1847342" y="101727"/>
                  <a:pt x="1851851" y="210312"/>
                  <a:pt x="1838071" y="315532"/>
                </a:cubicBezTo>
                <a:cubicBezTo>
                  <a:pt x="1823339" y="428117"/>
                  <a:pt x="1779016" y="548132"/>
                  <a:pt x="1679258" y="602361"/>
                </a:cubicBezTo>
                <a:cubicBezTo>
                  <a:pt x="1566418" y="663639"/>
                  <a:pt x="1428560" y="619951"/>
                  <a:pt x="1303846" y="589026"/>
                </a:cubicBezTo>
                <a:cubicBezTo>
                  <a:pt x="1179195" y="558038"/>
                  <a:pt x="1022985" y="552196"/>
                  <a:pt x="948246" y="656717"/>
                </a:cubicBezTo>
                <a:cubicBezTo>
                  <a:pt x="833628" y="816927"/>
                  <a:pt x="1028065" y="1054100"/>
                  <a:pt x="941261" y="1230948"/>
                </a:cubicBezTo>
                <a:cubicBezTo>
                  <a:pt x="862330" y="1391857"/>
                  <a:pt x="634175" y="1373124"/>
                  <a:pt x="458025" y="1406017"/>
                </a:cubicBezTo>
                <a:cubicBezTo>
                  <a:pt x="257683" y="1443482"/>
                  <a:pt x="84455" y="1588770"/>
                  <a:pt x="0" y="1773174"/>
                </a:cubicBezTo>
                <a:lnTo>
                  <a:pt x="0" y="0"/>
                </a:lnTo>
                <a:lnTo>
                  <a:pt x="187591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AB82803-AA32-EA4E-B150-5B5CA9C65250}"/>
              </a:ext>
            </a:extLst>
          </p:cNvPr>
          <p:cNvSpPr/>
          <p:nvPr/>
        </p:nvSpPr>
        <p:spPr>
          <a:xfrm>
            <a:off x="4136822" y="828678"/>
            <a:ext cx="8055177" cy="6029321"/>
          </a:xfrm>
          <a:custGeom>
            <a:avLst/>
            <a:gdLst>
              <a:gd name="connsiteX0" fmla="*/ 8055178 w 8055177"/>
              <a:gd name="connsiteY0" fmla="*/ 375091 h 6029321"/>
              <a:gd name="connsiteX1" fmla="*/ 8055178 w 8055177"/>
              <a:gd name="connsiteY1" fmla="*/ 6029321 h 6029321"/>
              <a:gd name="connsiteX2" fmla="*/ 140918 w 8055177"/>
              <a:gd name="connsiteY2" fmla="*/ 6029321 h 6029321"/>
              <a:gd name="connsiteX3" fmla="*/ 59892 w 8055177"/>
              <a:gd name="connsiteY3" fmla="*/ 4987413 h 6029321"/>
              <a:gd name="connsiteX4" fmla="*/ 1000073 w 8055177"/>
              <a:gd name="connsiteY4" fmla="*/ 4032627 h 6029321"/>
              <a:gd name="connsiteX5" fmla="*/ 2300045 w 8055177"/>
              <a:gd name="connsiteY5" fmla="*/ 4074537 h 6029321"/>
              <a:gd name="connsiteX6" fmla="*/ 3574681 w 8055177"/>
              <a:gd name="connsiteY6" fmla="*/ 4408357 h 6029321"/>
              <a:gd name="connsiteX7" fmla="*/ 4201680 w 8055177"/>
              <a:gd name="connsiteY7" fmla="*/ 4359525 h 6029321"/>
              <a:gd name="connsiteX8" fmla="*/ 4564456 w 8055177"/>
              <a:gd name="connsiteY8" fmla="*/ 3879656 h 6029321"/>
              <a:gd name="connsiteX9" fmla="*/ 4185742 w 8055177"/>
              <a:gd name="connsiteY9" fmla="*/ 3260658 h 6029321"/>
              <a:gd name="connsiteX10" fmla="*/ 3858780 w 8055177"/>
              <a:gd name="connsiteY10" fmla="*/ 2622165 h 6029321"/>
              <a:gd name="connsiteX11" fmla="*/ 4404626 w 8055177"/>
              <a:gd name="connsiteY11" fmla="*/ 2209796 h 6029321"/>
              <a:gd name="connsiteX12" fmla="*/ 5129796 w 8055177"/>
              <a:gd name="connsiteY12" fmla="*/ 2328414 h 6029321"/>
              <a:gd name="connsiteX13" fmla="*/ 5848489 w 8055177"/>
              <a:gd name="connsiteY13" fmla="*/ 2280408 h 6029321"/>
              <a:gd name="connsiteX14" fmla="*/ 6240221 w 8055177"/>
              <a:gd name="connsiteY14" fmla="*/ 1499803 h 6029321"/>
              <a:gd name="connsiteX15" fmla="*/ 6370396 w 8055177"/>
              <a:gd name="connsiteY15" fmla="*/ 606040 h 6029321"/>
              <a:gd name="connsiteX16" fmla="*/ 7361567 w 8055177"/>
              <a:gd name="connsiteY16" fmla="*/ 2790 h 6029321"/>
              <a:gd name="connsiteX17" fmla="*/ 8055178 w 8055177"/>
              <a:gd name="connsiteY17" fmla="*/ 375091 h 6029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55177" h="6029321">
                <a:moveTo>
                  <a:pt x="8055178" y="375091"/>
                </a:moveTo>
                <a:lnTo>
                  <a:pt x="8055178" y="6029321"/>
                </a:lnTo>
                <a:lnTo>
                  <a:pt x="140918" y="6029321"/>
                </a:lnTo>
                <a:cubicBezTo>
                  <a:pt x="-10656" y="5707250"/>
                  <a:pt x="-43613" y="5328599"/>
                  <a:pt x="59892" y="4987413"/>
                </a:cubicBezTo>
                <a:cubicBezTo>
                  <a:pt x="194830" y="4542977"/>
                  <a:pt x="557669" y="4174359"/>
                  <a:pt x="1000073" y="4032627"/>
                </a:cubicBezTo>
                <a:cubicBezTo>
                  <a:pt x="1418665" y="3898452"/>
                  <a:pt x="1875103" y="3961952"/>
                  <a:pt x="2300045" y="4074537"/>
                </a:cubicBezTo>
                <a:cubicBezTo>
                  <a:pt x="2724987" y="4187186"/>
                  <a:pt x="3139261" y="4347778"/>
                  <a:pt x="3574681" y="4408357"/>
                </a:cubicBezTo>
                <a:cubicBezTo>
                  <a:pt x="3784866" y="4437567"/>
                  <a:pt x="4006036" y="4441758"/>
                  <a:pt x="4201680" y="4359525"/>
                </a:cubicBezTo>
                <a:cubicBezTo>
                  <a:pt x="4397323" y="4277356"/>
                  <a:pt x="4561154" y="4091873"/>
                  <a:pt x="4564456" y="3879656"/>
                </a:cubicBezTo>
                <a:cubicBezTo>
                  <a:pt x="4568266" y="3630228"/>
                  <a:pt x="4366335" y="3432743"/>
                  <a:pt x="4185742" y="3260658"/>
                </a:cubicBezTo>
                <a:cubicBezTo>
                  <a:pt x="4005147" y="3088573"/>
                  <a:pt x="3816997" y="2868101"/>
                  <a:pt x="3858780" y="2622165"/>
                </a:cubicBezTo>
                <a:cubicBezTo>
                  <a:pt x="3899928" y="2379659"/>
                  <a:pt x="4159198" y="2227068"/>
                  <a:pt x="4404626" y="2209796"/>
                </a:cubicBezTo>
                <a:cubicBezTo>
                  <a:pt x="4649990" y="2192524"/>
                  <a:pt x="4889766" y="2274566"/>
                  <a:pt x="5129796" y="2328414"/>
                </a:cubicBezTo>
                <a:cubicBezTo>
                  <a:pt x="5369826" y="2382262"/>
                  <a:pt x="5636145" y="2404614"/>
                  <a:pt x="5848489" y="2280408"/>
                </a:cubicBezTo>
                <a:cubicBezTo>
                  <a:pt x="6109537" y="2127564"/>
                  <a:pt x="6210375" y="1800793"/>
                  <a:pt x="6240221" y="1499803"/>
                </a:cubicBezTo>
                <a:cubicBezTo>
                  <a:pt x="6270129" y="1198749"/>
                  <a:pt x="6253301" y="884932"/>
                  <a:pt x="6370396" y="606040"/>
                </a:cubicBezTo>
                <a:cubicBezTo>
                  <a:pt x="6530416" y="224977"/>
                  <a:pt x="6949643" y="-29722"/>
                  <a:pt x="7361567" y="2790"/>
                </a:cubicBezTo>
                <a:cubicBezTo>
                  <a:pt x="7630997" y="24063"/>
                  <a:pt x="7884045" y="166747"/>
                  <a:pt x="8055178" y="375091"/>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TextBox 7">
            <a:extLst>
              <a:ext uri="{FF2B5EF4-FFF2-40B4-BE49-F238E27FC236}">
                <a16:creationId xmlns:a16="http://schemas.microsoft.com/office/drawing/2014/main" id="{E127C0C7-076C-BA42-AC33-02E44F51A196}"/>
              </a:ext>
            </a:extLst>
          </p:cNvPr>
          <p:cNvSpPr txBox="1"/>
          <p:nvPr/>
        </p:nvSpPr>
        <p:spPr>
          <a:xfrm>
            <a:off x="972945" y="2459504"/>
            <a:ext cx="3163877" cy="1938992"/>
          </a:xfrm>
          <a:prstGeom prst="rect">
            <a:avLst/>
          </a:prstGeom>
          <a:noFill/>
        </p:spPr>
        <p:txBody>
          <a:bodyPr wrap="square" rtlCol="0" anchor="ctr">
            <a:spAutoFit/>
          </a:bodyPr>
          <a:lstStyle/>
          <a:p>
            <a:r>
              <a:rPr lang="en-US" sz="4000">
                <a:latin typeface="+mj-lt"/>
              </a:rPr>
              <a:t>Our Great Company Services</a:t>
            </a:r>
          </a:p>
        </p:txBody>
      </p:sp>
      <p:sp>
        <p:nvSpPr>
          <p:cNvPr id="9" name="Rounded Rectangle 8">
            <a:extLst>
              <a:ext uri="{FF2B5EF4-FFF2-40B4-BE49-F238E27FC236}">
                <a16:creationId xmlns:a16="http://schemas.microsoft.com/office/drawing/2014/main" id="{FCF3862F-64D3-0047-847B-BF4BC4D3BCD6}"/>
              </a:ext>
            </a:extLst>
          </p:cNvPr>
          <p:cNvSpPr/>
          <p:nvPr/>
        </p:nvSpPr>
        <p:spPr>
          <a:xfrm>
            <a:off x="4452508"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D444436-8E21-2949-AEBF-2FA810C31EE2}"/>
              </a:ext>
            </a:extLst>
          </p:cNvPr>
          <p:cNvSpPr txBox="1"/>
          <p:nvPr/>
        </p:nvSpPr>
        <p:spPr>
          <a:xfrm>
            <a:off x="4690565"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1" name="TextBox 10">
            <a:extLst>
              <a:ext uri="{FF2B5EF4-FFF2-40B4-BE49-F238E27FC236}">
                <a16:creationId xmlns:a16="http://schemas.microsoft.com/office/drawing/2014/main" id="{9FCCF3B0-93C4-994D-9572-DB4312DD3E73}"/>
              </a:ext>
            </a:extLst>
          </p:cNvPr>
          <p:cNvSpPr txBox="1"/>
          <p:nvPr/>
        </p:nvSpPr>
        <p:spPr>
          <a:xfrm>
            <a:off x="4690565" y="3305073"/>
            <a:ext cx="2810870" cy="338554"/>
          </a:xfrm>
          <a:prstGeom prst="rect">
            <a:avLst/>
          </a:prstGeom>
          <a:noFill/>
        </p:spPr>
        <p:txBody>
          <a:bodyPr wrap="square" rtlCol="0" anchor="b">
            <a:spAutoFit/>
          </a:bodyPr>
          <a:lstStyle/>
          <a:p>
            <a:pPr algn="ctr"/>
            <a:r>
              <a:rPr lang="en-US" sz="1600" b="1"/>
              <a:t>Your Title Here</a:t>
            </a:r>
          </a:p>
        </p:txBody>
      </p:sp>
      <p:sp>
        <p:nvSpPr>
          <p:cNvPr id="12" name="TextBox 11">
            <a:extLst>
              <a:ext uri="{FF2B5EF4-FFF2-40B4-BE49-F238E27FC236}">
                <a16:creationId xmlns:a16="http://schemas.microsoft.com/office/drawing/2014/main" id="{41A9D4F4-6051-434A-9F31-26BEF01127A4}"/>
              </a:ext>
            </a:extLst>
          </p:cNvPr>
          <p:cNvSpPr txBox="1"/>
          <p:nvPr/>
        </p:nvSpPr>
        <p:spPr>
          <a:xfrm>
            <a:off x="4690565" y="2597084"/>
            <a:ext cx="2810870"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3" name="Rounded Rectangle 12">
            <a:extLst>
              <a:ext uri="{FF2B5EF4-FFF2-40B4-BE49-F238E27FC236}">
                <a16:creationId xmlns:a16="http://schemas.microsoft.com/office/drawing/2014/main" id="{D8753311-CBE0-1546-8DF1-4394BAD4F5E4}"/>
              </a:ext>
            </a:extLst>
          </p:cNvPr>
          <p:cNvSpPr/>
          <p:nvPr/>
        </p:nvSpPr>
        <p:spPr>
          <a:xfrm>
            <a:off x="7932071" y="2001633"/>
            <a:ext cx="3286984" cy="3083195"/>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D8FC06A-4D47-2F43-B518-1FA69F177E24}"/>
              </a:ext>
            </a:extLst>
          </p:cNvPr>
          <p:cNvSpPr txBox="1"/>
          <p:nvPr/>
        </p:nvSpPr>
        <p:spPr>
          <a:xfrm>
            <a:off x="8170128" y="3643627"/>
            <a:ext cx="2810870"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a:t>
            </a:r>
            <a:endParaRPr lang="en-US" sz="700"/>
          </a:p>
        </p:txBody>
      </p:sp>
      <p:sp>
        <p:nvSpPr>
          <p:cNvPr id="15" name="TextBox 14">
            <a:extLst>
              <a:ext uri="{FF2B5EF4-FFF2-40B4-BE49-F238E27FC236}">
                <a16:creationId xmlns:a16="http://schemas.microsoft.com/office/drawing/2014/main" id="{26051FEF-0473-DC4B-97A4-14C47638A864}"/>
              </a:ext>
            </a:extLst>
          </p:cNvPr>
          <p:cNvSpPr txBox="1"/>
          <p:nvPr/>
        </p:nvSpPr>
        <p:spPr>
          <a:xfrm>
            <a:off x="8170128" y="3305073"/>
            <a:ext cx="2810870" cy="338554"/>
          </a:xfrm>
          <a:prstGeom prst="rect">
            <a:avLst/>
          </a:prstGeom>
          <a:noFill/>
        </p:spPr>
        <p:txBody>
          <a:bodyPr wrap="square" rtlCol="0" anchor="b">
            <a:spAutoFit/>
          </a:bodyPr>
          <a:lstStyle/>
          <a:p>
            <a:pPr algn="ctr"/>
            <a:r>
              <a:rPr lang="en-US" sz="1600" b="1"/>
              <a:t>Your Title Here</a:t>
            </a:r>
          </a:p>
        </p:txBody>
      </p:sp>
      <p:sp>
        <p:nvSpPr>
          <p:cNvPr id="16" name="TextBox 15">
            <a:extLst>
              <a:ext uri="{FF2B5EF4-FFF2-40B4-BE49-F238E27FC236}">
                <a16:creationId xmlns:a16="http://schemas.microsoft.com/office/drawing/2014/main" id="{DA255F9E-CE3E-1E49-953F-7E6954CC1639}"/>
              </a:ext>
            </a:extLst>
          </p:cNvPr>
          <p:cNvSpPr txBox="1"/>
          <p:nvPr/>
        </p:nvSpPr>
        <p:spPr>
          <a:xfrm>
            <a:off x="8170128" y="2597084"/>
            <a:ext cx="2810870"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17" name="Oval 16">
            <a:extLst>
              <a:ext uri="{FF2B5EF4-FFF2-40B4-BE49-F238E27FC236}">
                <a16:creationId xmlns:a16="http://schemas.microsoft.com/office/drawing/2014/main" id="{0885F434-58F2-8C4C-95EC-CA6DDE97C186}"/>
              </a:ext>
            </a:extLst>
          </p:cNvPr>
          <p:cNvSpPr/>
          <p:nvPr/>
        </p:nvSpPr>
        <p:spPr>
          <a:xfrm>
            <a:off x="3609786" y="555005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48FF14CE-0AA7-4346-B046-13CD38AD1BF0}"/>
              </a:ext>
            </a:extLst>
          </p:cNvPr>
          <p:cNvSpPr/>
          <p:nvPr/>
        </p:nvSpPr>
        <p:spPr>
          <a:xfrm rot="5400000">
            <a:off x="9914785" y="589477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ross 19">
            <a:extLst>
              <a:ext uri="{FF2B5EF4-FFF2-40B4-BE49-F238E27FC236}">
                <a16:creationId xmlns:a16="http://schemas.microsoft.com/office/drawing/2014/main" id="{9EC46086-F605-A34E-9F3C-286AEA515182}"/>
              </a:ext>
            </a:extLst>
          </p:cNvPr>
          <p:cNvSpPr/>
          <p:nvPr/>
        </p:nvSpPr>
        <p:spPr>
          <a:xfrm>
            <a:off x="6994828" y="82867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736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D0759B63-B2AD-BD40-BFCB-DE6BEC395540}"/>
              </a:ext>
            </a:extLst>
          </p:cNvPr>
          <p:cNvSpPr/>
          <p:nvPr/>
        </p:nvSpPr>
        <p:spPr>
          <a:xfrm>
            <a:off x="6243062" y="2395795"/>
            <a:ext cx="5948937" cy="4462204"/>
          </a:xfrm>
          <a:custGeom>
            <a:avLst/>
            <a:gdLst>
              <a:gd name="connsiteX0" fmla="*/ 6549538 w 6549537"/>
              <a:gd name="connsiteY0" fmla="*/ 359438 h 4912705"/>
              <a:gd name="connsiteX1" fmla="*/ 6549538 w 6549537"/>
              <a:gd name="connsiteY1" fmla="*/ 4912706 h 4912705"/>
              <a:gd name="connsiteX2" fmla="*/ 240431 w 6549537"/>
              <a:gd name="connsiteY2" fmla="*/ 4912706 h 4912705"/>
              <a:gd name="connsiteX3" fmla="*/ 314472 w 6549537"/>
              <a:gd name="connsiteY3" fmla="*/ 3343811 h 4912705"/>
              <a:gd name="connsiteX4" fmla="*/ 1937469 w 6549537"/>
              <a:gd name="connsiteY4" fmla="*/ 2947889 h 4912705"/>
              <a:gd name="connsiteX5" fmla="*/ 3611456 w 6549537"/>
              <a:gd name="connsiteY5" fmla="*/ 3972398 h 4912705"/>
              <a:gd name="connsiteX6" fmla="*/ 4656221 w 6549537"/>
              <a:gd name="connsiteY6" fmla="*/ 4023706 h 4912705"/>
              <a:gd name="connsiteX7" fmla="*/ 4942988 w 6549537"/>
              <a:gd name="connsiteY7" fmla="*/ 2937983 h 4912705"/>
              <a:gd name="connsiteX8" fmla="*/ 4369138 w 6549537"/>
              <a:gd name="connsiteY8" fmla="*/ 1881978 h 4912705"/>
              <a:gd name="connsiteX9" fmla="*/ 4139458 w 6549537"/>
              <a:gd name="connsiteY9" fmla="*/ 734596 h 4912705"/>
              <a:gd name="connsiteX10" fmla="*/ 5367104 w 6549537"/>
              <a:gd name="connsiteY10" fmla="*/ 981 h 4912705"/>
              <a:gd name="connsiteX11" fmla="*/ 6549538 w 6549537"/>
              <a:gd name="connsiteY11" fmla="*/ 359438 h 4912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49537" h="4912705">
                <a:moveTo>
                  <a:pt x="6549538" y="359438"/>
                </a:moveTo>
                <a:lnTo>
                  <a:pt x="6549538" y="4912706"/>
                </a:lnTo>
                <a:lnTo>
                  <a:pt x="240431" y="4912706"/>
                </a:lnTo>
                <a:cubicBezTo>
                  <a:pt x="-114978" y="4472397"/>
                  <a:pt x="-64750" y="3769007"/>
                  <a:pt x="314472" y="3343811"/>
                </a:cubicBezTo>
                <a:cubicBezTo>
                  <a:pt x="706522" y="2904264"/>
                  <a:pt x="1376700" y="2767803"/>
                  <a:pt x="1937469" y="2947889"/>
                </a:cubicBezTo>
                <a:cubicBezTo>
                  <a:pt x="2562563" y="3148676"/>
                  <a:pt x="3026113" y="3675091"/>
                  <a:pt x="3611456" y="3972398"/>
                </a:cubicBezTo>
                <a:cubicBezTo>
                  <a:pt x="3937338" y="4137942"/>
                  <a:pt x="4350025" y="4223286"/>
                  <a:pt x="4656221" y="4023706"/>
                </a:cubicBezTo>
                <a:cubicBezTo>
                  <a:pt x="4992835" y="3804250"/>
                  <a:pt x="5059764" y="3322412"/>
                  <a:pt x="4942988" y="2937983"/>
                </a:cubicBezTo>
                <a:cubicBezTo>
                  <a:pt x="4826147" y="2553554"/>
                  <a:pt x="4570116" y="2229894"/>
                  <a:pt x="4369138" y="1881978"/>
                </a:cubicBezTo>
                <a:cubicBezTo>
                  <a:pt x="4168224" y="1533998"/>
                  <a:pt x="4017983" y="1117628"/>
                  <a:pt x="4139458" y="734596"/>
                </a:cubicBezTo>
                <a:cubicBezTo>
                  <a:pt x="4294335" y="246281"/>
                  <a:pt x="4855104" y="-18260"/>
                  <a:pt x="5367104" y="981"/>
                </a:cubicBezTo>
                <a:cubicBezTo>
                  <a:pt x="5782267" y="16538"/>
                  <a:pt x="6173173" y="175733"/>
                  <a:pt x="6549538" y="35943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94F2B4B2-E213-E34B-B19B-CB247E7D2981}"/>
              </a:ext>
            </a:extLst>
          </p:cNvPr>
          <p:cNvSpPr/>
          <p:nvPr/>
        </p:nvSpPr>
        <p:spPr>
          <a:xfrm>
            <a:off x="1" y="0"/>
            <a:ext cx="9186530" cy="4150558"/>
          </a:xfrm>
          <a:custGeom>
            <a:avLst/>
            <a:gdLst>
              <a:gd name="connsiteX0" fmla="*/ 10408539 w 10509373"/>
              <a:gd name="connsiteY0" fmla="*/ 954215 h 4748230"/>
              <a:gd name="connsiteX1" fmla="*/ 8639111 w 10509373"/>
              <a:gd name="connsiteY1" fmla="*/ 1919097 h 4748230"/>
              <a:gd name="connsiteX2" fmla="*/ 7491794 w 10509373"/>
              <a:gd name="connsiteY2" fmla="*/ 1693482 h 4748230"/>
              <a:gd name="connsiteX3" fmla="*/ 6720142 w 10509373"/>
              <a:gd name="connsiteY3" fmla="*/ 2164080 h 4748230"/>
              <a:gd name="connsiteX4" fmla="*/ 6192330 w 10509373"/>
              <a:gd name="connsiteY4" fmla="*/ 2922334 h 4748230"/>
              <a:gd name="connsiteX5" fmla="*/ 3219006 w 10509373"/>
              <a:gd name="connsiteY5" fmla="*/ 4715828 h 4748230"/>
              <a:gd name="connsiteX6" fmla="*/ 0 w 10509373"/>
              <a:gd name="connsiteY6" fmla="*/ 3805746 h 4748230"/>
              <a:gd name="connsiteX7" fmla="*/ 0 w 10509373"/>
              <a:gd name="connsiteY7" fmla="*/ 0 h 4748230"/>
              <a:gd name="connsiteX8" fmla="*/ 10394315 w 10509373"/>
              <a:gd name="connsiteY8" fmla="*/ 0 h 4748230"/>
              <a:gd name="connsiteX9" fmla="*/ 10408539 w 10509373"/>
              <a:gd name="connsiteY9" fmla="*/ 954215 h 474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9373" h="4748230">
                <a:moveTo>
                  <a:pt x="10408539" y="954215"/>
                </a:moveTo>
                <a:cubicBezTo>
                  <a:pt x="10126853" y="1622552"/>
                  <a:pt x="9353486" y="2044256"/>
                  <a:pt x="8639111" y="1919097"/>
                </a:cubicBezTo>
                <a:cubicBezTo>
                  <a:pt x="8252587" y="1851406"/>
                  <a:pt x="7880922" y="1642936"/>
                  <a:pt x="7491794" y="1693482"/>
                </a:cubicBezTo>
                <a:cubicBezTo>
                  <a:pt x="7186169" y="1733106"/>
                  <a:pt x="6921182" y="1930527"/>
                  <a:pt x="6720142" y="2164080"/>
                </a:cubicBezTo>
                <a:cubicBezTo>
                  <a:pt x="6519164" y="2397633"/>
                  <a:pt x="6369050" y="2669858"/>
                  <a:pt x="6192330" y="2922334"/>
                </a:cubicBezTo>
                <a:cubicBezTo>
                  <a:pt x="5508816" y="3898583"/>
                  <a:pt x="4401376" y="4566603"/>
                  <a:pt x="3219006" y="4715828"/>
                </a:cubicBezTo>
                <a:cubicBezTo>
                  <a:pt x="2082483" y="4859274"/>
                  <a:pt x="893890" y="4521200"/>
                  <a:pt x="0" y="3805746"/>
                </a:cubicBezTo>
                <a:lnTo>
                  <a:pt x="0" y="0"/>
                </a:lnTo>
                <a:lnTo>
                  <a:pt x="10394315" y="0"/>
                </a:lnTo>
                <a:cubicBezTo>
                  <a:pt x="10554335" y="276225"/>
                  <a:pt x="10536365" y="651066"/>
                  <a:pt x="10408539" y="95421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79EF7CFC-CA72-C44A-8294-5E7D7F2640F0}"/>
              </a:ext>
            </a:extLst>
          </p:cNvPr>
          <p:cNvSpPr/>
          <p:nvPr/>
        </p:nvSpPr>
        <p:spPr>
          <a:xfrm>
            <a:off x="532674" y="348011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Rounded Rectangle 2">
            <a:extLst>
              <a:ext uri="{FF2B5EF4-FFF2-40B4-BE49-F238E27FC236}">
                <a16:creationId xmlns:a16="http://schemas.microsoft.com/office/drawing/2014/main" id="{459DA3BE-97AC-BB4F-B126-6293EFDE93F7}"/>
              </a:ext>
            </a:extLst>
          </p:cNvPr>
          <p:cNvSpPr/>
          <p:nvPr/>
        </p:nvSpPr>
        <p:spPr>
          <a:xfrm>
            <a:off x="1211923"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TextBox 3">
            <a:extLst>
              <a:ext uri="{FF2B5EF4-FFF2-40B4-BE49-F238E27FC236}">
                <a16:creationId xmlns:a16="http://schemas.microsoft.com/office/drawing/2014/main" id="{FDB7FD13-27EA-5641-9BAB-DA8EDFC5C226}"/>
              </a:ext>
            </a:extLst>
          </p:cNvPr>
          <p:cNvSpPr txBox="1"/>
          <p:nvPr/>
        </p:nvSpPr>
        <p:spPr>
          <a:xfrm>
            <a:off x="2756268"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5" name="TextBox 4">
            <a:extLst>
              <a:ext uri="{FF2B5EF4-FFF2-40B4-BE49-F238E27FC236}">
                <a16:creationId xmlns:a16="http://schemas.microsoft.com/office/drawing/2014/main" id="{92670E13-063B-CB4A-9868-ED407B80057B}"/>
              </a:ext>
            </a:extLst>
          </p:cNvPr>
          <p:cNvSpPr txBox="1"/>
          <p:nvPr/>
        </p:nvSpPr>
        <p:spPr>
          <a:xfrm>
            <a:off x="2756268" y="1718687"/>
            <a:ext cx="2765576" cy="338554"/>
          </a:xfrm>
          <a:prstGeom prst="rect">
            <a:avLst/>
          </a:prstGeom>
          <a:noFill/>
        </p:spPr>
        <p:txBody>
          <a:bodyPr wrap="square" rtlCol="0" anchor="b">
            <a:spAutoFit/>
          </a:bodyPr>
          <a:lstStyle/>
          <a:p>
            <a:r>
              <a:rPr lang="en-US" sz="1600" b="1"/>
              <a:t>Your Title Here</a:t>
            </a:r>
          </a:p>
        </p:txBody>
      </p:sp>
      <p:sp>
        <p:nvSpPr>
          <p:cNvPr id="6" name="TextBox 5">
            <a:extLst>
              <a:ext uri="{FF2B5EF4-FFF2-40B4-BE49-F238E27FC236}">
                <a16:creationId xmlns:a16="http://schemas.microsoft.com/office/drawing/2014/main" id="{56260BAE-A081-674F-8921-C377D1D3CE83}"/>
              </a:ext>
            </a:extLst>
          </p:cNvPr>
          <p:cNvSpPr txBox="1"/>
          <p:nvPr/>
        </p:nvSpPr>
        <p:spPr>
          <a:xfrm>
            <a:off x="1594693" y="1887964"/>
            <a:ext cx="1000571" cy="707886"/>
          </a:xfrm>
          <a:prstGeom prst="rect">
            <a:avLst/>
          </a:prstGeom>
          <a:noFill/>
        </p:spPr>
        <p:txBody>
          <a:bodyPr wrap="square" rtlCol="0" anchor="ctr">
            <a:spAutoFit/>
          </a:bodyPr>
          <a:lstStyle/>
          <a:p>
            <a:pPr algn="r"/>
            <a:r>
              <a:rPr lang="en-US" sz="4000" b="1">
                <a:solidFill>
                  <a:schemeClr val="accent1"/>
                </a:solidFill>
                <a:latin typeface="+mj-lt"/>
              </a:rPr>
              <a:t>01</a:t>
            </a:r>
          </a:p>
        </p:txBody>
      </p:sp>
      <p:sp>
        <p:nvSpPr>
          <p:cNvPr id="8" name="Rounded Rectangle 7">
            <a:extLst>
              <a:ext uri="{FF2B5EF4-FFF2-40B4-BE49-F238E27FC236}">
                <a16:creationId xmlns:a16="http://schemas.microsoft.com/office/drawing/2014/main" id="{54AD4D6A-9EAD-FA4F-B35B-1600BA83DAA5}"/>
              </a:ext>
            </a:extLst>
          </p:cNvPr>
          <p:cNvSpPr/>
          <p:nvPr/>
        </p:nvSpPr>
        <p:spPr>
          <a:xfrm>
            <a:off x="1211923"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 name="TextBox 9">
            <a:extLst>
              <a:ext uri="{FF2B5EF4-FFF2-40B4-BE49-F238E27FC236}">
                <a16:creationId xmlns:a16="http://schemas.microsoft.com/office/drawing/2014/main" id="{6202061F-9138-4E46-A599-E320530A7AB4}"/>
              </a:ext>
            </a:extLst>
          </p:cNvPr>
          <p:cNvSpPr txBox="1"/>
          <p:nvPr/>
        </p:nvSpPr>
        <p:spPr>
          <a:xfrm>
            <a:off x="2756268"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1" name="TextBox 10">
            <a:extLst>
              <a:ext uri="{FF2B5EF4-FFF2-40B4-BE49-F238E27FC236}">
                <a16:creationId xmlns:a16="http://schemas.microsoft.com/office/drawing/2014/main" id="{316C808B-7836-4044-A25E-3C254AECA3A2}"/>
              </a:ext>
            </a:extLst>
          </p:cNvPr>
          <p:cNvSpPr txBox="1"/>
          <p:nvPr/>
        </p:nvSpPr>
        <p:spPr>
          <a:xfrm>
            <a:off x="2756268" y="4190911"/>
            <a:ext cx="2765576" cy="338554"/>
          </a:xfrm>
          <a:prstGeom prst="rect">
            <a:avLst/>
          </a:prstGeom>
          <a:noFill/>
        </p:spPr>
        <p:txBody>
          <a:bodyPr wrap="square" rtlCol="0" anchor="b">
            <a:spAutoFit/>
          </a:bodyPr>
          <a:lstStyle/>
          <a:p>
            <a:r>
              <a:rPr lang="en-US" sz="1600" b="1"/>
              <a:t>Your Title Here</a:t>
            </a:r>
          </a:p>
        </p:txBody>
      </p:sp>
      <p:sp>
        <p:nvSpPr>
          <p:cNvPr id="12" name="TextBox 11">
            <a:extLst>
              <a:ext uri="{FF2B5EF4-FFF2-40B4-BE49-F238E27FC236}">
                <a16:creationId xmlns:a16="http://schemas.microsoft.com/office/drawing/2014/main" id="{73BE361F-5E1F-584C-8BF2-30E965E2D095}"/>
              </a:ext>
            </a:extLst>
          </p:cNvPr>
          <p:cNvSpPr txBox="1"/>
          <p:nvPr/>
        </p:nvSpPr>
        <p:spPr>
          <a:xfrm>
            <a:off x="1594693" y="4360188"/>
            <a:ext cx="1000571" cy="707886"/>
          </a:xfrm>
          <a:prstGeom prst="rect">
            <a:avLst/>
          </a:prstGeom>
          <a:noFill/>
        </p:spPr>
        <p:txBody>
          <a:bodyPr wrap="square" rtlCol="0" anchor="ctr">
            <a:spAutoFit/>
          </a:bodyPr>
          <a:lstStyle/>
          <a:p>
            <a:pPr algn="r"/>
            <a:r>
              <a:rPr lang="en-US" sz="4000" b="1">
                <a:solidFill>
                  <a:schemeClr val="accent1"/>
                </a:solidFill>
                <a:latin typeface="+mj-lt"/>
              </a:rPr>
              <a:t>03</a:t>
            </a:r>
          </a:p>
        </p:txBody>
      </p:sp>
      <p:sp>
        <p:nvSpPr>
          <p:cNvPr id="13" name="Rounded Rectangle 12">
            <a:extLst>
              <a:ext uri="{FF2B5EF4-FFF2-40B4-BE49-F238E27FC236}">
                <a16:creationId xmlns:a16="http://schemas.microsoft.com/office/drawing/2014/main" id="{022A3A38-95BC-A245-BFA9-4036858D9D1E}"/>
              </a:ext>
            </a:extLst>
          </p:cNvPr>
          <p:cNvSpPr/>
          <p:nvPr/>
        </p:nvSpPr>
        <p:spPr>
          <a:xfrm>
            <a:off x="6287385" y="1122854"/>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5" name="TextBox 14">
            <a:extLst>
              <a:ext uri="{FF2B5EF4-FFF2-40B4-BE49-F238E27FC236}">
                <a16:creationId xmlns:a16="http://schemas.microsoft.com/office/drawing/2014/main" id="{18173CBD-C3D3-5545-BD62-92BE84C28D23}"/>
              </a:ext>
            </a:extLst>
          </p:cNvPr>
          <p:cNvSpPr txBox="1"/>
          <p:nvPr/>
        </p:nvSpPr>
        <p:spPr>
          <a:xfrm>
            <a:off x="7831730" y="2057241"/>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16" name="TextBox 15">
            <a:extLst>
              <a:ext uri="{FF2B5EF4-FFF2-40B4-BE49-F238E27FC236}">
                <a16:creationId xmlns:a16="http://schemas.microsoft.com/office/drawing/2014/main" id="{B6BA0571-43DC-4049-B4DC-E0D0A427AC7E}"/>
              </a:ext>
            </a:extLst>
          </p:cNvPr>
          <p:cNvSpPr txBox="1"/>
          <p:nvPr/>
        </p:nvSpPr>
        <p:spPr>
          <a:xfrm>
            <a:off x="7831730" y="1718687"/>
            <a:ext cx="2765576" cy="338554"/>
          </a:xfrm>
          <a:prstGeom prst="rect">
            <a:avLst/>
          </a:prstGeom>
          <a:noFill/>
        </p:spPr>
        <p:txBody>
          <a:bodyPr wrap="square" rtlCol="0" anchor="b">
            <a:spAutoFit/>
          </a:bodyPr>
          <a:lstStyle/>
          <a:p>
            <a:r>
              <a:rPr lang="en-US" sz="1600" b="1"/>
              <a:t>Your Title Here</a:t>
            </a:r>
          </a:p>
        </p:txBody>
      </p:sp>
      <p:sp>
        <p:nvSpPr>
          <p:cNvPr id="17" name="TextBox 16">
            <a:extLst>
              <a:ext uri="{FF2B5EF4-FFF2-40B4-BE49-F238E27FC236}">
                <a16:creationId xmlns:a16="http://schemas.microsoft.com/office/drawing/2014/main" id="{0FD131F1-F03B-C848-BBC9-58F0F4074EC8}"/>
              </a:ext>
            </a:extLst>
          </p:cNvPr>
          <p:cNvSpPr txBox="1"/>
          <p:nvPr/>
        </p:nvSpPr>
        <p:spPr>
          <a:xfrm>
            <a:off x="6670155" y="1887964"/>
            <a:ext cx="1000571" cy="707886"/>
          </a:xfrm>
          <a:prstGeom prst="rect">
            <a:avLst/>
          </a:prstGeom>
          <a:noFill/>
        </p:spPr>
        <p:txBody>
          <a:bodyPr wrap="square" rtlCol="0" anchor="ctr">
            <a:spAutoFit/>
          </a:bodyPr>
          <a:lstStyle/>
          <a:p>
            <a:pPr algn="r"/>
            <a:r>
              <a:rPr lang="en-US" sz="4000" b="1">
                <a:solidFill>
                  <a:schemeClr val="accent1"/>
                </a:solidFill>
                <a:latin typeface="+mj-lt"/>
              </a:rPr>
              <a:t>02</a:t>
            </a:r>
          </a:p>
        </p:txBody>
      </p:sp>
      <p:sp>
        <p:nvSpPr>
          <p:cNvPr id="18" name="Rounded Rectangle 17">
            <a:extLst>
              <a:ext uri="{FF2B5EF4-FFF2-40B4-BE49-F238E27FC236}">
                <a16:creationId xmlns:a16="http://schemas.microsoft.com/office/drawing/2014/main" id="{9BE16A1E-5EBE-2346-82CF-813115648105}"/>
              </a:ext>
            </a:extLst>
          </p:cNvPr>
          <p:cNvSpPr/>
          <p:nvPr/>
        </p:nvSpPr>
        <p:spPr>
          <a:xfrm>
            <a:off x="6287385" y="3595078"/>
            <a:ext cx="4692692" cy="2140068"/>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0" name="TextBox 19">
            <a:extLst>
              <a:ext uri="{FF2B5EF4-FFF2-40B4-BE49-F238E27FC236}">
                <a16:creationId xmlns:a16="http://schemas.microsoft.com/office/drawing/2014/main" id="{1A6192F7-7A59-8A4B-B0BC-25EBDC3C987F}"/>
              </a:ext>
            </a:extLst>
          </p:cNvPr>
          <p:cNvSpPr txBox="1"/>
          <p:nvPr/>
        </p:nvSpPr>
        <p:spPr>
          <a:xfrm>
            <a:off x="7831730" y="4529465"/>
            <a:ext cx="2765576" cy="609847"/>
          </a:xfrm>
          <a:prstGeom prst="rect">
            <a:avLst/>
          </a:prstGeom>
          <a:noFill/>
        </p:spPr>
        <p:txBody>
          <a:bodyPr wrap="square" rtlCol="0" anchor="t">
            <a:spAutoFit/>
          </a:bodyPr>
          <a:lstStyle/>
          <a:p>
            <a:pPr>
              <a:lnSpc>
                <a:spcPct val="150000"/>
              </a:lnSpc>
            </a:pPr>
            <a:r>
              <a:rPr lang="en-ID" sz="1200"/>
              <a:t>Li Europan lingues es membres del sam familie. Lor separat existentie</a:t>
            </a:r>
            <a:endParaRPr lang="en-US" sz="700"/>
          </a:p>
        </p:txBody>
      </p:sp>
      <p:sp>
        <p:nvSpPr>
          <p:cNvPr id="21" name="TextBox 20">
            <a:extLst>
              <a:ext uri="{FF2B5EF4-FFF2-40B4-BE49-F238E27FC236}">
                <a16:creationId xmlns:a16="http://schemas.microsoft.com/office/drawing/2014/main" id="{6E79B942-6959-FD46-B7E6-A91974E06284}"/>
              </a:ext>
            </a:extLst>
          </p:cNvPr>
          <p:cNvSpPr txBox="1"/>
          <p:nvPr/>
        </p:nvSpPr>
        <p:spPr>
          <a:xfrm>
            <a:off x="7831730" y="4190911"/>
            <a:ext cx="2765576" cy="338554"/>
          </a:xfrm>
          <a:prstGeom prst="rect">
            <a:avLst/>
          </a:prstGeom>
          <a:noFill/>
        </p:spPr>
        <p:txBody>
          <a:bodyPr wrap="square" rtlCol="0" anchor="b">
            <a:spAutoFit/>
          </a:bodyPr>
          <a:lstStyle/>
          <a:p>
            <a:r>
              <a:rPr lang="en-US" sz="1600" b="1"/>
              <a:t>Your Title Here</a:t>
            </a:r>
          </a:p>
        </p:txBody>
      </p:sp>
      <p:sp>
        <p:nvSpPr>
          <p:cNvPr id="22" name="TextBox 21">
            <a:extLst>
              <a:ext uri="{FF2B5EF4-FFF2-40B4-BE49-F238E27FC236}">
                <a16:creationId xmlns:a16="http://schemas.microsoft.com/office/drawing/2014/main" id="{2B5FA395-3B25-584A-8635-CFFD4F35B841}"/>
              </a:ext>
            </a:extLst>
          </p:cNvPr>
          <p:cNvSpPr txBox="1"/>
          <p:nvPr/>
        </p:nvSpPr>
        <p:spPr>
          <a:xfrm>
            <a:off x="6670155" y="4360188"/>
            <a:ext cx="1000571" cy="707886"/>
          </a:xfrm>
          <a:prstGeom prst="rect">
            <a:avLst/>
          </a:prstGeom>
          <a:noFill/>
        </p:spPr>
        <p:txBody>
          <a:bodyPr wrap="square" rtlCol="0" anchor="ctr">
            <a:spAutoFit/>
          </a:bodyPr>
          <a:lstStyle/>
          <a:p>
            <a:pPr algn="r"/>
            <a:r>
              <a:rPr lang="en-US" sz="4000" b="1">
                <a:solidFill>
                  <a:schemeClr val="accent1"/>
                </a:solidFill>
                <a:latin typeface="+mj-lt"/>
              </a:rPr>
              <a:t>04</a:t>
            </a:r>
          </a:p>
        </p:txBody>
      </p:sp>
      <p:sp>
        <p:nvSpPr>
          <p:cNvPr id="31" name="Oval 30">
            <a:extLst>
              <a:ext uri="{FF2B5EF4-FFF2-40B4-BE49-F238E27FC236}">
                <a16:creationId xmlns:a16="http://schemas.microsoft.com/office/drawing/2014/main" id="{1B1013E2-D654-D944-A7BC-2448F6F2B86C}"/>
              </a:ext>
            </a:extLst>
          </p:cNvPr>
          <p:cNvSpPr/>
          <p:nvPr/>
        </p:nvSpPr>
        <p:spPr>
          <a:xfrm>
            <a:off x="6096000" y="74442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09F65D21-53F6-D642-971B-C4AE66BEE79B}"/>
              </a:ext>
            </a:extLst>
          </p:cNvPr>
          <p:cNvSpPr/>
          <p:nvPr/>
        </p:nvSpPr>
        <p:spPr>
          <a:xfrm rot="5400000">
            <a:off x="4122143" y="606168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B2384DCF-89D6-264D-B5EE-D1D8F3856ED0}"/>
              </a:ext>
            </a:extLst>
          </p:cNvPr>
          <p:cNvSpPr/>
          <p:nvPr/>
        </p:nvSpPr>
        <p:spPr>
          <a:xfrm>
            <a:off x="10965354" y="58605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65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Graphic 41">
            <a:extLst>
              <a:ext uri="{FF2B5EF4-FFF2-40B4-BE49-F238E27FC236}">
                <a16:creationId xmlns:a16="http://schemas.microsoft.com/office/drawing/2014/main" id="{116F89D1-8040-F041-874A-85CEECCC6AEC}"/>
              </a:ext>
            </a:extLst>
          </p:cNvPr>
          <p:cNvSpPr/>
          <p:nvPr/>
        </p:nvSpPr>
        <p:spPr>
          <a:xfrm>
            <a:off x="0" y="3507015"/>
            <a:ext cx="12192000" cy="3350985"/>
          </a:xfrm>
          <a:custGeom>
            <a:avLst/>
            <a:gdLst>
              <a:gd name="connsiteX0" fmla="*/ 12192000 w 12192000"/>
              <a:gd name="connsiteY0" fmla="*/ 1059842 h 3350985"/>
              <a:gd name="connsiteX1" fmla="*/ 12192000 w 12192000"/>
              <a:gd name="connsiteY1" fmla="*/ 3350985 h 3350985"/>
              <a:gd name="connsiteX2" fmla="*/ 0 w 12192000"/>
              <a:gd name="connsiteY2" fmla="*/ 3350985 h 3350985"/>
              <a:gd name="connsiteX3" fmla="*/ 0 w 12192000"/>
              <a:gd name="connsiteY3" fmla="*/ 956591 h 3350985"/>
              <a:gd name="connsiteX4" fmla="*/ 2096897 w 12192000"/>
              <a:gd name="connsiteY4" fmla="*/ 2122 h 3350985"/>
              <a:gd name="connsiteX5" fmla="*/ 4559872 w 12192000"/>
              <a:gd name="connsiteY5" fmla="*/ 1103720 h 3350985"/>
              <a:gd name="connsiteX6" fmla="*/ 5407279 w 12192000"/>
              <a:gd name="connsiteY6" fmla="*/ 2136421 h 3350985"/>
              <a:gd name="connsiteX7" fmla="*/ 7302944 w 12192000"/>
              <a:gd name="connsiteY7" fmla="*/ 2174521 h 3350985"/>
              <a:gd name="connsiteX8" fmla="*/ 8209915 w 12192000"/>
              <a:gd name="connsiteY8" fmla="*/ 1137756 h 3350985"/>
              <a:gd name="connsiteX9" fmla="*/ 9411271 w 12192000"/>
              <a:gd name="connsiteY9" fmla="*/ 612484 h 3350985"/>
              <a:gd name="connsiteX10" fmla="*/ 10827639 w 12192000"/>
              <a:gd name="connsiteY10" fmla="*/ 1377024 h 3350985"/>
              <a:gd name="connsiteX11" fmla="*/ 12068619 w 12192000"/>
              <a:gd name="connsiteY11" fmla="*/ 987007 h 3350985"/>
              <a:gd name="connsiteX12" fmla="*/ 12192000 w 12192000"/>
              <a:gd name="connsiteY12" fmla="*/ 1059842 h 335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3350985">
                <a:moveTo>
                  <a:pt x="12192000" y="1059842"/>
                </a:moveTo>
                <a:lnTo>
                  <a:pt x="12192000" y="3350985"/>
                </a:lnTo>
                <a:lnTo>
                  <a:pt x="0" y="3350985"/>
                </a:lnTo>
                <a:lnTo>
                  <a:pt x="0" y="956591"/>
                </a:lnTo>
                <a:cubicBezTo>
                  <a:pt x="542798" y="387504"/>
                  <a:pt x="1309815" y="32412"/>
                  <a:pt x="2096897" y="2122"/>
                </a:cubicBezTo>
                <a:cubicBezTo>
                  <a:pt x="3027934" y="-33692"/>
                  <a:pt x="3965956" y="385853"/>
                  <a:pt x="4559872" y="1103720"/>
                </a:cubicBezTo>
                <a:cubicBezTo>
                  <a:pt x="4844542" y="1447827"/>
                  <a:pt x="5057585" y="1858608"/>
                  <a:pt x="5407279" y="2136421"/>
                </a:cubicBezTo>
                <a:cubicBezTo>
                  <a:pt x="5938901" y="2558759"/>
                  <a:pt x="6754749" y="2575142"/>
                  <a:pt x="7302944" y="2174521"/>
                </a:cubicBezTo>
                <a:cubicBezTo>
                  <a:pt x="7674864" y="1902677"/>
                  <a:pt x="7906512" y="1484403"/>
                  <a:pt x="8209915" y="1137756"/>
                </a:cubicBezTo>
                <a:cubicBezTo>
                  <a:pt x="8513255" y="791046"/>
                  <a:pt x="8965311" y="497105"/>
                  <a:pt x="9411271" y="612484"/>
                </a:cubicBezTo>
                <a:cubicBezTo>
                  <a:pt x="9941687" y="749708"/>
                  <a:pt x="10281348" y="1419061"/>
                  <a:pt x="10827639" y="1377024"/>
                </a:cubicBezTo>
                <a:cubicBezTo>
                  <a:pt x="11272520" y="1342798"/>
                  <a:pt x="11652948" y="824701"/>
                  <a:pt x="12068619" y="987007"/>
                </a:cubicBezTo>
                <a:cubicBezTo>
                  <a:pt x="12115038" y="1005168"/>
                  <a:pt x="12155932" y="1029806"/>
                  <a:pt x="12192000" y="10598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CE86923B-32EB-8142-95C9-48D9E7E917F6}"/>
              </a:ext>
            </a:extLst>
          </p:cNvPr>
          <p:cNvSpPr/>
          <p:nvPr/>
        </p:nvSpPr>
        <p:spPr>
          <a:xfrm>
            <a:off x="367799" y="313125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Oval 47">
            <a:extLst>
              <a:ext uri="{FF2B5EF4-FFF2-40B4-BE49-F238E27FC236}">
                <a16:creationId xmlns:a16="http://schemas.microsoft.com/office/drawing/2014/main" id="{79867F51-5EFF-0A45-9B00-91C61DEF6C7D}"/>
              </a:ext>
            </a:extLst>
          </p:cNvPr>
          <p:cNvSpPr/>
          <p:nvPr/>
        </p:nvSpPr>
        <p:spPr>
          <a:xfrm>
            <a:off x="10965354" y="541572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BCF84B31-447B-9F44-B628-6AA5E3D4F052}"/>
              </a:ext>
            </a:extLst>
          </p:cNvPr>
          <p:cNvSpPr/>
          <p:nvPr/>
        </p:nvSpPr>
        <p:spPr>
          <a:xfrm>
            <a:off x="817713"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7A1A9A0-7DA0-DC4A-9F4C-13A6B661DC0D}"/>
              </a:ext>
            </a:extLst>
          </p:cNvPr>
          <p:cNvSpPr txBox="1"/>
          <p:nvPr/>
        </p:nvSpPr>
        <p:spPr>
          <a:xfrm>
            <a:off x="966318"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14" name="TextBox 13">
            <a:extLst>
              <a:ext uri="{FF2B5EF4-FFF2-40B4-BE49-F238E27FC236}">
                <a16:creationId xmlns:a16="http://schemas.microsoft.com/office/drawing/2014/main" id="{CBE861D5-D9D2-4543-BBC5-40225D2654C1}"/>
              </a:ext>
            </a:extLst>
          </p:cNvPr>
          <p:cNvSpPr txBox="1"/>
          <p:nvPr/>
        </p:nvSpPr>
        <p:spPr>
          <a:xfrm>
            <a:off x="966318" y="3827956"/>
            <a:ext cx="1754663" cy="338554"/>
          </a:xfrm>
          <a:prstGeom prst="rect">
            <a:avLst/>
          </a:prstGeom>
          <a:noFill/>
        </p:spPr>
        <p:txBody>
          <a:bodyPr wrap="square" rtlCol="0" anchor="b">
            <a:spAutoFit/>
          </a:bodyPr>
          <a:lstStyle/>
          <a:p>
            <a:pPr algn="ctr"/>
            <a:r>
              <a:rPr lang="en-US" sz="1600" b="1"/>
              <a:t>Your Title Here</a:t>
            </a:r>
          </a:p>
        </p:txBody>
      </p:sp>
      <p:sp>
        <p:nvSpPr>
          <p:cNvPr id="15" name="TextBox 14">
            <a:extLst>
              <a:ext uri="{FF2B5EF4-FFF2-40B4-BE49-F238E27FC236}">
                <a16:creationId xmlns:a16="http://schemas.microsoft.com/office/drawing/2014/main" id="{56C9C1A3-1957-854A-A6E3-5AAE885D04E0}"/>
              </a:ext>
            </a:extLst>
          </p:cNvPr>
          <p:cNvSpPr txBox="1"/>
          <p:nvPr/>
        </p:nvSpPr>
        <p:spPr>
          <a:xfrm>
            <a:off x="966318" y="3119967"/>
            <a:ext cx="1754663" cy="707886"/>
          </a:xfrm>
          <a:prstGeom prst="rect">
            <a:avLst/>
          </a:prstGeom>
          <a:noFill/>
        </p:spPr>
        <p:txBody>
          <a:bodyPr wrap="square" rtlCol="0" anchor="b">
            <a:spAutoFit/>
          </a:bodyPr>
          <a:lstStyle/>
          <a:p>
            <a:pPr algn="ctr"/>
            <a:r>
              <a:rPr lang="en-US" sz="4000" b="1">
                <a:solidFill>
                  <a:schemeClr val="accent1"/>
                </a:solidFill>
                <a:latin typeface="+mj-lt"/>
              </a:rPr>
              <a:t>01</a:t>
            </a:r>
          </a:p>
        </p:txBody>
      </p:sp>
      <p:sp>
        <p:nvSpPr>
          <p:cNvPr id="18" name="Rounded Rectangle 17">
            <a:extLst>
              <a:ext uri="{FF2B5EF4-FFF2-40B4-BE49-F238E27FC236}">
                <a16:creationId xmlns:a16="http://schemas.microsoft.com/office/drawing/2014/main" id="{57FFD3FE-99EA-D445-8824-2CD7375EBD3D}"/>
              </a:ext>
            </a:extLst>
          </p:cNvPr>
          <p:cNvSpPr/>
          <p:nvPr/>
        </p:nvSpPr>
        <p:spPr>
          <a:xfrm>
            <a:off x="294388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1074A17-FA9D-5045-BB24-9A4F146E28E1}"/>
              </a:ext>
            </a:extLst>
          </p:cNvPr>
          <p:cNvSpPr txBox="1"/>
          <p:nvPr/>
        </p:nvSpPr>
        <p:spPr>
          <a:xfrm>
            <a:off x="309249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0" name="TextBox 19">
            <a:extLst>
              <a:ext uri="{FF2B5EF4-FFF2-40B4-BE49-F238E27FC236}">
                <a16:creationId xmlns:a16="http://schemas.microsoft.com/office/drawing/2014/main" id="{5C3AEC2B-3502-E945-AF7D-FA7D7868CAE4}"/>
              </a:ext>
            </a:extLst>
          </p:cNvPr>
          <p:cNvSpPr txBox="1"/>
          <p:nvPr/>
        </p:nvSpPr>
        <p:spPr>
          <a:xfrm>
            <a:off x="3092494" y="3827956"/>
            <a:ext cx="1754663" cy="338554"/>
          </a:xfrm>
          <a:prstGeom prst="rect">
            <a:avLst/>
          </a:prstGeom>
          <a:noFill/>
        </p:spPr>
        <p:txBody>
          <a:bodyPr wrap="square" rtlCol="0" anchor="b">
            <a:spAutoFit/>
          </a:bodyPr>
          <a:lstStyle/>
          <a:p>
            <a:pPr algn="ctr"/>
            <a:r>
              <a:rPr lang="en-US" sz="1600" b="1"/>
              <a:t>Your Title Here</a:t>
            </a:r>
          </a:p>
        </p:txBody>
      </p:sp>
      <p:sp>
        <p:nvSpPr>
          <p:cNvPr id="21" name="TextBox 20">
            <a:extLst>
              <a:ext uri="{FF2B5EF4-FFF2-40B4-BE49-F238E27FC236}">
                <a16:creationId xmlns:a16="http://schemas.microsoft.com/office/drawing/2014/main" id="{8C63F49B-CCE7-494C-95A1-94189256072D}"/>
              </a:ext>
            </a:extLst>
          </p:cNvPr>
          <p:cNvSpPr txBox="1"/>
          <p:nvPr/>
        </p:nvSpPr>
        <p:spPr>
          <a:xfrm>
            <a:off x="3092494" y="3119967"/>
            <a:ext cx="1754663" cy="707886"/>
          </a:xfrm>
          <a:prstGeom prst="rect">
            <a:avLst/>
          </a:prstGeom>
          <a:noFill/>
        </p:spPr>
        <p:txBody>
          <a:bodyPr wrap="square" rtlCol="0" anchor="b">
            <a:spAutoFit/>
          </a:bodyPr>
          <a:lstStyle/>
          <a:p>
            <a:pPr algn="ctr"/>
            <a:r>
              <a:rPr lang="en-US" sz="4000" b="1">
                <a:solidFill>
                  <a:schemeClr val="accent1"/>
                </a:solidFill>
                <a:latin typeface="+mj-lt"/>
              </a:rPr>
              <a:t>02</a:t>
            </a:r>
          </a:p>
        </p:txBody>
      </p:sp>
      <p:sp>
        <p:nvSpPr>
          <p:cNvPr id="23" name="Rounded Rectangle 22">
            <a:extLst>
              <a:ext uri="{FF2B5EF4-FFF2-40B4-BE49-F238E27FC236}">
                <a16:creationId xmlns:a16="http://schemas.microsoft.com/office/drawing/2014/main" id="{796D7FB5-52BB-C04C-9682-2D321CB94D34}"/>
              </a:ext>
            </a:extLst>
          </p:cNvPr>
          <p:cNvSpPr/>
          <p:nvPr/>
        </p:nvSpPr>
        <p:spPr>
          <a:xfrm>
            <a:off x="507006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ECAD992-D423-B44A-AEBC-B0430E6EA7E7}"/>
              </a:ext>
            </a:extLst>
          </p:cNvPr>
          <p:cNvSpPr txBox="1"/>
          <p:nvPr/>
        </p:nvSpPr>
        <p:spPr>
          <a:xfrm>
            <a:off x="521866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5" name="TextBox 24">
            <a:extLst>
              <a:ext uri="{FF2B5EF4-FFF2-40B4-BE49-F238E27FC236}">
                <a16:creationId xmlns:a16="http://schemas.microsoft.com/office/drawing/2014/main" id="{0637FA88-A99D-E448-8DEB-5B177A0E07E7}"/>
              </a:ext>
            </a:extLst>
          </p:cNvPr>
          <p:cNvSpPr txBox="1"/>
          <p:nvPr/>
        </p:nvSpPr>
        <p:spPr>
          <a:xfrm>
            <a:off x="5218669" y="3827956"/>
            <a:ext cx="1754663"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A954D01C-5B62-5747-8BB4-0F3EC4AE5A5E}"/>
              </a:ext>
            </a:extLst>
          </p:cNvPr>
          <p:cNvSpPr txBox="1"/>
          <p:nvPr/>
        </p:nvSpPr>
        <p:spPr>
          <a:xfrm>
            <a:off x="5218669" y="3119967"/>
            <a:ext cx="1754663" cy="707886"/>
          </a:xfrm>
          <a:prstGeom prst="rect">
            <a:avLst/>
          </a:prstGeom>
          <a:noFill/>
        </p:spPr>
        <p:txBody>
          <a:bodyPr wrap="square" rtlCol="0" anchor="b">
            <a:spAutoFit/>
          </a:bodyPr>
          <a:lstStyle/>
          <a:p>
            <a:pPr algn="ctr"/>
            <a:r>
              <a:rPr lang="en-US" sz="4000" b="1">
                <a:solidFill>
                  <a:schemeClr val="accent1"/>
                </a:solidFill>
                <a:latin typeface="+mj-lt"/>
              </a:rPr>
              <a:t>03</a:t>
            </a:r>
          </a:p>
        </p:txBody>
      </p:sp>
      <p:sp>
        <p:nvSpPr>
          <p:cNvPr id="28" name="Rounded Rectangle 27">
            <a:extLst>
              <a:ext uri="{FF2B5EF4-FFF2-40B4-BE49-F238E27FC236}">
                <a16:creationId xmlns:a16="http://schemas.microsoft.com/office/drawing/2014/main" id="{809C84B1-1826-F140-838B-C6ABC53C8B6E}"/>
              </a:ext>
            </a:extLst>
          </p:cNvPr>
          <p:cNvSpPr/>
          <p:nvPr/>
        </p:nvSpPr>
        <p:spPr>
          <a:xfrm>
            <a:off x="7196239"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5B43516-C946-1F4A-8E05-31DE6B67301F}"/>
              </a:ext>
            </a:extLst>
          </p:cNvPr>
          <p:cNvSpPr txBox="1"/>
          <p:nvPr/>
        </p:nvSpPr>
        <p:spPr>
          <a:xfrm>
            <a:off x="7344844"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FFA83C2-E128-5146-8BCF-2A04B51FDD03}"/>
              </a:ext>
            </a:extLst>
          </p:cNvPr>
          <p:cNvSpPr txBox="1"/>
          <p:nvPr/>
        </p:nvSpPr>
        <p:spPr>
          <a:xfrm>
            <a:off x="7344844" y="3827956"/>
            <a:ext cx="1754663" cy="338554"/>
          </a:xfrm>
          <a:prstGeom prst="rect">
            <a:avLst/>
          </a:prstGeom>
          <a:noFill/>
        </p:spPr>
        <p:txBody>
          <a:bodyPr wrap="square" rtlCol="0" anchor="b">
            <a:spAutoFit/>
          </a:bodyPr>
          <a:lstStyle/>
          <a:p>
            <a:pPr algn="ctr"/>
            <a:r>
              <a:rPr lang="en-US" sz="1600" b="1"/>
              <a:t>Your Title Here</a:t>
            </a:r>
          </a:p>
        </p:txBody>
      </p:sp>
      <p:sp>
        <p:nvSpPr>
          <p:cNvPr id="31" name="TextBox 30">
            <a:extLst>
              <a:ext uri="{FF2B5EF4-FFF2-40B4-BE49-F238E27FC236}">
                <a16:creationId xmlns:a16="http://schemas.microsoft.com/office/drawing/2014/main" id="{E9EEC40C-313E-FE43-BDFA-1537DEEE0632}"/>
              </a:ext>
            </a:extLst>
          </p:cNvPr>
          <p:cNvSpPr txBox="1"/>
          <p:nvPr/>
        </p:nvSpPr>
        <p:spPr>
          <a:xfrm>
            <a:off x="7344844" y="3119967"/>
            <a:ext cx="1754663" cy="707886"/>
          </a:xfrm>
          <a:prstGeom prst="rect">
            <a:avLst/>
          </a:prstGeom>
          <a:noFill/>
        </p:spPr>
        <p:txBody>
          <a:bodyPr wrap="square" rtlCol="0" anchor="b">
            <a:spAutoFit/>
          </a:bodyPr>
          <a:lstStyle/>
          <a:p>
            <a:pPr algn="ctr"/>
            <a:r>
              <a:rPr lang="en-US" sz="4000" b="1">
                <a:solidFill>
                  <a:schemeClr val="accent1"/>
                </a:solidFill>
                <a:latin typeface="+mj-lt"/>
              </a:rPr>
              <a:t>04</a:t>
            </a:r>
          </a:p>
        </p:txBody>
      </p:sp>
      <p:sp>
        <p:nvSpPr>
          <p:cNvPr id="33" name="Rounded Rectangle 32">
            <a:extLst>
              <a:ext uri="{FF2B5EF4-FFF2-40B4-BE49-F238E27FC236}">
                <a16:creationId xmlns:a16="http://schemas.microsoft.com/office/drawing/2014/main" id="{87654A6E-65DC-5545-A109-BD4FE0B933A9}"/>
              </a:ext>
            </a:extLst>
          </p:cNvPr>
          <p:cNvSpPr/>
          <p:nvPr/>
        </p:nvSpPr>
        <p:spPr>
          <a:xfrm>
            <a:off x="9322414" y="2686532"/>
            <a:ext cx="2051873" cy="309093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5657E1BD-1D81-C945-B123-6EAE5F4692F1}"/>
              </a:ext>
            </a:extLst>
          </p:cNvPr>
          <p:cNvSpPr txBox="1"/>
          <p:nvPr/>
        </p:nvSpPr>
        <p:spPr>
          <a:xfrm>
            <a:off x="9471019" y="4166510"/>
            <a:ext cx="1754663" cy="1163845"/>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5" name="TextBox 34">
            <a:extLst>
              <a:ext uri="{FF2B5EF4-FFF2-40B4-BE49-F238E27FC236}">
                <a16:creationId xmlns:a16="http://schemas.microsoft.com/office/drawing/2014/main" id="{A3BB5F85-37D4-B54A-887D-00D62A2AFD95}"/>
              </a:ext>
            </a:extLst>
          </p:cNvPr>
          <p:cNvSpPr txBox="1"/>
          <p:nvPr/>
        </p:nvSpPr>
        <p:spPr>
          <a:xfrm>
            <a:off x="9471019" y="3827956"/>
            <a:ext cx="1754663" cy="338554"/>
          </a:xfrm>
          <a:prstGeom prst="rect">
            <a:avLst/>
          </a:prstGeom>
          <a:noFill/>
        </p:spPr>
        <p:txBody>
          <a:bodyPr wrap="square" rtlCol="0" anchor="b">
            <a:spAutoFit/>
          </a:bodyPr>
          <a:lstStyle/>
          <a:p>
            <a:pPr algn="ctr"/>
            <a:r>
              <a:rPr lang="en-US" sz="1600" b="1"/>
              <a:t>Your Title Here</a:t>
            </a:r>
          </a:p>
        </p:txBody>
      </p:sp>
      <p:sp>
        <p:nvSpPr>
          <p:cNvPr id="36" name="TextBox 35">
            <a:extLst>
              <a:ext uri="{FF2B5EF4-FFF2-40B4-BE49-F238E27FC236}">
                <a16:creationId xmlns:a16="http://schemas.microsoft.com/office/drawing/2014/main" id="{0AE00566-84D4-3741-9754-83D4A901DFC7}"/>
              </a:ext>
            </a:extLst>
          </p:cNvPr>
          <p:cNvSpPr txBox="1"/>
          <p:nvPr/>
        </p:nvSpPr>
        <p:spPr>
          <a:xfrm>
            <a:off x="9471019" y="3119967"/>
            <a:ext cx="1754663" cy="707886"/>
          </a:xfrm>
          <a:prstGeom prst="rect">
            <a:avLst/>
          </a:prstGeom>
          <a:noFill/>
        </p:spPr>
        <p:txBody>
          <a:bodyPr wrap="square" rtlCol="0" anchor="b">
            <a:spAutoFit/>
          </a:bodyPr>
          <a:lstStyle/>
          <a:p>
            <a:pPr algn="ctr"/>
            <a:r>
              <a:rPr lang="en-US" sz="4000" b="1">
                <a:solidFill>
                  <a:schemeClr val="accent1"/>
                </a:solidFill>
                <a:latin typeface="+mj-lt"/>
              </a:rPr>
              <a:t>05</a:t>
            </a:r>
          </a:p>
        </p:txBody>
      </p:sp>
      <p:sp>
        <p:nvSpPr>
          <p:cNvPr id="39" name="TextBox 38">
            <a:extLst>
              <a:ext uri="{FF2B5EF4-FFF2-40B4-BE49-F238E27FC236}">
                <a16:creationId xmlns:a16="http://schemas.microsoft.com/office/drawing/2014/main" id="{87435221-24E3-1246-8D5A-36A51EE49F83}"/>
              </a:ext>
            </a:extLst>
          </p:cNvPr>
          <p:cNvSpPr txBox="1"/>
          <p:nvPr/>
        </p:nvSpPr>
        <p:spPr>
          <a:xfrm>
            <a:off x="966318" y="882519"/>
            <a:ext cx="5784110" cy="1323439"/>
          </a:xfrm>
          <a:prstGeom prst="rect">
            <a:avLst/>
          </a:prstGeom>
          <a:noFill/>
        </p:spPr>
        <p:txBody>
          <a:bodyPr wrap="square" rtlCol="0" anchor="ctr">
            <a:spAutoFit/>
          </a:bodyPr>
          <a:lstStyle/>
          <a:p>
            <a:r>
              <a:rPr lang="en-US" sz="4000">
                <a:latin typeface="+mj-lt"/>
              </a:rPr>
              <a:t>Color Is A Power Which Directly Influences</a:t>
            </a:r>
          </a:p>
        </p:txBody>
      </p:sp>
      <p:sp>
        <p:nvSpPr>
          <p:cNvPr id="40" name="TextBox 39">
            <a:extLst>
              <a:ext uri="{FF2B5EF4-FFF2-40B4-BE49-F238E27FC236}">
                <a16:creationId xmlns:a16="http://schemas.microsoft.com/office/drawing/2014/main" id="{3AE0CB4F-1A83-8249-B191-2E11D3CCD6A7}"/>
              </a:ext>
            </a:extLst>
          </p:cNvPr>
          <p:cNvSpPr txBox="1"/>
          <p:nvPr/>
        </p:nvSpPr>
        <p:spPr>
          <a:xfrm>
            <a:off x="7085438" y="962315"/>
            <a:ext cx="4140244" cy="1163845"/>
          </a:xfrm>
          <a:prstGeom prst="rect">
            <a:avLst/>
          </a:prstGeom>
          <a:noFill/>
        </p:spPr>
        <p:txBody>
          <a:bodyPr wrap="square" rtlCol="0" anchor="ctr">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49" name="Triangle 48">
            <a:extLst>
              <a:ext uri="{FF2B5EF4-FFF2-40B4-BE49-F238E27FC236}">
                <a16:creationId xmlns:a16="http://schemas.microsoft.com/office/drawing/2014/main" id="{9F42716B-823B-734D-B404-A560A1BE0222}"/>
              </a:ext>
            </a:extLst>
          </p:cNvPr>
          <p:cNvSpPr/>
          <p:nvPr/>
        </p:nvSpPr>
        <p:spPr>
          <a:xfrm rot="5400000">
            <a:off x="4419633" y="627491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0E5ABD88-9927-FF4A-9C93-85B602D77A00}"/>
              </a:ext>
            </a:extLst>
          </p:cNvPr>
          <p:cNvSpPr/>
          <p:nvPr/>
        </p:nvSpPr>
        <p:spPr>
          <a:xfrm>
            <a:off x="11068631" y="64029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625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68526C29-3FB8-FD4F-8AD9-31C8FC2EFFBE}"/>
              </a:ext>
            </a:extLst>
          </p:cNvPr>
          <p:cNvSpPr/>
          <p:nvPr/>
        </p:nvSpPr>
        <p:spPr>
          <a:xfrm>
            <a:off x="6557581" y="4112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Graphic 7">
            <a:extLst>
              <a:ext uri="{FF2B5EF4-FFF2-40B4-BE49-F238E27FC236}">
                <a16:creationId xmlns:a16="http://schemas.microsoft.com/office/drawing/2014/main" id="{D688B578-4C11-694D-BF49-84082520C042}"/>
              </a:ext>
            </a:extLst>
          </p:cNvPr>
          <p:cNvSpPr/>
          <p:nvPr/>
        </p:nvSpPr>
        <p:spPr>
          <a:xfrm>
            <a:off x="3262811" y="0"/>
            <a:ext cx="5912752" cy="2020396"/>
          </a:xfrm>
          <a:custGeom>
            <a:avLst/>
            <a:gdLst>
              <a:gd name="connsiteX0" fmla="*/ 8798836 w 8798893"/>
              <a:gd name="connsiteY0" fmla="*/ 218694 h 3006594"/>
              <a:gd name="connsiteX1" fmla="*/ 8502926 w 8798893"/>
              <a:gd name="connsiteY1" fmla="*/ 842455 h 3006594"/>
              <a:gd name="connsiteX2" fmla="*/ 7593035 w 8798893"/>
              <a:gd name="connsiteY2" fmla="*/ 779590 h 3006594"/>
              <a:gd name="connsiteX3" fmla="*/ 6683587 w 8798893"/>
              <a:gd name="connsiteY3" fmla="*/ 579882 h 3006594"/>
              <a:gd name="connsiteX4" fmla="*/ 6179779 w 8798893"/>
              <a:gd name="connsiteY4" fmla="*/ 999427 h 3006594"/>
              <a:gd name="connsiteX5" fmla="*/ 5915365 w 8798893"/>
              <a:gd name="connsiteY5" fmla="*/ 1616202 h 3006594"/>
              <a:gd name="connsiteX6" fmla="*/ 5274142 w 8798893"/>
              <a:gd name="connsiteY6" fmla="*/ 2642934 h 3006594"/>
              <a:gd name="connsiteX7" fmla="*/ 4149239 w 8798893"/>
              <a:gd name="connsiteY7" fmla="*/ 2977515 h 3006594"/>
              <a:gd name="connsiteX8" fmla="*/ 3495507 w 8798893"/>
              <a:gd name="connsiteY8" fmla="*/ 2077657 h 3006594"/>
              <a:gd name="connsiteX9" fmla="*/ 3613934 w 8798893"/>
              <a:gd name="connsiteY9" fmla="*/ 1556766 h 3006594"/>
              <a:gd name="connsiteX10" fmla="*/ 3179912 w 8798893"/>
              <a:gd name="connsiteY10" fmla="*/ 1037146 h 3006594"/>
              <a:gd name="connsiteX11" fmla="*/ 2469855 w 8798893"/>
              <a:gd name="connsiteY11" fmla="*/ 1064451 h 3006594"/>
              <a:gd name="connsiteX12" fmla="*/ 1787483 w 8798893"/>
              <a:gd name="connsiteY12" fmla="*/ 1298448 h 3006594"/>
              <a:gd name="connsiteX13" fmla="*/ 445220 w 8798893"/>
              <a:gd name="connsiteY13" fmla="*/ 1114108 h 3006594"/>
              <a:gd name="connsiteX14" fmla="*/ 37487 w 8798893"/>
              <a:gd name="connsiteY14" fmla="*/ 0 h 3006594"/>
              <a:gd name="connsiteX15" fmla="*/ 8775722 w 8798893"/>
              <a:gd name="connsiteY15" fmla="*/ 0 h 3006594"/>
              <a:gd name="connsiteX16" fmla="*/ 8798836 w 8798893"/>
              <a:gd name="connsiteY16" fmla="*/ 218694 h 3006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98893" h="3006594">
                <a:moveTo>
                  <a:pt x="8798836" y="218694"/>
                </a:moveTo>
                <a:cubicBezTo>
                  <a:pt x="8801566" y="459296"/>
                  <a:pt x="8707078" y="715137"/>
                  <a:pt x="8502926" y="842455"/>
                </a:cubicBezTo>
                <a:cubicBezTo>
                  <a:pt x="8234004" y="1010222"/>
                  <a:pt x="7882975" y="907733"/>
                  <a:pt x="7593035" y="779590"/>
                </a:cubicBezTo>
                <a:cubicBezTo>
                  <a:pt x="7303094" y="651447"/>
                  <a:pt x="6989849" y="498031"/>
                  <a:pt x="6683587" y="579882"/>
                </a:cubicBezTo>
                <a:cubicBezTo>
                  <a:pt x="6467180" y="637731"/>
                  <a:pt x="6295475" y="807593"/>
                  <a:pt x="6179779" y="999427"/>
                </a:cubicBezTo>
                <a:cubicBezTo>
                  <a:pt x="6064082" y="1191324"/>
                  <a:pt x="5995501" y="1407033"/>
                  <a:pt x="5915365" y="1616202"/>
                </a:cubicBezTo>
                <a:cubicBezTo>
                  <a:pt x="5769632" y="1996567"/>
                  <a:pt x="5576274" y="2369757"/>
                  <a:pt x="5274142" y="2642934"/>
                </a:cubicBezTo>
                <a:cubicBezTo>
                  <a:pt x="4972009" y="2916111"/>
                  <a:pt x="4544590" y="3075559"/>
                  <a:pt x="4149239" y="2977515"/>
                </a:cubicBezTo>
                <a:cubicBezTo>
                  <a:pt x="3753952" y="2879471"/>
                  <a:pt x="3430990" y="2479802"/>
                  <a:pt x="3495507" y="2077657"/>
                </a:cubicBezTo>
                <a:cubicBezTo>
                  <a:pt x="3523827" y="1901127"/>
                  <a:pt x="3619268" y="1735455"/>
                  <a:pt x="3613934" y="1556766"/>
                </a:cubicBezTo>
                <a:cubicBezTo>
                  <a:pt x="3606758" y="1316355"/>
                  <a:pt x="3408575" y="1111695"/>
                  <a:pt x="3179912" y="1037146"/>
                </a:cubicBezTo>
                <a:cubicBezTo>
                  <a:pt x="2951184" y="962533"/>
                  <a:pt x="2700487" y="996125"/>
                  <a:pt x="2469855" y="1064451"/>
                </a:cubicBezTo>
                <a:cubicBezTo>
                  <a:pt x="2239286" y="1132777"/>
                  <a:pt x="2019385" y="1234567"/>
                  <a:pt x="1787483" y="1298448"/>
                </a:cubicBezTo>
                <a:cubicBezTo>
                  <a:pt x="1337078" y="1422591"/>
                  <a:pt x="823172" y="1388809"/>
                  <a:pt x="445220" y="1114108"/>
                </a:cubicBezTo>
                <a:cubicBezTo>
                  <a:pt x="103527" y="865823"/>
                  <a:pt x="-85005" y="396050"/>
                  <a:pt x="37487" y="0"/>
                </a:cubicBezTo>
                <a:lnTo>
                  <a:pt x="8775722" y="0"/>
                </a:lnTo>
                <a:cubicBezTo>
                  <a:pt x="8789501" y="72136"/>
                  <a:pt x="8798011" y="144971"/>
                  <a:pt x="8798836" y="21869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615ED8F3-1376-4A44-8EA1-CFFAD1414A0F}"/>
              </a:ext>
            </a:extLst>
          </p:cNvPr>
          <p:cNvSpPr txBox="1"/>
          <p:nvPr/>
        </p:nvSpPr>
        <p:spPr>
          <a:xfrm>
            <a:off x="3203945" y="1557269"/>
            <a:ext cx="5784110" cy="707886"/>
          </a:xfrm>
          <a:prstGeom prst="rect">
            <a:avLst/>
          </a:prstGeom>
          <a:noFill/>
        </p:spPr>
        <p:txBody>
          <a:bodyPr wrap="square" rtlCol="0" anchor="b">
            <a:spAutoFit/>
          </a:bodyPr>
          <a:lstStyle/>
          <a:p>
            <a:pPr algn="ctr"/>
            <a:r>
              <a:rPr lang="en-US" sz="4000">
                <a:latin typeface="+mj-lt"/>
              </a:rPr>
              <a:t>This Is Our Journey</a:t>
            </a:r>
          </a:p>
        </p:txBody>
      </p:sp>
      <p:sp>
        <p:nvSpPr>
          <p:cNvPr id="11" name="TextBox 10">
            <a:extLst>
              <a:ext uri="{FF2B5EF4-FFF2-40B4-BE49-F238E27FC236}">
                <a16:creationId xmlns:a16="http://schemas.microsoft.com/office/drawing/2014/main" id="{486231AF-B4A6-A347-B246-2A2256CA4587}"/>
              </a:ext>
            </a:extLst>
          </p:cNvPr>
          <p:cNvSpPr txBox="1"/>
          <p:nvPr/>
        </p:nvSpPr>
        <p:spPr>
          <a:xfrm>
            <a:off x="3203945" y="2265155"/>
            <a:ext cx="5784110" cy="609847"/>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 vocabular. </a:t>
            </a:r>
            <a:endParaRPr lang="en-US" sz="700"/>
          </a:p>
        </p:txBody>
      </p:sp>
      <p:cxnSp>
        <p:nvCxnSpPr>
          <p:cNvPr id="16" name="Straight Connector 15">
            <a:extLst>
              <a:ext uri="{FF2B5EF4-FFF2-40B4-BE49-F238E27FC236}">
                <a16:creationId xmlns:a16="http://schemas.microsoft.com/office/drawing/2014/main" id="{3124CB5C-8AAB-2E4F-A0D5-E33E9BAF7013}"/>
              </a:ext>
            </a:extLst>
          </p:cNvPr>
          <p:cNvCxnSpPr>
            <a:cxnSpLocks/>
          </p:cNvCxnSpPr>
          <p:nvPr/>
        </p:nvCxnSpPr>
        <p:spPr>
          <a:xfrm>
            <a:off x="6096000"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03C8070-3AF2-6E4A-AFF7-3D4736336606}"/>
              </a:ext>
            </a:extLst>
          </p:cNvPr>
          <p:cNvCxnSpPr>
            <a:cxnSpLocks/>
          </p:cNvCxnSpPr>
          <p:nvPr/>
        </p:nvCxnSpPr>
        <p:spPr>
          <a:xfrm>
            <a:off x="6096000" y="5896303"/>
            <a:ext cx="6096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7ACBA22-9C53-9D4F-8D09-0C3B3A896C14}"/>
              </a:ext>
            </a:extLst>
          </p:cNvPr>
          <p:cNvSpPr txBox="1"/>
          <p:nvPr/>
        </p:nvSpPr>
        <p:spPr>
          <a:xfrm>
            <a:off x="7662041" y="4015805"/>
            <a:ext cx="3452649"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endParaRPr lang="en-US" sz="700"/>
          </a:p>
        </p:txBody>
      </p:sp>
      <p:sp>
        <p:nvSpPr>
          <p:cNvPr id="24" name="TextBox 23">
            <a:extLst>
              <a:ext uri="{FF2B5EF4-FFF2-40B4-BE49-F238E27FC236}">
                <a16:creationId xmlns:a16="http://schemas.microsoft.com/office/drawing/2014/main" id="{1F6436E2-F696-AF46-8901-F48C63B3EC72}"/>
              </a:ext>
            </a:extLst>
          </p:cNvPr>
          <p:cNvSpPr txBox="1"/>
          <p:nvPr/>
        </p:nvSpPr>
        <p:spPr>
          <a:xfrm>
            <a:off x="7662041" y="3677251"/>
            <a:ext cx="3452649" cy="338554"/>
          </a:xfrm>
          <a:prstGeom prst="rect">
            <a:avLst/>
          </a:prstGeom>
          <a:noFill/>
        </p:spPr>
        <p:txBody>
          <a:bodyPr wrap="square" rtlCol="0" anchor="b">
            <a:spAutoFit/>
          </a:bodyPr>
          <a:lstStyle/>
          <a:p>
            <a:r>
              <a:rPr lang="en-US" sz="1600" b="1"/>
              <a:t>Your Title Here</a:t>
            </a:r>
          </a:p>
        </p:txBody>
      </p:sp>
      <p:sp>
        <p:nvSpPr>
          <p:cNvPr id="25" name="Rounded Rectangle 24">
            <a:extLst>
              <a:ext uri="{FF2B5EF4-FFF2-40B4-BE49-F238E27FC236}">
                <a16:creationId xmlns:a16="http://schemas.microsoft.com/office/drawing/2014/main" id="{4235A7C8-8469-0A4B-A5D8-64141B94E094}"/>
              </a:ext>
            </a:extLst>
          </p:cNvPr>
          <p:cNvSpPr/>
          <p:nvPr/>
        </p:nvSpPr>
        <p:spPr>
          <a:xfrm>
            <a:off x="1719089" y="3644613"/>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625A34E-BF6A-0549-8890-A1E371C2C237}"/>
              </a:ext>
            </a:extLst>
          </p:cNvPr>
          <p:cNvSpPr txBox="1"/>
          <p:nvPr/>
        </p:nvSpPr>
        <p:spPr>
          <a:xfrm>
            <a:off x="1907155" y="4466706"/>
            <a:ext cx="2434738" cy="338554"/>
          </a:xfrm>
          <a:prstGeom prst="rect">
            <a:avLst/>
          </a:prstGeom>
          <a:noFill/>
        </p:spPr>
        <p:txBody>
          <a:bodyPr wrap="square" rtlCol="0" anchor="t">
            <a:spAutoFit/>
          </a:bodyPr>
          <a:lstStyle/>
          <a:p>
            <a:pPr algn="ctr"/>
            <a:r>
              <a:rPr lang="en-US" sz="1600" b="1"/>
              <a:t>Your Title Here</a:t>
            </a:r>
          </a:p>
        </p:txBody>
      </p:sp>
      <p:sp>
        <p:nvSpPr>
          <p:cNvPr id="27" name="TextBox 26">
            <a:extLst>
              <a:ext uri="{FF2B5EF4-FFF2-40B4-BE49-F238E27FC236}">
                <a16:creationId xmlns:a16="http://schemas.microsoft.com/office/drawing/2014/main" id="{62987D81-AEE4-2243-B544-C0A1BB61B3C2}"/>
              </a:ext>
            </a:extLst>
          </p:cNvPr>
          <p:cNvSpPr txBox="1"/>
          <p:nvPr/>
        </p:nvSpPr>
        <p:spPr>
          <a:xfrm>
            <a:off x="1907155" y="3758820"/>
            <a:ext cx="2434738" cy="707886"/>
          </a:xfrm>
          <a:prstGeom prst="rect">
            <a:avLst/>
          </a:prstGeom>
          <a:noFill/>
        </p:spPr>
        <p:txBody>
          <a:bodyPr wrap="square" rtlCol="0" anchor="b">
            <a:spAutoFit/>
          </a:bodyPr>
          <a:lstStyle/>
          <a:p>
            <a:pPr algn="ctr"/>
            <a:r>
              <a:rPr lang="en-US" sz="4000" b="1">
                <a:solidFill>
                  <a:schemeClr val="accent1"/>
                </a:solidFill>
                <a:latin typeface="+mj-lt"/>
              </a:rPr>
              <a:t>$1,685</a:t>
            </a:r>
          </a:p>
        </p:txBody>
      </p:sp>
      <p:sp>
        <p:nvSpPr>
          <p:cNvPr id="29" name="Oval 28">
            <a:extLst>
              <a:ext uri="{FF2B5EF4-FFF2-40B4-BE49-F238E27FC236}">
                <a16:creationId xmlns:a16="http://schemas.microsoft.com/office/drawing/2014/main" id="{DEFEA986-9B7D-CC4C-A258-6215424988C0}"/>
              </a:ext>
            </a:extLst>
          </p:cNvPr>
          <p:cNvSpPr/>
          <p:nvPr/>
        </p:nvSpPr>
        <p:spPr>
          <a:xfrm>
            <a:off x="5018689" y="41646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CEEE0D30-63FC-D347-BCED-B6805E65151D}"/>
              </a:ext>
            </a:extLst>
          </p:cNvPr>
          <p:cNvSpPr/>
          <p:nvPr/>
        </p:nvSpPr>
        <p:spPr>
          <a:xfrm rot="5400000">
            <a:off x="1702176" y="572403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791773C6-67B3-F64A-99BE-72FE6B3903AC}"/>
              </a:ext>
            </a:extLst>
          </p:cNvPr>
          <p:cNvSpPr/>
          <p:nvPr/>
        </p:nvSpPr>
        <p:spPr>
          <a:xfrm>
            <a:off x="10555451" y="2371037"/>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15E4944-C8A0-EE48-B7FB-A29B31614CC3}"/>
              </a:ext>
            </a:extLst>
          </p:cNvPr>
          <p:cNvSpPr>
            <a:spLocks noGrp="1"/>
          </p:cNvSpPr>
          <p:nvPr>
            <p:ph type="pic" sz="quarter" idx="10"/>
          </p:nvPr>
        </p:nvSpPr>
        <p:spPr/>
      </p:sp>
    </p:spTree>
    <p:extLst>
      <p:ext uri="{BB962C8B-B14F-4D97-AF65-F5344CB8AC3E}">
        <p14:creationId xmlns:p14="http://schemas.microsoft.com/office/powerpoint/2010/main" val="41295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25E6D5CF-B4E9-3443-B3B5-47B450A69F40}"/>
              </a:ext>
            </a:extLst>
          </p:cNvPr>
          <p:cNvCxnSpPr/>
          <p:nvPr/>
        </p:nvCxnSpPr>
        <p:spPr>
          <a:xfrm>
            <a:off x="32897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25C0AB1-9B7D-7B41-B0AC-C0099924F743}"/>
              </a:ext>
            </a:extLst>
          </p:cNvPr>
          <p:cNvCxnSpPr>
            <a:cxnSpLocks/>
          </p:cNvCxnSpPr>
          <p:nvPr/>
        </p:nvCxnSpPr>
        <p:spPr>
          <a:xfrm>
            <a:off x="0" y="5896303"/>
            <a:ext cx="892853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BE320AC-96CB-7747-A15D-18FBD365056C}"/>
              </a:ext>
            </a:extLst>
          </p:cNvPr>
          <p:cNvCxnSpPr/>
          <p:nvPr/>
        </p:nvCxnSpPr>
        <p:spPr>
          <a:xfrm>
            <a:off x="8928538" y="5404944"/>
            <a:ext cx="0" cy="4913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023980E-9CEE-BC4F-825E-EA63D986F265}"/>
              </a:ext>
            </a:extLst>
          </p:cNvPr>
          <p:cNvCxnSpPr>
            <a:cxnSpLocks/>
          </p:cNvCxnSpPr>
          <p:nvPr/>
        </p:nvCxnSpPr>
        <p:spPr>
          <a:xfrm>
            <a:off x="6069724" y="5896303"/>
            <a:ext cx="0" cy="96169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F931250-DAFA-8944-A275-55FF7ED7170A}"/>
              </a:ext>
            </a:extLst>
          </p:cNvPr>
          <p:cNvSpPr txBox="1"/>
          <p:nvPr/>
        </p:nvSpPr>
        <p:spPr>
          <a:xfrm>
            <a:off x="15634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17" name="TextBox 16">
            <a:extLst>
              <a:ext uri="{FF2B5EF4-FFF2-40B4-BE49-F238E27FC236}">
                <a16:creationId xmlns:a16="http://schemas.microsoft.com/office/drawing/2014/main" id="{C8CA9034-A18E-2348-8A25-69A68ED0EEAA}"/>
              </a:ext>
            </a:extLst>
          </p:cNvPr>
          <p:cNvSpPr txBox="1"/>
          <p:nvPr/>
        </p:nvSpPr>
        <p:spPr>
          <a:xfrm>
            <a:off x="1563413" y="1560314"/>
            <a:ext cx="3452649" cy="338554"/>
          </a:xfrm>
          <a:prstGeom prst="rect">
            <a:avLst/>
          </a:prstGeom>
          <a:noFill/>
        </p:spPr>
        <p:txBody>
          <a:bodyPr wrap="square" rtlCol="0" anchor="b">
            <a:spAutoFit/>
          </a:bodyPr>
          <a:lstStyle/>
          <a:p>
            <a:pPr algn="ctr"/>
            <a:r>
              <a:rPr lang="en-US" sz="1600" b="1"/>
              <a:t>Your Title Here</a:t>
            </a:r>
          </a:p>
        </p:txBody>
      </p:sp>
      <p:sp>
        <p:nvSpPr>
          <p:cNvPr id="20" name="TextBox 19">
            <a:extLst>
              <a:ext uri="{FF2B5EF4-FFF2-40B4-BE49-F238E27FC236}">
                <a16:creationId xmlns:a16="http://schemas.microsoft.com/office/drawing/2014/main" id="{3D07A519-1898-0346-8F88-DDA9D81D5D05}"/>
              </a:ext>
            </a:extLst>
          </p:cNvPr>
          <p:cNvSpPr txBox="1"/>
          <p:nvPr/>
        </p:nvSpPr>
        <p:spPr>
          <a:xfrm>
            <a:off x="7202213" y="1898868"/>
            <a:ext cx="3452649"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Por scientie, musica, sport etc, litot Europa usa li sam</a:t>
            </a:r>
            <a:endParaRPr lang="en-US" sz="700"/>
          </a:p>
        </p:txBody>
      </p:sp>
      <p:sp>
        <p:nvSpPr>
          <p:cNvPr id="21" name="TextBox 20">
            <a:extLst>
              <a:ext uri="{FF2B5EF4-FFF2-40B4-BE49-F238E27FC236}">
                <a16:creationId xmlns:a16="http://schemas.microsoft.com/office/drawing/2014/main" id="{C02D29DB-4748-EB46-AF88-0111FEC030D3}"/>
              </a:ext>
            </a:extLst>
          </p:cNvPr>
          <p:cNvSpPr txBox="1"/>
          <p:nvPr/>
        </p:nvSpPr>
        <p:spPr>
          <a:xfrm>
            <a:off x="7202213" y="1560314"/>
            <a:ext cx="3452649" cy="338554"/>
          </a:xfrm>
          <a:prstGeom prst="rect">
            <a:avLst/>
          </a:prstGeom>
          <a:noFill/>
        </p:spPr>
        <p:txBody>
          <a:bodyPr wrap="square" rtlCol="0" anchor="b">
            <a:spAutoFit/>
          </a:bodyPr>
          <a:lstStyle/>
          <a:p>
            <a:pPr algn="ctr"/>
            <a:r>
              <a:rPr lang="en-US" sz="1600" b="1"/>
              <a:t>Your Title Here</a:t>
            </a:r>
          </a:p>
        </p:txBody>
      </p:sp>
      <p:sp>
        <p:nvSpPr>
          <p:cNvPr id="22" name="TextBox 21">
            <a:extLst>
              <a:ext uri="{FF2B5EF4-FFF2-40B4-BE49-F238E27FC236}">
                <a16:creationId xmlns:a16="http://schemas.microsoft.com/office/drawing/2014/main" id="{DC6217C4-E28E-6644-B39C-91D53C413960}"/>
              </a:ext>
            </a:extLst>
          </p:cNvPr>
          <p:cNvSpPr txBox="1"/>
          <p:nvPr/>
        </p:nvSpPr>
        <p:spPr>
          <a:xfrm>
            <a:off x="1563413" y="852427"/>
            <a:ext cx="3452648" cy="707886"/>
          </a:xfrm>
          <a:prstGeom prst="rect">
            <a:avLst/>
          </a:prstGeom>
          <a:noFill/>
        </p:spPr>
        <p:txBody>
          <a:bodyPr wrap="square" rtlCol="0" anchor="b">
            <a:spAutoFit/>
          </a:bodyPr>
          <a:lstStyle/>
          <a:p>
            <a:pPr algn="ctr"/>
            <a:r>
              <a:rPr lang="en-US" sz="4000" b="1">
                <a:solidFill>
                  <a:schemeClr val="accent1"/>
                </a:solidFill>
                <a:latin typeface="+mj-lt"/>
              </a:rPr>
              <a:t>2002</a:t>
            </a:r>
          </a:p>
        </p:txBody>
      </p:sp>
      <p:sp>
        <p:nvSpPr>
          <p:cNvPr id="23" name="TextBox 22">
            <a:extLst>
              <a:ext uri="{FF2B5EF4-FFF2-40B4-BE49-F238E27FC236}">
                <a16:creationId xmlns:a16="http://schemas.microsoft.com/office/drawing/2014/main" id="{FAC48FE7-2C3E-814B-BC8A-A694F4754B99}"/>
              </a:ext>
            </a:extLst>
          </p:cNvPr>
          <p:cNvSpPr txBox="1"/>
          <p:nvPr/>
        </p:nvSpPr>
        <p:spPr>
          <a:xfrm>
            <a:off x="7202214" y="853540"/>
            <a:ext cx="3452648" cy="707886"/>
          </a:xfrm>
          <a:prstGeom prst="rect">
            <a:avLst/>
          </a:prstGeom>
          <a:noFill/>
        </p:spPr>
        <p:txBody>
          <a:bodyPr wrap="square" rtlCol="0" anchor="b">
            <a:spAutoFit/>
          </a:bodyPr>
          <a:lstStyle/>
          <a:p>
            <a:pPr algn="ctr"/>
            <a:r>
              <a:rPr lang="en-US" sz="4000" b="1">
                <a:solidFill>
                  <a:schemeClr val="accent1"/>
                </a:solidFill>
                <a:latin typeface="+mj-lt"/>
              </a:rPr>
              <a:t>2017</a:t>
            </a:r>
          </a:p>
        </p:txBody>
      </p:sp>
      <p:sp>
        <p:nvSpPr>
          <p:cNvPr id="26" name="Triangle 25">
            <a:extLst>
              <a:ext uri="{FF2B5EF4-FFF2-40B4-BE49-F238E27FC236}">
                <a16:creationId xmlns:a16="http://schemas.microsoft.com/office/drawing/2014/main" id="{FBB4FDD0-BAAF-6642-A155-CE09720B99DB}"/>
              </a:ext>
            </a:extLst>
          </p:cNvPr>
          <p:cNvSpPr/>
          <p:nvPr/>
        </p:nvSpPr>
        <p:spPr>
          <a:xfrm rot="5400000">
            <a:off x="6103546" y="2959094"/>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ross 26">
            <a:extLst>
              <a:ext uri="{FF2B5EF4-FFF2-40B4-BE49-F238E27FC236}">
                <a16:creationId xmlns:a16="http://schemas.microsoft.com/office/drawing/2014/main" id="{F2279B27-782E-6C4A-BDEA-098071D40578}"/>
              </a:ext>
            </a:extLst>
          </p:cNvPr>
          <p:cNvSpPr/>
          <p:nvPr/>
        </p:nvSpPr>
        <p:spPr>
          <a:xfrm>
            <a:off x="639755" y="96432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D96A25DE-226E-5A47-8E35-5CFFF64A9390}"/>
              </a:ext>
            </a:extLst>
          </p:cNvPr>
          <p:cNvSpPr/>
          <p:nvPr/>
        </p:nvSpPr>
        <p:spPr>
          <a:xfrm>
            <a:off x="4359592" y="0"/>
            <a:ext cx="3459013" cy="816986"/>
          </a:xfrm>
          <a:custGeom>
            <a:avLst/>
            <a:gdLst>
              <a:gd name="connsiteX0" fmla="*/ 3233674 w 3459013"/>
              <a:gd name="connsiteY0" fmla="*/ 619443 h 816986"/>
              <a:gd name="connsiteX1" fmla="*/ 2367978 w 3459013"/>
              <a:gd name="connsiteY1" fmla="*/ 727710 h 816986"/>
              <a:gd name="connsiteX2" fmla="*/ 1709611 w 3459013"/>
              <a:gd name="connsiteY2" fmla="*/ 259080 h 816986"/>
              <a:gd name="connsiteX3" fmla="*/ 712470 w 3459013"/>
              <a:gd name="connsiteY3" fmla="*/ 412560 h 816986"/>
              <a:gd name="connsiteX4" fmla="*/ 0 w 3459013"/>
              <a:gd name="connsiteY4" fmla="*/ 0 h 816986"/>
              <a:gd name="connsiteX5" fmla="*/ 3455099 w 3459013"/>
              <a:gd name="connsiteY5" fmla="*/ 0 h 816986"/>
              <a:gd name="connsiteX6" fmla="*/ 3233674 w 3459013"/>
              <a:gd name="connsiteY6" fmla="*/ 619443 h 81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9013" h="816986">
                <a:moveTo>
                  <a:pt x="3233674" y="619443"/>
                </a:moveTo>
                <a:cubicBezTo>
                  <a:pt x="3007868" y="833691"/>
                  <a:pt x="2639632" y="879729"/>
                  <a:pt x="2367978" y="727710"/>
                </a:cubicBezTo>
                <a:cubicBezTo>
                  <a:pt x="2131251" y="595249"/>
                  <a:pt x="1970215" y="334455"/>
                  <a:pt x="1709611" y="259080"/>
                </a:cubicBezTo>
                <a:cubicBezTo>
                  <a:pt x="1382776" y="164529"/>
                  <a:pt x="1052513" y="399415"/>
                  <a:pt x="712470" y="412560"/>
                </a:cubicBezTo>
                <a:cubicBezTo>
                  <a:pt x="423228" y="423736"/>
                  <a:pt x="138113" y="252476"/>
                  <a:pt x="0" y="0"/>
                </a:cubicBezTo>
                <a:lnTo>
                  <a:pt x="3455099" y="0"/>
                </a:lnTo>
                <a:cubicBezTo>
                  <a:pt x="3478149" y="225488"/>
                  <a:pt x="3398774" y="462852"/>
                  <a:pt x="3233674" y="619443"/>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BC58F730-DA27-1E4D-9345-3E4C5ECD58B0}"/>
              </a:ext>
            </a:extLst>
          </p:cNvPr>
          <p:cNvSpPr/>
          <p:nvPr/>
        </p:nvSpPr>
        <p:spPr>
          <a:xfrm>
            <a:off x="11228323" y="0"/>
            <a:ext cx="963676" cy="5741606"/>
          </a:xfrm>
          <a:custGeom>
            <a:avLst/>
            <a:gdLst>
              <a:gd name="connsiteX0" fmla="*/ 963676 w 963676"/>
              <a:gd name="connsiteY0" fmla="*/ 0 h 5741606"/>
              <a:gd name="connsiteX1" fmla="*/ 963676 w 963676"/>
              <a:gd name="connsiteY1" fmla="*/ 5741607 h 5741606"/>
              <a:gd name="connsiteX2" fmla="*/ 277749 w 963676"/>
              <a:gd name="connsiteY2" fmla="*/ 5199634 h 5741606"/>
              <a:gd name="connsiteX3" fmla="*/ 308864 w 963676"/>
              <a:gd name="connsiteY3" fmla="*/ 4326890 h 5741606"/>
              <a:gd name="connsiteX4" fmla="*/ 596582 w 963676"/>
              <a:gd name="connsiteY4" fmla="*/ 3485134 h 5741606"/>
              <a:gd name="connsiteX5" fmla="*/ 293688 w 963676"/>
              <a:gd name="connsiteY5" fmla="*/ 1932750 h 5741606"/>
              <a:gd name="connsiteX6" fmla="*/ 30670 w 963676"/>
              <a:gd name="connsiteY6" fmla="*/ 1410589 h 5741606"/>
              <a:gd name="connsiteX7" fmla="*/ 165671 w 963676"/>
              <a:gd name="connsiteY7" fmla="*/ 962914 h 5741606"/>
              <a:gd name="connsiteX8" fmla="*/ 0 w 963676"/>
              <a:gd name="connsiteY8" fmla="*/ 0 h 5741606"/>
              <a:gd name="connsiteX9" fmla="*/ 963676 w 963676"/>
              <a:gd name="connsiteY9" fmla="*/ 0 h 574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3676" h="5741606">
                <a:moveTo>
                  <a:pt x="963676" y="0"/>
                </a:moveTo>
                <a:lnTo>
                  <a:pt x="963676" y="5741607"/>
                </a:lnTo>
                <a:cubicBezTo>
                  <a:pt x="661162" y="5700522"/>
                  <a:pt x="386270" y="5485829"/>
                  <a:pt x="277749" y="5199634"/>
                </a:cubicBezTo>
                <a:cubicBezTo>
                  <a:pt x="172530" y="4922203"/>
                  <a:pt x="219075" y="4609719"/>
                  <a:pt x="308864" y="4326890"/>
                </a:cubicBezTo>
                <a:cubicBezTo>
                  <a:pt x="398717" y="4044125"/>
                  <a:pt x="530161" y="3774313"/>
                  <a:pt x="596582" y="3485134"/>
                </a:cubicBezTo>
                <a:cubicBezTo>
                  <a:pt x="718185" y="2955989"/>
                  <a:pt x="605282" y="2377377"/>
                  <a:pt x="293688" y="1932750"/>
                </a:cubicBezTo>
                <a:cubicBezTo>
                  <a:pt x="179895" y="1770444"/>
                  <a:pt x="34989" y="1608709"/>
                  <a:pt x="30670" y="1410589"/>
                </a:cubicBezTo>
                <a:cubicBezTo>
                  <a:pt x="27242" y="1253681"/>
                  <a:pt x="114300" y="1111250"/>
                  <a:pt x="165671" y="962914"/>
                </a:cubicBezTo>
                <a:cubicBezTo>
                  <a:pt x="277051" y="641731"/>
                  <a:pt x="209042" y="266637"/>
                  <a:pt x="0" y="0"/>
                </a:cubicBezTo>
                <a:lnTo>
                  <a:pt x="963676"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99F7B692-6BBD-FD4E-AB03-EF4036F3D99A}"/>
              </a:ext>
            </a:extLst>
          </p:cNvPr>
          <p:cNvSpPr/>
          <p:nvPr/>
        </p:nvSpPr>
        <p:spPr>
          <a:xfrm>
            <a:off x="10860918" y="464818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2">
            <a:extLst>
              <a:ext uri="{FF2B5EF4-FFF2-40B4-BE49-F238E27FC236}">
                <a16:creationId xmlns:a16="http://schemas.microsoft.com/office/drawing/2014/main" id="{58FD289B-A548-964F-A655-44A95F9DAA1F}"/>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A81C0910-64FB-3648-B95D-2E4F114CCCE1}"/>
              </a:ext>
            </a:extLst>
          </p:cNvPr>
          <p:cNvSpPr>
            <a:spLocks noGrp="1"/>
          </p:cNvSpPr>
          <p:nvPr>
            <p:ph type="pic" sz="quarter" idx="10"/>
          </p:nvPr>
        </p:nvSpPr>
        <p:spPr/>
      </p:sp>
      <p:sp>
        <p:nvSpPr>
          <p:cNvPr id="25" name="Oval 24">
            <a:extLst>
              <a:ext uri="{FF2B5EF4-FFF2-40B4-BE49-F238E27FC236}">
                <a16:creationId xmlns:a16="http://schemas.microsoft.com/office/drawing/2014/main" id="{CFD82687-55DE-124E-8E8B-9665D0ADFDE5}"/>
              </a:ext>
            </a:extLst>
          </p:cNvPr>
          <p:cNvSpPr/>
          <p:nvPr/>
        </p:nvSpPr>
        <p:spPr>
          <a:xfrm>
            <a:off x="3733957" y="4562222"/>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6303762"/>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98CA960A-E882-CE4B-AFE7-4AD4D62267F3}"/>
              </a:ext>
            </a:extLst>
          </p:cNvPr>
          <p:cNvSpPr/>
          <p:nvPr/>
        </p:nvSpPr>
        <p:spPr>
          <a:xfrm>
            <a:off x="5665951" y="284982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7" name="Straight Connector 6">
            <a:extLst>
              <a:ext uri="{FF2B5EF4-FFF2-40B4-BE49-F238E27FC236}">
                <a16:creationId xmlns:a16="http://schemas.microsoft.com/office/drawing/2014/main" id="{4B26F465-51F2-4941-B294-04F555E9AE83}"/>
              </a:ext>
            </a:extLst>
          </p:cNvPr>
          <p:cNvCxnSpPr>
            <a:cxnSpLocks/>
          </p:cNvCxnSpPr>
          <p:nvPr/>
        </p:nvCxnSpPr>
        <p:spPr>
          <a:xfrm>
            <a:off x="6096000" y="0"/>
            <a:ext cx="0" cy="12743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Graphic 11">
            <a:extLst>
              <a:ext uri="{FF2B5EF4-FFF2-40B4-BE49-F238E27FC236}">
                <a16:creationId xmlns:a16="http://schemas.microsoft.com/office/drawing/2014/main" id="{237DE04F-FA98-684C-B09C-96FEBD5ACE1F}"/>
              </a:ext>
            </a:extLst>
          </p:cNvPr>
          <p:cNvSpPr/>
          <p:nvPr/>
        </p:nvSpPr>
        <p:spPr>
          <a:xfrm>
            <a:off x="0" y="5853799"/>
            <a:ext cx="12192000" cy="1004200"/>
          </a:xfrm>
          <a:custGeom>
            <a:avLst/>
            <a:gdLst>
              <a:gd name="connsiteX0" fmla="*/ 12192000 w 12192000"/>
              <a:gd name="connsiteY0" fmla="*/ 55102 h 1428352"/>
              <a:gd name="connsiteX1" fmla="*/ 12192000 w 12192000"/>
              <a:gd name="connsiteY1" fmla="*/ 1428353 h 1428352"/>
              <a:gd name="connsiteX2" fmla="*/ 0 w 12192000"/>
              <a:gd name="connsiteY2" fmla="*/ 1428353 h 1428352"/>
              <a:gd name="connsiteX3" fmla="*/ 0 w 12192000"/>
              <a:gd name="connsiteY3" fmla="*/ 669782 h 1428352"/>
              <a:gd name="connsiteX4" fmla="*/ 1207580 w 12192000"/>
              <a:gd name="connsiteY4" fmla="*/ 76692 h 1428352"/>
              <a:gd name="connsiteX5" fmla="*/ 3429572 w 12192000"/>
              <a:gd name="connsiteY5" fmla="*/ 245094 h 1428352"/>
              <a:gd name="connsiteX6" fmla="*/ 4189349 w 12192000"/>
              <a:gd name="connsiteY6" fmla="*/ 635365 h 1428352"/>
              <a:gd name="connsiteX7" fmla="*/ 5120831 w 12192000"/>
              <a:gd name="connsiteY7" fmla="*/ 897874 h 1428352"/>
              <a:gd name="connsiteX8" fmla="*/ 7720648 w 12192000"/>
              <a:gd name="connsiteY8" fmla="*/ 451215 h 1428352"/>
              <a:gd name="connsiteX9" fmla="*/ 9497314 w 12192000"/>
              <a:gd name="connsiteY9" fmla="*/ 876411 h 1428352"/>
              <a:gd name="connsiteX10" fmla="*/ 10484866 w 12192000"/>
              <a:gd name="connsiteY10" fmla="*/ 601138 h 1428352"/>
              <a:gd name="connsiteX11" fmla="*/ 11261344 w 12192000"/>
              <a:gd name="connsiteY11" fmla="*/ 167814 h 1428352"/>
              <a:gd name="connsiteX12" fmla="*/ 12192000 w 12192000"/>
              <a:gd name="connsiteY12" fmla="*/ 55102 h 142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1428352">
                <a:moveTo>
                  <a:pt x="12192000" y="55102"/>
                </a:moveTo>
                <a:lnTo>
                  <a:pt x="12192000" y="1428353"/>
                </a:lnTo>
                <a:lnTo>
                  <a:pt x="0" y="1428353"/>
                </a:lnTo>
                <a:lnTo>
                  <a:pt x="0" y="669782"/>
                </a:lnTo>
                <a:cubicBezTo>
                  <a:pt x="232156" y="405114"/>
                  <a:pt x="669989" y="184578"/>
                  <a:pt x="1207580" y="76692"/>
                </a:cubicBezTo>
                <a:cubicBezTo>
                  <a:pt x="1936687" y="-69676"/>
                  <a:pt x="2819845" y="-2747"/>
                  <a:pt x="3429572" y="245094"/>
                </a:cubicBezTo>
                <a:cubicBezTo>
                  <a:pt x="3711575" y="359648"/>
                  <a:pt x="3932428" y="506841"/>
                  <a:pt x="4189349" y="635365"/>
                </a:cubicBezTo>
                <a:cubicBezTo>
                  <a:pt x="4446270" y="763889"/>
                  <a:pt x="4759579" y="877871"/>
                  <a:pt x="5120831" y="897874"/>
                </a:cubicBezTo>
                <a:cubicBezTo>
                  <a:pt x="6051741" y="949436"/>
                  <a:pt x="6796215" y="376031"/>
                  <a:pt x="7720648" y="451215"/>
                </a:cubicBezTo>
                <a:cubicBezTo>
                  <a:pt x="8378000" y="504682"/>
                  <a:pt x="8831326" y="875395"/>
                  <a:pt x="9497314" y="876411"/>
                </a:cubicBezTo>
                <a:cubicBezTo>
                  <a:pt x="9886061" y="876982"/>
                  <a:pt x="10227183" y="746680"/>
                  <a:pt x="10484866" y="601138"/>
                </a:cubicBezTo>
                <a:cubicBezTo>
                  <a:pt x="10742612" y="455660"/>
                  <a:pt x="10954830" y="287321"/>
                  <a:pt x="11261344" y="167814"/>
                </a:cubicBezTo>
                <a:cubicBezTo>
                  <a:pt x="11522710" y="65833"/>
                  <a:pt x="11885803" y="6905"/>
                  <a:pt x="12192000" y="5510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CBC299E5-6D61-EB42-A183-9C906203B449}"/>
              </a:ext>
            </a:extLst>
          </p:cNvPr>
          <p:cNvSpPr txBox="1"/>
          <p:nvPr/>
        </p:nvSpPr>
        <p:spPr>
          <a:xfrm>
            <a:off x="7708316" y="2034007"/>
            <a:ext cx="3452649" cy="886846"/>
          </a:xfrm>
          <a:prstGeom prst="rect">
            <a:avLst/>
          </a:prstGeom>
          <a:noFill/>
        </p:spPr>
        <p:txBody>
          <a:bodyPr wrap="square" rtlCol="0">
            <a:spAutoFit/>
          </a:bodyPr>
          <a:lstStyle/>
          <a:p>
            <a:pPr>
              <a:lnSpc>
                <a:spcPct val="150000"/>
              </a:lnSpc>
            </a:pPr>
            <a:r>
              <a:rPr lang="en-ID" sz="1200"/>
              <a:t>Li Europan lingues es membres del sam familie. Lor separat existentie es un myth. Por scientie, musica, sport etc, litot Europa usa li sam</a:t>
            </a:r>
            <a:endParaRPr lang="en-US" sz="700"/>
          </a:p>
        </p:txBody>
      </p:sp>
      <p:sp>
        <p:nvSpPr>
          <p:cNvPr id="15" name="TextBox 14">
            <a:extLst>
              <a:ext uri="{FF2B5EF4-FFF2-40B4-BE49-F238E27FC236}">
                <a16:creationId xmlns:a16="http://schemas.microsoft.com/office/drawing/2014/main" id="{BB7D2D2C-DBD2-2A43-8039-E99E3881DAEA}"/>
              </a:ext>
            </a:extLst>
          </p:cNvPr>
          <p:cNvSpPr txBox="1"/>
          <p:nvPr/>
        </p:nvSpPr>
        <p:spPr>
          <a:xfrm>
            <a:off x="7708316" y="1695453"/>
            <a:ext cx="3452649" cy="338554"/>
          </a:xfrm>
          <a:prstGeom prst="rect">
            <a:avLst/>
          </a:prstGeom>
          <a:noFill/>
        </p:spPr>
        <p:txBody>
          <a:bodyPr wrap="square" rtlCol="0" anchor="b">
            <a:spAutoFit/>
          </a:bodyPr>
          <a:lstStyle/>
          <a:p>
            <a:r>
              <a:rPr lang="en-US" sz="1600" b="1"/>
              <a:t>Your Title Here</a:t>
            </a:r>
          </a:p>
        </p:txBody>
      </p:sp>
      <p:sp>
        <p:nvSpPr>
          <p:cNvPr id="16" name="TextBox 15">
            <a:extLst>
              <a:ext uri="{FF2B5EF4-FFF2-40B4-BE49-F238E27FC236}">
                <a16:creationId xmlns:a16="http://schemas.microsoft.com/office/drawing/2014/main" id="{06AF081F-73C9-1A47-B46E-243668E4C317}"/>
              </a:ext>
            </a:extLst>
          </p:cNvPr>
          <p:cNvSpPr txBox="1"/>
          <p:nvPr/>
        </p:nvSpPr>
        <p:spPr>
          <a:xfrm>
            <a:off x="2524297" y="1991838"/>
            <a:ext cx="1959385" cy="707886"/>
          </a:xfrm>
          <a:prstGeom prst="rect">
            <a:avLst/>
          </a:prstGeom>
          <a:noFill/>
        </p:spPr>
        <p:txBody>
          <a:bodyPr wrap="square" rtlCol="0" anchor="ctr">
            <a:spAutoFit/>
          </a:bodyPr>
          <a:lstStyle/>
          <a:p>
            <a:pPr algn="r"/>
            <a:r>
              <a:rPr lang="en-US" sz="4000" b="1">
                <a:solidFill>
                  <a:schemeClr val="accent1"/>
                </a:solidFill>
                <a:latin typeface="+mj-lt"/>
              </a:rPr>
              <a:t>2021</a:t>
            </a:r>
          </a:p>
        </p:txBody>
      </p:sp>
      <p:sp>
        <p:nvSpPr>
          <p:cNvPr id="18" name="Triangle 17">
            <a:extLst>
              <a:ext uri="{FF2B5EF4-FFF2-40B4-BE49-F238E27FC236}">
                <a16:creationId xmlns:a16="http://schemas.microsoft.com/office/drawing/2014/main" id="{A89694E8-1426-8248-9F63-32CEBE3738EC}"/>
              </a:ext>
            </a:extLst>
          </p:cNvPr>
          <p:cNvSpPr/>
          <p:nvPr/>
        </p:nvSpPr>
        <p:spPr>
          <a:xfrm rot="5400000">
            <a:off x="10202583" y="70290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9DCC672B-CB1C-0E41-833F-26786EECD799}"/>
              </a:ext>
            </a:extLst>
          </p:cNvPr>
          <p:cNvSpPr/>
          <p:nvPr/>
        </p:nvSpPr>
        <p:spPr>
          <a:xfrm>
            <a:off x="1364969" y="390430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2E9C2A7-B29C-FB40-B488-2562BE97566F}"/>
              </a:ext>
            </a:extLst>
          </p:cNvPr>
          <p:cNvSpPr/>
          <p:nvPr/>
        </p:nvSpPr>
        <p:spPr>
          <a:xfrm>
            <a:off x="5674638" y="575761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2D5045D-E57E-5942-934F-0BCC2FF6D718}"/>
              </a:ext>
            </a:extLst>
          </p:cNvPr>
          <p:cNvSpPr txBox="1"/>
          <p:nvPr/>
        </p:nvSpPr>
        <p:spPr>
          <a:xfrm>
            <a:off x="3203945" y="4519070"/>
            <a:ext cx="5784110"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musica, sport etc, litot Europa usa li sam vocabular. ç</a:t>
            </a:r>
            <a:endParaRPr lang="en-US" sz="700"/>
          </a:p>
        </p:txBody>
      </p:sp>
      <p:sp>
        <p:nvSpPr>
          <p:cNvPr id="3" name="Picture Placeholder 2">
            <a:extLst>
              <a:ext uri="{FF2B5EF4-FFF2-40B4-BE49-F238E27FC236}">
                <a16:creationId xmlns:a16="http://schemas.microsoft.com/office/drawing/2014/main" id="{45BE5D3A-7B41-6E4E-B7AE-FD1D3D25EF06}"/>
              </a:ext>
            </a:extLst>
          </p:cNvPr>
          <p:cNvSpPr>
            <a:spLocks noGrp="1"/>
          </p:cNvSpPr>
          <p:nvPr>
            <p:ph type="pic" sz="quarter" idx="10"/>
          </p:nvPr>
        </p:nvSpPr>
        <p:spPr/>
      </p:sp>
    </p:spTree>
    <p:extLst>
      <p:ext uri="{BB962C8B-B14F-4D97-AF65-F5344CB8AC3E}">
        <p14:creationId xmlns:p14="http://schemas.microsoft.com/office/powerpoint/2010/main" val="34951397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89D770A-2E9A-8C45-9FDC-E073010C1A3F}"/>
              </a:ext>
            </a:extLst>
          </p:cNvPr>
          <p:cNvSpPr>
            <a:spLocks noGrp="1"/>
          </p:cNvSpPr>
          <p:nvPr>
            <p:ph type="pic" sz="quarter" idx="10"/>
          </p:nvPr>
        </p:nvSpPr>
        <p:spPr/>
      </p:sp>
      <p:sp>
        <p:nvSpPr>
          <p:cNvPr id="18" name="TextBox 17">
            <a:extLst>
              <a:ext uri="{FF2B5EF4-FFF2-40B4-BE49-F238E27FC236}">
                <a16:creationId xmlns:a16="http://schemas.microsoft.com/office/drawing/2014/main" id="{29737C0C-F6E5-344E-B8B5-3139C3E857A6}"/>
              </a:ext>
            </a:extLst>
          </p:cNvPr>
          <p:cNvSpPr txBox="1"/>
          <p:nvPr/>
        </p:nvSpPr>
        <p:spPr>
          <a:xfrm>
            <a:off x="7677811" y="1443409"/>
            <a:ext cx="3455580" cy="1323439"/>
          </a:xfrm>
          <a:prstGeom prst="rect">
            <a:avLst/>
          </a:prstGeom>
          <a:noFill/>
        </p:spPr>
        <p:txBody>
          <a:bodyPr wrap="square" rtlCol="0" anchor="b">
            <a:spAutoFit/>
          </a:bodyPr>
          <a:lstStyle/>
          <a:p>
            <a:r>
              <a:rPr lang="en-US" sz="4000">
                <a:latin typeface="+mj-lt"/>
              </a:rPr>
              <a:t>Anastasia Mandraguna</a:t>
            </a:r>
          </a:p>
        </p:txBody>
      </p:sp>
      <p:sp>
        <p:nvSpPr>
          <p:cNvPr id="19" name="TextBox 18">
            <a:extLst>
              <a:ext uri="{FF2B5EF4-FFF2-40B4-BE49-F238E27FC236}">
                <a16:creationId xmlns:a16="http://schemas.microsoft.com/office/drawing/2014/main" id="{F8280171-95ED-FB48-AE04-CEBCBBF299A0}"/>
              </a:ext>
            </a:extLst>
          </p:cNvPr>
          <p:cNvSpPr txBox="1"/>
          <p:nvPr/>
        </p:nvSpPr>
        <p:spPr>
          <a:xfrm>
            <a:off x="7677810" y="3184232"/>
            <a:ext cx="3455580"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a:t>
            </a:r>
          </a:p>
          <a:p>
            <a:pPr marL="171450" indent="-171450" algn="just">
              <a:lnSpc>
                <a:spcPct val="150000"/>
              </a:lnSpc>
              <a:buFont typeface="Arial" panose="020B0604020202020204" pitchFamily="34" charset="0"/>
              <a:buChar char="•"/>
            </a:pPr>
            <a:r>
              <a:rPr lang="en-ID" sz="1200"/>
              <a:t>Li Europan lingues es membres del sam familie. Lor separat existentie es</a:t>
            </a:r>
          </a:p>
          <a:p>
            <a:pPr marL="171450" indent="-171450" algn="just">
              <a:lnSpc>
                <a:spcPct val="150000"/>
              </a:lnSpc>
              <a:buFont typeface="Arial" panose="020B0604020202020204" pitchFamily="34" charset="0"/>
              <a:buChar char="•"/>
            </a:pPr>
            <a:r>
              <a:rPr lang="en-ID" sz="1200"/>
              <a:t>Un myth. Por scientie, musica, sport etc, litot Europa usa li sam</a:t>
            </a:r>
          </a:p>
          <a:p>
            <a:pPr marL="171450" indent="-171450" algn="just">
              <a:lnSpc>
                <a:spcPct val="150000"/>
              </a:lnSpc>
              <a:buFont typeface="Arial" panose="020B0604020202020204" pitchFamily="34" charset="0"/>
              <a:buChar char="•"/>
            </a:pPr>
            <a:r>
              <a:rPr lang="en-ID" sz="1200"/>
              <a:t>Por scientie, musica, sport etc, litot</a:t>
            </a:r>
            <a:endParaRPr lang="en-US" sz="1200"/>
          </a:p>
        </p:txBody>
      </p:sp>
      <p:sp>
        <p:nvSpPr>
          <p:cNvPr id="20" name="TextBox 19">
            <a:extLst>
              <a:ext uri="{FF2B5EF4-FFF2-40B4-BE49-F238E27FC236}">
                <a16:creationId xmlns:a16="http://schemas.microsoft.com/office/drawing/2014/main" id="{FB3085E5-3AC3-3E44-B48F-BE99A7AE47C0}"/>
              </a:ext>
            </a:extLst>
          </p:cNvPr>
          <p:cNvSpPr txBox="1"/>
          <p:nvPr/>
        </p:nvSpPr>
        <p:spPr>
          <a:xfrm>
            <a:off x="7677810" y="2845678"/>
            <a:ext cx="3455580" cy="338554"/>
          </a:xfrm>
          <a:prstGeom prst="rect">
            <a:avLst/>
          </a:prstGeom>
          <a:noFill/>
        </p:spPr>
        <p:txBody>
          <a:bodyPr wrap="square" rtlCol="0" anchor="b">
            <a:spAutoFit/>
          </a:bodyPr>
          <a:lstStyle/>
          <a:p>
            <a:r>
              <a:rPr lang="en-US" sz="1600" b="1"/>
              <a:t>Company Founder</a:t>
            </a:r>
          </a:p>
        </p:txBody>
      </p:sp>
      <p:sp>
        <p:nvSpPr>
          <p:cNvPr id="21" name="Rounded Rectangle 20">
            <a:extLst>
              <a:ext uri="{FF2B5EF4-FFF2-40B4-BE49-F238E27FC236}">
                <a16:creationId xmlns:a16="http://schemas.microsoft.com/office/drawing/2014/main" id="{FAA36F0E-E2C6-5142-B9E2-2F3783A4DD08}"/>
              </a:ext>
            </a:extLst>
          </p:cNvPr>
          <p:cNvSpPr/>
          <p:nvPr/>
        </p:nvSpPr>
        <p:spPr>
          <a:xfrm>
            <a:off x="1932642"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EBF30C2-DA05-AC4E-A361-022DED7ED5A2}"/>
              </a:ext>
            </a:extLst>
          </p:cNvPr>
          <p:cNvSpPr txBox="1"/>
          <p:nvPr/>
        </p:nvSpPr>
        <p:spPr>
          <a:xfrm>
            <a:off x="2169124" y="4718587"/>
            <a:ext cx="1756490" cy="338554"/>
          </a:xfrm>
          <a:prstGeom prst="rect">
            <a:avLst/>
          </a:prstGeom>
          <a:noFill/>
        </p:spPr>
        <p:txBody>
          <a:bodyPr wrap="square" rtlCol="0">
            <a:spAutoFit/>
          </a:bodyPr>
          <a:lstStyle/>
          <a:p>
            <a:pPr algn="ctr"/>
            <a:r>
              <a:rPr lang="en-US" sz="1600" b="1"/>
              <a:t>Skill One</a:t>
            </a:r>
          </a:p>
        </p:txBody>
      </p:sp>
      <p:sp>
        <p:nvSpPr>
          <p:cNvPr id="23" name="TextBox 22">
            <a:extLst>
              <a:ext uri="{FF2B5EF4-FFF2-40B4-BE49-F238E27FC236}">
                <a16:creationId xmlns:a16="http://schemas.microsoft.com/office/drawing/2014/main" id="{7E60170D-0142-1F4B-ABD3-0D0597A7F1FD}"/>
              </a:ext>
            </a:extLst>
          </p:cNvPr>
          <p:cNvSpPr txBox="1"/>
          <p:nvPr/>
        </p:nvSpPr>
        <p:spPr>
          <a:xfrm>
            <a:off x="2169124" y="4010701"/>
            <a:ext cx="1756490" cy="707886"/>
          </a:xfrm>
          <a:prstGeom prst="rect">
            <a:avLst/>
          </a:prstGeom>
          <a:noFill/>
        </p:spPr>
        <p:txBody>
          <a:bodyPr wrap="square" rtlCol="0" anchor="b">
            <a:spAutoFit/>
          </a:bodyPr>
          <a:lstStyle/>
          <a:p>
            <a:pPr algn="ctr"/>
            <a:r>
              <a:rPr lang="en-US" sz="4000" b="1">
                <a:solidFill>
                  <a:schemeClr val="accent1"/>
                </a:solidFill>
                <a:latin typeface="+mj-lt"/>
              </a:rPr>
              <a:t>98%</a:t>
            </a:r>
          </a:p>
        </p:txBody>
      </p:sp>
      <p:sp>
        <p:nvSpPr>
          <p:cNvPr id="30" name="Rounded Rectangle 29">
            <a:extLst>
              <a:ext uri="{FF2B5EF4-FFF2-40B4-BE49-F238E27FC236}">
                <a16:creationId xmlns:a16="http://schemas.microsoft.com/office/drawing/2014/main" id="{11E48B9F-4CB3-5F48-A35E-347F9F2532EC}"/>
              </a:ext>
            </a:extLst>
          </p:cNvPr>
          <p:cNvSpPr/>
          <p:nvPr/>
        </p:nvSpPr>
        <p:spPr>
          <a:xfrm>
            <a:off x="4318031" y="3896494"/>
            <a:ext cx="2229454"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8433533B-7DED-AE4D-B257-13FE3C82EA32}"/>
              </a:ext>
            </a:extLst>
          </p:cNvPr>
          <p:cNvSpPr txBox="1"/>
          <p:nvPr/>
        </p:nvSpPr>
        <p:spPr>
          <a:xfrm>
            <a:off x="4554513" y="4718587"/>
            <a:ext cx="1756490" cy="338554"/>
          </a:xfrm>
          <a:prstGeom prst="rect">
            <a:avLst/>
          </a:prstGeom>
          <a:noFill/>
        </p:spPr>
        <p:txBody>
          <a:bodyPr wrap="square" rtlCol="0">
            <a:spAutoFit/>
          </a:bodyPr>
          <a:lstStyle/>
          <a:p>
            <a:pPr algn="ctr"/>
            <a:r>
              <a:rPr lang="en-US" sz="1600" b="1"/>
              <a:t>Skill Two</a:t>
            </a:r>
          </a:p>
        </p:txBody>
      </p:sp>
      <p:sp>
        <p:nvSpPr>
          <p:cNvPr id="32" name="TextBox 31">
            <a:extLst>
              <a:ext uri="{FF2B5EF4-FFF2-40B4-BE49-F238E27FC236}">
                <a16:creationId xmlns:a16="http://schemas.microsoft.com/office/drawing/2014/main" id="{90EAE4B7-3626-2347-9D5C-66771F9212C0}"/>
              </a:ext>
            </a:extLst>
          </p:cNvPr>
          <p:cNvSpPr txBox="1"/>
          <p:nvPr/>
        </p:nvSpPr>
        <p:spPr>
          <a:xfrm>
            <a:off x="4554513" y="4010701"/>
            <a:ext cx="1756490" cy="707886"/>
          </a:xfrm>
          <a:prstGeom prst="rect">
            <a:avLst/>
          </a:prstGeom>
          <a:noFill/>
        </p:spPr>
        <p:txBody>
          <a:bodyPr wrap="square" rtlCol="0" anchor="b">
            <a:spAutoFit/>
          </a:bodyPr>
          <a:lstStyle/>
          <a:p>
            <a:pPr algn="ctr"/>
            <a:r>
              <a:rPr lang="en-US" sz="4000" b="1">
                <a:solidFill>
                  <a:schemeClr val="accent1"/>
                </a:solidFill>
                <a:latin typeface="+mj-lt"/>
              </a:rPr>
              <a:t>87%</a:t>
            </a:r>
          </a:p>
        </p:txBody>
      </p:sp>
      <p:sp>
        <p:nvSpPr>
          <p:cNvPr id="36" name="Freeform 35">
            <a:extLst>
              <a:ext uri="{FF2B5EF4-FFF2-40B4-BE49-F238E27FC236}">
                <a16:creationId xmlns:a16="http://schemas.microsoft.com/office/drawing/2014/main" id="{7789ACC8-B151-4E41-B91F-A86FD00BD06E}"/>
              </a:ext>
            </a:extLst>
          </p:cNvPr>
          <p:cNvSpPr/>
          <p:nvPr/>
        </p:nvSpPr>
        <p:spPr>
          <a:xfrm>
            <a:off x="8198867" y="0"/>
            <a:ext cx="3993133" cy="2778730"/>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54697C85-4A9E-AD4E-B02E-D803AF0C6C27}"/>
              </a:ext>
            </a:extLst>
          </p:cNvPr>
          <p:cNvSpPr/>
          <p:nvPr/>
        </p:nvSpPr>
        <p:spPr>
          <a:xfrm>
            <a:off x="8880665" y="5568267"/>
            <a:ext cx="3311334" cy="1289732"/>
          </a:xfrm>
          <a:custGeom>
            <a:avLst/>
            <a:gdLst>
              <a:gd name="connsiteX0" fmla="*/ 3311334 w 3311334"/>
              <a:gd name="connsiteY0" fmla="*/ 13319 h 1289732"/>
              <a:gd name="connsiteX1" fmla="*/ 3311334 w 3311334"/>
              <a:gd name="connsiteY1" fmla="*/ 1289733 h 1289732"/>
              <a:gd name="connsiteX2" fmla="*/ 0 w 3311334"/>
              <a:gd name="connsiteY2" fmla="*/ 1289733 h 1289732"/>
              <a:gd name="connsiteX3" fmla="*/ 80518 w 3311334"/>
              <a:gd name="connsiteY3" fmla="*/ 1132634 h 1289732"/>
              <a:gd name="connsiteX4" fmla="*/ 383349 w 3311334"/>
              <a:gd name="connsiteY4" fmla="*/ 992426 h 1289732"/>
              <a:gd name="connsiteX5" fmla="*/ 1205547 w 3311334"/>
              <a:gd name="connsiteY5" fmla="*/ 1052497 h 1289732"/>
              <a:gd name="connsiteX6" fmla="*/ 1987677 w 3311334"/>
              <a:gd name="connsiteY6" fmla="*/ 877364 h 1289732"/>
              <a:gd name="connsiteX7" fmla="*/ 2291842 w 3311334"/>
              <a:gd name="connsiteY7" fmla="*/ 429498 h 1289732"/>
              <a:gd name="connsiteX8" fmla="*/ 3311334 w 3311334"/>
              <a:gd name="connsiteY8" fmla="*/ 13319 h 128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1334" h="1289732">
                <a:moveTo>
                  <a:pt x="3311334" y="13319"/>
                </a:moveTo>
                <a:lnTo>
                  <a:pt x="3311334" y="1289733"/>
                </a:lnTo>
                <a:lnTo>
                  <a:pt x="0" y="1289733"/>
                </a:lnTo>
                <a:cubicBezTo>
                  <a:pt x="10668" y="1231630"/>
                  <a:pt x="39624" y="1175496"/>
                  <a:pt x="80518" y="1132634"/>
                </a:cubicBezTo>
                <a:cubicBezTo>
                  <a:pt x="158750" y="1050719"/>
                  <a:pt x="271590" y="1010460"/>
                  <a:pt x="383349" y="992426"/>
                </a:cubicBezTo>
                <a:cubicBezTo>
                  <a:pt x="655765" y="948420"/>
                  <a:pt x="931481" y="1020620"/>
                  <a:pt x="1205547" y="1052497"/>
                </a:cubicBezTo>
                <a:cubicBezTo>
                  <a:pt x="1479614" y="1084310"/>
                  <a:pt x="1785556" y="1065197"/>
                  <a:pt x="1987677" y="877364"/>
                </a:cubicBezTo>
                <a:cubicBezTo>
                  <a:pt x="2120328" y="754174"/>
                  <a:pt x="2187194" y="577263"/>
                  <a:pt x="2291842" y="429498"/>
                </a:cubicBezTo>
                <a:cubicBezTo>
                  <a:pt x="2515743" y="113205"/>
                  <a:pt x="2931160" y="-49482"/>
                  <a:pt x="3311334" y="1331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E8872A19-B91A-1443-9081-7859840EC4FF}"/>
              </a:ext>
            </a:extLst>
          </p:cNvPr>
          <p:cNvSpPr/>
          <p:nvPr/>
        </p:nvSpPr>
        <p:spPr>
          <a:xfrm>
            <a:off x="10951961" y="56540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Triangle 38">
            <a:extLst>
              <a:ext uri="{FF2B5EF4-FFF2-40B4-BE49-F238E27FC236}">
                <a16:creationId xmlns:a16="http://schemas.microsoft.com/office/drawing/2014/main" id="{2CB7FC31-3017-6C4A-9E29-BBEF94C2DB6B}"/>
              </a:ext>
            </a:extLst>
          </p:cNvPr>
          <p:cNvSpPr/>
          <p:nvPr/>
        </p:nvSpPr>
        <p:spPr>
          <a:xfrm rot="5400000">
            <a:off x="7196611" y="96114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FFC0D77A-B89E-2A41-91A7-85F315F7D709}"/>
              </a:ext>
            </a:extLst>
          </p:cNvPr>
          <p:cNvSpPr/>
          <p:nvPr/>
        </p:nvSpPr>
        <p:spPr>
          <a:xfrm>
            <a:off x="5508307" y="573017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2D87012-B6B8-2840-88D7-A5AE4606D012}"/>
              </a:ext>
            </a:extLst>
          </p:cNvPr>
          <p:cNvSpPr/>
          <p:nvPr/>
        </p:nvSpPr>
        <p:spPr>
          <a:xfrm>
            <a:off x="10539286" y="563083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8907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45">
            <a:extLst>
              <a:ext uri="{FF2B5EF4-FFF2-40B4-BE49-F238E27FC236}">
                <a16:creationId xmlns:a16="http://schemas.microsoft.com/office/drawing/2014/main" id="{73D4D6F3-70CD-9E48-8272-21754F9C8868}"/>
              </a:ext>
            </a:extLst>
          </p:cNvPr>
          <p:cNvSpPr/>
          <p:nvPr/>
        </p:nvSpPr>
        <p:spPr>
          <a:xfrm>
            <a:off x="6835639" y="271084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680A52EE-6179-4148-9B3A-BD09F3D453D8}"/>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3" name="TextBox 32">
            <a:extLst>
              <a:ext uri="{FF2B5EF4-FFF2-40B4-BE49-F238E27FC236}">
                <a16:creationId xmlns:a16="http://schemas.microsoft.com/office/drawing/2014/main" id="{A098A55E-805C-7D4E-89CB-985667A1477C}"/>
              </a:ext>
            </a:extLst>
          </p:cNvPr>
          <p:cNvSpPr txBox="1"/>
          <p:nvPr/>
        </p:nvSpPr>
        <p:spPr>
          <a:xfrm>
            <a:off x="2047200" y="5181513"/>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4" name="TextBox 33">
            <a:extLst>
              <a:ext uri="{FF2B5EF4-FFF2-40B4-BE49-F238E27FC236}">
                <a16:creationId xmlns:a16="http://schemas.microsoft.com/office/drawing/2014/main" id="{4FDB8964-9924-254A-9E98-AE611D4AB44D}"/>
              </a:ext>
            </a:extLst>
          </p:cNvPr>
          <p:cNvSpPr txBox="1"/>
          <p:nvPr/>
        </p:nvSpPr>
        <p:spPr>
          <a:xfrm>
            <a:off x="2047200" y="4565960"/>
            <a:ext cx="3452649" cy="338554"/>
          </a:xfrm>
          <a:prstGeom prst="rect">
            <a:avLst/>
          </a:prstGeom>
          <a:noFill/>
        </p:spPr>
        <p:txBody>
          <a:bodyPr wrap="square" rtlCol="0" anchor="b">
            <a:spAutoFit/>
          </a:bodyPr>
          <a:lstStyle/>
          <a:p>
            <a:pPr algn="ctr"/>
            <a:r>
              <a:rPr lang="en-US" sz="1600" b="1"/>
              <a:t>Your Title Here</a:t>
            </a:r>
          </a:p>
        </p:txBody>
      </p:sp>
      <p:sp>
        <p:nvSpPr>
          <p:cNvPr id="35" name="TextBox 34">
            <a:extLst>
              <a:ext uri="{FF2B5EF4-FFF2-40B4-BE49-F238E27FC236}">
                <a16:creationId xmlns:a16="http://schemas.microsoft.com/office/drawing/2014/main" id="{8A4AE38F-C5FD-8340-B879-7B6B7AD04C54}"/>
              </a:ext>
            </a:extLst>
          </p:cNvPr>
          <p:cNvSpPr txBox="1"/>
          <p:nvPr/>
        </p:nvSpPr>
        <p:spPr>
          <a:xfrm>
            <a:off x="2042566" y="4904514"/>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38" name="TextBox 37">
            <a:extLst>
              <a:ext uri="{FF2B5EF4-FFF2-40B4-BE49-F238E27FC236}">
                <a16:creationId xmlns:a16="http://schemas.microsoft.com/office/drawing/2014/main" id="{BA67DB81-D859-2647-949C-23FA978D39DD}"/>
              </a:ext>
            </a:extLst>
          </p:cNvPr>
          <p:cNvSpPr txBox="1"/>
          <p:nvPr/>
        </p:nvSpPr>
        <p:spPr>
          <a:xfrm>
            <a:off x="6640945" y="5184366"/>
            <a:ext cx="3452649" cy="609847"/>
          </a:xfrm>
          <a:prstGeom prst="rect">
            <a:avLst/>
          </a:prstGeom>
          <a:noFill/>
        </p:spPr>
        <p:txBody>
          <a:bodyPr wrap="square" rtlCol="0" anchor="t">
            <a:spAutoFit/>
          </a:bodyPr>
          <a:lstStyle/>
          <a:p>
            <a:pPr algn="ctr">
              <a:lnSpc>
                <a:spcPct val="150000"/>
              </a:lnSpc>
            </a:pPr>
            <a:r>
              <a:rPr lang="en-ID" sz="1200"/>
              <a:t>Li Europan lingues es membres del sam familie. Lor separat existentie es un myth. Por scientie, </a:t>
            </a:r>
            <a:endParaRPr lang="en-US" sz="700"/>
          </a:p>
        </p:txBody>
      </p:sp>
      <p:sp>
        <p:nvSpPr>
          <p:cNvPr id="39" name="TextBox 38">
            <a:extLst>
              <a:ext uri="{FF2B5EF4-FFF2-40B4-BE49-F238E27FC236}">
                <a16:creationId xmlns:a16="http://schemas.microsoft.com/office/drawing/2014/main" id="{F4721BF4-65F6-134F-9DB0-31F9B17EC14B}"/>
              </a:ext>
            </a:extLst>
          </p:cNvPr>
          <p:cNvSpPr txBox="1"/>
          <p:nvPr/>
        </p:nvSpPr>
        <p:spPr>
          <a:xfrm>
            <a:off x="6640945" y="4568813"/>
            <a:ext cx="3452649" cy="338554"/>
          </a:xfrm>
          <a:prstGeom prst="rect">
            <a:avLst/>
          </a:prstGeom>
          <a:noFill/>
        </p:spPr>
        <p:txBody>
          <a:bodyPr wrap="square" rtlCol="0" anchor="b">
            <a:spAutoFit/>
          </a:bodyPr>
          <a:lstStyle/>
          <a:p>
            <a:pPr algn="ctr"/>
            <a:r>
              <a:rPr lang="en-US" sz="1600" b="1"/>
              <a:t>Your Title Here</a:t>
            </a:r>
          </a:p>
        </p:txBody>
      </p:sp>
      <p:sp>
        <p:nvSpPr>
          <p:cNvPr id="40" name="TextBox 39">
            <a:extLst>
              <a:ext uri="{FF2B5EF4-FFF2-40B4-BE49-F238E27FC236}">
                <a16:creationId xmlns:a16="http://schemas.microsoft.com/office/drawing/2014/main" id="{2AB15DA1-1F90-2243-A480-B91A69AF4AD9}"/>
              </a:ext>
            </a:extLst>
          </p:cNvPr>
          <p:cNvSpPr txBox="1"/>
          <p:nvPr/>
        </p:nvSpPr>
        <p:spPr>
          <a:xfrm>
            <a:off x="6636311" y="4907367"/>
            <a:ext cx="3452649" cy="276999"/>
          </a:xfrm>
          <a:prstGeom prst="rect">
            <a:avLst/>
          </a:prstGeom>
          <a:noFill/>
        </p:spPr>
        <p:txBody>
          <a:bodyPr wrap="square" rtlCol="0" anchor="t">
            <a:spAutoFit/>
          </a:bodyPr>
          <a:lstStyle/>
          <a:p>
            <a:pPr algn="ctr"/>
            <a:r>
              <a:rPr lang="en-ID" sz="1200" i="1"/>
              <a:t>Production Supervisor</a:t>
            </a:r>
            <a:endParaRPr lang="en-US" sz="700" i="1"/>
          </a:p>
        </p:txBody>
      </p:sp>
      <p:sp>
        <p:nvSpPr>
          <p:cNvPr id="44" name="Freeform 43">
            <a:extLst>
              <a:ext uri="{FF2B5EF4-FFF2-40B4-BE49-F238E27FC236}">
                <a16:creationId xmlns:a16="http://schemas.microsoft.com/office/drawing/2014/main" id="{E73DA519-1FCE-A043-810A-32EC78AA4B73}"/>
              </a:ext>
            </a:extLst>
          </p:cNvPr>
          <p:cNvSpPr/>
          <p:nvPr/>
        </p:nvSpPr>
        <p:spPr>
          <a:xfrm>
            <a:off x="0" y="1"/>
            <a:ext cx="1194238" cy="3058510"/>
          </a:xfrm>
          <a:custGeom>
            <a:avLst/>
            <a:gdLst>
              <a:gd name="connsiteX0" fmla="*/ 1017524 w 1783106"/>
              <a:gd name="connsiteY0" fmla="*/ 2437765 h 4566633"/>
              <a:gd name="connsiteX1" fmla="*/ 1059434 w 1783106"/>
              <a:gd name="connsiteY1" fmla="*/ 3311017 h 4566633"/>
              <a:gd name="connsiteX2" fmla="*/ 1002602 w 1783106"/>
              <a:gd name="connsiteY2" fmla="*/ 4172839 h 4566633"/>
              <a:gd name="connsiteX3" fmla="*/ 407353 w 1783106"/>
              <a:gd name="connsiteY3" fmla="*/ 4542600 h 4566633"/>
              <a:gd name="connsiteX4" fmla="*/ 0 w 1783106"/>
              <a:gd name="connsiteY4" fmla="*/ 4563682 h 4566633"/>
              <a:gd name="connsiteX5" fmla="*/ 0 w 1783106"/>
              <a:gd name="connsiteY5" fmla="*/ 0 h 4566633"/>
              <a:gd name="connsiteX6" fmla="*/ 1394079 w 1783106"/>
              <a:gd name="connsiteY6" fmla="*/ 0 h 4566633"/>
              <a:gd name="connsiteX7" fmla="*/ 1767332 w 1783106"/>
              <a:gd name="connsiteY7" fmla="*/ 728155 h 4566633"/>
              <a:gd name="connsiteX8" fmla="*/ 1570101 w 1783106"/>
              <a:gd name="connsiteY8" fmla="*/ 1652524 h 4566633"/>
              <a:gd name="connsiteX9" fmla="*/ 1017524 w 1783106"/>
              <a:gd name="connsiteY9" fmla="*/ 2437765 h 456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83106" h="4566633">
                <a:moveTo>
                  <a:pt x="1017524" y="2437765"/>
                </a:moveTo>
                <a:cubicBezTo>
                  <a:pt x="925576" y="2718118"/>
                  <a:pt x="1000506" y="3021965"/>
                  <a:pt x="1059434" y="3311017"/>
                </a:cubicBezTo>
                <a:cubicBezTo>
                  <a:pt x="1118362" y="3600069"/>
                  <a:pt x="1155700" y="3920617"/>
                  <a:pt x="1002602" y="4172839"/>
                </a:cubicBezTo>
                <a:cubicBezTo>
                  <a:pt x="877697" y="4378579"/>
                  <a:pt x="644081" y="4499166"/>
                  <a:pt x="407353" y="4542600"/>
                </a:cubicBezTo>
                <a:cubicBezTo>
                  <a:pt x="273050" y="4567174"/>
                  <a:pt x="136652" y="4570159"/>
                  <a:pt x="0" y="4563682"/>
                </a:cubicBezTo>
                <a:lnTo>
                  <a:pt x="0" y="0"/>
                </a:lnTo>
                <a:lnTo>
                  <a:pt x="1394079" y="0"/>
                </a:lnTo>
                <a:cubicBezTo>
                  <a:pt x="1590358" y="195707"/>
                  <a:pt x="1723898" y="454216"/>
                  <a:pt x="1767332" y="728155"/>
                </a:cubicBezTo>
                <a:cubicBezTo>
                  <a:pt x="1817751" y="1046480"/>
                  <a:pt x="1746060" y="1382586"/>
                  <a:pt x="1570101" y="1652524"/>
                </a:cubicBezTo>
                <a:cubicBezTo>
                  <a:pt x="1394397" y="1922209"/>
                  <a:pt x="1117854" y="2131949"/>
                  <a:pt x="1017524" y="24377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761C2F0A-1072-BA4A-B66C-0051073587A7}"/>
              </a:ext>
            </a:extLst>
          </p:cNvPr>
          <p:cNvSpPr/>
          <p:nvPr/>
        </p:nvSpPr>
        <p:spPr>
          <a:xfrm>
            <a:off x="10920695" y="0"/>
            <a:ext cx="1271303" cy="2601310"/>
          </a:xfrm>
          <a:custGeom>
            <a:avLst/>
            <a:gdLst>
              <a:gd name="connsiteX0" fmla="*/ 2032600 w 2032600"/>
              <a:gd name="connsiteY0" fmla="*/ 0 h 4159058"/>
              <a:gd name="connsiteX1" fmla="*/ 2032600 w 2032600"/>
              <a:gd name="connsiteY1" fmla="*/ 4119372 h 4159058"/>
              <a:gd name="connsiteX2" fmla="*/ 1796063 w 2032600"/>
              <a:gd name="connsiteY2" fmla="*/ 4152837 h 4159058"/>
              <a:gd name="connsiteX3" fmla="*/ 1174081 w 2032600"/>
              <a:gd name="connsiteY3" fmla="*/ 4086860 h 4159058"/>
              <a:gd name="connsiteX4" fmla="*/ 873154 w 2032600"/>
              <a:gd name="connsiteY4" fmla="*/ 3588957 h 4159058"/>
              <a:gd name="connsiteX5" fmla="*/ 1251487 w 2032600"/>
              <a:gd name="connsiteY5" fmla="*/ 3013774 h 4159058"/>
              <a:gd name="connsiteX6" fmla="*/ 1000218 w 2032600"/>
              <a:gd name="connsiteY6" fmla="*/ 2480374 h 4159058"/>
              <a:gd name="connsiteX7" fmla="*/ 430622 w 2032600"/>
              <a:gd name="connsiteY7" fmla="*/ 2215833 h 4159058"/>
              <a:gd name="connsiteX8" fmla="*/ 10824 w 2032600"/>
              <a:gd name="connsiteY8" fmla="*/ 1776984 h 4159058"/>
              <a:gd name="connsiteX9" fmla="*/ 172749 w 2032600"/>
              <a:gd name="connsiteY9" fmla="*/ 1183005 h 4159058"/>
              <a:gd name="connsiteX10" fmla="*/ 828894 w 2032600"/>
              <a:gd name="connsiteY10" fmla="*/ 0 h 4159058"/>
              <a:gd name="connsiteX11" fmla="*/ 2032600 w 2032600"/>
              <a:gd name="connsiteY11" fmla="*/ 0 h 415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2600" h="4159058">
                <a:moveTo>
                  <a:pt x="2032600" y="0"/>
                </a:moveTo>
                <a:lnTo>
                  <a:pt x="2032600" y="4119372"/>
                </a:lnTo>
                <a:cubicBezTo>
                  <a:pt x="1958306" y="4143439"/>
                  <a:pt x="1874930" y="4149027"/>
                  <a:pt x="1796063" y="4152837"/>
                </a:cubicBezTo>
                <a:cubicBezTo>
                  <a:pt x="1585815" y="4162933"/>
                  <a:pt x="1366740" y="4171506"/>
                  <a:pt x="1174081" y="4086860"/>
                </a:cubicBezTo>
                <a:cubicBezTo>
                  <a:pt x="981358" y="4002215"/>
                  <a:pt x="825402" y="3793934"/>
                  <a:pt x="873154" y="3588957"/>
                </a:cubicBezTo>
                <a:cubicBezTo>
                  <a:pt x="925795" y="3362897"/>
                  <a:pt x="1190019" y="3237548"/>
                  <a:pt x="1251487" y="3013774"/>
                </a:cubicBezTo>
                <a:cubicBezTo>
                  <a:pt x="1307113" y="2811526"/>
                  <a:pt x="1172683" y="2599754"/>
                  <a:pt x="1000218" y="2480374"/>
                </a:cubicBezTo>
                <a:cubicBezTo>
                  <a:pt x="827752" y="2361057"/>
                  <a:pt x="620107" y="2305749"/>
                  <a:pt x="430622" y="2215833"/>
                </a:cubicBezTo>
                <a:cubicBezTo>
                  <a:pt x="241138" y="2125853"/>
                  <a:pt x="56163" y="1981772"/>
                  <a:pt x="10824" y="1776984"/>
                </a:cubicBezTo>
                <a:cubicBezTo>
                  <a:pt x="-34515" y="1571879"/>
                  <a:pt x="70895" y="1366711"/>
                  <a:pt x="172749" y="1183005"/>
                </a:cubicBezTo>
                <a:cubicBezTo>
                  <a:pt x="391443" y="788670"/>
                  <a:pt x="610200" y="394335"/>
                  <a:pt x="828894" y="0"/>
                </a:cubicBezTo>
                <a:lnTo>
                  <a:pt x="2032600"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47" name="Triangle 46">
            <a:extLst>
              <a:ext uri="{FF2B5EF4-FFF2-40B4-BE49-F238E27FC236}">
                <a16:creationId xmlns:a16="http://schemas.microsoft.com/office/drawing/2014/main" id="{A7891E46-1A2E-0A47-B63B-CBC5BD5651D3}"/>
              </a:ext>
            </a:extLst>
          </p:cNvPr>
          <p:cNvSpPr/>
          <p:nvPr/>
        </p:nvSpPr>
        <p:spPr>
          <a:xfrm rot="5400000">
            <a:off x="10798077" y="4717113"/>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ross 47">
            <a:extLst>
              <a:ext uri="{FF2B5EF4-FFF2-40B4-BE49-F238E27FC236}">
                <a16:creationId xmlns:a16="http://schemas.microsoft.com/office/drawing/2014/main" id="{1A0FCED8-8530-2D42-8E6F-8BFCFC6631ED}"/>
              </a:ext>
            </a:extLst>
          </p:cNvPr>
          <p:cNvSpPr/>
          <p:nvPr/>
        </p:nvSpPr>
        <p:spPr>
          <a:xfrm>
            <a:off x="1881557" y="333490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DA72843-3B0A-6E47-926D-1090154EE1C9}"/>
              </a:ext>
            </a:extLst>
          </p:cNvPr>
          <p:cNvSpPr/>
          <p:nvPr/>
        </p:nvSpPr>
        <p:spPr>
          <a:xfrm>
            <a:off x="746274" y="87929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EBD89EB5-333D-A848-A723-F5CEEDDB8B51}"/>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31ABA9E9-DAD0-EC46-A534-56C263EEC8D7}"/>
              </a:ext>
            </a:extLst>
          </p:cNvPr>
          <p:cNvSpPr>
            <a:spLocks noGrp="1"/>
          </p:cNvSpPr>
          <p:nvPr>
            <p:ph type="pic" sz="quarter" idx="12"/>
          </p:nvPr>
        </p:nvSpPr>
        <p:spPr/>
      </p:sp>
    </p:spTree>
    <p:extLst>
      <p:ext uri="{BB962C8B-B14F-4D97-AF65-F5344CB8AC3E}">
        <p14:creationId xmlns:p14="http://schemas.microsoft.com/office/powerpoint/2010/main" val="922423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1CCAFD-008F-934B-9215-55EE8AB75B37}"/>
              </a:ext>
            </a:extLst>
          </p:cNvPr>
          <p:cNvSpPr>
            <a:spLocks noGrp="1"/>
          </p:cNvSpPr>
          <p:nvPr>
            <p:ph type="pic" sz="quarter" idx="10"/>
          </p:nvPr>
        </p:nvSpPr>
        <p:spPr/>
      </p:sp>
      <p:sp>
        <p:nvSpPr>
          <p:cNvPr id="12" name="Picture Placeholder 11">
            <a:extLst>
              <a:ext uri="{FF2B5EF4-FFF2-40B4-BE49-F238E27FC236}">
                <a16:creationId xmlns:a16="http://schemas.microsoft.com/office/drawing/2014/main" id="{8B401636-2AEA-6D4B-A510-1EE95FFE4C4F}"/>
              </a:ext>
            </a:extLst>
          </p:cNvPr>
          <p:cNvSpPr>
            <a:spLocks noGrp="1"/>
          </p:cNvSpPr>
          <p:nvPr>
            <p:ph type="pic" sz="quarter" idx="11"/>
          </p:nvPr>
        </p:nvSpPr>
        <p:spPr/>
      </p:sp>
      <p:sp>
        <p:nvSpPr>
          <p:cNvPr id="5" name="Freeform 4">
            <a:extLst>
              <a:ext uri="{FF2B5EF4-FFF2-40B4-BE49-F238E27FC236}">
                <a16:creationId xmlns:a16="http://schemas.microsoft.com/office/drawing/2014/main" id="{9FD86AEE-EF81-DA45-A734-74CF7C509A9B}"/>
              </a:ext>
            </a:extLst>
          </p:cNvPr>
          <p:cNvSpPr/>
          <p:nvPr/>
        </p:nvSpPr>
        <p:spPr>
          <a:xfrm>
            <a:off x="1" y="1"/>
            <a:ext cx="3270196" cy="3580055"/>
          </a:xfrm>
          <a:custGeom>
            <a:avLst/>
            <a:gdLst>
              <a:gd name="connsiteX0" fmla="*/ 5126292 w 5126291"/>
              <a:gd name="connsiteY0" fmla="*/ 1928305 h 5612021"/>
              <a:gd name="connsiteX1" fmla="*/ 5047552 w 5126291"/>
              <a:gd name="connsiteY1" fmla="*/ 2323084 h 5612021"/>
              <a:gd name="connsiteX2" fmla="*/ 4274058 w 5126291"/>
              <a:gd name="connsiteY2" fmla="*/ 3034348 h 5612021"/>
              <a:gd name="connsiteX3" fmla="*/ 3211513 w 5126291"/>
              <a:gd name="connsiteY3" fmla="*/ 3163761 h 5612021"/>
              <a:gd name="connsiteX4" fmla="*/ 2462657 w 5126291"/>
              <a:gd name="connsiteY4" fmla="*/ 3137345 h 5612021"/>
              <a:gd name="connsiteX5" fmla="*/ 1853756 w 5126291"/>
              <a:gd name="connsiteY5" fmla="*/ 3521964 h 5612021"/>
              <a:gd name="connsiteX6" fmla="*/ 1981708 w 5126291"/>
              <a:gd name="connsiteY6" fmla="*/ 4880483 h 5612021"/>
              <a:gd name="connsiteX7" fmla="*/ 994982 w 5126291"/>
              <a:gd name="connsiteY7" fmla="*/ 5610606 h 5612021"/>
              <a:gd name="connsiteX8" fmla="*/ 0 w 5126291"/>
              <a:gd name="connsiteY8" fmla="*/ 5122545 h 5612021"/>
              <a:gd name="connsiteX9" fmla="*/ 0 w 5126291"/>
              <a:gd name="connsiteY9" fmla="*/ 0 h 5612021"/>
              <a:gd name="connsiteX10" fmla="*/ 3927666 w 5126291"/>
              <a:gd name="connsiteY10" fmla="*/ 0 h 5612021"/>
              <a:gd name="connsiteX11" fmla="*/ 3916871 w 5126291"/>
              <a:gd name="connsiteY11" fmla="*/ 412306 h 5612021"/>
              <a:gd name="connsiteX12" fmla="*/ 4328287 w 5126291"/>
              <a:gd name="connsiteY12" fmla="*/ 933387 h 5612021"/>
              <a:gd name="connsiteX13" fmla="*/ 4897692 w 5126291"/>
              <a:gd name="connsiteY13" fmla="*/ 1313434 h 5612021"/>
              <a:gd name="connsiteX14" fmla="*/ 5126292 w 5126291"/>
              <a:gd name="connsiteY14" fmla="*/ 1928305 h 5612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26291" h="5612021">
                <a:moveTo>
                  <a:pt x="5126292" y="1928305"/>
                </a:moveTo>
                <a:cubicBezTo>
                  <a:pt x="5126292" y="2063369"/>
                  <a:pt x="5099685" y="2199069"/>
                  <a:pt x="5047552" y="2323084"/>
                </a:cubicBezTo>
                <a:cubicBezTo>
                  <a:pt x="4908042" y="2654681"/>
                  <a:pt x="4608957" y="2902966"/>
                  <a:pt x="4274058" y="3034348"/>
                </a:cubicBezTo>
                <a:cubicBezTo>
                  <a:pt x="3939096" y="3165793"/>
                  <a:pt x="3570351" y="3189859"/>
                  <a:pt x="3211513" y="3163761"/>
                </a:cubicBezTo>
                <a:cubicBezTo>
                  <a:pt x="2961831" y="3145663"/>
                  <a:pt x="2710752" y="3104071"/>
                  <a:pt x="2462657" y="3137345"/>
                </a:cubicBezTo>
                <a:cubicBezTo>
                  <a:pt x="2214499" y="3170619"/>
                  <a:pt x="1961261" y="3295904"/>
                  <a:pt x="1853756" y="3521964"/>
                </a:cubicBezTo>
                <a:cubicBezTo>
                  <a:pt x="1654810" y="3940366"/>
                  <a:pt x="2036191" y="4420426"/>
                  <a:pt x="1981708" y="4880483"/>
                </a:cubicBezTo>
                <a:cubicBezTo>
                  <a:pt x="1928622" y="5328158"/>
                  <a:pt x="1445133" y="5635562"/>
                  <a:pt x="994982" y="5610606"/>
                </a:cubicBezTo>
                <a:cubicBezTo>
                  <a:pt x="617538" y="5589651"/>
                  <a:pt x="275527" y="5387404"/>
                  <a:pt x="0" y="5122545"/>
                </a:cubicBezTo>
                <a:lnTo>
                  <a:pt x="0" y="0"/>
                </a:lnTo>
                <a:lnTo>
                  <a:pt x="3927666" y="0"/>
                </a:lnTo>
                <a:cubicBezTo>
                  <a:pt x="3943541" y="134176"/>
                  <a:pt x="3900043" y="275844"/>
                  <a:pt x="3916871" y="412306"/>
                </a:cubicBezTo>
                <a:cubicBezTo>
                  <a:pt x="3944874" y="639636"/>
                  <a:pt x="4133342" y="813054"/>
                  <a:pt x="4328287" y="933387"/>
                </a:cubicBezTo>
                <a:cubicBezTo>
                  <a:pt x="4523232" y="1053656"/>
                  <a:pt x="4741037" y="1146239"/>
                  <a:pt x="4897692" y="1313434"/>
                </a:cubicBezTo>
                <a:cubicBezTo>
                  <a:pt x="5051743" y="1477772"/>
                  <a:pt x="5126292" y="1702117"/>
                  <a:pt x="5126292" y="192830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C2D04174-AE6A-5A4F-81C1-7EE397D0C7A7}"/>
              </a:ext>
            </a:extLst>
          </p:cNvPr>
          <p:cNvSpPr/>
          <p:nvPr/>
        </p:nvSpPr>
        <p:spPr>
          <a:xfrm>
            <a:off x="8999621" y="4300053"/>
            <a:ext cx="3192378" cy="2557945"/>
          </a:xfrm>
          <a:custGeom>
            <a:avLst/>
            <a:gdLst>
              <a:gd name="connsiteX0" fmla="*/ 3783160 w 3783159"/>
              <a:gd name="connsiteY0" fmla="*/ 718 h 3031318"/>
              <a:gd name="connsiteX1" fmla="*/ 3783160 w 3783159"/>
              <a:gd name="connsiteY1" fmla="*/ 3031319 h 3031318"/>
              <a:gd name="connsiteX2" fmla="*/ 167343 w 3783159"/>
              <a:gd name="connsiteY2" fmla="*/ 3031319 h 3031318"/>
              <a:gd name="connsiteX3" fmla="*/ 2751 w 3783159"/>
              <a:gd name="connsiteY3" fmla="*/ 2519255 h 3031318"/>
              <a:gd name="connsiteX4" fmla="*/ 575140 w 3783159"/>
              <a:gd name="connsiteY4" fmla="*/ 1975822 h 3031318"/>
              <a:gd name="connsiteX5" fmla="*/ 1401084 w 3783159"/>
              <a:gd name="connsiteY5" fmla="*/ 2104536 h 3031318"/>
              <a:gd name="connsiteX6" fmla="*/ 2200423 w 3783159"/>
              <a:gd name="connsiteY6" fmla="*/ 2378666 h 3031318"/>
              <a:gd name="connsiteX7" fmla="*/ 2994427 w 3783159"/>
              <a:gd name="connsiteY7" fmla="*/ 2190706 h 3031318"/>
              <a:gd name="connsiteX8" fmla="*/ 3255285 w 3783159"/>
              <a:gd name="connsiteY8" fmla="*/ 1479823 h 3031318"/>
              <a:gd name="connsiteX9" fmla="*/ 3257761 w 3783159"/>
              <a:gd name="connsiteY9" fmla="*/ 703663 h 3031318"/>
              <a:gd name="connsiteX10" fmla="*/ 3616663 w 3783159"/>
              <a:gd name="connsiteY10" fmla="*/ 45993 h 3031318"/>
              <a:gd name="connsiteX11" fmla="*/ 3783160 w 3783159"/>
              <a:gd name="connsiteY11" fmla="*/ 718 h 303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83159" h="3031318">
                <a:moveTo>
                  <a:pt x="3783160" y="718"/>
                </a:moveTo>
                <a:lnTo>
                  <a:pt x="3783160" y="3031319"/>
                </a:lnTo>
                <a:lnTo>
                  <a:pt x="167343" y="3031319"/>
                </a:lnTo>
                <a:cubicBezTo>
                  <a:pt x="58250" y="2880951"/>
                  <a:pt x="-15410" y="2690959"/>
                  <a:pt x="2751" y="2519255"/>
                </a:cubicBezTo>
                <a:cubicBezTo>
                  <a:pt x="32405" y="2238585"/>
                  <a:pt x="297454" y="2026368"/>
                  <a:pt x="575140" y="1975822"/>
                </a:cubicBezTo>
                <a:cubicBezTo>
                  <a:pt x="852826" y="1925212"/>
                  <a:pt x="1137496" y="2003635"/>
                  <a:pt x="1401084" y="2104536"/>
                </a:cubicBezTo>
                <a:cubicBezTo>
                  <a:pt x="1664673" y="2205438"/>
                  <a:pt x="1922356" y="2330406"/>
                  <a:pt x="2200423" y="2378666"/>
                </a:cubicBezTo>
                <a:cubicBezTo>
                  <a:pt x="2478489" y="2426862"/>
                  <a:pt x="2790211" y="2385460"/>
                  <a:pt x="2994427" y="2190706"/>
                </a:cubicBezTo>
                <a:cubicBezTo>
                  <a:pt x="3181815" y="2012017"/>
                  <a:pt x="3245760" y="1738586"/>
                  <a:pt x="3255285" y="1479823"/>
                </a:cubicBezTo>
                <a:cubicBezTo>
                  <a:pt x="3264746" y="1221061"/>
                  <a:pt x="3229123" y="960965"/>
                  <a:pt x="3257761" y="703663"/>
                </a:cubicBezTo>
                <a:cubicBezTo>
                  <a:pt x="3286400" y="446361"/>
                  <a:pt x="3394540" y="178962"/>
                  <a:pt x="3616663" y="45993"/>
                </a:cubicBezTo>
                <a:cubicBezTo>
                  <a:pt x="3666003" y="16466"/>
                  <a:pt x="3727661" y="-4172"/>
                  <a:pt x="3783160" y="71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5A691CFC-E5FB-CD41-A32A-EC2A506D78A8}"/>
              </a:ext>
            </a:extLst>
          </p:cNvPr>
          <p:cNvSpPr/>
          <p:nvPr/>
        </p:nvSpPr>
        <p:spPr>
          <a:xfrm>
            <a:off x="3065501" y="42975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extBox 8">
            <a:extLst>
              <a:ext uri="{FF2B5EF4-FFF2-40B4-BE49-F238E27FC236}">
                <a16:creationId xmlns:a16="http://schemas.microsoft.com/office/drawing/2014/main" id="{4E33CE72-E2B8-3E4F-994D-7C9ADAEBE549}"/>
              </a:ext>
            </a:extLst>
          </p:cNvPr>
          <p:cNvSpPr txBox="1"/>
          <p:nvPr/>
        </p:nvSpPr>
        <p:spPr>
          <a:xfrm>
            <a:off x="1345098" y="2829154"/>
            <a:ext cx="3091108" cy="1938992"/>
          </a:xfrm>
          <a:prstGeom prst="rect">
            <a:avLst/>
          </a:prstGeom>
          <a:noFill/>
        </p:spPr>
        <p:txBody>
          <a:bodyPr wrap="square" rtlCol="0" anchor="ctr">
            <a:spAutoFit/>
          </a:bodyPr>
          <a:lstStyle/>
          <a:p>
            <a:r>
              <a:rPr lang="en-US" sz="4000">
                <a:latin typeface="+mj-lt"/>
              </a:rPr>
              <a:t>This Is Our Special Guest</a:t>
            </a:r>
          </a:p>
        </p:txBody>
      </p:sp>
      <p:sp>
        <p:nvSpPr>
          <p:cNvPr id="10" name="TextBox 9">
            <a:extLst>
              <a:ext uri="{FF2B5EF4-FFF2-40B4-BE49-F238E27FC236}">
                <a16:creationId xmlns:a16="http://schemas.microsoft.com/office/drawing/2014/main" id="{D439FD8D-FBA5-9E4F-ABD8-D5482A8CB877}"/>
              </a:ext>
            </a:extLst>
          </p:cNvPr>
          <p:cNvSpPr txBox="1"/>
          <p:nvPr/>
        </p:nvSpPr>
        <p:spPr>
          <a:xfrm>
            <a:off x="5023136" y="5117220"/>
            <a:ext cx="2622804" cy="338554"/>
          </a:xfrm>
          <a:prstGeom prst="rect">
            <a:avLst/>
          </a:prstGeom>
          <a:noFill/>
        </p:spPr>
        <p:txBody>
          <a:bodyPr wrap="square" rtlCol="0" anchor="ctr">
            <a:spAutoFit/>
          </a:bodyPr>
          <a:lstStyle/>
          <a:p>
            <a:pPr algn="ctr"/>
            <a:r>
              <a:rPr lang="en-US" sz="1600" b="1"/>
              <a:t>Maria Lawalata</a:t>
            </a:r>
          </a:p>
        </p:txBody>
      </p:sp>
      <p:sp>
        <p:nvSpPr>
          <p:cNvPr id="11" name="TextBox 10">
            <a:extLst>
              <a:ext uri="{FF2B5EF4-FFF2-40B4-BE49-F238E27FC236}">
                <a16:creationId xmlns:a16="http://schemas.microsoft.com/office/drawing/2014/main" id="{1A428B7B-AE35-1B47-BF73-86BD1585D75C}"/>
              </a:ext>
            </a:extLst>
          </p:cNvPr>
          <p:cNvSpPr txBox="1"/>
          <p:nvPr/>
        </p:nvSpPr>
        <p:spPr>
          <a:xfrm>
            <a:off x="5023136" y="5455774"/>
            <a:ext cx="2622804" cy="276999"/>
          </a:xfrm>
          <a:prstGeom prst="rect">
            <a:avLst/>
          </a:prstGeom>
          <a:noFill/>
        </p:spPr>
        <p:txBody>
          <a:bodyPr wrap="square" rtlCol="0" anchor="ctr">
            <a:spAutoFit/>
          </a:bodyPr>
          <a:lstStyle/>
          <a:p>
            <a:pPr algn="ctr"/>
            <a:r>
              <a:rPr lang="en-US" sz="1200" i="1"/>
              <a:t>Creative Director</a:t>
            </a:r>
          </a:p>
        </p:txBody>
      </p:sp>
      <p:sp>
        <p:nvSpPr>
          <p:cNvPr id="14" name="TextBox 13">
            <a:extLst>
              <a:ext uri="{FF2B5EF4-FFF2-40B4-BE49-F238E27FC236}">
                <a16:creationId xmlns:a16="http://schemas.microsoft.com/office/drawing/2014/main" id="{0B16ACFA-F9EB-0542-BF46-C2B14069E05E}"/>
              </a:ext>
            </a:extLst>
          </p:cNvPr>
          <p:cNvSpPr txBox="1"/>
          <p:nvPr/>
        </p:nvSpPr>
        <p:spPr>
          <a:xfrm>
            <a:off x="8402439" y="5117219"/>
            <a:ext cx="2622804" cy="338554"/>
          </a:xfrm>
          <a:prstGeom prst="rect">
            <a:avLst/>
          </a:prstGeom>
          <a:noFill/>
        </p:spPr>
        <p:txBody>
          <a:bodyPr wrap="square" rtlCol="0" anchor="ctr">
            <a:spAutoFit/>
          </a:bodyPr>
          <a:lstStyle/>
          <a:p>
            <a:pPr algn="ctr"/>
            <a:r>
              <a:rPr lang="en-US" sz="1600" b="1"/>
              <a:t>Maria Lawalata</a:t>
            </a:r>
          </a:p>
        </p:txBody>
      </p:sp>
      <p:sp>
        <p:nvSpPr>
          <p:cNvPr id="15" name="TextBox 14">
            <a:extLst>
              <a:ext uri="{FF2B5EF4-FFF2-40B4-BE49-F238E27FC236}">
                <a16:creationId xmlns:a16="http://schemas.microsoft.com/office/drawing/2014/main" id="{DAACDB13-36F7-9B49-8EA4-F6E22780BA3D}"/>
              </a:ext>
            </a:extLst>
          </p:cNvPr>
          <p:cNvSpPr txBox="1"/>
          <p:nvPr/>
        </p:nvSpPr>
        <p:spPr>
          <a:xfrm>
            <a:off x="8402439" y="5455773"/>
            <a:ext cx="2622804" cy="276999"/>
          </a:xfrm>
          <a:prstGeom prst="rect">
            <a:avLst/>
          </a:prstGeom>
          <a:noFill/>
        </p:spPr>
        <p:txBody>
          <a:bodyPr wrap="square" rtlCol="0" anchor="ctr">
            <a:spAutoFit/>
          </a:bodyPr>
          <a:lstStyle/>
          <a:p>
            <a:pPr algn="ctr"/>
            <a:r>
              <a:rPr lang="en-US" sz="1200" i="1"/>
              <a:t>Creative Director</a:t>
            </a:r>
          </a:p>
        </p:txBody>
      </p:sp>
      <p:sp>
        <p:nvSpPr>
          <p:cNvPr id="16" name="TextBox 15">
            <a:extLst>
              <a:ext uri="{FF2B5EF4-FFF2-40B4-BE49-F238E27FC236}">
                <a16:creationId xmlns:a16="http://schemas.microsoft.com/office/drawing/2014/main" id="{CE4C2DA8-CC91-2D47-AF2E-1733B15E782D}"/>
              </a:ext>
            </a:extLst>
          </p:cNvPr>
          <p:cNvSpPr txBox="1"/>
          <p:nvPr/>
        </p:nvSpPr>
        <p:spPr>
          <a:xfrm>
            <a:off x="5201478" y="1125227"/>
            <a:ext cx="5645423" cy="886846"/>
          </a:xfrm>
          <a:prstGeom prst="rect">
            <a:avLst/>
          </a:prstGeom>
          <a:noFill/>
        </p:spPr>
        <p:txBody>
          <a:bodyPr wrap="square" rtlCol="0" anchor="t">
            <a:spAutoFit/>
          </a:bodyPr>
          <a:lstStyle/>
          <a:p>
            <a:pPr algn="just">
              <a:lnSpc>
                <a:spcPct val="150000"/>
              </a:lnSpc>
            </a:pPr>
            <a:r>
              <a:rPr lang="en-ID" sz="1200"/>
              <a:t>Nor again is there anyone who loves or pursues or desires to obtain pain of itself, because it is pain, but because occasionally circumstances occur in which toil and pain can procure him some great pleasure. To take a trivial example</a:t>
            </a:r>
            <a:endParaRPr lang="en-US" sz="1000"/>
          </a:p>
        </p:txBody>
      </p:sp>
      <p:sp>
        <p:nvSpPr>
          <p:cNvPr id="21" name="Oval 20">
            <a:extLst>
              <a:ext uri="{FF2B5EF4-FFF2-40B4-BE49-F238E27FC236}">
                <a16:creationId xmlns:a16="http://schemas.microsoft.com/office/drawing/2014/main" id="{6A7D2210-3FB0-854D-8BBA-BC20CB58AECA}"/>
              </a:ext>
            </a:extLst>
          </p:cNvPr>
          <p:cNvSpPr/>
          <p:nvPr/>
        </p:nvSpPr>
        <p:spPr>
          <a:xfrm>
            <a:off x="6019575"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168D525-B034-A946-9278-A8A46DB59651}"/>
              </a:ext>
            </a:extLst>
          </p:cNvPr>
          <p:cNvSpPr/>
          <p:nvPr/>
        </p:nvSpPr>
        <p:spPr>
          <a:xfrm>
            <a:off x="9398879" y="2350627"/>
            <a:ext cx="629926" cy="62992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riangle 26">
            <a:extLst>
              <a:ext uri="{FF2B5EF4-FFF2-40B4-BE49-F238E27FC236}">
                <a16:creationId xmlns:a16="http://schemas.microsoft.com/office/drawing/2014/main" id="{9AD96C49-00AD-1C4D-AF7B-B52C60845428}"/>
              </a:ext>
            </a:extLst>
          </p:cNvPr>
          <p:cNvSpPr/>
          <p:nvPr/>
        </p:nvSpPr>
        <p:spPr>
          <a:xfrm rot="5400000">
            <a:off x="3026169" y="5728321"/>
            <a:ext cx="245234" cy="211409"/>
          </a:xfrm>
          <a:prstGeom prst="triangle">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673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F38064DB-CEFB-1141-9E1C-7460D50AE4A4}"/>
              </a:ext>
            </a:extLst>
          </p:cNvPr>
          <p:cNvSpPr/>
          <p:nvPr/>
        </p:nvSpPr>
        <p:spPr>
          <a:xfrm>
            <a:off x="6470888" y="3285770"/>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70A6F97-7965-E749-A2E6-8653D70B3F8F}"/>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12" name="TextBox 11">
            <a:extLst>
              <a:ext uri="{FF2B5EF4-FFF2-40B4-BE49-F238E27FC236}">
                <a16:creationId xmlns:a16="http://schemas.microsoft.com/office/drawing/2014/main" id="{C11320D3-CC0B-CD45-80E7-D645FB4A898A}"/>
              </a:ext>
            </a:extLst>
          </p:cNvPr>
          <p:cNvSpPr txBox="1"/>
          <p:nvPr/>
        </p:nvSpPr>
        <p:spPr>
          <a:xfrm>
            <a:off x="1358925" y="5301052"/>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3" name="TextBox 12">
            <a:extLst>
              <a:ext uri="{FF2B5EF4-FFF2-40B4-BE49-F238E27FC236}">
                <a16:creationId xmlns:a16="http://schemas.microsoft.com/office/drawing/2014/main" id="{3BC64C2A-460C-7A44-A92D-39A57177D463}"/>
              </a:ext>
            </a:extLst>
          </p:cNvPr>
          <p:cNvSpPr txBox="1"/>
          <p:nvPr/>
        </p:nvSpPr>
        <p:spPr>
          <a:xfrm>
            <a:off x="1358925" y="4685499"/>
            <a:ext cx="2724345" cy="338554"/>
          </a:xfrm>
          <a:prstGeom prst="rect">
            <a:avLst/>
          </a:prstGeom>
          <a:noFill/>
        </p:spPr>
        <p:txBody>
          <a:bodyPr wrap="square" rtlCol="0" anchor="b">
            <a:spAutoFit/>
          </a:bodyPr>
          <a:lstStyle/>
          <a:p>
            <a:pPr algn="ctr"/>
            <a:r>
              <a:rPr lang="en-US" sz="1600" b="1"/>
              <a:t>Your Title Here</a:t>
            </a:r>
          </a:p>
        </p:txBody>
      </p:sp>
      <p:sp>
        <p:nvSpPr>
          <p:cNvPr id="14" name="TextBox 13">
            <a:extLst>
              <a:ext uri="{FF2B5EF4-FFF2-40B4-BE49-F238E27FC236}">
                <a16:creationId xmlns:a16="http://schemas.microsoft.com/office/drawing/2014/main" id="{7F46A154-F14E-1D4D-A252-D50645B2DABE}"/>
              </a:ext>
            </a:extLst>
          </p:cNvPr>
          <p:cNvSpPr txBox="1"/>
          <p:nvPr/>
        </p:nvSpPr>
        <p:spPr>
          <a:xfrm>
            <a:off x="1355268" y="5024053"/>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17" name="TextBox 16">
            <a:extLst>
              <a:ext uri="{FF2B5EF4-FFF2-40B4-BE49-F238E27FC236}">
                <a16:creationId xmlns:a16="http://schemas.microsoft.com/office/drawing/2014/main" id="{0D166CC2-4305-C441-9DCE-0318E4B8B970}"/>
              </a:ext>
            </a:extLst>
          </p:cNvPr>
          <p:cNvSpPr txBox="1"/>
          <p:nvPr/>
        </p:nvSpPr>
        <p:spPr>
          <a:xfrm>
            <a:off x="4735656" y="5303905"/>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18" name="TextBox 17">
            <a:extLst>
              <a:ext uri="{FF2B5EF4-FFF2-40B4-BE49-F238E27FC236}">
                <a16:creationId xmlns:a16="http://schemas.microsoft.com/office/drawing/2014/main" id="{608FA2EF-A4EF-114D-A6AF-8E457565637D}"/>
              </a:ext>
            </a:extLst>
          </p:cNvPr>
          <p:cNvSpPr txBox="1"/>
          <p:nvPr/>
        </p:nvSpPr>
        <p:spPr>
          <a:xfrm>
            <a:off x="4735656" y="4688352"/>
            <a:ext cx="2724345" cy="338554"/>
          </a:xfrm>
          <a:prstGeom prst="rect">
            <a:avLst/>
          </a:prstGeom>
          <a:noFill/>
        </p:spPr>
        <p:txBody>
          <a:bodyPr wrap="square" rtlCol="0" anchor="b">
            <a:spAutoFit/>
          </a:bodyPr>
          <a:lstStyle/>
          <a:p>
            <a:pPr algn="ctr"/>
            <a:r>
              <a:rPr lang="en-US" sz="1600" b="1"/>
              <a:t>Your Title Here</a:t>
            </a:r>
          </a:p>
        </p:txBody>
      </p:sp>
      <p:sp>
        <p:nvSpPr>
          <p:cNvPr id="19" name="TextBox 18">
            <a:extLst>
              <a:ext uri="{FF2B5EF4-FFF2-40B4-BE49-F238E27FC236}">
                <a16:creationId xmlns:a16="http://schemas.microsoft.com/office/drawing/2014/main" id="{75937753-F1D2-DC40-92C1-4EF59BA502E9}"/>
              </a:ext>
            </a:extLst>
          </p:cNvPr>
          <p:cNvSpPr txBox="1"/>
          <p:nvPr/>
        </p:nvSpPr>
        <p:spPr>
          <a:xfrm>
            <a:off x="4731999" y="5026906"/>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1" name="TextBox 20">
            <a:extLst>
              <a:ext uri="{FF2B5EF4-FFF2-40B4-BE49-F238E27FC236}">
                <a16:creationId xmlns:a16="http://schemas.microsoft.com/office/drawing/2014/main" id="{D5596437-ABE8-C94F-8AF7-C5654F669E61}"/>
              </a:ext>
            </a:extLst>
          </p:cNvPr>
          <p:cNvSpPr txBox="1"/>
          <p:nvPr/>
        </p:nvSpPr>
        <p:spPr>
          <a:xfrm>
            <a:off x="8112387" y="5306758"/>
            <a:ext cx="2724345" cy="609847"/>
          </a:xfrm>
          <a:prstGeom prst="rect">
            <a:avLst/>
          </a:prstGeom>
          <a:noFill/>
        </p:spPr>
        <p:txBody>
          <a:bodyPr wrap="square" rtlCol="0">
            <a:spAutoFit/>
          </a:bodyPr>
          <a:lstStyle/>
          <a:p>
            <a:pPr algn="ctr">
              <a:lnSpc>
                <a:spcPct val="150000"/>
              </a:lnSpc>
            </a:pPr>
            <a:r>
              <a:rPr lang="en-ID" sz="1200"/>
              <a:t>Li Europan lingues es membres del sam familie. Lor separat existentie</a:t>
            </a:r>
            <a:endParaRPr lang="en-US" sz="700"/>
          </a:p>
        </p:txBody>
      </p:sp>
      <p:sp>
        <p:nvSpPr>
          <p:cNvPr id="22" name="TextBox 21">
            <a:extLst>
              <a:ext uri="{FF2B5EF4-FFF2-40B4-BE49-F238E27FC236}">
                <a16:creationId xmlns:a16="http://schemas.microsoft.com/office/drawing/2014/main" id="{9E268393-9F0F-F046-A5C7-D88B07ACE2B7}"/>
              </a:ext>
            </a:extLst>
          </p:cNvPr>
          <p:cNvSpPr txBox="1"/>
          <p:nvPr/>
        </p:nvSpPr>
        <p:spPr>
          <a:xfrm>
            <a:off x="8112387" y="4691205"/>
            <a:ext cx="2724345" cy="338554"/>
          </a:xfrm>
          <a:prstGeom prst="rect">
            <a:avLst/>
          </a:prstGeom>
          <a:noFill/>
        </p:spPr>
        <p:txBody>
          <a:bodyPr wrap="square" rtlCol="0" anchor="b">
            <a:spAutoFit/>
          </a:bodyPr>
          <a:lstStyle/>
          <a:p>
            <a:pPr algn="ctr"/>
            <a:r>
              <a:rPr lang="en-US" sz="1600" b="1"/>
              <a:t>Your Title Here</a:t>
            </a:r>
          </a:p>
        </p:txBody>
      </p:sp>
      <p:sp>
        <p:nvSpPr>
          <p:cNvPr id="23" name="TextBox 22">
            <a:extLst>
              <a:ext uri="{FF2B5EF4-FFF2-40B4-BE49-F238E27FC236}">
                <a16:creationId xmlns:a16="http://schemas.microsoft.com/office/drawing/2014/main" id="{1CC9369B-1C5D-C345-88EB-091069D7E340}"/>
              </a:ext>
            </a:extLst>
          </p:cNvPr>
          <p:cNvSpPr txBox="1"/>
          <p:nvPr/>
        </p:nvSpPr>
        <p:spPr>
          <a:xfrm>
            <a:off x="8108730" y="5029759"/>
            <a:ext cx="2724345" cy="276999"/>
          </a:xfrm>
          <a:prstGeom prst="rect">
            <a:avLst/>
          </a:prstGeom>
          <a:noFill/>
        </p:spPr>
        <p:txBody>
          <a:bodyPr wrap="square" rtlCol="0">
            <a:spAutoFit/>
          </a:bodyPr>
          <a:lstStyle/>
          <a:p>
            <a:pPr algn="ctr"/>
            <a:r>
              <a:rPr lang="en-ID" sz="1200" i="1"/>
              <a:t>Production Supervisor</a:t>
            </a:r>
            <a:endParaRPr lang="en-US" sz="700" i="1"/>
          </a:p>
        </p:txBody>
      </p:sp>
      <p:sp>
        <p:nvSpPr>
          <p:cNvPr id="27" name="Freeform 26">
            <a:extLst>
              <a:ext uri="{FF2B5EF4-FFF2-40B4-BE49-F238E27FC236}">
                <a16:creationId xmlns:a16="http://schemas.microsoft.com/office/drawing/2014/main" id="{D335C249-3C94-5343-A1C8-BD17A36057E0}"/>
              </a:ext>
            </a:extLst>
          </p:cNvPr>
          <p:cNvSpPr/>
          <p:nvPr/>
        </p:nvSpPr>
        <p:spPr>
          <a:xfrm>
            <a:off x="0" y="4820177"/>
            <a:ext cx="2045144" cy="2037822"/>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1EE7273E-8FD3-F54D-86EF-CFC96C9B06FD}"/>
              </a:ext>
            </a:extLst>
          </p:cNvPr>
          <p:cNvSpPr/>
          <p:nvPr/>
        </p:nvSpPr>
        <p:spPr>
          <a:xfrm>
            <a:off x="9917747" y="4701004"/>
            <a:ext cx="2274252" cy="2156995"/>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6701C-B54E-414E-A3B7-966C9BEA3341}"/>
              </a:ext>
            </a:extLst>
          </p:cNvPr>
          <p:cNvSpPr/>
          <p:nvPr/>
        </p:nvSpPr>
        <p:spPr>
          <a:xfrm>
            <a:off x="-3657" y="420476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riangle 29">
            <a:extLst>
              <a:ext uri="{FF2B5EF4-FFF2-40B4-BE49-F238E27FC236}">
                <a16:creationId xmlns:a16="http://schemas.microsoft.com/office/drawing/2014/main" id="{F303F881-4905-8C4A-A300-FBBBDB8534C6}"/>
              </a:ext>
            </a:extLst>
          </p:cNvPr>
          <p:cNvSpPr/>
          <p:nvPr/>
        </p:nvSpPr>
        <p:spPr>
          <a:xfrm rot="5400000">
            <a:off x="11037960" y="205129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ross 30">
            <a:extLst>
              <a:ext uri="{FF2B5EF4-FFF2-40B4-BE49-F238E27FC236}">
                <a16:creationId xmlns:a16="http://schemas.microsoft.com/office/drawing/2014/main" id="{A90FBD32-58CB-EA4A-BFA2-5919DA56B3E2}"/>
              </a:ext>
            </a:extLst>
          </p:cNvPr>
          <p:cNvSpPr/>
          <p:nvPr/>
        </p:nvSpPr>
        <p:spPr>
          <a:xfrm>
            <a:off x="1393832" y="720030"/>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7F364E8-6ED9-7A4C-B172-18373F9831C3}"/>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36AEA0AC-DDAE-6046-BE3B-2E6FCB9A0031}"/>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3252DE78-F28B-3944-BC7E-83117817329B}"/>
              </a:ext>
            </a:extLst>
          </p:cNvPr>
          <p:cNvSpPr>
            <a:spLocks noGrp="1"/>
          </p:cNvSpPr>
          <p:nvPr>
            <p:ph type="pic" sz="quarter" idx="13"/>
          </p:nvPr>
        </p:nvSpPr>
        <p:spPr/>
      </p:sp>
    </p:spTree>
    <p:extLst>
      <p:ext uri="{BB962C8B-B14F-4D97-AF65-F5344CB8AC3E}">
        <p14:creationId xmlns:p14="http://schemas.microsoft.com/office/powerpoint/2010/main" val="731221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137622A4-04A2-F147-95DC-C06B0A3C6AAC}"/>
              </a:ext>
            </a:extLst>
          </p:cNvPr>
          <p:cNvSpPr/>
          <p:nvPr/>
        </p:nvSpPr>
        <p:spPr>
          <a:xfrm>
            <a:off x="6209038" y="2671333"/>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Box 18">
            <a:extLst>
              <a:ext uri="{FF2B5EF4-FFF2-40B4-BE49-F238E27FC236}">
                <a16:creationId xmlns:a16="http://schemas.microsoft.com/office/drawing/2014/main" id="{D69E0FC4-3BE6-1B45-856D-C4A95CBCE0FF}"/>
              </a:ext>
            </a:extLst>
          </p:cNvPr>
          <p:cNvSpPr txBox="1"/>
          <p:nvPr/>
        </p:nvSpPr>
        <p:spPr>
          <a:xfrm>
            <a:off x="2984667" y="280983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0" name="TextBox 19">
            <a:extLst>
              <a:ext uri="{FF2B5EF4-FFF2-40B4-BE49-F238E27FC236}">
                <a16:creationId xmlns:a16="http://schemas.microsoft.com/office/drawing/2014/main" id="{140B2C9F-EC23-BF4A-BA7E-C46EFF95D43E}"/>
              </a:ext>
            </a:extLst>
          </p:cNvPr>
          <p:cNvSpPr txBox="1"/>
          <p:nvPr/>
        </p:nvSpPr>
        <p:spPr>
          <a:xfrm>
            <a:off x="2984667" y="2194280"/>
            <a:ext cx="2724345" cy="338554"/>
          </a:xfrm>
          <a:prstGeom prst="rect">
            <a:avLst/>
          </a:prstGeom>
          <a:noFill/>
        </p:spPr>
        <p:txBody>
          <a:bodyPr wrap="square" rtlCol="0" anchor="b">
            <a:spAutoFit/>
          </a:bodyPr>
          <a:lstStyle/>
          <a:p>
            <a:pPr algn="just"/>
            <a:r>
              <a:rPr lang="en-US" sz="1600" b="1"/>
              <a:t>Your Title Here</a:t>
            </a:r>
          </a:p>
        </p:txBody>
      </p:sp>
      <p:sp>
        <p:nvSpPr>
          <p:cNvPr id="21" name="TextBox 20">
            <a:extLst>
              <a:ext uri="{FF2B5EF4-FFF2-40B4-BE49-F238E27FC236}">
                <a16:creationId xmlns:a16="http://schemas.microsoft.com/office/drawing/2014/main" id="{6F161BA2-AC6A-CB4B-869E-70BBB87F798F}"/>
              </a:ext>
            </a:extLst>
          </p:cNvPr>
          <p:cNvSpPr txBox="1"/>
          <p:nvPr/>
        </p:nvSpPr>
        <p:spPr>
          <a:xfrm>
            <a:off x="2981010" y="253283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2" name="TextBox 21">
            <a:extLst>
              <a:ext uri="{FF2B5EF4-FFF2-40B4-BE49-F238E27FC236}">
                <a16:creationId xmlns:a16="http://schemas.microsoft.com/office/drawing/2014/main" id="{6245C26A-3731-8543-B975-222AC1E10C9A}"/>
              </a:ext>
            </a:extLst>
          </p:cNvPr>
          <p:cNvSpPr txBox="1"/>
          <p:nvPr/>
        </p:nvSpPr>
        <p:spPr>
          <a:xfrm>
            <a:off x="2981010" y="5146703"/>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3" name="TextBox 22">
            <a:extLst>
              <a:ext uri="{FF2B5EF4-FFF2-40B4-BE49-F238E27FC236}">
                <a16:creationId xmlns:a16="http://schemas.microsoft.com/office/drawing/2014/main" id="{1C82000F-782E-C24C-A1E8-DCFF9B67E0EF}"/>
              </a:ext>
            </a:extLst>
          </p:cNvPr>
          <p:cNvSpPr txBox="1"/>
          <p:nvPr/>
        </p:nvSpPr>
        <p:spPr>
          <a:xfrm>
            <a:off x="2981010" y="4531150"/>
            <a:ext cx="2724345" cy="338554"/>
          </a:xfrm>
          <a:prstGeom prst="rect">
            <a:avLst/>
          </a:prstGeom>
          <a:noFill/>
        </p:spPr>
        <p:txBody>
          <a:bodyPr wrap="square" rtlCol="0" anchor="b">
            <a:spAutoFit/>
          </a:bodyPr>
          <a:lstStyle/>
          <a:p>
            <a:pPr algn="just"/>
            <a:r>
              <a:rPr lang="en-US" sz="1600" b="1"/>
              <a:t>Your Title Here</a:t>
            </a:r>
          </a:p>
        </p:txBody>
      </p:sp>
      <p:sp>
        <p:nvSpPr>
          <p:cNvPr id="24" name="TextBox 23">
            <a:extLst>
              <a:ext uri="{FF2B5EF4-FFF2-40B4-BE49-F238E27FC236}">
                <a16:creationId xmlns:a16="http://schemas.microsoft.com/office/drawing/2014/main" id="{47177B33-3E30-4249-B315-1F73F6E902EC}"/>
              </a:ext>
            </a:extLst>
          </p:cNvPr>
          <p:cNvSpPr txBox="1"/>
          <p:nvPr/>
        </p:nvSpPr>
        <p:spPr>
          <a:xfrm>
            <a:off x="2977353" y="4869704"/>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5" name="TextBox 24">
            <a:extLst>
              <a:ext uri="{FF2B5EF4-FFF2-40B4-BE49-F238E27FC236}">
                <a16:creationId xmlns:a16="http://schemas.microsoft.com/office/drawing/2014/main" id="{19FB3B74-23D1-0A4A-867D-D2879E2AA6AE}"/>
              </a:ext>
            </a:extLst>
          </p:cNvPr>
          <p:cNvSpPr txBox="1"/>
          <p:nvPr/>
        </p:nvSpPr>
        <p:spPr>
          <a:xfrm>
            <a:off x="8114855" y="281244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6" name="TextBox 25">
            <a:extLst>
              <a:ext uri="{FF2B5EF4-FFF2-40B4-BE49-F238E27FC236}">
                <a16:creationId xmlns:a16="http://schemas.microsoft.com/office/drawing/2014/main" id="{74C465F9-0266-D149-BCB1-1BC1A24A88B2}"/>
              </a:ext>
            </a:extLst>
          </p:cNvPr>
          <p:cNvSpPr txBox="1"/>
          <p:nvPr/>
        </p:nvSpPr>
        <p:spPr>
          <a:xfrm>
            <a:off x="8114855" y="2196888"/>
            <a:ext cx="2724345" cy="338554"/>
          </a:xfrm>
          <a:prstGeom prst="rect">
            <a:avLst/>
          </a:prstGeom>
          <a:noFill/>
        </p:spPr>
        <p:txBody>
          <a:bodyPr wrap="square" rtlCol="0" anchor="b">
            <a:spAutoFit/>
          </a:bodyPr>
          <a:lstStyle/>
          <a:p>
            <a:pPr algn="just"/>
            <a:r>
              <a:rPr lang="en-US" sz="1600" b="1"/>
              <a:t>Your Title Here</a:t>
            </a:r>
          </a:p>
        </p:txBody>
      </p:sp>
      <p:sp>
        <p:nvSpPr>
          <p:cNvPr id="27" name="TextBox 26">
            <a:extLst>
              <a:ext uri="{FF2B5EF4-FFF2-40B4-BE49-F238E27FC236}">
                <a16:creationId xmlns:a16="http://schemas.microsoft.com/office/drawing/2014/main" id="{C3342FF6-A5D7-B340-844F-60FF7759E6A5}"/>
              </a:ext>
            </a:extLst>
          </p:cNvPr>
          <p:cNvSpPr txBox="1"/>
          <p:nvPr/>
        </p:nvSpPr>
        <p:spPr>
          <a:xfrm>
            <a:off x="8111198" y="253544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28" name="TextBox 27">
            <a:extLst>
              <a:ext uri="{FF2B5EF4-FFF2-40B4-BE49-F238E27FC236}">
                <a16:creationId xmlns:a16="http://schemas.microsoft.com/office/drawing/2014/main" id="{4343B81C-B866-9049-844D-38C89C48B359}"/>
              </a:ext>
            </a:extLst>
          </p:cNvPr>
          <p:cNvSpPr txBox="1"/>
          <p:nvPr/>
        </p:nvSpPr>
        <p:spPr>
          <a:xfrm>
            <a:off x="8111198" y="5149311"/>
            <a:ext cx="2724345" cy="609847"/>
          </a:xfrm>
          <a:prstGeom prst="rect">
            <a:avLst/>
          </a:prstGeom>
          <a:noFill/>
        </p:spPr>
        <p:txBody>
          <a:bodyPr wrap="square" rtlCol="0">
            <a:spAutoFit/>
          </a:bodyPr>
          <a:lstStyle/>
          <a:p>
            <a:pPr algn="just">
              <a:lnSpc>
                <a:spcPct val="150000"/>
              </a:lnSpc>
            </a:pPr>
            <a:r>
              <a:rPr lang="en-ID" sz="1200"/>
              <a:t>Li Europan lingues es membres del sam familie. Lor separat existentie</a:t>
            </a:r>
            <a:endParaRPr lang="en-US" sz="700"/>
          </a:p>
        </p:txBody>
      </p:sp>
      <p:sp>
        <p:nvSpPr>
          <p:cNvPr id="29" name="TextBox 28">
            <a:extLst>
              <a:ext uri="{FF2B5EF4-FFF2-40B4-BE49-F238E27FC236}">
                <a16:creationId xmlns:a16="http://schemas.microsoft.com/office/drawing/2014/main" id="{013ADB7D-6961-9148-B8FB-685EE122CD7F}"/>
              </a:ext>
            </a:extLst>
          </p:cNvPr>
          <p:cNvSpPr txBox="1"/>
          <p:nvPr/>
        </p:nvSpPr>
        <p:spPr>
          <a:xfrm>
            <a:off x="8111198" y="4533758"/>
            <a:ext cx="2724345" cy="338554"/>
          </a:xfrm>
          <a:prstGeom prst="rect">
            <a:avLst/>
          </a:prstGeom>
          <a:noFill/>
        </p:spPr>
        <p:txBody>
          <a:bodyPr wrap="square" rtlCol="0" anchor="b">
            <a:spAutoFit/>
          </a:bodyPr>
          <a:lstStyle/>
          <a:p>
            <a:pPr algn="just"/>
            <a:r>
              <a:rPr lang="en-US" sz="1600" b="1"/>
              <a:t>Your Title Here</a:t>
            </a:r>
          </a:p>
        </p:txBody>
      </p:sp>
      <p:sp>
        <p:nvSpPr>
          <p:cNvPr id="30" name="TextBox 29">
            <a:extLst>
              <a:ext uri="{FF2B5EF4-FFF2-40B4-BE49-F238E27FC236}">
                <a16:creationId xmlns:a16="http://schemas.microsoft.com/office/drawing/2014/main" id="{FB691A94-67F3-CC4B-845F-58674FA48752}"/>
              </a:ext>
            </a:extLst>
          </p:cNvPr>
          <p:cNvSpPr txBox="1"/>
          <p:nvPr/>
        </p:nvSpPr>
        <p:spPr>
          <a:xfrm>
            <a:off x="8107541" y="4872312"/>
            <a:ext cx="2724345" cy="276999"/>
          </a:xfrm>
          <a:prstGeom prst="rect">
            <a:avLst/>
          </a:prstGeom>
          <a:noFill/>
        </p:spPr>
        <p:txBody>
          <a:bodyPr wrap="square" rtlCol="0">
            <a:spAutoFit/>
          </a:bodyPr>
          <a:lstStyle/>
          <a:p>
            <a:pPr algn="just"/>
            <a:r>
              <a:rPr lang="en-ID" sz="1200" i="1"/>
              <a:t>Production Supervisor</a:t>
            </a:r>
            <a:endParaRPr lang="en-US" sz="700" i="1"/>
          </a:p>
        </p:txBody>
      </p:sp>
      <p:sp>
        <p:nvSpPr>
          <p:cNvPr id="31" name="TextBox 30">
            <a:extLst>
              <a:ext uri="{FF2B5EF4-FFF2-40B4-BE49-F238E27FC236}">
                <a16:creationId xmlns:a16="http://schemas.microsoft.com/office/drawing/2014/main" id="{ABFE0D53-46DB-FF49-B9C1-55B7AD4DE513}"/>
              </a:ext>
            </a:extLst>
          </p:cNvPr>
          <p:cNvSpPr txBox="1"/>
          <p:nvPr/>
        </p:nvSpPr>
        <p:spPr>
          <a:xfrm>
            <a:off x="2886922" y="800525"/>
            <a:ext cx="6418156" cy="707886"/>
          </a:xfrm>
          <a:prstGeom prst="rect">
            <a:avLst/>
          </a:prstGeom>
          <a:noFill/>
        </p:spPr>
        <p:txBody>
          <a:bodyPr wrap="square" rtlCol="0" anchor="ctr">
            <a:spAutoFit/>
          </a:bodyPr>
          <a:lstStyle/>
          <a:p>
            <a:pPr algn="ctr"/>
            <a:r>
              <a:rPr lang="en-US" sz="4000">
                <a:latin typeface="+mj-lt"/>
              </a:rPr>
              <a:t>Meet The Team</a:t>
            </a:r>
          </a:p>
        </p:txBody>
      </p:sp>
      <p:sp>
        <p:nvSpPr>
          <p:cNvPr id="35" name="Freeform 34">
            <a:extLst>
              <a:ext uri="{FF2B5EF4-FFF2-40B4-BE49-F238E27FC236}">
                <a16:creationId xmlns:a16="http://schemas.microsoft.com/office/drawing/2014/main" id="{581042A0-3F5F-D041-851B-B296B56CE922}"/>
              </a:ext>
            </a:extLst>
          </p:cNvPr>
          <p:cNvSpPr/>
          <p:nvPr/>
        </p:nvSpPr>
        <p:spPr>
          <a:xfrm>
            <a:off x="0" y="5503735"/>
            <a:ext cx="2224928" cy="1354264"/>
          </a:xfrm>
          <a:custGeom>
            <a:avLst/>
            <a:gdLst>
              <a:gd name="connsiteX0" fmla="*/ 2195068 w 2224928"/>
              <a:gd name="connsiteY0" fmla="*/ 1354265 h 1354264"/>
              <a:gd name="connsiteX1" fmla="*/ 0 w 2224928"/>
              <a:gd name="connsiteY1" fmla="*/ 1354265 h 1354264"/>
              <a:gd name="connsiteX2" fmla="*/ 0 w 2224928"/>
              <a:gd name="connsiteY2" fmla="*/ 0 h 1354264"/>
              <a:gd name="connsiteX3" fmla="*/ 225044 w 2224928"/>
              <a:gd name="connsiteY3" fmla="*/ 271018 h 1354264"/>
              <a:gd name="connsiteX4" fmla="*/ 408877 w 2224928"/>
              <a:gd name="connsiteY4" fmla="*/ 681038 h 1354264"/>
              <a:gd name="connsiteX5" fmla="*/ 803466 w 2224928"/>
              <a:gd name="connsiteY5" fmla="*/ 677291 h 1354264"/>
              <a:gd name="connsiteX6" fmla="*/ 1158431 w 2224928"/>
              <a:gd name="connsiteY6" fmla="*/ 463486 h 1354264"/>
              <a:gd name="connsiteX7" fmla="*/ 2077593 w 2224928"/>
              <a:gd name="connsiteY7" fmla="*/ 684403 h 1354264"/>
              <a:gd name="connsiteX8" fmla="*/ 2195068 w 2224928"/>
              <a:gd name="connsiteY8" fmla="*/ 1354265 h 1354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4928" h="1354264">
                <a:moveTo>
                  <a:pt x="2195068" y="1354265"/>
                </a:moveTo>
                <a:lnTo>
                  <a:pt x="0" y="1354265"/>
                </a:lnTo>
                <a:lnTo>
                  <a:pt x="0" y="0"/>
                </a:lnTo>
                <a:cubicBezTo>
                  <a:pt x="107759" y="26924"/>
                  <a:pt x="192405" y="153670"/>
                  <a:pt x="225044" y="271018"/>
                </a:cubicBezTo>
                <a:cubicBezTo>
                  <a:pt x="266002" y="418592"/>
                  <a:pt x="284353" y="591693"/>
                  <a:pt x="408877" y="681038"/>
                </a:cubicBezTo>
                <a:cubicBezTo>
                  <a:pt x="521208" y="761555"/>
                  <a:pt x="679323" y="738188"/>
                  <a:pt x="803466" y="677291"/>
                </a:cubicBezTo>
                <a:cubicBezTo>
                  <a:pt x="927545" y="616395"/>
                  <a:pt x="1033716" y="523240"/>
                  <a:pt x="1158431" y="463486"/>
                </a:cubicBezTo>
                <a:cubicBezTo>
                  <a:pt x="1465961" y="316230"/>
                  <a:pt x="1870583" y="413449"/>
                  <a:pt x="2077593" y="684403"/>
                </a:cubicBezTo>
                <a:cubicBezTo>
                  <a:pt x="2220722" y="871728"/>
                  <a:pt x="2258886" y="1128396"/>
                  <a:pt x="2195068" y="13542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C31F6BFD-675F-1B40-9045-7BC08826A81D}"/>
              </a:ext>
            </a:extLst>
          </p:cNvPr>
          <p:cNvSpPr/>
          <p:nvPr/>
        </p:nvSpPr>
        <p:spPr>
          <a:xfrm>
            <a:off x="10112584" y="0"/>
            <a:ext cx="2079415" cy="1632862"/>
          </a:xfrm>
          <a:custGeom>
            <a:avLst/>
            <a:gdLst>
              <a:gd name="connsiteX0" fmla="*/ 2079415 w 2079415"/>
              <a:gd name="connsiteY0" fmla="*/ 0 h 1632862"/>
              <a:gd name="connsiteX1" fmla="*/ 2079415 w 2079415"/>
              <a:gd name="connsiteY1" fmla="*/ 1098868 h 1632862"/>
              <a:gd name="connsiteX2" fmla="*/ 1793158 w 2079415"/>
              <a:gd name="connsiteY2" fmla="*/ 1439672 h 1632862"/>
              <a:gd name="connsiteX3" fmla="*/ 493566 w 2079415"/>
              <a:gd name="connsiteY3" fmla="*/ 1515809 h 1632862"/>
              <a:gd name="connsiteX4" fmla="*/ 104438 w 2079415"/>
              <a:gd name="connsiteY4" fmla="*/ 1291908 h 1632862"/>
              <a:gd name="connsiteX5" fmla="*/ 42335 w 2079415"/>
              <a:gd name="connsiteY5" fmla="*/ 873188 h 1632862"/>
              <a:gd name="connsiteX6" fmla="*/ 542208 w 2079415"/>
              <a:gd name="connsiteY6" fmla="*/ 758571 h 1632862"/>
              <a:gd name="connsiteX7" fmla="*/ 1055224 w 2079415"/>
              <a:gd name="connsiteY7" fmla="*/ 961835 h 1632862"/>
              <a:gd name="connsiteX8" fmla="*/ 1506772 w 2079415"/>
              <a:gd name="connsiteY8" fmla="*/ 748729 h 1632862"/>
              <a:gd name="connsiteX9" fmla="*/ 1258487 w 2079415"/>
              <a:gd name="connsiteY9" fmla="*/ 373825 h 1632862"/>
              <a:gd name="connsiteX10" fmla="*/ 771125 w 2079415"/>
              <a:gd name="connsiteY10" fmla="*/ 330200 h 1632862"/>
              <a:gd name="connsiteX11" fmla="*/ 311575 w 2079415"/>
              <a:gd name="connsiteY11" fmla="*/ 191135 h 1632862"/>
              <a:gd name="connsiteX12" fmla="*/ 221469 w 2079415"/>
              <a:gd name="connsiteY12" fmla="*/ 0 h 1632862"/>
              <a:gd name="connsiteX13" fmla="*/ 2079415 w 2079415"/>
              <a:gd name="connsiteY13" fmla="*/ 0 h 163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415" h="1632862">
                <a:moveTo>
                  <a:pt x="2079415" y="0"/>
                </a:moveTo>
                <a:lnTo>
                  <a:pt x="2079415" y="1098868"/>
                </a:lnTo>
                <a:cubicBezTo>
                  <a:pt x="2009184" y="1232027"/>
                  <a:pt x="1914506" y="1350201"/>
                  <a:pt x="1793158" y="1439672"/>
                </a:cubicBezTo>
                <a:cubicBezTo>
                  <a:pt x="1429746" y="1707642"/>
                  <a:pt x="921175" y="1660970"/>
                  <a:pt x="493566" y="1515809"/>
                </a:cubicBezTo>
                <a:cubicBezTo>
                  <a:pt x="350246" y="1467104"/>
                  <a:pt x="204896" y="1405192"/>
                  <a:pt x="104438" y="1291908"/>
                </a:cubicBezTo>
                <a:cubicBezTo>
                  <a:pt x="4045" y="1178560"/>
                  <a:pt x="-38373" y="1001268"/>
                  <a:pt x="42335" y="873188"/>
                </a:cubicBezTo>
                <a:cubicBezTo>
                  <a:pt x="140634" y="717296"/>
                  <a:pt x="366821" y="701993"/>
                  <a:pt x="542208" y="758571"/>
                </a:cubicBezTo>
                <a:cubicBezTo>
                  <a:pt x="717594" y="815213"/>
                  <a:pt x="874757" y="924560"/>
                  <a:pt x="1055224" y="961835"/>
                </a:cubicBezTo>
                <a:cubicBezTo>
                  <a:pt x="1235691" y="999109"/>
                  <a:pt x="1463465" y="927862"/>
                  <a:pt x="1506772" y="748729"/>
                </a:cubicBezTo>
                <a:cubicBezTo>
                  <a:pt x="1545253" y="589280"/>
                  <a:pt x="1412347" y="430848"/>
                  <a:pt x="1258487" y="373825"/>
                </a:cubicBezTo>
                <a:cubicBezTo>
                  <a:pt x="1104690" y="316738"/>
                  <a:pt x="935209" y="331470"/>
                  <a:pt x="771125" y="330200"/>
                </a:cubicBezTo>
                <a:cubicBezTo>
                  <a:pt x="607041" y="328867"/>
                  <a:pt x="429876" y="304864"/>
                  <a:pt x="311575" y="191135"/>
                </a:cubicBezTo>
                <a:cubicBezTo>
                  <a:pt x="260394" y="141923"/>
                  <a:pt x="229025" y="71057"/>
                  <a:pt x="221469" y="0"/>
                </a:cubicBezTo>
                <a:lnTo>
                  <a:pt x="2079415"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7" name="Oval 36">
            <a:extLst>
              <a:ext uri="{FF2B5EF4-FFF2-40B4-BE49-F238E27FC236}">
                <a16:creationId xmlns:a16="http://schemas.microsoft.com/office/drawing/2014/main" id="{BB844B3D-69FC-744E-9E24-634B59D18422}"/>
              </a:ext>
            </a:extLst>
          </p:cNvPr>
          <p:cNvSpPr/>
          <p:nvPr/>
        </p:nvSpPr>
        <p:spPr>
          <a:xfrm>
            <a:off x="460461" y="5683826"/>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iangle 38">
            <a:extLst>
              <a:ext uri="{FF2B5EF4-FFF2-40B4-BE49-F238E27FC236}">
                <a16:creationId xmlns:a16="http://schemas.microsoft.com/office/drawing/2014/main" id="{C96B31B3-2978-CE49-9A19-6E05A4E49A03}"/>
              </a:ext>
            </a:extLst>
          </p:cNvPr>
          <p:cNvSpPr/>
          <p:nvPr/>
        </p:nvSpPr>
        <p:spPr>
          <a:xfrm rot="5400000">
            <a:off x="1701958" y="1015782"/>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ross 39">
            <a:extLst>
              <a:ext uri="{FF2B5EF4-FFF2-40B4-BE49-F238E27FC236}">
                <a16:creationId xmlns:a16="http://schemas.microsoft.com/office/drawing/2014/main" id="{C3F84D29-99C0-374A-909F-6D3D8432742B}"/>
              </a:ext>
            </a:extLst>
          </p:cNvPr>
          <p:cNvSpPr/>
          <p:nvPr/>
        </p:nvSpPr>
        <p:spPr>
          <a:xfrm>
            <a:off x="10826151" y="4302832"/>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B30F0CFE-1FCC-4644-9855-106E86CCE64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1B93314C-4C3C-3C4A-9B12-1128F35ED748}"/>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F9939B43-32C1-E94D-B625-F937CF44DF87}"/>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C975FE1D-EDC6-734F-8D6B-D868E6DD0B6B}"/>
              </a:ext>
            </a:extLst>
          </p:cNvPr>
          <p:cNvSpPr>
            <a:spLocks noGrp="1"/>
          </p:cNvSpPr>
          <p:nvPr>
            <p:ph type="pic" sz="quarter" idx="13"/>
          </p:nvPr>
        </p:nvSpPr>
        <p:spPr/>
      </p:sp>
    </p:spTree>
    <p:extLst>
      <p:ext uri="{BB962C8B-B14F-4D97-AF65-F5344CB8AC3E}">
        <p14:creationId xmlns:p14="http://schemas.microsoft.com/office/powerpoint/2010/main" val="159413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60A0C-2148-DC47-B2F6-3E3EBF3FEB4C}"/>
              </a:ext>
            </a:extLst>
          </p:cNvPr>
          <p:cNvSpPr>
            <a:spLocks noGrp="1"/>
          </p:cNvSpPr>
          <p:nvPr>
            <p:ph type="pic" sz="quarter" idx="10"/>
          </p:nvPr>
        </p:nvSpPr>
        <p:spPr/>
      </p:sp>
      <p:sp>
        <p:nvSpPr>
          <p:cNvPr id="5" name="Freeform 4">
            <a:extLst>
              <a:ext uri="{FF2B5EF4-FFF2-40B4-BE49-F238E27FC236}">
                <a16:creationId xmlns:a16="http://schemas.microsoft.com/office/drawing/2014/main" id="{5A112491-9EE0-9741-8626-82503FCE2A0A}"/>
              </a:ext>
            </a:extLst>
          </p:cNvPr>
          <p:cNvSpPr/>
          <p:nvPr/>
        </p:nvSpPr>
        <p:spPr>
          <a:xfrm>
            <a:off x="0" y="1467293"/>
            <a:ext cx="12192000" cy="5390706"/>
          </a:xfrm>
          <a:custGeom>
            <a:avLst/>
            <a:gdLst>
              <a:gd name="connsiteX0" fmla="*/ 12192000 w 12192000"/>
              <a:gd name="connsiteY0" fmla="*/ 95745 h 4477308"/>
              <a:gd name="connsiteX1" fmla="*/ 12192000 w 12192000"/>
              <a:gd name="connsiteY1" fmla="*/ 4477309 h 4477308"/>
              <a:gd name="connsiteX2" fmla="*/ 0 w 12192000"/>
              <a:gd name="connsiteY2" fmla="*/ 4477309 h 4477308"/>
              <a:gd name="connsiteX3" fmla="*/ 0 w 12192000"/>
              <a:gd name="connsiteY3" fmla="*/ 1886953 h 4477308"/>
              <a:gd name="connsiteX4" fmla="*/ 1118299 w 12192000"/>
              <a:gd name="connsiteY4" fmla="*/ 2178418 h 4477308"/>
              <a:gd name="connsiteX5" fmla="*/ 2376932 w 12192000"/>
              <a:gd name="connsiteY5" fmla="*/ 1526972 h 4477308"/>
              <a:gd name="connsiteX6" fmla="*/ 3629914 w 12192000"/>
              <a:gd name="connsiteY6" fmla="*/ 862508 h 4477308"/>
              <a:gd name="connsiteX7" fmla="*/ 6928994 w 12192000"/>
              <a:gd name="connsiteY7" fmla="*/ 1508430 h 4477308"/>
              <a:gd name="connsiteX8" fmla="*/ 8813864 w 12192000"/>
              <a:gd name="connsiteY8" fmla="*/ 994651 h 4477308"/>
              <a:gd name="connsiteX9" fmla="*/ 10598214 w 12192000"/>
              <a:gd name="connsiteY9" fmla="*/ 154165 h 4477308"/>
              <a:gd name="connsiteX10" fmla="*/ 12192000 w 12192000"/>
              <a:gd name="connsiteY10" fmla="*/ 95745 h 447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477308">
                <a:moveTo>
                  <a:pt x="12192000" y="95745"/>
                </a:moveTo>
                <a:lnTo>
                  <a:pt x="12192000" y="4477309"/>
                </a:lnTo>
                <a:lnTo>
                  <a:pt x="0" y="4477309"/>
                </a:lnTo>
                <a:lnTo>
                  <a:pt x="0" y="1886953"/>
                </a:lnTo>
                <a:cubicBezTo>
                  <a:pt x="273495" y="2164893"/>
                  <a:pt x="725170" y="2256777"/>
                  <a:pt x="1118299" y="2178418"/>
                </a:cubicBezTo>
                <a:cubicBezTo>
                  <a:pt x="1585278" y="2085327"/>
                  <a:pt x="1989455" y="1803705"/>
                  <a:pt x="2376932" y="1526972"/>
                </a:cubicBezTo>
                <a:cubicBezTo>
                  <a:pt x="2764409" y="1250175"/>
                  <a:pt x="3164840" y="964933"/>
                  <a:pt x="3629914" y="862508"/>
                </a:cubicBezTo>
                <a:cubicBezTo>
                  <a:pt x="4736021" y="619049"/>
                  <a:pt x="5797360" y="1462964"/>
                  <a:pt x="6928994" y="1508430"/>
                </a:cubicBezTo>
                <a:cubicBezTo>
                  <a:pt x="7586790" y="1534846"/>
                  <a:pt x="8224711" y="1288339"/>
                  <a:pt x="8813864" y="994651"/>
                </a:cubicBezTo>
                <a:cubicBezTo>
                  <a:pt x="9403017" y="700900"/>
                  <a:pt x="9970960" y="354000"/>
                  <a:pt x="10598214" y="154165"/>
                </a:cubicBezTo>
                <a:cubicBezTo>
                  <a:pt x="11111992" y="-9538"/>
                  <a:pt x="11684571" y="-64084"/>
                  <a:pt x="12192000" y="9574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C4C2FB8D-2591-5148-AC33-076F5F846E47}"/>
              </a:ext>
            </a:extLst>
          </p:cNvPr>
          <p:cNvSpPr/>
          <p:nvPr/>
        </p:nvSpPr>
        <p:spPr>
          <a:xfrm>
            <a:off x="0" y="5169768"/>
            <a:ext cx="8449818" cy="1688231"/>
          </a:xfrm>
          <a:custGeom>
            <a:avLst/>
            <a:gdLst>
              <a:gd name="connsiteX0" fmla="*/ 8449818 w 8449818"/>
              <a:gd name="connsiteY0" fmla="*/ 1688232 h 1688231"/>
              <a:gd name="connsiteX1" fmla="*/ 0 w 8449818"/>
              <a:gd name="connsiteY1" fmla="*/ 1688232 h 1688231"/>
              <a:gd name="connsiteX2" fmla="*/ 0 w 8449818"/>
              <a:gd name="connsiteY2" fmla="*/ 252751 h 1688231"/>
              <a:gd name="connsiteX3" fmla="*/ 1274826 w 8449818"/>
              <a:gd name="connsiteY3" fmla="*/ 19515 h 1688231"/>
              <a:gd name="connsiteX4" fmla="*/ 3785235 w 8449818"/>
              <a:gd name="connsiteY4" fmla="*/ 951378 h 1688231"/>
              <a:gd name="connsiteX5" fmla="*/ 5560060 w 8449818"/>
              <a:gd name="connsiteY5" fmla="*/ 689758 h 1688231"/>
              <a:gd name="connsiteX6" fmla="*/ 7335203 w 8449818"/>
              <a:gd name="connsiteY6" fmla="*/ 642704 h 1688231"/>
              <a:gd name="connsiteX7" fmla="*/ 8449818 w 8449818"/>
              <a:gd name="connsiteY7" fmla="*/ 1688232 h 168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49818" h="1688231">
                <a:moveTo>
                  <a:pt x="8449818" y="1688232"/>
                </a:moveTo>
                <a:lnTo>
                  <a:pt x="0" y="1688232"/>
                </a:lnTo>
                <a:lnTo>
                  <a:pt x="0" y="252751"/>
                </a:lnTo>
                <a:cubicBezTo>
                  <a:pt x="386525" y="44343"/>
                  <a:pt x="839597" y="-42207"/>
                  <a:pt x="1274826" y="19515"/>
                </a:cubicBezTo>
                <a:cubicBezTo>
                  <a:pt x="2162874" y="145499"/>
                  <a:pt x="2895981" y="834474"/>
                  <a:pt x="3785235" y="951378"/>
                </a:cubicBezTo>
                <a:cubicBezTo>
                  <a:pt x="4382262" y="1029927"/>
                  <a:pt x="4977321" y="841396"/>
                  <a:pt x="5560060" y="689758"/>
                </a:cubicBezTo>
                <a:cubicBezTo>
                  <a:pt x="6142736" y="538120"/>
                  <a:pt x="6774117" y="424264"/>
                  <a:pt x="7335203" y="642704"/>
                </a:cubicBezTo>
                <a:cubicBezTo>
                  <a:pt x="7819136" y="831045"/>
                  <a:pt x="8177403" y="1240303"/>
                  <a:pt x="8449818" y="168823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extBox 17">
            <a:extLst>
              <a:ext uri="{FF2B5EF4-FFF2-40B4-BE49-F238E27FC236}">
                <a16:creationId xmlns:a16="http://schemas.microsoft.com/office/drawing/2014/main" id="{6E40E6BC-1B03-BF49-97EA-537B6CA92FEC}"/>
              </a:ext>
            </a:extLst>
          </p:cNvPr>
          <p:cNvSpPr txBox="1"/>
          <p:nvPr/>
        </p:nvSpPr>
        <p:spPr>
          <a:xfrm>
            <a:off x="7005737" y="3908422"/>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9" name="Oval 18">
            <a:extLst>
              <a:ext uri="{FF2B5EF4-FFF2-40B4-BE49-F238E27FC236}">
                <a16:creationId xmlns:a16="http://schemas.microsoft.com/office/drawing/2014/main" id="{84237403-3F5F-E74D-83C3-113DCE50E9B9}"/>
              </a:ext>
            </a:extLst>
          </p:cNvPr>
          <p:cNvSpPr/>
          <p:nvPr/>
        </p:nvSpPr>
        <p:spPr>
          <a:xfrm>
            <a:off x="2307836" y="260930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B4E3E721-EB8F-B749-995D-260A965ED877}"/>
              </a:ext>
            </a:extLst>
          </p:cNvPr>
          <p:cNvSpPr/>
          <p:nvPr/>
        </p:nvSpPr>
        <p:spPr>
          <a:xfrm>
            <a:off x="10956244" y="527380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Triangle 20">
            <a:extLst>
              <a:ext uri="{FF2B5EF4-FFF2-40B4-BE49-F238E27FC236}">
                <a16:creationId xmlns:a16="http://schemas.microsoft.com/office/drawing/2014/main" id="{C5F862B4-53A1-044E-B0D1-5296B2429287}"/>
              </a:ext>
            </a:extLst>
          </p:cNvPr>
          <p:cNvSpPr/>
          <p:nvPr/>
        </p:nvSpPr>
        <p:spPr>
          <a:xfrm rot="5400000">
            <a:off x="4207996" y="484128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ross 21">
            <a:extLst>
              <a:ext uri="{FF2B5EF4-FFF2-40B4-BE49-F238E27FC236}">
                <a16:creationId xmlns:a16="http://schemas.microsoft.com/office/drawing/2014/main" id="{5A315CA5-EECF-9D4F-9D7B-5CD9844C9AB8}"/>
              </a:ext>
            </a:extLst>
          </p:cNvPr>
          <p:cNvSpPr/>
          <p:nvPr/>
        </p:nvSpPr>
        <p:spPr>
          <a:xfrm>
            <a:off x="10320909" y="2609304"/>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2909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a:extLst>
              <a:ext uri="{FF2B5EF4-FFF2-40B4-BE49-F238E27FC236}">
                <a16:creationId xmlns:a16="http://schemas.microsoft.com/office/drawing/2014/main" id="{D02F52A4-F877-5F43-AFAA-F6E008249857}"/>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4178566-4418-F046-9B6D-A1CDE49CEF1F}"/>
              </a:ext>
            </a:extLst>
          </p:cNvPr>
          <p:cNvSpPr/>
          <p:nvPr/>
        </p:nvSpPr>
        <p:spPr>
          <a:xfrm>
            <a:off x="8627680" y="28573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TextBox 22">
            <a:extLst>
              <a:ext uri="{FF2B5EF4-FFF2-40B4-BE49-F238E27FC236}">
                <a16:creationId xmlns:a16="http://schemas.microsoft.com/office/drawing/2014/main" id="{14624F2F-1BC3-6745-AC47-51C822F0FD97}"/>
              </a:ext>
            </a:extLst>
          </p:cNvPr>
          <p:cNvSpPr txBox="1"/>
          <p:nvPr/>
        </p:nvSpPr>
        <p:spPr>
          <a:xfrm>
            <a:off x="931741" y="1324468"/>
            <a:ext cx="3721539" cy="1938992"/>
          </a:xfrm>
          <a:prstGeom prst="rect">
            <a:avLst/>
          </a:prstGeom>
          <a:noFill/>
        </p:spPr>
        <p:txBody>
          <a:bodyPr wrap="square" rtlCol="0" anchor="b">
            <a:spAutoFit/>
          </a:bodyPr>
          <a:lstStyle/>
          <a:p>
            <a:r>
              <a:rPr lang="en-ID" sz="4000">
                <a:latin typeface="+mj-lt"/>
              </a:rPr>
              <a:t>The Purpose Of Our Lives Is To Happy</a:t>
            </a:r>
            <a:endParaRPr lang="en-US" sz="7200">
              <a:latin typeface="+mj-lt"/>
            </a:endParaRPr>
          </a:p>
        </p:txBody>
      </p:sp>
      <p:sp>
        <p:nvSpPr>
          <p:cNvPr id="24" name="TextBox 23">
            <a:extLst>
              <a:ext uri="{FF2B5EF4-FFF2-40B4-BE49-F238E27FC236}">
                <a16:creationId xmlns:a16="http://schemas.microsoft.com/office/drawing/2014/main" id="{2CAF790A-3307-BA4A-90BE-FD11954CD0C2}"/>
              </a:ext>
            </a:extLst>
          </p:cNvPr>
          <p:cNvSpPr txBox="1"/>
          <p:nvPr/>
        </p:nvSpPr>
        <p:spPr>
          <a:xfrm>
            <a:off x="930977" y="3538691"/>
            <a:ext cx="2252783" cy="1994841"/>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langage</a:t>
            </a:r>
            <a:endParaRPr lang="en-US" sz="700"/>
          </a:p>
        </p:txBody>
      </p:sp>
      <p:sp>
        <p:nvSpPr>
          <p:cNvPr id="30" name="Oval 29">
            <a:extLst>
              <a:ext uri="{FF2B5EF4-FFF2-40B4-BE49-F238E27FC236}">
                <a16:creationId xmlns:a16="http://schemas.microsoft.com/office/drawing/2014/main" id="{C59DAAED-C3DE-804D-81B6-29FB494A9E16}"/>
              </a:ext>
            </a:extLst>
          </p:cNvPr>
          <p:cNvSpPr/>
          <p:nvPr/>
        </p:nvSpPr>
        <p:spPr>
          <a:xfrm>
            <a:off x="6355976" y="540494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B6BEBE88-6130-FB46-AB1E-21711DF19BFB}"/>
              </a:ext>
            </a:extLst>
          </p:cNvPr>
          <p:cNvSpPr/>
          <p:nvPr/>
        </p:nvSpPr>
        <p:spPr>
          <a:xfrm rot="5400000">
            <a:off x="10477703" y="5392730"/>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3DCEAC5E-030C-3848-B5C3-B9B8182B9B9F}"/>
              </a:ext>
            </a:extLst>
          </p:cNvPr>
          <p:cNvSpPr/>
          <p:nvPr/>
        </p:nvSpPr>
        <p:spPr>
          <a:xfrm>
            <a:off x="5199950" y="1083095"/>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770F3DB9-1692-724C-BE7B-5BF99958D795}"/>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FB9D008-D909-934F-89E9-A0BC502B14C2}"/>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9BB9DB46-401D-6540-8C79-596A731AD380}"/>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F8AC915F-9604-CC48-82DA-414558E24B9B}"/>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13EAFB19-F2ED-9C49-AA47-80065242E72C}"/>
              </a:ext>
            </a:extLst>
          </p:cNvPr>
          <p:cNvSpPr>
            <a:spLocks noGrp="1"/>
          </p:cNvSpPr>
          <p:nvPr>
            <p:ph type="pic" sz="quarter" idx="17"/>
          </p:nvPr>
        </p:nvSpPr>
        <p:spPr/>
      </p:sp>
      <p:sp>
        <p:nvSpPr>
          <p:cNvPr id="15" name="Picture Placeholder 14">
            <a:extLst>
              <a:ext uri="{FF2B5EF4-FFF2-40B4-BE49-F238E27FC236}">
                <a16:creationId xmlns:a16="http://schemas.microsoft.com/office/drawing/2014/main" id="{3989F8FC-55C1-3B40-A2B0-E895FD77C069}"/>
              </a:ext>
            </a:extLst>
          </p:cNvPr>
          <p:cNvSpPr>
            <a:spLocks noGrp="1"/>
          </p:cNvSpPr>
          <p:nvPr>
            <p:ph type="pic" sz="quarter" idx="16"/>
          </p:nvPr>
        </p:nvSpPr>
        <p:spPr/>
      </p:sp>
    </p:spTree>
    <p:extLst>
      <p:ext uri="{BB962C8B-B14F-4D97-AF65-F5344CB8AC3E}">
        <p14:creationId xmlns:p14="http://schemas.microsoft.com/office/powerpoint/2010/main" val="644920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24">
            <a:extLst>
              <a:ext uri="{FF2B5EF4-FFF2-40B4-BE49-F238E27FC236}">
                <a16:creationId xmlns:a16="http://schemas.microsoft.com/office/drawing/2014/main" id="{FF3A1B3E-A772-6D4D-A494-E9132C07A3B9}"/>
              </a:ext>
            </a:extLst>
          </p:cNvPr>
          <p:cNvSpPr/>
          <p:nvPr/>
        </p:nvSpPr>
        <p:spPr>
          <a:xfrm>
            <a:off x="10041411" y="31827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Graphic 22">
            <a:extLst>
              <a:ext uri="{FF2B5EF4-FFF2-40B4-BE49-F238E27FC236}">
                <a16:creationId xmlns:a16="http://schemas.microsoft.com/office/drawing/2014/main" id="{3D1DD594-1333-1D42-B430-BA01A8D70C6F}"/>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21" name="TextBox 20">
            <a:extLst>
              <a:ext uri="{FF2B5EF4-FFF2-40B4-BE49-F238E27FC236}">
                <a16:creationId xmlns:a16="http://schemas.microsoft.com/office/drawing/2014/main" id="{216C8A92-FAAD-1242-900B-1134B72C1A96}"/>
              </a:ext>
            </a:extLst>
          </p:cNvPr>
          <p:cNvSpPr txBox="1"/>
          <p:nvPr/>
        </p:nvSpPr>
        <p:spPr>
          <a:xfrm>
            <a:off x="1645920" y="800525"/>
            <a:ext cx="8900160" cy="707886"/>
          </a:xfrm>
          <a:prstGeom prst="rect">
            <a:avLst/>
          </a:prstGeom>
          <a:noFill/>
        </p:spPr>
        <p:txBody>
          <a:bodyPr wrap="square" rtlCol="0" anchor="ctr">
            <a:spAutoFit/>
          </a:bodyPr>
          <a:lstStyle/>
          <a:p>
            <a:pPr algn="ctr"/>
            <a:r>
              <a:rPr lang="en-US" sz="4000">
                <a:latin typeface="+mj-lt"/>
              </a:rPr>
              <a:t>Picture Gallery Slide</a:t>
            </a:r>
          </a:p>
        </p:txBody>
      </p:sp>
      <p:sp>
        <p:nvSpPr>
          <p:cNvPr id="27" name="Triangle 26">
            <a:extLst>
              <a:ext uri="{FF2B5EF4-FFF2-40B4-BE49-F238E27FC236}">
                <a16:creationId xmlns:a16="http://schemas.microsoft.com/office/drawing/2014/main" id="{88692337-2DFB-AA4E-8699-BEEF56C35DB0}"/>
              </a:ext>
            </a:extLst>
          </p:cNvPr>
          <p:cNvSpPr/>
          <p:nvPr/>
        </p:nvSpPr>
        <p:spPr>
          <a:xfrm rot="5400000">
            <a:off x="10673184" y="766285"/>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ross 27">
            <a:extLst>
              <a:ext uri="{FF2B5EF4-FFF2-40B4-BE49-F238E27FC236}">
                <a16:creationId xmlns:a16="http://schemas.microsoft.com/office/drawing/2014/main" id="{83298FAE-D1E2-AC47-A7F8-EE8746841D14}"/>
              </a:ext>
            </a:extLst>
          </p:cNvPr>
          <p:cNvSpPr/>
          <p:nvPr/>
        </p:nvSpPr>
        <p:spPr>
          <a:xfrm>
            <a:off x="1488446" y="2218728"/>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2364C264-1925-EF48-A022-2C3A05C77B28}"/>
              </a:ext>
            </a:extLst>
          </p:cNvPr>
          <p:cNvSpPr txBox="1"/>
          <p:nvPr/>
        </p:nvSpPr>
        <p:spPr>
          <a:xfrm>
            <a:off x="3203944" y="5389978"/>
            <a:ext cx="5784110" cy="609847"/>
          </a:xfrm>
          <a:prstGeom prst="rect">
            <a:avLst/>
          </a:prstGeom>
          <a:noFill/>
        </p:spPr>
        <p:txBody>
          <a:bodyPr wrap="square" rtlCol="0" anchor="t">
            <a:spAutoFit/>
          </a:bodyPr>
          <a:lstStyle/>
          <a:p>
            <a:pPr algn="ctr">
              <a:lnSpc>
                <a:spcPct val="150000"/>
              </a:lnSpc>
            </a:pPr>
            <a:r>
              <a:rPr lang="en-ID" sz="1200">
                <a:solidFill>
                  <a:schemeClr val="bg2"/>
                </a:solidFill>
              </a:rPr>
              <a:t>Li Europan lingues es membres del sam familie. Lor separat existentie es un myth. Por scientie, musica, sport etc, litot Europa usa li sam vocabular. ç</a:t>
            </a:r>
            <a:endParaRPr lang="en-US" sz="700">
              <a:solidFill>
                <a:schemeClr val="bg2"/>
              </a:solidFill>
            </a:endParaRPr>
          </a:p>
        </p:txBody>
      </p:sp>
      <p:sp>
        <p:nvSpPr>
          <p:cNvPr id="3" name="Picture Placeholder 2">
            <a:extLst>
              <a:ext uri="{FF2B5EF4-FFF2-40B4-BE49-F238E27FC236}">
                <a16:creationId xmlns:a16="http://schemas.microsoft.com/office/drawing/2014/main" id="{14A14867-847C-F940-83F8-F16F0FC4CBDF}"/>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E045819-2F02-AD40-A9E3-F0A52498F41C}"/>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87F98521-FA80-9C45-8EAC-E5EC24E8E426}"/>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3DF02AF8-7873-7442-8991-5CB97B54AD1D}"/>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1A889674-3394-624F-B25D-FA3F175A8B6B}"/>
              </a:ext>
            </a:extLst>
          </p:cNvPr>
          <p:cNvSpPr>
            <a:spLocks noGrp="1"/>
          </p:cNvSpPr>
          <p:nvPr>
            <p:ph type="pic" sz="quarter" idx="16"/>
          </p:nvPr>
        </p:nvSpPr>
        <p:spPr/>
      </p:sp>
      <p:sp>
        <p:nvSpPr>
          <p:cNvPr id="26" name="Oval 25">
            <a:extLst>
              <a:ext uri="{FF2B5EF4-FFF2-40B4-BE49-F238E27FC236}">
                <a16:creationId xmlns:a16="http://schemas.microsoft.com/office/drawing/2014/main" id="{D012DC2E-1710-8D45-8AE7-23A8267CE698}"/>
              </a:ext>
            </a:extLst>
          </p:cNvPr>
          <p:cNvSpPr/>
          <p:nvPr/>
        </p:nvSpPr>
        <p:spPr>
          <a:xfrm>
            <a:off x="5674638" y="418324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217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084EBA9D-5328-364D-8D70-D2BE1FECD99E}"/>
              </a:ext>
            </a:extLst>
          </p:cNvPr>
          <p:cNvSpPr/>
          <p:nvPr/>
        </p:nvSpPr>
        <p:spPr>
          <a:xfrm>
            <a:off x="9180092" y="16370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Graphic 14">
            <a:extLst>
              <a:ext uri="{FF2B5EF4-FFF2-40B4-BE49-F238E27FC236}">
                <a16:creationId xmlns:a16="http://schemas.microsoft.com/office/drawing/2014/main" id="{3EF5BFBA-A927-1743-A6F8-70A7B1EEE560}"/>
              </a:ext>
            </a:extLst>
          </p:cNvPr>
          <p:cNvSpPr/>
          <p:nvPr/>
        </p:nvSpPr>
        <p:spPr>
          <a:xfrm>
            <a:off x="0" y="0"/>
            <a:ext cx="9447258" cy="6858000"/>
          </a:xfrm>
          <a:custGeom>
            <a:avLst/>
            <a:gdLst>
              <a:gd name="connsiteX0" fmla="*/ 7174103 w 7196917"/>
              <a:gd name="connsiteY0" fmla="*/ 6494526 h 6858000"/>
              <a:gd name="connsiteX1" fmla="*/ 7001701 w 7196917"/>
              <a:gd name="connsiteY1" fmla="*/ 6858000 h 6858000"/>
              <a:gd name="connsiteX2" fmla="*/ 0 w 7196917"/>
              <a:gd name="connsiteY2" fmla="*/ 6858000 h 6858000"/>
              <a:gd name="connsiteX3" fmla="*/ 0 w 7196917"/>
              <a:gd name="connsiteY3" fmla="*/ 0 h 6858000"/>
              <a:gd name="connsiteX4" fmla="*/ 4341876 w 7196917"/>
              <a:gd name="connsiteY4" fmla="*/ 0 h 6858000"/>
              <a:gd name="connsiteX5" fmla="*/ 4677156 w 7196917"/>
              <a:gd name="connsiteY5" fmla="*/ 478346 h 6858000"/>
              <a:gd name="connsiteX6" fmla="*/ 4367340 w 7196917"/>
              <a:gd name="connsiteY6" fmla="*/ 1312672 h 6858000"/>
              <a:gd name="connsiteX7" fmla="*/ 3858324 w 7196917"/>
              <a:gd name="connsiteY7" fmla="*/ 1449324 h 6858000"/>
              <a:gd name="connsiteX8" fmla="*/ 3382010 w 7196917"/>
              <a:gd name="connsiteY8" fmla="*/ 1659064 h 6858000"/>
              <a:gd name="connsiteX9" fmla="*/ 3375470 w 7196917"/>
              <a:gd name="connsiteY9" fmla="*/ 2131187 h 6858000"/>
              <a:gd name="connsiteX10" fmla="*/ 4158742 w 7196917"/>
              <a:gd name="connsiteY10" fmla="*/ 2221421 h 6858000"/>
              <a:gd name="connsiteX11" fmla="*/ 4074668 w 7196917"/>
              <a:gd name="connsiteY11" fmla="*/ 2833434 h 6858000"/>
              <a:gd name="connsiteX12" fmla="*/ 3506851 w 7196917"/>
              <a:gd name="connsiteY12" fmla="*/ 3256788 h 6858000"/>
              <a:gd name="connsiteX13" fmla="*/ 3565462 w 7196917"/>
              <a:gd name="connsiteY13" fmla="*/ 4195572 h 6858000"/>
              <a:gd name="connsiteX14" fmla="*/ 4431157 w 7196917"/>
              <a:gd name="connsiteY14" fmla="*/ 4691888 h 6858000"/>
              <a:gd name="connsiteX15" fmla="*/ 5640896 w 7196917"/>
              <a:gd name="connsiteY15" fmla="*/ 4915916 h 6858000"/>
              <a:gd name="connsiteX16" fmla="*/ 6757544 w 7196917"/>
              <a:gd name="connsiteY16" fmla="*/ 5400104 h 6858000"/>
              <a:gd name="connsiteX17" fmla="*/ 7174103 w 7196917"/>
              <a:gd name="connsiteY17" fmla="*/ 649452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196917" h="6858000">
                <a:moveTo>
                  <a:pt x="7174103" y="6494526"/>
                </a:moveTo>
                <a:cubicBezTo>
                  <a:pt x="7143369" y="6627305"/>
                  <a:pt x="7082790" y="6749415"/>
                  <a:pt x="7001701" y="6858000"/>
                </a:cubicBezTo>
                <a:lnTo>
                  <a:pt x="0" y="6858000"/>
                </a:lnTo>
                <a:lnTo>
                  <a:pt x="0" y="0"/>
                </a:lnTo>
                <a:lnTo>
                  <a:pt x="4341876" y="0"/>
                </a:lnTo>
                <a:cubicBezTo>
                  <a:pt x="4499610" y="122555"/>
                  <a:pt x="4622610" y="287020"/>
                  <a:pt x="4677156" y="478346"/>
                </a:cubicBezTo>
                <a:cubicBezTo>
                  <a:pt x="4764850" y="785876"/>
                  <a:pt x="4645343" y="1154621"/>
                  <a:pt x="4367340" y="1312672"/>
                </a:cubicBezTo>
                <a:cubicBezTo>
                  <a:pt x="4213797" y="1399985"/>
                  <a:pt x="4032377" y="1418844"/>
                  <a:pt x="3858324" y="1449324"/>
                </a:cubicBezTo>
                <a:cubicBezTo>
                  <a:pt x="3684270" y="1479868"/>
                  <a:pt x="3502216" y="1529525"/>
                  <a:pt x="3382010" y="1659064"/>
                </a:cubicBezTo>
                <a:cubicBezTo>
                  <a:pt x="3261805" y="1788541"/>
                  <a:pt x="3237738" y="2020507"/>
                  <a:pt x="3375470" y="2131187"/>
                </a:cubicBezTo>
                <a:cubicBezTo>
                  <a:pt x="3586416" y="2300669"/>
                  <a:pt x="3940493" y="2061401"/>
                  <a:pt x="4158742" y="2221421"/>
                </a:cubicBezTo>
                <a:cubicBezTo>
                  <a:pt x="4349941" y="2361629"/>
                  <a:pt x="4254373" y="2678748"/>
                  <a:pt x="4074668" y="2833434"/>
                </a:cubicBezTo>
                <a:cubicBezTo>
                  <a:pt x="3895027" y="2988183"/>
                  <a:pt x="3653790" y="3070733"/>
                  <a:pt x="3506851" y="3256788"/>
                </a:cubicBezTo>
                <a:cubicBezTo>
                  <a:pt x="3297047" y="3522345"/>
                  <a:pt x="3354641" y="3930777"/>
                  <a:pt x="3565462" y="4195572"/>
                </a:cubicBezTo>
                <a:cubicBezTo>
                  <a:pt x="3776282" y="4460304"/>
                  <a:pt x="4104196" y="4604576"/>
                  <a:pt x="4431157" y="4691888"/>
                </a:cubicBezTo>
                <a:cubicBezTo>
                  <a:pt x="4827524" y="4797679"/>
                  <a:pt x="5238877" y="4834128"/>
                  <a:pt x="5640896" y="4915916"/>
                </a:cubicBezTo>
                <a:cubicBezTo>
                  <a:pt x="6042914" y="4997768"/>
                  <a:pt x="6447282" y="5131689"/>
                  <a:pt x="6757544" y="5400104"/>
                </a:cubicBezTo>
                <a:cubicBezTo>
                  <a:pt x="7067804" y="5668582"/>
                  <a:pt x="7266623" y="6094857"/>
                  <a:pt x="7174103" y="6494526"/>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4C5B27F5-6C73-4642-A58B-B03FC402EBFA}"/>
              </a:ext>
            </a:extLst>
          </p:cNvPr>
          <p:cNvSpPr txBox="1"/>
          <p:nvPr/>
        </p:nvSpPr>
        <p:spPr>
          <a:xfrm>
            <a:off x="891438" y="1684764"/>
            <a:ext cx="2847442" cy="1938992"/>
          </a:xfrm>
          <a:prstGeom prst="rect">
            <a:avLst/>
          </a:prstGeom>
          <a:noFill/>
        </p:spPr>
        <p:txBody>
          <a:bodyPr wrap="square" rtlCol="0" anchor="b">
            <a:spAutoFit/>
          </a:bodyPr>
          <a:lstStyle/>
          <a:p>
            <a:r>
              <a:rPr lang="en-ID" sz="4000">
                <a:solidFill>
                  <a:schemeClr val="bg2"/>
                </a:solidFill>
                <a:latin typeface="+mj-lt"/>
              </a:rPr>
              <a:t>Amazing Portfolio Picture</a:t>
            </a:r>
            <a:endParaRPr lang="en-US" sz="7200">
              <a:solidFill>
                <a:schemeClr val="bg2"/>
              </a:solidFill>
              <a:latin typeface="+mj-lt"/>
            </a:endParaRPr>
          </a:p>
        </p:txBody>
      </p:sp>
      <p:sp>
        <p:nvSpPr>
          <p:cNvPr id="17" name="TextBox 16">
            <a:extLst>
              <a:ext uri="{FF2B5EF4-FFF2-40B4-BE49-F238E27FC236}">
                <a16:creationId xmlns:a16="http://schemas.microsoft.com/office/drawing/2014/main" id="{638B6A43-A2E7-BD4B-9A29-5BCF06552599}"/>
              </a:ext>
            </a:extLst>
          </p:cNvPr>
          <p:cNvSpPr txBox="1"/>
          <p:nvPr/>
        </p:nvSpPr>
        <p:spPr>
          <a:xfrm>
            <a:off x="891438" y="3732392"/>
            <a:ext cx="2847442" cy="1440844"/>
          </a:xfrm>
          <a:prstGeom prst="rect">
            <a:avLst/>
          </a:prstGeom>
          <a:noFill/>
        </p:spPr>
        <p:txBody>
          <a:bodyPr wrap="square" rtlCol="0">
            <a:spAutoFit/>
          </a:bodyPr>
          <a:lstStyle/>
          <a:p>
            <a:pPr algn="just">
              <a:lnSpc>
                <a:spcPct val="150000"/>
              </a:lnSpc>
            </a:pPr>
            <a:r>
              <a:rPr lang="en-ID" sz="1200">
                <a:solidFill>
                  <a:schemeClr val="bg2"/>
                </a:solidFill>
              </a:rPr>
              <a:t>Li Europan lingues es membres del sam familie. Lor separat existentie es un myth. Por scientie, musica, sport etc, litot Europa usa li sam vocabular. Li lingues differe solmen in li</a:t>
            </a:r>
            <a:endParaRPr lang="en-US" sz="700">
              <a:solidFill>
                <a:schemeClr val="bg2"/>
              </a:solidFill>
            </a:endParaRPr>
          </a:p>
        </p:txBody>
      </p:sp>
      <p:sp>
        <p:nvSpPr>
          <p:cNvPr id="19" name="Oval 18">
            <a:extLst>
              <a:ext uri="{FF2B5EF4-FFF2-40B4-BE49-F238E27FC236}">
                <a16:creationId xmlns:a16="http://schemas.microsoft.com/office/drawing/2014/main" id="{429665F0-D2D5-CC49-AB3B-69D0C50AD012}"/>
              </a:ext>
            </a:extLst>
          </p:cNvPr>
          <p:cNvSpPr/>
          <p:nvPr/>
        </p:nvSpPr>
        <p:spPr>
          <a:xfrm>
            <a:off x="8961128" y="54765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F86C0222-FF68-D144-B182-463041CBDE37}"/>
              </a:ext>
            </a:extLst>
          </p:cNvPr>
          <p:cNvSpPr/>
          <p:nvPr/>
        </p:nvSpPr>
        <p:spPr>
          <a:xfrm rot="5400000">
            <a:off x="1240929" y="5909914"/>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F7855C7A-A63C-3145-92BC-07924635CBFB}"/>
              </a:ext>
            </a:extLst>
          </p:cNvPr>
          <p:cNvSpPr/>
          <p:nvPr/>
        </p:nvSpPr>
        <p:spPr>
          <a:xfrm>
            <a:off x="3414221" y="860246"/>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ED856BE-767B-3D4B-895E-8C186CB4DB2E}"/>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6D514222-CC96-1141-ABE3-083BDFBFA28F}"/>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149886E1-E01C-B448-8C47-FF49B84B12CC}"/>
              </a:ext>
            </a:extLst>
          </p:cNvPr>
          <p:cNvSpPr>
            <a:spLocks noGrp="1"/>
          </p:cNvSpPr>
          <p:nvPr>
            <p:ph type="pic" sz="quarter" idx="19"/>
          </p:nvPr>
        </p:nvSpPr>
        <p:spPr/>
      </p:sp>
    </p:spTree>
    <p:extLst>
      <p:ext uri="{BB962C8B-B14F-4D97-AF65-F5344CB8AC3E}">
        <p14:creationId xmlns:p14="http://schemas.microsoft.com/office/powerpoint/2010/main" val="293230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94BCDB87-1648-BD44-96F0-94E336754410}"/>
              </a:ext>
            </a:extLst>
          </p:cNvPr>
          <p:cNvSpPr/>
          <p:nvPr/>
        </p:nvSpPr>
        <p:spPr>
          <a:xfrm>
            <a:off x="8274105" y="162384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a:extLst>
              <a:ext uri="{FF2B5EF4-FFF2-40B4-BE49-F238E27FC236}">
                <a16:creationId xmlns:a16="http://schemas.microsoft.com/office/drawing/2014/main" id="{85DDC38F-749A-EA4A-8726-0E82FCF3254F}"/>
              </a:ext>
            </a:extLst>
          </p:cNvPr>
          <p:cNvSpPr/>
          <p:nvPr/>
        </p:nvSpPr>
        <p:spPr>
          <a:xfrm>
            <a:off x="7280656" y="2154847"/>
            <a:ext cx="4911343" cy="4703152"/>
          </a:xfrm>
          <a:custGeom>
            <a:avLst/>
            <a:gdLst>
              <a:gd name="connsiteX0" fmla="*/ 4911344 w 4911343"/>
              <a:gd name="connsiteY0" fmla="*/ 64224 h 4703152"/>
              <a:gd name="connsiteX1" fmla="*/ 4911344 w 4911343"/>
              <a:gd name="connsiteY1" fmla="*/ 4703153 h 4703152"/>
              <a:gd name="connsiteX2" fmla="*/ 0 w 4911343"/>
              <a:gd name="connsiteY2" fmla="*/ 4703153 h 4703152"/>
              <a:gd name="connsiteX3" fmla="*/ 106870 w 4911343"/>
              <a:gd name="connsiteY3" fmla="*/ 4123906 h 4703152"/>
              <a:gd name="connsiteX4" fmla="*/ 70993 w 4911343"/>
              <a:gd name="connsiteY4" fmla="*/ 3248305 h 4703152"/>
              <a:gd name="connsiteX5" fmla="*/ 715073 w 4911343"/>
              <a:gd name="connsiteY5" fmla="*/ 1980654 h 4703152"/>
              <a:gd name="connsiteX6" fmla="*/ 2080641 w 4911343"/>
              <a:gd name="connsiteY6" fmla="*/ 2021421 h 4703152"/>
              <a:gd name="connsiteX7" fmla="*/ 2714180 w 4911343"/>
              <a:gd name="connsiteY7" fmla="*/ 2753258 h 4703152"/>
              <a:gd name="connsiteX8" fmla="*/ 3456750 w 4911343"/>
              <a:gd name="connsiteY8" fmla="*/ 2804820 h 4703152"/>
              <a:gd name="connsiteX9" fmla="*/ 3873626 w 4911343"/>
              <a:gd name="connsiteY9" fmla="*/ 2188108 h 4703152"/>
              <a:gd name="connsiteX10" fmla="*/ 3621722 w 4911343"/>
              <a:gd name="connsiteY10" fmla="*/ 1366926 h 4703152"/>
              <a:gd name="connsiteX11" fmla="*/ 3472751 w 4911343"/>
              <a:gd name="connsiteY11" fmla="*/ 532409 h 4703152"/>
              <a:gd name="connsiteX12" fmla="*/ 4157663 w 4911343"/>
              <a:gd name="connsiteY12" fmla="*/ 16853 h 4703152"/>
              <a:gd name="connsiteX13" fmla="*/ 4911344 w 4911343"/>
              <a:gd name="connsiteY13" fmla="*/ 64224 h 4703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11343" h="4703152">
                <a:moveTo>
                  <a:pt x="4911344" y="64224"/>
                </a:moveTo>
                <a:lnTo>
                  <a:pt x="4911344" y="4703153"/>
                </a:lnTo>
                <a:lnTo>
                  <a:pt x="0" y="4703153"/>
                </a:lnTo>
                <a:cubicBezTo>
                  <a:pt x="78295" y="4524845"/>
                  <a:pt x="106045" y="4320693"/>
                  <a:pt x="106870" y="4123906"/>
                </a:cubicBezTo>
                <a:cubicBezTo>
                  <a:pt x="108076" y="3831616"/>
                  <a:pt x="58420" y="3540277"/>
                  <a:pt x="70993" y="3248305"/>
                </a:cubicBezTo>
                <a:cubicBezTo>
                  <a:pt x="92201" y="2757450"/>
                  <a:pt x="310578" y="2259546"/>
                  <a:pt x="715073" y="1980654"/>
                </a:cubicBezTo>
                <a:cubicBezTo>
                  <a:pt x="1119505" y="1701699"/>
                  <a:pt x="1716088" y="1692110"/>
                  <a:pt x="2080641" y="2021421"/>
                </a:cubicBezTo>
                <a:cubicBezTo>
                  <a:pt x="2321179" y="2238718"/>
                  <a:pt x="2445258" y="2572283"/>
                  <a:pt x="2714180" y="2753258"/>
                </a:cubicBezTo>
                <a:cubicBezTo>
                  <a:pt x="2929762" y="2898229"/>
                  <a:pt x="3223260" y="2918612"/>
                  <a:pt x="3456750" y="2804820"/>
                </a:cubicBezTo>
                <a:cubicBezTo>
                  <a:pt x="3690302" y="2690965"/>
                  <a:pt x="3855085" y="2447252"/>
                  <a:pt x="3873626" y="2188108"/>
                </a:cubicBezTo>
                <a:cubicBezTo>
                  <a:pt x="3894391" y="1898930"/>
                  <a:pt x="3748088" y="1627848"/>
                  <a:pt x="3621722" y="1366926"/>
                </a:cubicBezTo>
                <a:cubicBezTo>
                  <a:pt x="3495294" y="1106005"/>
                  <a:pt x="3383025" y="808063"/>
                  <a:pt x="3472751" y="532409"/>
                </a:cubicBezTo>
                <a:cubicBezTo>
                  <a:pt x="3565906" y="246469"/>
                  <a:pt x="3860800" y="64478"/>
                  <a:pt x="4157663" y="16853"/>
                </a:cubicBezTo>
                <a:cubicBezTo>
                  <a:pt x="4407725" y="-23216"/>
                  <a:pt x="4661599" y="14440"/>
                  <a:pt x="4911344" y="6422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AA141E8B-671F-9C40-A54D-1899998DA831}"/>
              </a:ext>
            </a:extLst>
          </p:cNvPr>
          <p:cNvSpPr txBox="1"/>
          <p:nvPr/>
        </p:nvSpPr>
        <p:spPr>
          <a:xfrm rot="16200000">
            <a:off x="-228679" y="3438680"/>
            <a:ext cx="3615923" cy="1323439"/>
          </a:xfrm>
          <a:prstGeom prst="rect">
            <a:avLst/>
          </a:prstGeom>
          <a:noFill/>
        </p:spPr>
        <p:txBody>
          <a:bodyPr wrap="square" rtlCol="0" anchor="b">
            <a:spAutoFit/>
          </a:bodyPr>
          <a:lstStyle/>
          <a:p>
            <a:r>
              <a:rPr lang="en-US" sz="4000">
                <a:latin typeface="+mj-lt"/>
              </a:rPr>
              <a:t>Portfolio Gallery Slide</a:t>
            </a:r>
          </a:p>
        </p:txBody>
      </p:sp>
      <p:sp>
        <p:nvSpPr>
          <p:cNvPr id="21" name="Freeform 20">
            <a:extLst>
              <a:ext uri="{FF2B5EF4-FFF2-40B4-BE49-F238E27FC236}">
                <a16:creationId xmlns:a16="http://schemas.microsoft.com/office/drawing/2014/main" id="{8479EB13-F1B1-1545-A593-FFD29CAE538B}"/>
              </a:ext>
            </a:extLst>
          </p:cNvPr>
          <p:cNvSpPr/>
          <p:nvPr/>
        </p:nvSpPr>
        <p:spPr>
          <a:xfrm>
            <a:off x="0" y="1"/>
            <a:ext cx="2241002" cy="2619224"/>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25" name="Triangle 24">
            <a:extLst>
              <a:ext uri="{FF2B5EF4-FFF2-40B4-BE49-F238E27FC236}">
                <a16:creationId xmlns:a16="http://schemas.microsoft.com/office/drawing/2014/main" id="{54A8CE89-88C9-5945-9C50-EBD0C3872209}"/>
              </a:ext>
            </a:extLst>
          </p:cNvPr>
          <p:cNvSpPr/>
          <p:nvPr/>
        </p:nvSpPr>
        <p:spPr>
          <a:xfrm rot="5400000">
            <a:off x="1799040" y="1887990"/>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39DF7FE9-8D49-B64E-8222-5DFA1B61CE0D}"/>
              </a:ext>
            </a:extLst>
          </p:cNvPr>
          <p:cNvSpPr/>
          <p:nvPr/>
        </p:nvSpPr>
        <p:spPr>
          <a:xfrm>
            <a:off x="9228383" y="6072432"/>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71564B3-DD26-5244-AA84-195E54F4B68B}"/>
              </a:ext>
            </a:extLst>
          </p:cNvPr>
          <p:cNvSpPr>
            <a:spLocks noGrp="1"/>
          </p:cNvSpPr>
          <p:nvPr>
            <p:ph type="pic" sz="quarter" idx="23"/>
          </p:nvPr>
        </p:nvSpPr>
        <p:spPr/>
      </p:sp>
      <p:sp>
        <p:nvSpPr>
          <p:cNvPr id="5" name="Picture Placeholder 4">
            <a:extLst>
              <a:ext uri="{FF2B5EF4-FFF2-40B4-BE49-F238E27FC236}">
                <a16:creationId xmlns:a16="http://schemas.microsoft.com/office/drawing/2014/main" id="{BDF500FB-7351-6946-9D09-0DD075FE2A90}"/>
              </a:ext>
            </a:extLst>
          </p:cNvPr>
          <p:cNvSpPr>
            <a:spLocks noGrp="1"/>
          </p:cNvSpPr>
          <p:nvPr>
            <p:ph type="pic" sz="quarter" idx="22"/>
          </p:nvPr>
        </p:nvSpPr>
        <p:spPr/>
      </p:sp>
      <p:sp>
        <p:nvSpPr>
          <p:cNvPr id="7" name="Picture Placeholder 6">
            <a:extLst>
              <a:ext uri="{FF2B5EF4-FFF2-40B4-BE49-F238E27FC236}">
                <a16:creationId xmlns:a16="http://schemas.microsoft.com/office/drawing/2014/main" id="{2B06DB97-5C5B-5E4B-8897-3F39887E009E}"/>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493FC43A-D4F7-174F-87CA-EA6AD21C89C4}"/>
              </a:ext>
            </a:extLst>
          </p:cNvPr>
          <p:cNvSpPr>
            <a:spLocks noGrp="1"/>
          </p:cNvSpPr>
          <p:nvPr>
            <p:ph type="pic" sz="quarter" idx="20"/>
          </p:nvPr>
        </p:nvSpPr>
        <p:spPr/>
      </p:sp>
      <p:sp>
        <p:nvSpPr>
          <p:cNvPr id="23" name="Oval 22">
            <a:extLst>
              <a:ext uri="{FF2B5EF4-FFF2-40B4-BE49-F238E27FC236}">
                <a16:creationId xmlns:a16="http://schemas.microsoft.com/office/drawing/2014/main" id="{635B2FC3-DAB1-5F4B-8F6A-BD18424AE3B2}"/>
              </a:ext>
            </a:extLst>
          </p:cNvPr>
          <p:cNvSpPr/>
          <p:nvPr/>
        </p:nvSpPr>
        <p:spPr>
          <a:xfrm>
            <a:off x="10735039" y="1871077"/>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68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CF41C61-7752-B040-ACEF-C668FA1423D6}"/>
              </a:ext>
            </a:extLst>
          </p:cNvPr>
          <p:cNvSpPr/>
          <p:nvPr/>
        </p:nvSpPr>
        <p:spPr>
          <a:xfrm>
            <a:off x="4775201" y="0"/>
            <a:ext cx="7416800"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4" name="TextBox 13">
            <a:extLst>
              <a:ext uri="{FF2B5EF4-FFF2-40B4-BE49-F238E27FC236}">
                <a16:creationId xmlns:a16="http://schemas.microsoft.com/office/drawing/2014/main" id="{5013B873-685B-C244-8999-44A2C0DFD457}"/>
              </a:ext>
            </a:extLst>
          </p:cNvPr>
          <p:cNvSpPr txBox="1"/>
          <p:nvPr/>
        </p:nvSpPr>
        <p:spPr>
          <a:xfrm>
            <a:off x="914299" y="1596434"/>
            <a:ext cx="3661599" cy="1323439"/>
          </a:xfrm>
          <a:prstGeom prst="rect">
            <a:avLst/>
          </a:prstGeom>
          <a:noFill/>
        </p:spPr>
        <p:txBody>
          <a:bodyPr wrap="square" rtlCol="0" anchor="b">
            <a:spAutoFit/>
          </a:bodyPr>
          <a:lstStyle/>
          <a:p>
            <a:r>
              <a:rPr lang="en-US" sz="4000">
                <a:latin typeface="+mj-lt"/>
              </a:rPr>
              <a:t>Phone Mockup Slide</a:t>
            </a:r>
          </a:p>
        </p:txBody>
      </p:sp>
      <p:sp>
        <p:nvSpPr>
          <p:cNvPr id="15" name="TextBox 14">
            <a:extLst>
              <a:ext uri="{FF2B5EF4-FFF2-40B4-BE49-F238E27FC236}">
                <a16:creationId xmlns:a16="http://schemas.microsoft.com/office/drawing/2014/main" id="{D3131C2A-C9AA-4E44-B844-BF66A4B5EAE5}"/>
              </a:ext>
            </a:extLst>
          </p:cNvPr>
          <p:cNvSpPr txBox="1"/>
          <p:nvPr/>
        </p:nvSpPr>
        <p:spPr>
          <a:xfrm>
            <a:off x="914300" y="2919873"/>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6" name="TextBox 15">
            <a:extLst>
              <a:ext uri="{FF2B5EF4-FFF2-40B4-BE49-F238E27FC236}">
                <a16:creationId xmlns:a16="http://schemas.microsoft.com/office/drawing/2014/main" id="{B637A545-4D4F-4D41-9910-65915EEF9968}"/>
              </a:ext>
            </a:extLst>
          </p:cNvPr>
          <p:cNvSpPr txBox="1"/>
          <p:nvPr/>
        </p:nvSpPr>
        <p:spPr>
          <a:xfrm>
            <a:off x="914299" y="4581866"/>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7" name="TextBox 16">
            <a:extLst>
              <a:ext uri="{FF2B5EF4-FFF2-40B4-BE49-F238E27FC236}">
                <a16:creationId xmlns:a16="http://schemas.microsoft.com/office/drawing/2014/main" id="{5A150A32-C1C9-2A46-ABFC-E097C4EFFBDD}"/>
              </a:ext>
            </a:extLst>
          </p:cNvPr>
          <p:cNvSpPr txBox="1"/>
          <p:nvPr/>
        </p:nvSpPr>
        <p:spPr>
          <a:xfrm>
            <a:off x="914299" y="4243312"/>
            <a:ext cx="3661599" cy="338554"/>
          </a:xfrm>
          <a:prstGeom prst="rect">
            <a:avLst/>
          </a:prstGeom>
          <a:noFill/>
        </p:spPr>
        <p:txBody>
          <a:bodyPr wrap="square" rtlCol="0" anchor="b">
            <a:spAutoFit/>
          </a:bodyPr>
          <a:lstStyle/>
          <a:p>
            <a:r>
              <a:rPr lang="en-US" sz="1600" b="1"/>
              <a:t>Your Title Here</a:t>
            </a:r>
          </a:p>
        </p:txBody>
      </p:sp>
      <p:sp>
        <p:nvSpPr>
          <p:cNvPr id="18" name="Freeform 17">
            <a:extLst>
              <a:ext uri="{FF2B5EF4-FFF2-40B4-BE49-F238E27FC236}">
                <a16:creationId xmlns:a16="http://schemas.microsoft.com/office/drawing/2014/main" id="{1D234058-9784-0F4F-B2BC-146BCB8D5B2E}"/>
              </a:ext>
            </a:extLst>
          </p:cNvPr>
          <p:cNvSpPr/>
          <p:nvPr/>
        </p:nvSpPr>
        <p:spPr>
          <a:xfrm>
            <a:off x="0" y="5609880"/>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Oval 18">
            <a:extLst>
              <a:ext uri="{FF2B5EF4-FFF2-40B4-BE49-F238E27FC236}">
                <a16:creationId xmlns:a16="http://schemas.microsoft.com/office/drawing/2014/main" id="{FC42DCE2-3C63-FE4F-AC9B-D8D166A20299}"/>
              </a:ext>
            </a:extLst>
          </p:cNvPr>
          <p:cNvSpPr/>
          <p:nvPr/>
        </p:nvSpPr>
        <p:spPr>
          <a:xfrm>
            <a:off x="5162888" y="502528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AEBDA1F5-3D60-A54C-8375-26ADC65B7DC9}"/>
              </a:ext>
            </a:extLst>
          </p:cNvPr>
          <p:cNvSpPr/>
          <p:nvPr/>
        </p:nvSpPr>
        <p:spPr>
          <a:xfrm rot="5400000">
            <a:off x="4274704" y="103617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ross 20">
            <a:extLst>
              <a:ext uri="{FF2B5EF4-FFF2-40B4-BE49-F238E27FC236}">
                <a16:creationId xmlns:a16="http://schemas.microsoft.com/office/drawing/2014/main" id="{0EF287CB-3546-9546-B626-C2531D890E2B}"/>
              </a:ext>
            </a:extLst>
          </p:cNvPr>
          <p:cNvSpPr/>
          <p:nvPr/>
        </p:nvSpPr>
        <p:spPr>
          <a:xfrm>
            <a:off x="11055334" y="52856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4A9FC354-8578-2F45-BA92-4888ABD33CEE}"/>
              </a:ext>
            </a:extLst>
          </p:cNvPr>
          <p:cNvSpPr>
            <a:spLocks noGrp="1"/>
          </p:cNvSpPr>
          <p:nvPr>
            <p:ph type="pic" sz="quarter" idx="19"/>
          </p:nvPr>
        </p:nvSpPr>
        <p:spPr/>
      </p:sp>
      <p:pic>
        <p:nvPicPr>
          <p:cNvPr id="22" name="Picture 21">
            <a:extLst>
              <a:ext uri="{FF2B5EF4-FFF2-40B4-BE49-F238E27FC236}">
                <a16:creationId xmlns:a16="http://schemas.microsoft.com/office/drawing/2014/main" id="{0A8158C6-FEE1-7B46-B2A7-95CAA78B0A66}"/>
              </a:ext>
            </a:extLst>
          </p:cNvPr>
          <p:cNvPicPr>
            <a:picLocks noChangeAspect="1"/>
          </p:cNvPicPr>
          <p:nvPr/>
        </p:nvPicPr>
        <p:blipFill>
          <a:blip r:embed="rId2"/>
          <a:stretch>
            <a:fillRect/>
          </a:stretch>
        </p:blipFill>
        <p:spPr>
          <a:xfrm rot="900000">
            <a:off x="8185020" y="594476"/>
            <a:ext cx="2649480" cy="5313680"/>
          </a:xfrm>
          <a:prstGeom prst="rect">
            <a:avLst/>
          </a:prstGeom>
        </p:spPr>
      </p:pic>
      <p:sp>
        <p:nvSpPr>
          <p:cNvPr id="5" name="Picture Placeholder 4">
            <a:extLst>
              <a:ext uri="{FF2B5EF4-FFF2-40B4-BE49-F238E27FC236}">
                <a16:creationId xmlns:a16="http://schemas.microsoft.com/office/drawing/2014/main" id="{21777198-AEF7-514C-ADF5-20883407BD5C}"/>
              </a:ext>
            </a:extLst>
          </p:cNvPr>
          <p:cNvSpPr>
            <a:spLocks noGrp="1"/>
          </p:cNvSpPr>
          <p:nvPr>
            <p:ph type="pic" sz="quarter" idx="20"/>
          </p:nvPr>
        </p:nvSpPr>
        <p:spPr/>
      </p:sp>
      <p:pic>
        <p:nvPicPr>
          <p:cNvPr id="23" name="Picture 22">
            <a:extLst>
              <a:ext uri="{FF2B5EF4-FFF2-40B4-BE49-F238E27FC236}">
                <a16:creationId xmlns:a16="http://schemas.microsoft.com/office/drawing/2014/main" id="{B39FFDAD-9728-0B45-B9CC-89DC220C70F6}"/>
              </a:ext>
            </a:extLst>
          </p:cNvPr>
          <p:cNvPicPr>
            <a:picLocks noChangeAspect="1"/>
          </p:cNvPicPr>
          <p:nvPr/>
        </p:nvPicPr>
        <p:blipFill>
          <a:blip r:embed="rId2"/>
          <a:stretch>
            <a:fillRect/>
          </a:stretch>
        </p:blipFill>
        <p:spPr>
          <a:xfrm rot="20700000">
            <a:off x="5861206" y="1137689"/>
            <a:ext cx="2649480" cy="5313680"/>
          </a:xfrm>
          <a:prstGeom prst="rect">
            <a:avLst/>
          </a:prstGeom>
        </p:spPr>
      </p:pic>
    </p:spTree>
    <p:extLst>
      <p:ext uri="{BB962C8B-B14F-4D97-AF65-F5344CB8AC3E}">
        <p14:creationId xmlns:p14="http://schemas.microsoft.com/office/powerpoint/2010/main" val="80804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17CA11F2-AC02-FF4B-9FEB-3E4268285219}"/>
              </a:ext>
            </a:extLst>
          </p:cNvPr>
          <p:cNvSpPr/>
          <p:nvPr/>
        </p:nvSpPr>
        <p:spPr>
          <a:xfrm>
            <a:off x="6125084" y="43105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Graphic 8">
            <a:extLst>
              <a:ext uri="{FF2B5EF4-FFF2-40B4-BE49-F238E27FC236}">
                <a16:creationId xmlns:a16="http://schemas.microsoft.com/office/drawing/2014/main" id="{ABFD443D-5ADA-8944-8894-B5B6FF7CA79A}"/>
              </a:ext>
            </a:extLst>
          </p:cNvPr>
          <p:cNvSpPr/>
          <p:nvPr/>
        </p:nvSpPr>
        <p:spPr>
          <a:xfrm>
            <a:off x="0" y="0"/>
            <a:ext cx="7072466" cy="6858000"/>
          </a:xfrm>
          <a:custGeom>
            <a:avLst/>
            <a:gdLst>
              <a:gd name="connsiteX0" fmla="*/ 7071614 w 7072466"/>
              <a:gd name="connsiteY0" fmla="*/ 1201674 h 6858000"/>
              <a:gd name="connsiteX1" fmla="*/ 6366447 w 7072466"/>
              <a:gd name="connsiteY1" fmla="*/ 2715006 h 6858000"/>
              <a:gd name="connsiteX2" fmla="*/ 5283010 w 7072466"/>
              <a:gd name="connsiteY2" fmla="*/ 3387598 h 6858000"/>
              <a:gd name="connsiteX3" fmla="*/ 4231386 w 7072466"/>
              <a:gd name="connsiteY3" fmla="*/ 4100640 h 6858000"/>
              <a:gd name="connsiteX4" fmla="*/ 3861308 w 7072466"/>
              <a:gd name="connsiteY4" fmla="*/ 5240592 h 6858000"/>
              <a:gd name="connsiteX5" fmla="*/ 4292727 w 7072466"/>
              <a:gd name="connsiteY5" fmla="*/ 6069457 h 6858000"/>
              <a:gd name="connsiteX6" fmla="*/ 4324795 w 7072466"/>
              <a:gd name="connsiteY6" fmla="*/ 6858000 h 6858000"/>
              <a:gd name="connsiteX7" fmla="*/ 0 w 7072466"/>
              <a:gd name="connsiteY7" fmla="*/ 6858000 h 6858000"/>
              <a:gd name="connsiteX8" fmla="*/ 0 w 7072466"/>
              <a:gd name="connsiteY8" fmla="*/ 0 h 6858000"/>
              <a:gd name="connsiteX9" fmla="*/ 6732906 w 7072466"/>
              <a:gd name="connsiteY9" fmla="*/ 0 h 6858000"/>
              <a:gd name="connsiteX10" fmla="*/ 7071614 w 7072466"/>
              <a:gd name="connsiteY10" fmla="*/ 12016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72466" h="6858000">
                <a:moveTo>
                  <a:pt x="7071614" y="1201674"/>
                </a:moveTo>
                <a:cubicBezTo>
                  <a:pt x="7054977" y="1768348"/>
                  <a:pt x="6795580" y="2324989"/>
                  <a:pt x="6366447" y="2715006"/>
                </a:cubicBezTo>
                <a:cubicBezTo>
                  <a:pt x="6053138" y="2999677"/>
                  <a:pt x="5663248" y="3191764"/>
                  <a:pt x="5283010" y="3387598"/>
                </a:cubicBezTo>
                <a:cubicBezTo>
                  <a:pt x="4902772" y="3583432"/>
                  <a:pt x="4519295" y="3792347"/>
                  <a:pt x="4231386" y="4100640"/>
                </a:cubicBezTo>
                <a:cubicBezTo>
                  <a:pt x="3943477" y="4408932"/>
                  <a:pt x="3762693" y="4837748"/>
                  <a:pt x="3861308" y="5240592"/>
                </a:cubicBezTo>
                <a:cubicBezTo>
                  <a:pt x="3935159" y="5542280"/>
                  <a:pt x="4151376" y="5790819"/>
                  <a:pt x="4292727" y="6069457"/>
                </a:cubicBezTo>
                <a:cubicBezTo>
                  <a:pt x="4417822" y="6316155"/>
                  <a:pt x="4471734" y="6635115"/>
                  <a:pt x="4324795" y="6858000"/>
                </a:cubicBezTo>
                <a:lnTo>
                  <a:pt x="0" y="6858000"/>
                </a:lnTo>
                <a:lnTo>
                  <a:pt x="0" y="0"/>
                </a:lnTo>
                <a:lnTo>
                  <a:pt x="6732906" y="0"/>
                </a:lnTo>
                <a:cubicBezTo>
                  <a:pt x="6962331" y="358521"/>
                  <a:pt x="7083933" y="780923"/>
                  <a:pt x="7071614" y="1201674"/>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BDF8177D-BDDB-B544-BC51-E57934D5F62C}"/>
              </a:ext>
            </a:extLst>
          </p:cNvPr>
          <p:cNvSpPr/>
          <p:nvPr/>
        </p:nvSpPr>
        <p:spPr>
          <a:xfrm>
            <a:off x="0" y="1"/>
            <a:ext cx="3168869" cy="2222938"/>
          </a:xfrm>
          <a:custGeom>
            <a:avLst/>
            <a:gdLst>
              <a:gd name="connsiteX0" fmla="*/ 2678113 w 2700002"/>
              <a:gd name="connsiteY0" fmla="*/ 820484 h 3155691"/>
              <a:gd name="connsiteX1" fmla="*/ 2073910 w 2700002"/>
              <a:gd name="connsiteY1" fmla="*/ 1408684 h 3155691"/>
              <a:gd name="connsiteX2" fmla="*/ 1372680 w 2700002"/>
              <a:gd name="connsiteY2" fmla="*/ 1305687 h 3155691"/>
              <a:gd name="connsiteX3" fmla="*/ 973138 w 2700002"/>
              <a:gd name="connsiteY3" fmla="*/ 1913319 h 3155691"/>
              <a:gd name="connsiteX4" fmla="*/ 893699 w 2700002"/>
              <a:gd name="connsiteY4" fmla="*/ 2683129 h 3155691"/>
              <a:gd name="connsiteX5" fmla="*/ 461582 w 2700002"/>
              <a:gd name="connsiteY5" fmla="*/ 3109532 h 3155691"/>
              <a:gd name="connsiteX6" fmla="*/ 0 w 2700002"/>
              <a:gd name="connsiteY6" fmla="*/ 3128264 h 3155691"/>
              <a:gd name="connsiteX7" fmla="*/ 0 w 2700002"/>
              <a:gd name="connsiteY7" fmla="*/ 0 h 3155691"/>
              <a:gd name="connsiteX8" fmla="*/ 2607183 w 2700002"/>
              <a:gd name="connsiteY8" fmla="*/ 0 h 3155691"/>
              <a:gd name="connsiteX9" fmla="*/ 2678113 w 2700002"/>
              <a:gd name="connsiteY9" fmla="*/ 820484 h 315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02" h="3155691">
                <a:moveTo>
                  <a:pt x="2678113" y="820484"/>
                </a:moveTo>
                <a:cubicBezTo>
                  <a:pt x="2617724" y="1118299"/>
                  <a:pt x="2377758" y="1403223"/>
                  <a:pt x="2073910" y="1408684"/>
                </a:cubicBezTo>
                <a:cubicBezTo>
                  <a:pt x="1835467" y="1413002"/>
                  <a:pt x="1604582" y="1250125"/>
                  <a:pt x="1372680" y="1305687"/>
                </a:cubicBezTo>
                <a:cubicBezTo>
                  <a:pt x="1120585" y="1366076"/>
                  <a:pt x="996252" y="1655128"/>
                  <a:pt x="973138" y="1913319"/>
                </a:cubicBezTo>
                <a:cubicBezTo>
                  <a:pt x="950024" y="2171573"/>
                  <a:pt x="987806" y="2441575"/>
                  <a:pt x="893699" y="2683129"/>
                </a:cubicBezTo>
                <a:cubicBezTo>
                  <a:pt x="818071" y="2877376"/>
                  <a:pt x="656781" y="3036507"/>
                  <a:pt x="461582" y="3109532"/>
                </a:cubicBezTo>
                <a:cubicBezTo>
                  <a:pt x="314897" y="3164396"/>
                  <a:pt x="150813" y="3169984"/>
                  <a:pt x="0" y="3128264"/>
                </a:cubicBezTo>
                <a:lnTo>
                  <a:pt x="0" y="0"/>
                </a:lnTo>
                <a:lnTo>
                  <a:pt x="2607183" y="0"/>
                </a:lnTo>
                <a:cubicBezTo>
                  <a:pt x="2675001" y="270129"/>
                  <a:pt x="2733167" y="549021"/>
                  <a:pt x="2678113" y="820484"/>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1" name="TextBox 10">
            <a:extLst>
              <a:ext uri="{FF2B5EF4-FFF2-40B4-BE49-F238E27FC236}">
                <a16:creationId xmlns:a16="http://schemas.microsoft.com/office/drawing/2014/main" id="{4FC0AEDA-FFEC-1949-8925-C955534D4C57}"/>
              </a:ext>
            </a:extLst>
          </p:cNvPr>
          <p:cNvSpPr txBox="1"/>
          <p:nvPr/>
        </p:nvSpPr>
        <p:spPr>
          <a:xfrm>
            <a:off x="7598703" y="1424936"/>
            <a:ext cx="3661599" cy="1323439"/>
          </a:xfrm>
          <a:prstGeom prst="rect">
            <a:avLst/>
          </a:prstGeom>
          <a:noFill/>
        </p:spPr>
        <p:txBody>
          <a:bodyPr wrap="square" rtlCol="0" anchor="b">
            <a:spAutoFit/>
          </a:bodyPr>
          <a:lstStyle/>
          <a:p>
            <a:r>
              <a:rPr lang="en-US" sz="4000">
                <a:latin typeface="+mj-lt"/>
              </a:rPr>
              <a:t>Phone Mockup Slide</a:t>
            </a:r>
          </a:p>
        </p:txBody>
      </p:sp>
      <p:sp>
        <p:nvSpPr>
          <p:cNvPr id="12" name="TextBox 11">
            <a:extLst>
              <a:ext uri="{FF2B5EF4-FFF2-40B4-BE49-F238E27FC236}">
                <a16:creationId xmlns:a16="http://schemas.microsoft.com/office/drawing/2014/main" id="{AEAE6BBC-30DA-874C-99E0-9DBE4940A041}"/>
              </a:ext>
            </a:extLst>
          </p:cNvPr>
          <p:cNvSpPr txBox="1"/>
          <p:nvPr/>
        </p:nvSpPr>
        <p:spPr>
          <a:xfrm>
            <a:off x="7598704" y="2748375"/>
            <a:ext cx="3661599" cy="1163845"/>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a:t>
            </a:r>
            <a:endParaRPr lang="en-US" sz="700"/>
          </a:p>
        </p:txBody>
      </p:sp>
      <p:sp>
        <p:nvSpPr>
          <p:cNvPr id="13" name="TextBox 12">
            <a:extLst>
              <a:ext uri="{FF2B5EF4-FFF2-40B4-BE49-F238E27FC236}">
                <a16:creationId xmlns:a16="http://schemas.microsoft.com/office/drawing/2014/main" id="{3C37E623-BEA4-8144-833F-E6BC19C97232}"/>
              </a:ext>
            </a:extLst>
          </p:cNvPr>
          <p:cNvSpPr txBox="1"/>
          <p:nvPr/>
        </p:nvSpPr>
        <p:spPr>
          <a:xfrm>
            <a:off x="7598703" y="4410368"/>
            <a:ext cx="3661599" cy="886846"/>
          </a:xfrm>
          <a:prstGeom prst="rect">
            <a:avLst/>
          </a:prstGeom>
          <a:noFill/>
        </p:spPr>
        <p:txBody>
          <a:bodyPr wrap="square" rtlCol="0">
            <a:spAutoFit/>
          </a:bodyPr>
          <a:lstStyle/>
          <a:p>
            <a:pPr algn="just">
              <a:lnSpc>
                <a:spcPct val="150000"/>
              </a:lnSpc>
            </a:pPr>
            <a:r>
              <a:rPr lang="en-ID" sz="1200"/>
              <a:t>Li Europan lingues es membres del sam familie. Lor separat existentie es un myth. Por scientie, musica, sport etc, litot Europa</a:t>
            </a:r>
            <a:endParaRPr lang="en-US" sz="700"/>
          </a:p>
        </p:txBody>
      </p:sp>
      <p:sp>
        <p:nvSpPr>
          <p:cNvPr id="14" name="TextBox 13">
            <a:extLst>
              <a:ext uri="{FF2B5EF4-FFF2-40B4-BE49-F238E27FC236}">
                <a16:creationId xmlns:a16="http://schemas.microsoft.com/office/drawing/2014/main" id="{97AC1444-9518-7C43-BDB0-98421A1574D0}"/>
              </a:ext>
            </a:extLst>
          </p:cNvPr>
          <p:cNvSpPr txBox="1"/>
          <p:nvPr/>
        </p:nvSpPr>
        <p:spPr>
          <a:xfrm>
            <a:off x="7598703" y="4071814"/>
            <a:ext cx="3661599" cy="338554"/>
          </a:xfrm>
          <a:prstGeom prst="rect">
            <a:avLst/>
          </a:prstGeom>
          <a:noFill/>
        </p:spPr>
        <p:txBody>
          <a:bodyPr wrap="square" rtlCol="0" anchor="b">
            <a:spAutoFit/>
          </a:bodyPr>
          <a:lstStyle/>
          <a:p>
            <a:r>
              <a:rPr lang="en-US" sz="1600" b="1"/>
              <a:t>Your Title Here</a:t>
            </a:r>
          </a:p>
        </p:txBody>
      </p:sp>
      <p:sp>
        <p:nvSpPr>
          <p:cNvPr id="17" name="Oval 16">
            <a:extLst>
              <a:ext uri="{FF2B5EF4-FFF2-40B4-BE49-F238E27FC236}">
                <a16:creationId xmlns:a16="http://schemas.microsoft.com/office/drawing/2014/main" id="{FF693E02-9757-2C43-BF42-90FE17FCB7E8}"/>
              </a:ext>
            </a:extLst>
          </p:cNvPr>
          <p:cNvSpPr/>
          <p:nvPr/>
        </p:nvSpPr>
        <p:spPr>
          <a:xfrm>
            <a:off x="6651105" y="48185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677DC045-3C7C-A949-BF1F-1EA479CE8DAE}"/>
              </a:ext>
            </a:extLst>
          </p:cNvPr>
          <p:cNvSpPr/>
          <p:nvPr/>
        </p:nvSpPr>
        <p:spPr>
          <a:xfrm rot="5400000">
            <a:off x="785258" y="368389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949FBCB-6BAE-9646-A706-2B0A794079A2}"/>
              </a:ext>
            </a:extLst>
          </p:cNvPr>
          <p:cNvSpPr/>
          <p:nvPr/>
        </p:nvSpPr>
        <p:spPr>
          <a:xfrm>
            <a:off x="10599638" y="5796844"/>
            <a:ext cx="322017" cy="322017"/>
          </a:xfrm>
          <a:prstGeom prst="plus">
            <a:avLst>
              <a:gd name="adj" fmla="val 30695"/>
            </a:avLst>
          </a:prstGeom>
          <a:gradFill>
            <a:gsLst>
              <a:gs pos="21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8801917-A6C6-124E-BC78-A79215D02871}"/>
              </a:ext>
            </a:extLst>
          </p:cNvPr>
          <p:cNvSpPr>
            <a:spLocks noGrp="1"/>
          </p:cNvSpPr>
          <p:nvPr>
            <p:ph type="pic" sz="quarter" idx="20"/>
          </p:nvPr>
        </p:nvSpPr>
        <p:spPr/>
      </p:sp>
      <p:pic>
        <p:nvPicPr>
          <p:cNvPr id="20" name="Picture 19">
            <a:extLst>
              <a:ext uri="{FF2B5EF4-FFF2-40B4-BE49-F238E27FC236}">
                <a16:creationId xmlns:a16="http://schemas.microsoft.com/office/drawing/2014/main" id="{261BC40D-655C-2B4C-B5C9-11E7E45AD494}"/>
              </a:ext>
            </a:extLst>
          </p:cNvPr>
          <p:cNvPicPr>
            <a:picLocks noChangeAspect="1"/>
          </p:cNvPicPr>
          <p:nvPr/>
        </p:nvPicPr>
        <p:blipFill>
          <a:blip r:embed="rId2"/>
          <a:stretch>
            <a:fillRect/>
          </a:stretch>
        </p:blipFill>
        <p:spPr>
          <a:xfrm>
            <a:off x="931697" y="1623848"/>
            <a:ext cx="5977324" cy="3610304"/>
          </a:xfrm>
          <a:prstGeom prst="rect">
            <a:avLst/>
          </a:prstGeom>
        </p:spPr>
      </p:pic>
    </p:spTree>
    <p:extLst>
      <p:ext uri="{BB962C8B-B14F-4D97-AF65-F5344CB8AC3E}">
        <p14:creationId xmlns:p14="http://schemas.microsoft.com/office/powerpoint/2010/main" val="1079655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B88AEC1-333A-8A49-94CC-4C17A7C05A60}"/>
              </a:ext>
            </a:extLst>
          </p:cNvPr>
          <p:cNvSpPr>
            <a:spLocks noGrp="1"/>
          </p:cNvSpPr>
          <p:nvPr>
            <p:ph type="pic" sz="quarter" idx="10"/>
          </p:nvPr>
        </p:nvSpPr>
        <p:spPr/>
      </p:sp>
      <p:sp>
        <p:nvSpPr>
          <p:cNvPr id="6" name="Freeform 5">
            <a:extLst>
              <a:ext uri="{FF2B5EF4-FFF2-40B4-BE49-F238E27FC236}">
                <a16:creationId xmlns:a16="http://schemas.microsoft.com/office/drawing/2014/main" id="{F138375A-13B7-8F43-8409-6F872462DD7B}"/>
              </a:ext>
            </a:extLst>
          </p:cNvPr>
          <p:cNvSpPr/>
          <p:nvPr/>
        </p:nvSpPr>
        <p:spPr>
          <a:xfrm>
            <a:off x="5699120" y="0"/>
            <a:ext cx="6492879" cy="6858000"/>
          </a:xfrm>
          <a:custGeom>
            <a:avLst/>
            <a:gdLst>
              <a:gd name="connsiteX0" fmla="*/ 6492880 w 6492879"/>
              <a:gd name="connsiteY0" fmla="*/ 0 h 6858000"/>
              <a:gd name="connsiteX1" fmla="*/ 6492880 w 6492879"/>
              <a:gd name="connsiteY1" fmla="*/ 6858000 h 6858000"/>
              <a:gd name="connsiteX2" fmla="*/ 1231270 w 6492879"/>
              <a:gd name="connsiteY2" fmla="*/ 6858000 h 6858000"/>
              <a:gd name="connsiteX3" fmla="*/ 1230127 w 6492879"/>
              <a:gd name="connsiteY3" fmla="*/ 6830695 h 6858000"/>
              <a:gd name="connsiteX4" fmla="*/ 1356174 w 6492879"/>
              <a:gd name="connsiteY4" fmla="*/ 6408674 h 6858000"/>
              <a:gd name="connsiteX5" fmla="*/ 1080585 w 6492879"/>
              <a:gd name="connsiteY5" fmla="*/ 5805297 h 6858000"/>
              <a:gd name="connsiteX6" fmla="*/ 510227 w 6492879"/>
              <a:gd name="connsiteY6" fmla="*/ 5408295 h 6858000"/>
              <a:gd name="connsiteX7" fmla="*/ 101033 w 6492879"/>
              <a:gd name="connsiteY7" fmla="*/ 3780727 h 6858000"/>
              <a:gd name="connsiteX8" fmla="*/ 1543944 w 6492879"/>
              <a:gd name="connsiteY8" fmla="*/ 2923731 h 6858000"/>
              <a:gd name="connsiteX9" fmla="*/ 2736537 w 6492879"/>
              <a:gd name="connsiteY9" fmla="*/ 3368231 h 6858000"/>
              <a:gd name="connsiteX10" fmla="*/ 3968056 w 6492879"/>
              <a:gd name="connsiteY10" fmla="*/ 3427603 h 6858000"/>
              <a:gd name="connsiteX11" fmla="*/ 4382013 w 6492879"/>
              <a:gd name="connsiteY11" fmla="*/ 2828417 h 6858000"/>
              <a:gd name="connsiteX12" fmla="*/ 4168653 w 6492879"/>
              <a:gd name="connsiteY12" fmla="*/ 2132140 h 6858000"/>
              <a:gd name="connsiteX13" fmla="*/ 3588453 w 6492879"/>
              <a:gd name="connsiteY13" fmla="*/ 1691767 h 6858000"/>
              <a:gd name="connsiteX14" fmla="*/ 3359409 w 6492879"/>
              <a:gd name="connsiteY14" fmla="*/ 472694 h 6858000"/>
              <a:gd name="connsiteX15" fmla="*/ 3855788 w 6492879"/>
              <a:gd name="connsiteY15" fmla="*/ 0 h 6858000"/>
              <a:gd name="connsiteX16" fmla="*/ 6492880 w 6492879"/>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92879" h="6858000">
                <a:moveTo>
                  <a:pt x="6492880" y="0"/>
                </a:moveTo>
                <a:lnTo>
                  <a:pt x="6492880" y="6858000"/>
                </a:lnTo>
                <a:lnTo>
                  <a:pt x="1231270" y="6858000"/>
                </a:lnTo>
                <a:cubicBezTo>
                  <a:pt x="1230508" y="6848983"/>
                  <a:pt x="1230127" y="6839903"/>
                  <a:pt x="1230127" y="6830695"/>
                </a:cubicBezTo>
                <a:cubicBezTo>
                  <a:pt x="1230317" y="6683121"/>
                  <a:pt x="1329060" y="6553772"/>
                  <a:pt x="1356174" y="6408674"/>
                </a:cubicBezTo>
                <a:cubicBezTo>
                  <a:pt x="1398783" y="6180773"/>
                  <a:pt x="1257241" y="5955348"/>
                  <a:pt x="1080585" y="5805297"/>
                </a:cubicBezTo>
                <a:cubicBezTo>
                  <a:pt x="903864" y="5655183"/>
                  <a:pt x="689932" y="5554726"/>
                  <a:pt x="510227" y="5408295"/>
                </a:cubicBezTo>
                <a:cubicBezTo>
                  <a:pt x="45471" y="5029454"/>
                  <a:pt x="-129281" y="4334320"/>
                  <a:pt x="101033" y="3780727"/>
                </a:cubicBezTo>
                <a:cubicBezTo>
                  <a:pt x="331348" y="3227134"/>
                  <a:pt x="947615" y="2861120"/>
                  <a:pt x="1543944" y="2923731"/>
                </a:cubicBezTo>
                <a:cubicBezTo>
                  <a:pt x="1967870" y="2968244"/>
                  <a:pt x="2344742" y="3200210"/>
                  <a:pt x="2736537" y="3368231"/>
                </a:cubicBezTo>
                <a:cubicBezTo>
                  <a:pt x="3128269" y="3536252"/>
                  <a:pt x="3597089" y="3637597"/>
                  <a:pt x="3968056" y="3427603"/>
                </a:cubicBezTo>
                <a:cubicBezTo>
                  <a:pt x="4186624" y="3303841"/>
                  <a:pt x="4343532" y="3076639"/>
                  <a:pt x="4382013" y="2828417"/>
                </a:cubicBezTo>
                <a:cubicBezTo>
                  <a:pt x="4420430" y="2580196"/>
                  <a:pt x="4339532" y="2316226"/>
                  <a:pt x="4168653" y="2132140"/>
                </a:cubicBezTo>
                <a:cubicBezTo>
                  <a:pt x="4003109" y="1953832"/>
                  <a:pt x="3768159" y="1855724"/>
                  <a:pt x="3588453" y="1691767"/>
                </a:cubicBezTo>
                <a:cubicBezTo>
                  <a:pt x="3260730" y="1392746"/>
                  <a:pt x="3162559" y="870268"/>
                  <a:pt x="3359409" y="472694"/>
                </a:cubicBezTo>
                <a:cubicBezTo>
                  <a:pt x="3463104" y="263271"/>
                  <a:pt x="3644016" y="97981"/>
                  <a:pt x="3855788" y="0"/>
                </a:cubicBezTo>
                <a:lnTo>
                  <a:pt x="6492880"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6474E730-628D-CD4B-8685-0A334ADF549E}"/>
              </a:ext>
            </a:extLst>
          </p:cNvPr>
          <p:cNvSpPr/>
          <p:nvPr/>
        </p:nvSpPr>
        <p:spPr>
          <a:xfrm>
            <a:off x="4785677" y="-1"/>
            <a:ext cx="7406323" cy="5153891"/>
          </a:xfrm>
          <a:custGeom>
            <a:avLst/>
            <a:gdLst>
              <a:gd name="connsiteX0" fmla="*/ 3993134 w 3993133"/>
              <a:gd name="connsiteY0" fmla="*/ 0 h 2778730"/>
              <a:gd name="connsiteX1" fmla="*/ 3993134 w 3993133"/>
              <a:gd name="connsiteY1" fmla="*/ 2766060 h 2778730"/>
              <a:gd name="connsiteX2" fmla="*/ 3548952 w 3993133"/>
              <a:gd name="connsiteY2" fmla="*/ 2607755 h 2778730"/>
              <a:gd name="connsiteX3" fmla="*/ 3279712 w 3993133"/>
              <a:gd name="connsiteY3" fmla="*/ 1502156 h 2778730"/>
              <a:gd name="connsiteX4" fmla="*/ 3493135 w 3993133"/>
              <a:gd name="connsiteY4" fmla="*/ 837565 h 2778730"/>
              <a:gd name="connsiteX5" fmla="*/ 3068638 w 3993133"/>
              <a:gd name="connsiteY5" fmla="*/ 247396 h 2778730"/>
              <a:gd name="connsiteX6" fmla="*/ 2316036 w 3993133"/>
              <a:gd name="connsiteY6" fmla="*/ 167450 h 2778730"/>
              <a:gd name="connsiteX7" fmla="*/ 1560195 w 3993133"/>
              <a:gd name="connsiteY7" fmla="*/ 296736 h 2778730"/>
              <a:gd name="connsiteX8" fmla="*/ 0 w 3993133"/>
              <a:gd name="connsiteY8" fmla="*/ 0 h 2778730"/>
              <a:gd name="connsiteX9" fmla="*/ 3993134 w 3993133"/>
              <a:gd name="connsiteY9" fmla="*/ 0 h 277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93133" h="2778730">
                <a:moveTo>
                  <a:pt x="3993134" y="0"/>
                </a:moveTo>
                <a:lnTo>
                  <a:pt x="3993134" y="2766060"/>
                </a:lnTo>
                <a:cubicBezTo>
                  <a:pt x="3844862" y="2812733"/>
                  <a:pt x="3665728" y="2723833"/>
                  <a:pt x="3548952" y="2607755"/>
                </a:cubicBezTo>
                <a:cubicBezTo>
                  <a:pt x="3265995" y="2326323"/>
                  <a:pt x="3157791" y="1882140"/>
                  <a:pt x="3279712" y="1502156"/>
                </a:cubicBezTo>
                <a:cubicBezTo>
                  <a:pt x="3351340" y="1279081"/>
                  <a:pt x="3496056" y="1071817"/>
                  <a:pt x="3493135" y="837565"/>
                </a:cubicBezTo>
                <a:cubicBezTo>
                  <a:pt x="3489896" y="581978"/>
                  <a:pt x="3300730" y="354648"/>
                  <a:pt x="3068638" y="247396"/>
                </a:cubicBezTo>
                <a:cubicBezTo>
                  <a:pt x="2836545" y="140208"/>
                  <a:pt x="2569654" y="135319"/>
                  <a:pt x="2316036" y="167450"/>
                </a:cubicBezTo>
                <a:cubicBezTo>
                  <a:pt x="2062416" y="199581"/>
                  <a:pt x="1814068" y="266573"/>
                  <a:pt x="1560195" y="296736"/>
                </a:cubicBezTo>
                <a:cubicBezTo>
                  <a:pt x="1026223" y="360236"/>
                  <a:pt x="473646" y="254254"/>
                  <a:pt x="0" y="0"/>
                </a:cubicBezTo>
                <a:lnTo>
                  <a:pt x="3993134"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0" name="TextBox 9">
            <a:extLst>
              <a:ext uri="{FF2B5EF4-FFF2-40B4-BE49-F238E27FC236}">
                <a16:creationId xmlns:a16="http://schemas.microsoft.com/office/drawing/2014/main" id="{0B0A0D8B-E480-DE4F-B805-0BC05A9D1EB8}"/>
              </a:ext>
            </a:extLst>
          </p:cNvPr>
          <p:cNvSpPr txBox="1"/>
          <p:nvPr/>
        </p:nvSpPr>
        <p:spPr>
          <a:xfrm>
            <a:off x="7393922" y="4096683"/>
            <a:ext cx="3315172" cy="1323439"/>
          </a:xfrm>
          <a:prstGeom prst="rect">
            <a:avLst/>
          </a:prstGeom>
          <a:noFill/>
        </p:spPr>
        <p:txBody>
          <a:bodyPr wrap="square" rtlCol="0" anchor="ctr">
            <a:spAutoFit/>
          </a:bodyPr>
          <a:lstStyle/>
          <a:p>
            <a:r>
              <a:rPr lang="en-US" sz="4000">
                <a:solidFill>
                  <a:schemeClr val="bg2"/>
                </a:solidFill>
                <a:latin typeface="+mj-lt"/>
              </a:rPr>
              <a:t>It’s Time To Break</a:t>
            </a:r>
          </a:p>
        </p:txBody>
      </p:sp>
      <p:sp>
        <p:nvSpPr>
          <p:cNvPr id="11" name="Oval 10">
            <a:extLst>
              <a:ext uri="{FF2B5EF4-FFF2-40B4-BE49-F238E27FC236}">
                <a16:creationId xmlns:a16="http://schemas.microsoft.com/office/drawing/2014/main" id="{ED22BC2F-0A91-C54D-828A-07E28ED91E6B}"/>
              </a:ext>
            </a:extLst>
          </p:cNvPr>
          <p:cNvSpPr/>
          <p:nvPr/>
        </p:nvSpPr>
        <p:spPr>
          <a:xfrm>
            <a:off x="7201807" y="2635801"/>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5624260E-BFFB-BC41-A2AB-4214238EF2EE}"/>
              </a:ext>
            </a:extLst>
          </p:cNvPr>
          <p:cNvSpPr/>
          <p:nvPr/>
        </p:nvSpPr>
        <p:spPr>
          <a:xfrm>
            <a:off x="10709094" y="80022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riangle 12">
            <a:extLst>
              <a:ext uri="{FF2B5EF4-FFF2-40B4-BE49-F238E27FC236}">
                <a16:creationId xmlns:a16="http://schemas.microsoft.com/office/drawing/2014/main" id="{4CEF8F96-12F9-C142-9187-FAF9FF25A821}"/>
              </a:ext>
            </a:extLst>
          </p:cNvPr>
          <p:cNvSpPr/>
          <p:nvPr/>
        </p:nvSpPr>
        <p:spPr>
          <a:xfrm rot="5400000">
            <a:off x="6318199" y="4390225"/>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5CD833C7-95BD-2342-8DE8-57C3D5AF74E5}"/>
              </a:ext>
            </a:extLst>
          </p:cNvPr>
          <p:cNvSpPr/>
          <p:nvPr/>
        </p:nvSpPr>
        <p:spPr>
          <a:xfrm>
            <a:off x="10978132" y="551026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128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4AA7A708-C913-A546-9055-0622D43A39F6}"/>
              </a:ext>
            </a:extLst>
          </p:cNvPr>
          <p:cNvSpPr/>
          <p:nvPr/>
        </p:nvSpPr>
        <p:spPr>
          <a:xfrm>
            <a:off x="0" y="846356"/>
            <a:ext cx="7063991" cy="6011643"/>
          </a:xfrm>
          <a:custGeom>
            <a:avLst/>
            <a:gdLst>
              <a:gd name="connsiteX0" fmla="*/ 7036118 w 7063991"/>
              <a:gd name="connsiteY0" fmla="*/ 6011643 h 6011643"/>
              <a:gd name="connsiteX1" fmla="*/ 0 w 7063991"/>
              <a:gd name="connsiteY1" fmla="*/ 6011643 h 6011643"/>
              <a:gd name="connsiteX2" fmla="*/ 0 w 7063991"/>
              <a:gd name="connsiteY2" fmla="*/ 1733458 h 6011643"/>
              <a:gd name="connsiteX3" fmla="*/ 677355 w 7063991"/>
              <a:gd name="connsiteY3" fmla="*/ 885987 h 6011643"/>
              <a:gd name="connsiteX4" fmla="*/ 1984502 w 7063991"/>
              <a:gd name="connsiteY4" fmla="*/ 66202 h 6011643"/>
              <a:gd name="connsiteX5" fmla="*/ 3474720 w 7063991"/>
              <a:gd name="connsiteY5" fmla="*/ 307057 h 6011643"/>
              <a:gd name="connsiteX6" fmla="*/ 3947986 w 7063991"/>
              <a:gd name="connsiteY6" fmla="*/ 1688627 h 6011643"/>
              <a:gd name="connsiteX7" fmla="*/ 3121533 w 7063991"/>
              <a:gd name="connsiteY7" fmla="*/ 2844327 h 6011643"/>
              <a:gd name="connsiteX8" fmla="*/ 2972499 w 7063991"/>
              <a:gd name="connsiteY8" fmla="*/ 3340452 h 6011643"/>
              <a:gd name="connsiteX9" fmla="*/ 3228467 w 7063991"/>
              <a:gd name="connsiteY9" fmla="*/ 3770284 h 6011643"/>
              <a:gd name="connsiteX10" fmla="*/ 3740087 w 7063991"/>
              <a:gd name="connsiteY10" fmla="*/ 3748630 h 6011643"/>
              <a:gd name="connsiteX11" fmla="*/ 4235768 w 7063991"/>
              <a:gd name="connsiteY11" fmla="*/ 3574386 h 6011643"/>
              <a:gd name="connsiteX12" fmla="*/ 4689856 w 7063991"/>
              <a:gd name="connsiteY12" fmla="*/ 3765267 h 6011643"/>
              <a:gd name="connsiteX13" fmla="*/ 4689221 w 7063991"/>
              <a:gd name="connsiteY13" fmla="*/ 4441479 h 6011643"/>
              <a:gd name="connsiteX14" fmla="*/ 5071364 w 7063991"/>
              <a:gd name="connsiteY14" fmla="*/ 4781966 h 6011643"/>
              <a:gd name="connsiteX15" fmla="*/ 5605844 w 7063991"/>
              <a:gd name="connsiteY15" fmla="*/ 4813208 h 6011643"/>
              <a:gd name="connsiteX16" fmla="*/ 6791769 w 7063991"/>
              <a:gd name="connsiteY16" fmla="*/ 5171221 h 6011643"/>
              <a:gd name="connsiteX17" fmla="*/ 7036118 w 7063991"/>
              <a:gd name="connsiteY17" fmla="*/ 6011643 h 601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63991" h="6011643">
                <a:moveTo>
                  <a:pt x="7036118" y="6011643"/>
                </a:moveTo>
                <a:lnTo>
                  <a:pt x="0" y="6011643"/>
                </a:lnTo>
                <a:lnTo>
                  <a:pt x="0" y="1733458"/>
                </a:lnTo>
                <a:cubicBezTo>
                  <a:pt x="206947" y="1435579"/>
                  <a:pt x="425069" y="1145892"/>
                  <a:pt x="677355" y="885987"/>
                </a:cubicBezTo>
                <a:cubicBezTo>
                  <a:pt x="1040003" y="512416"/>
                  <a:pt x="1481265" y="199933"/>
                  <a:pt x="1984502" y="66202"/>
                </a:cubicBezTo>
                <a:cubicBezTo>
                  <a:pt x="2487676" y="-67466"/>
                  <a:pt x="3057398" y="-4347"/>
                  <a:pt x="3474720" y="307057"/>
                </a:cubicBezTo>
                <a:cubicBezTo>
                  <a:pt x="3892042" y="618461"/>
                  <a:pt x="4117403" y="1196311"/>
                  <a:pt x="3947986" y="1688627"/>
                </a:cubicBezTo>
                <a:cubicBezTo>
                  <a:pt x="3793109" y="2138842"/>
                  <a:pt x="3366389" y="2436022"/>
                  <a:pt x="3121533" y="2844327"/>
                </a:cubicBezTo>
                <a:cubicBezTo>
                  <a:pt x="3031427" y="2994504"/>
                  <a:pt x="2965450" y="3165446"/>
                  <a:pt x="2972499" y="3340452"/>
                </a:cubicBezTo>
                <a:cubicBezTo>
                  <a:pt x="2979547" y="3515458"/>
                  <a:pt x="3070924" y="3693766"/>
                  <a:pt x="3228467" y="3770284"/>
                </a:cubicBezTo>
                <a:cubicBezTo>
                  <a:pt x="3386455" y="3846992"/>
                  <a:pt x="3575876" y="3810860"/>
                  <a:pt x="3740087" y="3748630"/>
                </a:cubicBezTo>
                <a:cubicBezTo>
                  <a:pt x="3904361" y="3686400"/>
                  <a:pt x="4061905" y="3599088"/>
                  <a:pt x="4235768" y="3574386"/>
                </a:cubicBezTo>
                <a:cubicBezTo>
                  <a:pt x="4409631" y="3549621"/>
                  <a:pt x="4612450" y="3607597"/>
                  <a:pt x="4689856" y="3765267"/>
                </a:cubicBezTo>
                <a:cubicBezTo>
                  <a:pt x="4790631" y="3970436"/>
                  <a:pt x="4634865" y="4219419"/>
                  <a:pt x="4689221" y="4441479"/>
                </a:cubicBezTo>
                <a:cubicBezTo>
                  <a:pt x="4731830" y="4615405"/>
                  <a:pt x="4898327" y="4735801"/>
                  <a:pt x="5071364" y="4781966"/>
                </a:cubicBezTo>
                <a:cubicBezTo>
                  <a:pt x="5244402" y="4828130"/>
                  <a:pt x="5426774" y="4815113"/>
                  <a:pt x="5605844" y="4813208"/>
                </a:cubicBezTo>
                <a:cubicBezTo>
                  <a:pt x="6029198" y="4808763"/>
                  <a:pt x="6482588" y="4882042"/>
                  <a:pt x="6791769" y="5171221"/>
                </a:cubicBezTo>
                <a:cubicBezTo>
                  <a:pt x="7015163" y="5380199"/>
                  <a:pt x="7117779" y="5729957"/>
                  <a:pt x="7036118" y="601164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32380BE1-D982-9041-BD02-CF3A27F3AEA6}"/>
              </a:ext>
            </a:extLst>
          </p:cNvPr>
          <p:cNvSpPr/>
          <p:nvPr/>
        </p:nvSpPr>
        <p:spPr>
          <a:xfrm>
            <a:off x="10140593" y="0"/>
            <a:ext cx="2051406" cy="1911079"/>
          </a:xfrm>
          <a:custGeom>
            <a:avLst/>
            <a:gdLst>
              <a:gd name="connsiteX0" fmla="*/ 2051406 w 2051406"/>
              <a:gd name="connsiteY0" fmla="*/ 0 h 1911079"/>
              <a:gd name="connsiteX1" fmla="*/ 2051406 w 2051406"/>
              <a:gd name="connsiteY1" fmla="*/ 1855280 h 1911079"/>
              <a:gd name="connsiteX2" fmla="*/ 1943456 w 2051406"/>
              <a:gd name="connsiteY2" fmla="*/ 1894459 h 1911079"/>
              <a:gd name="connsiteX3" fmla="*/ 1308138 w 2051406"/>
              <a:gd name="connsiteY3" fmla="*/ 1554036 h 1911079"/>
              <a:gd name="connsiteX4" fmla="*/ 1243623 w 2051406"/>
              <a:gd name="connsiteY4" fmla="*/ 934276 h 1911079"/>
              <a:gd name="connsiteX5" fmla="*/ 709525 w 2051406"/>
              <a:gd name="connsiteY5" fmla="*/ 837946 h 1911079"/>
              <a:gd name="connsiteX6" fmla="*/ 150787 w 2051406"/>
              <a:gd name="connsiteY6" fmla="*/ 834517 h 1911079"/>
              <a:gd name="connsiteX7" fmla="*/ 102083 w 2051406"/>
              <a:gd name="connsiteY7" fmla="*/ 204661 h 1911079"/>
              <a:gd name="connsiteX8" fmla="*/ 244450 w 2051406"/>
              <a:gd name="connsiteY8" fmla="*/ 0 h 1911079"/>
              <a:gd name="connsiteX9" fmla="*/ 2051406 w 2051406"/>
              <a:gd name="connsiteY9" fmla="*/ 0 h 191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1406" h="1911079">
                <a:moveTo>
                  <a:pt x="2051406" y="0"/>
                </a:moveTo>
                <a:lnTo>
                  <a:pt x="2051406" y="1855280"/>
                </a:lnTo>
                <a:cubicBezTo>
                  <a:pt x="2016925" y="1871472"/>
                  <a:pt x="1980858" y="1884617"/>
                  <a:pt x="1943456" y="1894459"/>
                </a:cubicBezTo>
                <a:cubicBezTo>
                  <a:pt x="1683868" y="1962531"/>
                  <a:pt x="1366050" y="1816100"/>
                  <a:pt x="1308138" y="1554036"/>
                </a:cubicBezTo>
                <a:cubicBezTo>
                  <a:pt x="1262482" y="1347534"/>
                  <a:pt x="1370178" y="1103694"/>
                  <a:pt x="1243623" y="934276"/>
                </a:cubicBezTo>
                <a:cubicBezTo>
                  <a:pt x="1128687" y="780415"/>
                  <a:pt x="896277" y="793306"/>
                  <a:pt x="709525" y="837946"/>
                </a:cubicBezTo>
                <a:cubicBezTo>
                  <a:pt x="522771" y="882650"/>
                  <a:pt x="311315" y="939863"/>
                  <a:pt x="150787" y="834517"/>
                </a:cubicBezTo>
                <a:cubicBezTo>
                  <a:pt x="-72351" y="688086"/>
                  <a:pt x="-11836" y="396177"/>
                  <a:pt x="102083" y="204661"/>
                </a:cubicBezTo>
                <a:cubicBezTo>
                  <a:pt x="146724" y="129604"/>
                  <a:pt x="193587" y="61087"/>
                  <a:pt x="244450" y="0"/>
                </a:cubicBezTo>
                <a:lnTo>
                  <a:pt x="2051406" y="0"/>
                </a:ln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9F2A4E82-62C3-024F-A477-378642EFF715}"/>
              </a:ext>
            </a:extLst>
          </p:cNvPr>
          <p:cNvSpPr/>
          <p:nvPr/>
        </p:nvSpPr>
        <p:spPr>
          <a:xfrm>
            <a:off x="3711683" y="515509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Rounded Rectangle 23">
            <a:extLst>
              <a:ext uri="{FF2B5EF4-FFF2-40B4-BE49-F238E27FC236}">
                <a16:creationId xmlns:a16="http://schemas.microsoft.com/office/drawing/2014/main" id="{0A882352-A5DA-774A-82EE-32E103E4A245}"/>
              </a:ext>
            </a:extLst>
          </p:cNvPr>
          <p:cNvSpPr/>
          <p:nvPr/>
        </p:nvSpPr>
        <p:spPr>
          <a:xfrm>
            <a:off x="4114274"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ACC95076-D17E-5A4A-B38D-8723D5CA4331}"/>
              </a:ext>
            </a:extLst>
          </p:cNvPr>
          <p:cNvSpPr/>
          <p:nvPr/>
        </p:nvSpPr>
        <p:spPr>
          <a:xfrm>
            <a:off x="4863541" y="1159555"/>
            <a:ext cx="2810870" cy="1354626"/>
          </a:xfrm>
          <a:prstGeom prst="roundRect">
            <a:avLst>
              <a:gd name="adj" fmla="val 11588"/>
            </a:avLst>
          </a:prstGeom>
          <a:gradFill>
            <a:gsLst>
              <a:gs pos="3000">
                <a:schemeClr val="accent1"/>
              </a:gs>
              <a:gs pos="100000">
                <a:schemeClr val="accent2"/>
              </a:gs>
            </a:gsLst>
            <a:lin ang="2700000" scaled="1"/>
          </a:gra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57420D3C-24A3-9B48-BF34-4676C8231FB3}"/>
              </a:ext>
            </a:extLst>
          </p:cNvPr>
          <p:cNvSpPr/>
          <p:nvPr/>
        </p:nvSpPr>
        <p:spPr>
          <a:xfrm>
            <a:off x="1864605" y="4459712"/>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a:extLst>
              <a:ext uri="{FF2B5EF4-FFF2-40B4-BE49-F238E27FC236}">
                <a16:creationId xmlns:a16="http://schemas.microsoft.com/office/drawing/2014/main" id="{F46DC7F4-BC83-684E-8863-D9AE94556C64}"/>
              </a:ext>
            </a:extLst>
          </p:cNvPr>
          <p:cNvSpPr/>
          <p:nvPr/>
        </p:nvSpPr>
        <p:spPr>
          <a:xfrm>
            <a:off x="4863541" y="4456639"/>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8456B231-E1C3-7F44-B870-B4EA08308F96}"/>
              </a:ext>
            </a:extLst>
          </p:cNvPr>
          <p:cNvSpPr/>
          <p:nvPr/>
        </p:nvSpPr>
        <p:spPr>
          <a:xfrm>
            <a:off x="1115338" y="280773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B652758A-7799-6345-AEE7-415A423FD6D9}"/>
              </a:ext>
            </a:extLst>
          </p:cNvPr>
          <p:cNvSpPr/>
          <p:nvPr/>
        </p:nvSpPr>
        <p:spPr>
          <a:xfrm>
            <a:off x="1864605" y="1159555"/>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38F80B7-A1AE-BE40-A079-43D206922D78}"/>
              </a:ext>
            </a:extLst>
          </p:cNvPr>
          <p:cNvSpPr txBox="1"/>
          <p:nvPr/>
        </p:nvSpPr>
        <p:spPr>
          <a:xfrm>
            <a:off x="2052671" y="1981648"/>
            <a:ext cx="2434738" cy="338554"/>
          </a:xfrm>
          <a:prstGeom prst="rect">
            <a:avLst/>
          </a:prstGeom>
          <a:noFill/>
        </p:spPr>
        <p:txBody>
          <a:bodyPr wrap="square" rtlCol="0" anchor="ctr">
            <a:spAutoFit/>
          </a:bodyPr>
          <a:lstStyle/>
          <a:p>
            <a:pPr algn="ctr"/>
            <a:r>
              <a:rPr lang="en-US" sz="1600" b="1"/>
              <a:t>Your Title Here</a:t>
            </a:r>
          </a:p>
        </p:txBody>
      </p:sp>
      <p:sp>
        <p:nvSpPr>
          <p:cNvPr id="11" name="TextBox 10">
            <a:extLst>
              <a:ext uri="{FF2B5EF4-FFF2-40B4-BE49-F238E27FC236}">
                <a16:creationId xmlns:a16="http://schemas.microsoft.com/office/drawing/2014/main" id="{8843902E-1ABD-8F4F-A8D6-DC0195B69200}"/>
              </a:ext>
            </a:extLst>
          </p:cNvPr>
          <p:cNvSpPr txBox="1"/>
          <p:nvPr/>
        </p:nvSpPr>
        <p:spPr>
          <a:xfrm>
            <a:off x="2052671" y="1273762"/>
            <a:ext cx="2434738" cy="707886"/>
          </a:xfrm>
          <a:prstGeom prst="rect">
            <a:avLst/>
          </a:prstGeom>
          <a:noFill/>
        </p:spPr>
        <p:txBody>
          <a:bodyPr wrap="square" rtlCol="0" anchor="ctr">
            <a:spAutoFit/>
          </a:bodyPr>
          <a:lstStyle/>
          <a:p>
            <a:pPr algn="ctr"/>
            <a:r>
              <a:rPr lang="en-US" sz="4000" b="1">
                <a:solidFill>
                  <a:schemeClr val="accent1"/>
                </a:solidFill>
                <a:latin typeface="+mj-lt"/>
              </a:rPr>
              <a:t>01</a:t>
            </a:r>
          </a:p>
        </p:txBody>
      </p:sp>
      <p:sp>
        <p:nvSpPr>
          <p:cNvPr id="12" name="TextBox 11">
            <a:extLst>
              <a:ext uri="{FF2B5EF4-FFF2-40B4-BE49-F238E27FC236}">
                <a16:creationId xmlns:a16="http://schemas.microsoft.com/office/drawing/2014/main" id="{F1FC45D8-2575-4B42-9993-2E01B1764077}"/>
              </a:ext>
            </a:extLst>
          </p:cNvPr>
          <p:cNvSpPr txBox="1"/>
          <p:nvPr/>
        </p:nvSpPr>
        <p:spPr>
          <a:xfrm>
            <a:off x="1303404" y="3629829"/>
            <a:ext cx="2434738" cy="338554"/>
          </a:xfrm>
          <a:prstGeom prst="rect">
            <a:avLst/>
          </a:prstGeom>
          <a:noFill/>
        </p:spPr>
        <p:txBody>
          <a:bodyPr wrap="square" rtlCol="0" anchor="ctr">
            <a:spAutoFit/>
          </a:bodyPr>
          <a:lstStyle/>
          <a:p>
            <a:pPr algn="ctr"/>
            <a:r>
              <a:rPr lang="en-US" sz="1600" b="1"/>
              <a:t>Your Title Here</a:t>
            </a:r>
          </a:p>
        </p:txBody>
      </p:sp>
      <p:sp>
        <p:nvSpPr>
          <p:cNvPr id="13" name="TextBox 12">
            <a:extLst>
              <a:ext uri="{FF2B5EF4-FFF2-40B4-BE49-F238E27FC236}">
                <a16:creationId xmlns:a16="http://schemas.microsoft.com/office/drawing/2014/main" id="{175DB977-A1D6-6C4B-9E65-3119CB72008D}"/>
              </a:ext>
            </a:extLst>
          </p:cNvPr>
          <p:cNvSpPr txBox="1"/>
          <p:nvPr/>
        </p:nvSpPr>
        <p:spPr>
          <a:xfrm>
            <a:off x="1303404" y="2921943"/>
            <a:ext cx="2434738" cy="707886"/>
          </a:xfrm>
          <a:prstGeom prst="rect">
            <a:avLst/>
          </a:prstGeom>
          <a:noFill/>
        </p:spPr>
        <p:txBody>
          <a:bodyPr wrap="square" rtlCol="0" anchor="ctr">
            <a:spAutoFit/>
          </a:bodyPr>
          <a:lstStyle/>
          <a:p>
            <a:pPr algn="ctr"/>
            <a:r>
              <a:rPr lang="en-US" sz="4000" b="1">
                <a:solidFill>
                  <a:schemeClr val="accent1"/>
                </a:solidFill>
                <a:latin typeface="+mj-lt"/>
              </a:rPr>
              <a:t>03</a:t>
            </a:r>
          </a:p>
        </p:txBody>
      </p:sp>
      <p:sp>
        <p:nvSpPr>
          <p:cNvPr id="14" name="TextBox 13">
            <a:extLst>
              <a:ext uri="{FF2B5EF4-FFF2-40B4-BE49-F238E27FC236}">
                <a16:creationId xmlns:a16="http://schemas.microsoft.com/office/drawing/2014/main" id="{B7FD19AE-85A5-E94C-84FB-56E3A879FF8A}"/>
              </a:ext>
            </a:extLst>
          </p:cNvPr>
          <p:cNvSpPr txBox="1"/>
          <p:nvPr/>
        </p:nvSpPr>
        <p:spPr>
          <a:xfrm>
            <a:off x="5051607" y="1981648"/>
            <a:ext cx="2434738" cy="338554"/>
          </a:xfrm>
          <a:prstGeom prst="rect">
            <a:avLst/>
          </a:prstGeom>
          <a:noFill/>
        </p:spPr>
        <p:txBody>
          <a:bodyPr wrap="square" rtlCol="0" anchor="ctr">
            <a:spAutoFit/>
          </a:bodyPr>
          <a:lstStyle/>
          <a:p>
            <a:pPr algn="ctr"/>
            <a:r>
              <a:rPr lang="en-US" sz="1600" b="1">
                <a:solidFill>
                  <a:schemeClr val="bg2"/>
                </a:solidFill>
              </a:rPr>
              <a:t>Your Title Here</a:t>
            </a:r>
          </a:p>
        </p:txBody>
      </p:sp>
      <p:sp>
        <p:nvSpPr>
          <p:cNvPr id="15" name="TextBox 14">
            <a:extLst>
              <a:ext uri="{FF2B5EF4-FFF2-40B4-BE49-F238E27FC236}">
                <a16:creationId xmlns:a16="http://schemas.microsoft.com/office/drawing/2014/main" id="{CAB92C81-BFCC-2143-A764-EF67ED8586BB}"/>
              </a:ext>
            </a:extLst>
          </p:cNvPr>
          <p:cNvSpPr txBox="1"/>
          <p:nvPr/>
        </p:nvSpPr>
        <p:spPr>
          <a:xfrm>
            <a:off x="5051607" y="1273762"/>
            <a:ext cx="2434738" cy="707886"/>
          </a:xfrm>
          <a:prstGeom prst="rect">
            <a:avLst/>
          </a:prstGeom>
          <a:noFill/>
        </p:spPr>
        <p:txBody>
          <a:bodyPr wrap="square" rtlCol="0" anchor="ctr">
            <a:spAutoFit/>
          </a:bodyPr>
          <a:lstStyle/>
          <a:p>
            <a:pPr algn="ctr"/>
            <a:r>
              <a:rPr lang="en-US" sz="4000" b="1">
                <a:solidFill>
                  <a:schemeClr val="bg2"/>
                </a:solidFill>
                <a:latin typeface="+mj-lt"/>
              </a:rPr>
              <a:t>02</a:t>
            </a:r>
          </a:p>
        </p:txBody>
      </p:sp>
      <p:sp>
        <p:nvSpPr>
          <p:cNvPr id="16" name="TextBox 15">
            <a:extLst>
              <a:ext uri="{FF2B5EF4-FFF2-40B4-BE49-F238E27FC236}">
                <a16:creationId xmlns:a16="http://schemas.microsoft.com/office/drawing/2014/main" id="{325609D9-BEFE-4446-8A9C-A66AE498E9C9}"/>
              </a:ext>
            </a:extLst>
          </p:cNvPr>
          <p:cNvSpPr txBox="1"/>
          <p:nvPr/>
        </p:nvSpPr>
        <p:spPr>
          <a:xfrm>
            <a:off x="4302340" y="3629829"/>
            <a:ext cx="2434738" cy="338554"/>
          </a:xfrm>
          <a:prstGeom prst="rect">
            <a:avLst/>
          </a:prstGeom>
          <a:noFill/>
        </p:spPr>
        <p:txBody>
          <a:bodyPr wrap="square" rtlCol="0" anchor="ctr">
            <a:spAutoFit/>
          </a:bodyPr>
          <a:lstStyle/>
          <a:p>
            <a:pPr algn="ctr"/>
            <a:r>
              <a:rPr lang="en-US" sz="1600" b="1"/>
              <a:t>Your Title Here</a:t>
            </a:r>
          </a:p>
        </p:txBody>
      </p:sp>
      <p:sp>
        <p:nvSpPr>
          <p:cNvPr id="17" name="TextBox 16">
            <a:extLst>
              <a:ext uri="{FF2B5EF4-FFF2-40B4-BE49-F238E27FC236}">
                <a16:creationId xmlns:a16="http://schemas.microsoft.com/office/drawing/2014/main" id="{C52D0B76-62E6-F44A-8728-E4844B8C2299}"/>
              </a:ext>
            </a:extLst>
          </p:cNvPr>
          <p:cNvSpPr txBox="1"/>
          <p:nvPr/>
        </p:nvSpPr>
        <p:spPr>
          <a:xfrm>
            <a:off x="4302340" y="2921943"/>
            <a:ext cx="2434738" cy="707886"/>
          </a:xfrm>
          <a:prstGeom prst="rect">
            <a:avLst/>
          </a:prstGeom>
          <a:noFill/>
        </p:spPr>
        <p:txBody>
          <a:bodyPr wrap="square" rtlCol="0" anchor="ctr">
            <a:spAutoFit/>
          </a:bodyPr>
          <a:lstStyle/>
          <a:p>
            <a:pPr algn="ctr"/>
            <a:r>
              <a:rPr lang="en-US" sz="4000" b="1">
                <a:solidFill>
                  <a:schemeClr val="accent1"/>
                </a:solidFill>
                <a:latin typeface="+mj-lt"/>
              </a:rPr>
              <a:t>04</a:t>
            </a:r>
          </a:p>
        </p:txBody>
      </p:sp>
      <p:sp>
        <p:nvSpPr>
          <p:cNvPr id="18" name="TextBox 17">
            <a:extLst>
              <a:ext uri="{FF2B5EF4-FFF2-40B4-BE49-F238E27FC236}">
                <a16:creationId xmlns:a16="http://schemas.microsoft.com/office/drawing/2014/main" id="{C67AC146-ACA1-6242-9807-D0DD61CEA626}"/>
              </a:ext>
            </a:extLst>
          </p:cNvPr>
          <p:cNvSpPr txBox="1"/>
          <p:nvPr/>
        </p:nvSpPr>
        <p:spPr>
          <a:xfrm>
            <a:off x="5051607" y="5278732"/>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093AC079-0667-5642-8B01-B861521A2967}"/>
              </a:ext>
            </a:extLst>
          </p:cNvPr>
          <p:cNvSpPr txBox="1"/>
          <p:nvPr/>
        </p:nvSpPr>
        <p:spPr>
          <a:xfrm>
            <a:off x="5051607" y="4570846"/>
            <a:ext cx="2434738" cy="707886"/>
          </a:xfrm>
          <a:prstGeom prst="rect">
            <a:avLst/>
          </a:prstGeom>
          <a:noFill/>
        </p:spPr>
        <p:txBody>
          <a:bodyPr wrap="square" rtlCol="0" anchor="ctr">
            <a:spAutoFit/>
          </a:bodyPr>
          <a:lstStyle/>
          <a:p>
            <a:pPr algn="ctr"/>
            <a:r>
              <a:rPr lang="en-US" sz="4000" b="1">
                <a:solidFill>
                  <a:schemeClr val="accent1"/>
                </a:solidFill>
                <a:latin typeface="+mj-lt"/>
              </a:rPr>
              <a:t>06</a:t>
            </a:r>
          </a:p>
        </p:txBody>
      </p:sp>
      <p:sp>
        <p:nvSpPr>
          <p:cNvPr id="20" name="TextBox 19">
            <a:extLst>
              <a:ext uri="{FF2B5EF4-FFF2-40B4-BE49-F238E27FC236}">
                <a16:creationId xmlns:a16="http://schemas.microsoft.com/office/drawing/2014/main" id="{366E437F-61C7-A24E-B15E-57FF3DA7BF41}"/>
              </a:ext>
            </a:extLst>
          </p:cNvPr>
          <p:cNvSpPr txBox="1"/>
          <p:nvPr/>
        </p:nvSpPr>
        <p:spPr>
          <a:xfrm>
            <a:off x="2052671" y="5281806"/>
            <a:ext cx="2434738" cy="338554"/>
          </a:xfrm>
          <a:prstGeom prst="rect">
            <a:avLst/>
          </a:prstGeom>
          <a:noFill/>
        </p:spPr>
        <p:txBody>
          <a:bodyPr wrap="square" rtlCol="0" anchor="ctr">
            <a:spAutoFit/>
          </a:bodyPr>
          <a:lstStyle/>
          <a:p>
            <a:pPr algn="ctr"/>
            <a:r>
              <a:rPr lang="en-US" sz="1600" b="1"/>
              <a:t>Your Title Here</a:t>
            </a:r>
          </a:p>
        </p:txBody>
      </p:sp>
      <p:sp>
        <p:nvSpPr>
          <p:cNvPr id="21" name="TextBox 20">
            <a:extLst>
              <a:ext uri="{FF2B5EF4-FFF2-40B4-BE49-F238E27FC236}">
                <a16:creationId xmlns:a16="http://schemas.microsoft.com/office/drawing/2014/main" id="{CC919728-E73B-7A40-BD8D-57C6E94A9837}"/>
              </a:ext>
            </a:extLst>
          </p:cNvPr>
          <p:cNvSpPr txBox="1"/>
          <p:nvPr/>
        </p:nvSpPr>
        <p:spPr>
          <a:xfrm>
            <a:off x="2052671" y="4573920"/>
            <a:ext cx="2434738" cy="707886"/>
          </a:xfrm>
          <a:prstGeom prst="rect">
            <a:avLst/>
          </a:prstGeom>
          <a:noFill/>
        </p:spPr>
        <p:txBody>
          <a:bodyPr wrap="square" rtlCol="0" anchor="ctr">
            <a:spAutoFit/>
          </a:bodyPr>
          <a:lstStyle/>
          <a:p>
            <a:pPr algn="ctr"/>
            <a:r>
              <a:rPr lang="en-US" sz="4000" b="1">
                <a:solidFill>
                  <a:schemeClr val="accent1"/>
                </a:solidFill>
                <a:latin typeface="+mj-lt"/>
              </a:rPr>
              <a:t>05</a:t>
            </a:r>
          </a:p>
        </p:txBody>
      </p:sp>
      <p:sp>
        <p:nvSpPr>
          <p:cNvPr id="9" name="TextBox 8">
            <a:extLst>
              <a:ext uri="{FF2B5EF4-FFF2-40B4-BE49-F238E27FC236}">
                <a16:creationId xmlns:a16="http://schemas.microsoft.com/office/drawing/2014/main" id="{36C395C5-5D65-1D49-BBFF-CC75FD24375C}"/>
              </a:ext>
            </a:extLst>
          </p:cNvPr>
          <p:cNvSpPr txBox="1"/>
          <p:nvPr/>
        </p:nvSpPr>
        <p:spPr>
          <a:xfrm>
            <a:off x="7674411" y="2779942"/>
            <a:ext cx="3674533" cy="1323439"/>
          </a:xfrm>
          <a:prstGeom prst="rect">
            <a:avLst/>
          </a:prstGeom>
          <a:noFill/>
        </p:spPr>
        <p:txBody>
          <a:bodyPr wrap="square" rtlCol="0" anchor="ctr">
            <a:spAutoFit/>
          </a:bodyPr>
          <a:lstStyle/>
          <a:p>
            <a:r>
              <a:rPr lang="en-US" sz="4000">
                <a:latin typeface="+mj-lt"/>
              </a:rPr>
              <a:t>This Is Our Agenda Today</a:t>
            </a:r>
          </a:p>
        </p:txBody>
      </p:sp>
      <p:sp>
        <p:nvSpPr>
          <p:cNvPr id="33" name="Oval 32">
            <a:extLst>
              <a:ext uri="{FF2B5EF4-FFF2-40B4-BE49-F238E27FC236}">
                <a16:creationId xmlns:a16="http://schemas.microsoft.com/office/drawing/2014/main" id="{8D073A3D-19C4-1D41-B86D-F4819C612574}"/>
              </a:ext>
            </a:extLst>
          </p:cNvPr>
          <p:cNvSpPr/>
          <p:nvPr/>
        </p:nvSpPr>
        <p:spPr>
          <a:xfrm>
            <a:off x="7448163" y="935208"/>
            <a:ext cx="452496" cy="452496"/>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iangle 34">
            <a:extLst>
              <a:ext uri="{FF2B5EF4-FFF2-40B4-BE49-F238E27FC236}">
                <a16:creationId xmlns:a16="http://schemas.microsoft.com/office/drawing/2014/main" id="{DD9E0F46-29B9-1040-A551-2C25923C9ECF}"/>
              </a:ext>
            </a:extLst>
          </p:cNvPr>
          <p:cNvSpPr/>
          <p:nvPr/>
        </p:nvSpPr>
        <p:spPr>
          <a:xfrm rot="5400000">
            <a:off x="626831" y="2816238"/>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ross 35">
            <a:extLst>
              <a:ext uri="{FF2B5EF4-FFF2-40B4-BE49-F238E27FC236}">
                <a16:creationId xmlns:a16="http://schemas.microsoft.com/office/drawing/2014/main" id="{0CC68907-4087-5B48-986C-12F4F170693F}"/>
              </a:ext>
            </a:extLst>
          </p:cNvPr>
          <p:cNvSpPr/>
          <p:nvPr/>
        </p:nvSpPr>
        <p:spPr>
          <a:xfrm>
            <a:off x="10603849" y="380727"/>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19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raphic 22">
            <a:extLst>
              <a:ext uri="{FF2B5EF4-FFF2-40B4-BE49-F238E27FC236}">
                <a16:creationId xmlns:a16="http://schemas.microsoft.com/office/drawing/2014/main" id="{EEBFC252-46CF-0841-B03D-A5C68F2C680D}"/>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F95EFB32-5A6B-2244-804E-E0BF110ED3E4}"/>
              </a:ext>
            </a:extLst>
          </p:cNvPr>
          <p:cNvSpPr/>
          <p:nvPr/>
        </p:nvSpPr>
        <p:spPr>
          <a:xfrm>
            <a:off x="10496298" y="4323478"/>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934F52F5-DDAE-DE48-89EE-A169BC9AB0C0}"/>
              </a:ext>
            </a:extLst>
          </p:cNvPr>
          <p:cNvSpPr/>
          <p:nvPr/>
        </p:nvSpPr>
        <p:spPr>
          <a:xfrm>
            <a:off x="739603" y="4077085"/>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10669F7-3830-174D-8948-51B057A7E4AC}"/>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Pricing Table</a:t>
            </a:r>
          </a:p>
        </p:txBody>
      </p:sp>
      <p:sp>
        <p:nvSpPr>
          <p:cNvPr id="10" name="Rounded Rectangle 9">
            <a:extLst>
              <a:ext uri="{FF2B5EF4-FFF2-40B4-BE49-F238E27FC236}">
                <a16:creationId xmlns:a16="http://schemas.microsoft.com/office/drawing/2014/main" id="{4C0B5287-78DF-3946-8FD6-3CEA22E1F7C6}"/>
              </a:ext>
            </a:extLst>
          </p:cNvPr>
          <p:cNvSpPr/>
          <p:nvPr/>
        </p:nvSpPr>
        <p:spPr>
          <a:xfrm>
            <a:off x="1446207"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4281F67A-1F3C-114E-B09C-FBAF09FBB4A4}"/>
              </a:ext>
            </a:extLst>
          </p:cNvPr>
          <p:cNvSpPr/>
          <p:nvPr/>
        </p:nvSpPr>
        <p:spPr>
          <a:xfrm>
            <a:off x="4724239"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4BDD2BCE-AE31-6840-9E66-A0FCA41F6AD2}"/>
              </a:ext>
            </a:extLst>
          </p:cNvPr>
          <p:cNvSpPr/>
          <p:nvPr/>
        </p:nvSpPr>
        <p:spPr>
          <a:xfrm>
            <a:off x="8002271" y="2034115"/>
            <a:ext cx="2743408" cy="4023360"/>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A7A9071C-C347-0F4B-B9A1-D982D10794AD}"/>
              </a:ext>
            </a:extLst>
          </p:cNvPr>
          <p:cNvSpPr/>
          <p:nvPr/>
        </p:nvSpPr>
        <p:spPr>
          <a:xfrm>
            <a:off x="2102613" y="2417630"/>
            <a:ext cx="1430598" cy="1386794"/>
          </a:xfrm>
          <a:custGeom>
            <a:avLst/>
            <a:gdLst>
              <a:gd name="connsiteX0" fmla="*/ 1604 w 1334747"/>
              <a:gd name="connsiteY0" fmla="*/ 627550 h 1293878"/>
              <a:gd name="connsiteX1" fmla="*/ 376444 w 1334747"/>
              <a:gd name="connsiteY1" fmla="*/ 1246104 h 1293878"/>
              <a:gd name="connsiteX2" fmla="*/ 1083199 w 1334747"/>
              <a:gd name="connsiteY2" fmla="*/ 1092434 h 1293878"/>
              <a:gd name="connsiteX3" fmla="*/ 1300306 w 1334747"/>
              <a:gd name="connsiteY3" fmla="*/ 622851 h 1293878"/>
              <a:gd name="connsiteX4" fmla="*/ 1302973 w 1334747"/>
              <a:gd name="connsiteY4" fmla="*/ 234993 h 1293878"/>
              <a:gd name="connsiteX5" fmla="*/ 944515 w 1334747"/>
              <a:gd name="connsiteY5" fmla="*/ 5631 h 1293878"/>
              <a:gd name="connsiteX6" fmla="*/ 1604 w 1334747"/>
              <a:gd name="connsiteY6" fmla="*/ 627550 h 129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4747" h="1293878">
                <a:moveTo>
                  <a:pt x="1604" y="627550"/>
                </a:moveTo>
                <a:cubicBezTo>
                  <a:pt x="-17764" y="884090"/>
                  <a:pt x="140097" y="1144504"/>
                  <a:pt x="376444" y="1246104"/>
                </a:cubicBezTo>
                <a:cubicBezTo>
                  <a:pt x="612791" y="1347704"/>
                  <a:pt x="910352" y="1282997"/>
                  <a:pt x="1083199" y="1092434"/>
                </a:cubicBezTo>
                <a:cubicBezTo>
                  <a:pt x="1200230" y="963338"/>
                  <a:pt x="1257761" y="791825"/>
                  <a:pt x="1300306" y="622851"/>
                </a:cubicBezTo>
                <a:cubicBezTo>
                  <a:pt x="1332500" y="495026"/>
                  <a:pt x="1357011" y="355262"/>
                  <a:pt x="1302973" y="234993"/>
                </a:cubicBezTo>
                <a:cubicBezTo>
                  <a:pt x="1242140" y="99484"/>
                  <a:pt x="1092153" y="21570"/>
                  <a:pt x="944515" y="5631"/>
                </a:cubicBezTo>
                <a:cubicBezTo>
                  <a:pt x="540846" y="-38057"/>
                  <a:pt x="35957" y="172763"/>
                  <a:pt x="1604" y="627550"/>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215E862-2F02-E64C-B519-8E72A01CCC0C}"/>
              </a:ext>
            </a:extLst>
          </p:cNvPr>
          <p:cNvSpPr/>
          <p:nvPr/>
        </p:nvSpPr>
        <p:spPr>
          <a:xfrm>
            <a:off x="5318296" y="2398996"/>
            <a:ext cx="1555294" cy="1424044"/>
          </a:xfrm>
          <a:custGeom>
            <a:avLst/>
            <a:gdLst>
              <a:gd name="connsiteX0" fmla="*/ 87171 w 1451088"/>
              <a:gd name="connsiteY0" fmla="*/ 557498 h 1328633"/>
              <a:gd name="connsiteX1" fmla="*/ 34339 w 1451088"/>
              <a:gd name="connsiteY1" fmla="*/ 991584 h 1328633"/>
              <a:gd name="connsiteX2" fmla="*/ 363079 w 1451088"/>
              <a:gd name="connsiteY2" fmla="*/ 1245012 h 1328633"/>
              <a:gd name="connsiteX3" fmla="*/ 948993 w 1451088"/>
              <a:gd name="connsiteY3" fmla="*/ 1306607 h 1328633"/>
              <a:gd name="connsiteX4" fmla="*/ 1450516 w 1451088"/>
              <a:gd name="connsiteY4" fmla="*/ 688943 h 1328633"/>
              <a:gd name="connsiteX5" fmla="*/ 1004746 w 1451088"/>
              <a:gd name="connsiteY5" fmla="*/ 29940 h 1328633"/>
              <a:gd name="connsiteX6" fmla="*/ 87171 w 1451088"/>
              <a:gd name="connsiteY6" fmla="*/ 557498 h 1328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1088" h="1328633">
                <a:moveTo>
                  <a:pt x="87171" y="557498"/>
                </a:moveTo>
                <a:cubicBezTo>
                  <a:pt x="4177" y="685323"/>
                  <a:pt x="-31891" y="854297"/>
                  <a:pt x="34339" y="991584"/>
                </a:cubicBezTo>
                <a:cubicBezTo>
                  <a:pt x="95934" y="1119282"/>
                  <a:pt x="230681" y="1194276"/>
                  <a:pt x="363079" y="1245012"/>
                </a:cubicBezTo>
                <a:cubicBezTo>
                  <a:pt x="549451" y="1316450"/>
                  <a:pt x="755636" y="1356074"/>
                  <a:pt x="948993" y="1306607"/>
                </a:cubicBezTo>
                <a:cubicBezTo>
                  <a:pt x="1224266" y="1236186"/>
                  <a:pt x="1438133" y="972788"/>
                  <a:pt x="1450516" y="688943"/>
                </a:cubicBezTo>
                <a:cubicBezTo>
                  <a:pt x="1462899" y="405098"/>
                  <a:pt x="1272844" y="124047"/>
                  <a:pt x="1004746" y="29940"/>
                </a:cubicBezTo>
                <a:cubicBezTo>
                  <a:pt x="612380" y="-107919"/>
                  <a:pt x="281418" y="258286"/>
                  <a:pt x="87171" y="557498"/>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541C33DC-35A6-E947-9D73-6382CC9D6281}"/>
              </a:ext>
            </a:extLst>
          </p:cNvPr>
          <p:cNvSpPr/>
          <p:nvPr/>
        </p:nvSpPr>
        <p:spPr>
          <a:xfrm>
            <a:off x="8658116" y="2409060"/>
            <a:ext cx="1450160" cy="1403818"/>
          </a:xfrm>
          <a:custGeom>
            <a:avLst/>
            <a:gdLst>
              <a:gd name="connsiteX0" fmla="*/ 20681 w 1352999"/>
              <a:gd name="connsiteY0" fmla="*/ 539222 h 1309763"/>
              <a:gd name="connsiteX1" fmla="*/ 130662 w 1352999"/>
              <a:gd name="connsiteY1" fmla="*/ 1175301 h 1309763"/>
              <a:gd name="connsiteX2" fmla="*/ 524553 w 1352999"/>
              <a:gd name="connsiteY2" fmla="*/ 1309413 h 1309763"/>
              <a:gd name="connsiteX3" fmla="*/ 1093386 w 1352999"/>
              <a:gd name="connsiteY3" fmla="*/ 1156061 h 1309763"/>
              <a:gd name="connsiteX4" fmla="*/ 1019345 w 1352999"/>
              <a:gd name="connsiteY4" fmla="*/ 68814 h 1309763"/>
              <a:gd name="connsiteX5" fmla="*/ 451274 w 1352999"/>
              <a:gd name="connsiteY5" fmla="*/ 8362 h 1309763"/>
              <a:gd name="connsiteX6" fmla="*/ 20681 w 1352999"/>
              <a:gd name="connsiteY6" fmla="*/ 539222 h 1309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2999" h="1309763">
                <a:moveTo>
                  <a:pt x="20681" y="539222"/>
                </a:moveTo>
                <a:cubicBezTo>
                  <a:pt x="-9800" y="760773"/>
                  <a:pt x="-28850" y="1018520"/>
                  <a:pt x="130662" y="1175301"/>
                </a:cubicBezTo>
                <a:cubicBezTo>
                  <a:pt x="232009" y="1274933"/>
                  <a:pt x="382503" y="1306048"/>
                  <a:pt x="524553" y="1309413"/>
                </a:cubicBezTo>
                <a:cubicBezTo>
                  <a:pt x="724260" y="1314176"/>
                  <a:pt x="929810" y="1270678"/>
                  <a:pt x="1093386" y="1156061"/>
                </a:cubicBezTo>
                <a:cubicBezTo>
                  <a:pt x="1460924" y="898568"/>
                  <a:pt x="1439969" y="268331"/>
                  <a:pt x="1019345" y="68814"/>
                </a:cubicBezTo>
                <a:cubicBezTo>
                  <a:pt x="851769" y="-10625"/>
                  <a:pt x="631614" y="-5989"/>
                  <a:pt x="451274" y="8362"/>
                </a:cubicBezTo>
                <a:cubicBezTo>
                  <a:pt x="140696" y="33190"/>
                  <a:pt x="58908" y="261282"/>
                  <a:pt x="20681" y="539222"/>
                </a:cubicBezTo>
                <a:close/>
              </a:path>
            </a:pathLst>
          </a:custGeom>
          <a:gradFill>
            <a:gsLst>
              <a:gs pos="21000">
                <a:schemeClr val="accent3"/>
              </a:gs>
              <a:gs pos="100000">
                <a:schemeClr val="accent4"/>
              </a:gs>
            </a:gsLst>
            <a:lin ang="2700000" scaled="1"/>
          </a:gradFill>
          <a:ln w="6350"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7D816CD-C254-5549-8317-04B0492B1646}"/>
              </a:ext>
            </a:extLst>
          </p:cNvPr>
          <p:cNvSpPr txBox="1"/>
          <p:nvPr/>
        </p:nvSpPr>
        <p:spPr>
          <a:xfrm>
            <a:off x="2227604" y="2880136"/>
            <a:ext cx="1180614" cy="461665"/>
          </a:xfrm>
          <a:prstGeom prst="rect">
            <a:avLst/>
          </a:prstGeom>
          <a:noFill/>
        </p:spPr>
        <p:txBody>
          <a:bodyPr wrap="square" rtlCol="0" anchor="ctr">
            <a:spAutoFit/>
          </a:bodyPr>
          <a:lstStyle/>
          <a:p>
            <a:pPr algn="ctr"/>
            <a:r>
              <a:rPr lang="en-US" sz="2400" b="1">
                <a:solidFill>
                  <a:schemeClr val="bg2"/>
                </a:solidFill>
                <a:latin typeface="+mj-lt"/>
              </a:rPr>
              <a:t>$25</a:t>
            </a:r>
          </a:p>
        </p:txBody>
      </p:sp>
      <p:sp>
        <p:nvSpPr>
          <p:cNvPr id="18" name="TextBox 17">
            <a:extLst>
              <a:ext uri="{FF2B5EF4-FFF2-40B4-BE49-F238E27FC236}">
                <a16:creationId xmlns:a16="http://schemas.microsoft.com/office/drawing/2014/main" id="{E66C9B99-8811-3E44-B0EB-BA3224EACCB1}"/>
              </a:ext>
            </a:extLst>
          </p:cNvPr>
          <p:cNvSpPr txBox="1"/>
          <p:nvPr/>
        </p:nvSpPr>
        <p:spPr>
          <a:xfrm>
            <a:off x="5505636" y="2880133"/>
            <a:ext cx="1180614" cy="461665"/>
          </a:xfrm>
          <a:prstGeom prst="rect">
            <a:avLst/>
          </a:prstGeom>
          <a:noFill/>
        </p:spPr>
        <p:txBody>
          <a:bodyPr wrap="square" rtlCol="0" anchor="ctr">
            <a:spAutoFit/>
          </a:bodyPr>
          <a:lstStyle/>
          <a:p>
            <a:pPr algn="ctr"/>
            <a:r>
              <a:rPr lang="en-US" sz="2400" b="1">
                <a:solidFill>
                  <a:schemeClr val="bg2"/>
                </a:solidFill>
                <a:latin typeface="+mj-lt"/>
              </a:rPr>
              <a:t>$50</a:t>
            </a:r>
          </a:p>
        </p:txBody>
      </p:sp>
      <p:sp>
        <p:nvSpPr>
          <p:cNvPr id="19" name="TextBox 18">
            <a:extLst>
              <a:ext uri="{FF2B5EF4-FFF2-40B4-BE49-F238E27FC236}">
                <a16:creationId xmlns:a16="http://schemas.microsoft.com/office/drawing/2014/main" id="{D04A31C3-4084-5F4E-83DA-7AD831A45313}"/>
              </a:ext>
            </a:extLst>
          </p:cNvPr>
          <p:cNvSpPr txBox="1"/>
          <p:nvPr/>
        </p:nvSpPr>
        <p:spPr>
          <a:xfrm>
            <a:off x="8783668" y="2880134"/>
            <a:ext cx="1180614" cy="461665"/>
          </a:xfrm>
          <a:prstGeom prst="rect">
            <a:avLst/>
          </a:prstGeom>
          <a:noFill/>
        </p:spPr>
        <p:txBody>
          <a:bodyPr wrap="square" rtlCol="0" anchor="ctr">
            <a:spAutoFit/>
          </a:bodyPr>
          <a:lstStyle/>
          <a:p>
            <a:pPr algn="ctr"/>
            <a:r>
              <a:rPr lang="en-US" sz="2400" b="1">
                <a:solidFill>
                  <a:schemeClr val="bg2"/>
                </a:solidFill>
                <a:latin typeface="+mj-lt"/>
              </a:rPr>
              <a:t>$75</a:t>
            </a:r>
          </a:p>
        </p:txBody>
      </p:sp>
      <p:sp>
        <p:nvSpPr>
          <p:cNvPr id="20" name="TextBox 19">
            <a:extLst>
              <a:ext uri="{FF2B5EF4-FFF2-40B4-BE49-F238E27FC236}">
                <a16:creationId xmlns:a16="http://schemas.microsoft.com/office/drawing/2014/main" id="{356829C4-0CD6-4A40-965A-26421C85ECC7}"/>
              </a:ext>
            </a:extLst>
          </p:cNvPr>
          <p:cNvSpPr txBox="1"/>
          <p:nvPr/>
        </p:nvSpPr>
        <p:spPr>
          <a:xfrm>
            <a:off x="1695588"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1" name="TextBox 20">
            <a:extLst>
              <a:ext uri="{FF2B5EF4-FFF2-40B4-BE49-F238E27FC236}">
                <a16:creationId xmlns:a16="http://schemas.microsoft.com/office/drawing/2014/main" id="{0A0CD32D-EA8E-7943-8260-7E270E24A16D}"/>
              </a:ext>
            </a:extLst>
          </p:cNvPr>
          <p:cNvSpPr txBox="1"/>
          <p:nvPr/>
        </p:nvSpPr>
        <p:spPr>
          <a:xfrm>
            <a:off x="1695588" y="4187939"/>
            <a:ext cx="2244646" cy="338554"/>
          </a:xfrm>
          <a:prstGeom prst="rect">
            <a:avLst/>
          </a:prstGeom>
          <a:noFill/>
        </p:spPr>
        <p:txBody>
          <a:bodyPr wrap="square" rtlCol="0" anchor="b">
            <a:spAutoFit/>
          </a:bodyPr>
          <a:lstStyle/>
          <a:p>
            <a:pPr algn="ctr"/>
            <a:r>
              <a:rPr lang="en-US" sz="1600" b="1"/>
              <a:t>Your Title Here</a:t>
            </a:r>
          </a:p>
        </p:txBody>
      </p:sp>
      <p:sp>
        <p:nvSpPr>
          <p:cNvPr id="26" name="TextBox 25">
            <a:extLst>
              <a:ext uri="{FF2B5EF4-FFF2-40B4-BE49-F238E27FC236}">
                <a16:creationId xmlns:a16="http://schemas.microsoft.com/office/drawing/2014/main" id="{F5D25DC3-4F11-FF4C-94C2-DC2ECDEFA736}"/>
              </a:ext>
            </a:extLst>
          </p:cNvPr>
          <p:cNvSpPr txBox="1"/>
          <p:nvPr/>
        </p:nvSpPr>
        <p:spPr>
          <a:xfrm>
            <a:off x="4973620"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27" name="TextBox 26">
            <a:extLst>
              <a:ext uri="{FF2B5EF4-FFF2-40B4-BE49-F238E27FC236}">
                <a16:creationId xmlns:a16="http://schemas.microsoft.com/office/drawing/2014/main" id="{CA8F8A4D-C417-6445-B472-5E6F1DAFBD67}"/>
              </a:ext>
            </a:extLst>
          </p:cNvPr>
          <p:cNvSpPr txBox="1"/>
          <p:nvPr/>
        </p:nvSpPr>
        <p:spPr>
          <a:xfrm>
            <a:off x="4973620" y="4187939"/>
            <a:ext cx="2244646" cy="338554"/>
          </a:xfrm>
          <a:prstGeom prst="rect">
            <a:avLst/>
          </a:prstGeom>
          <a:noFill/>
        </p:spPr>
        <p:txBody>
          <a:bodyPr wrap="square" rtlCol="0" anchor="b">
            <a:spAutoFit/>
          </a:bodyPr>
          <a:lstStyle/>
          <a:p>
            <a:pPr algn="ctr"/>
            <a:r>
              <a:rPr lang="en-US" sz="1600" b="1"/>
              <a:t>Your Title Here</a:t>
            </a:r>
          </a:p>
        </p:txBody>
      </p:sp>
      <p:sp>
        <p:nvSpPr>
          <p:cNvPr id="29" name="TextBox 28">
            <a:extLst>
              <a:ext uri="{FF2B5EF4-FFF2-40B4-BE49-F238E27FC236}">
                <a16:creationId xmlns:a16="http://schemas.microsoft.com/office/drawing/2014/main" id="{FDBE60BC-CE43-1345-AD84-9F34B05C240C}"/>
              </a:ext>
            </a:extLst>
          </p:cNvPr>
          <p:cNvSpPr txBox="1"/>
          <p:nvPr/>
        </p:nvSpPr>
        <p:spPr>
          <a:xfrm>
            <a:off x="8251652" y="4526493"/>
            <a:ext cx="2244646" cy="886846"/>
          </a:xfrm>
          <a:prstGeom prst="rect">
            <a:avLst/>
          </a:prstGeom>
          <a:noFill/>
        </p:spPr>
        <p:txBody>
          <a:bodyPr wrap="square" rtlCol="0">
            <a:spAutoFit/>
          </a:bodyPr>
          <a:lstStyle/>
          <a:p>
            <a:pPr algn="ctr">
              <a:lnSpc>
                <a:spcPct val="150000"/>
              </a:lnSpc>
            </a:pPr>
            <a:r>
              <a:rPr lang="en-ID" sz="1200"/>
              <a:t>Li Europan lingues es membres del sam familie. Lor separat existentie es un myth. </a:t>
            </a:r>
            <a:endParaRPr lang="en-US" sz="700"/>
          </a:p>
        </p:txBody>
      </p:sp>
      <p:sp>
        <p:nvSpPr>
          <p:cNvPr id="30" name="TextBox 29">
            <a:extLst>
              <a:ext uri="{FF2B5EF4-FFF2-40B4-BE49-F238E27FC236}">
                <a16:creationId xmlns:a16="http://schemas.microsoft.com/office/drawing/2014/main" id="{7591D792-A881-014B-A7E2-72CA1A70AE20}"/>
              </a:ext>
            </a:extLst>
          </p:cNvPr>
          <p:cNvSpPr txBox="1"/>
          <p:nvPr/>
        </p:nvSpPr>
        <p:spPr>
          <a:xfrm>
            <a:off x="8251652" y="4187939"/>
            <a:ext cx="2244646" cy="338554"/>
          </a:xfrm>
          <a:prstGeom prst="rect">
            <a:avLst/>
          </a:prstGeom>
          <a:noFill/>
        </p:spPr>
        <p:txBody>
          <a:bodyPr wrap="square" rtlCol="0" anchor="b">
            <a:spAutoFit/>
          </a:bodyPr>
          <a:lstStyle/>
          <a:p>
            <a:pPr algn="ctr"/>
            <a:r>
              <a:rPr lang="en-US" sz="1600" b="1"/>
              <a:t>Your Title Here</a:t>
            </a:r>
          </a:p>
        </p:txBody>
      </p:sp>
      <p:sp>
        <p:nvSpPr>
          <p:cNvPr id="32" name="Triangle 31">
            <a:extLst>
              <a:ext uri="{FF2B5EF4-FFF2-40B4-BE49-F238E27FC236}">
                <a16:creationId xmlns:a16="http://schemas.microsoft.com/office/drawing/2014/main" id="{6760ADC4-AB49-9449-8388-9C1697DA6A0E}"/>
              </a:ext>
            </a:extLst>
          </p:cNvPr>
          <p:cNvSpPr/>
          <p:nvPr/>
        </p:nvSpPr>
        <p:spPr>
          <a:xfrm rot="5400000">
            <a:off x="1874292" y="69646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ross 32">
            <a:extLst>
              <a:ext uri="{FF2B5EF4-FFF2-40B4-BE49-F238E27FC236}">
                <a16:creationId xmlns:a16="http://schemas.microsoft.com/office/drawing/2014/main" id="{01E60BDB-521C-1D4E-86FA-5BC3B3C9BA8C}"/>
              </a:ext>
            </a:extLst>
          </p:cNvPr>
          <p:cNvSpPr/>
          <p:nvPr/>
        </p:nvSpPr>
        <p:spPr>
          <a:xfrm>
            <a:off x="11015424" y="139623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998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F77C1A0-4A53-3F46-8705-DACF0E91F989}"/>
              </a:ext>
            </a:extLst>
          </p:cNvPr>
          <p:cNvGraphicFramePr/>
          <p:nvPr>
            <p:extLst>
              <p:ext uri="{D42A27DB-BD31-4B8C-83A1-F6EECF244321}">
                <p14:modId xmlns:p14="http://schemas.microsoft.com/office/powerpoint/2010/main" val="416580416"/>
              </p:ext>
            </p:extLst>
          </p:nvPr>
        </p:nvGraphicFramePr>
        <p:xfrm>
          <a:off x="5879869" y="1968684"/>
          <a:ext cx="5495235" cy="380595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9DC99FAF-2179-FE43-8F66-970B08ED3423}"/>
              </a:ext>
            </a:extLst>
          </p:cNvPr>
          <p:cNvSpPr txBox="1"/>
          <p:nvPr/>
        </p:nvSpPr>
        <p:spPr>
          <a:xfrm>
            <a:off x="1638262" y="2526674"/>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4" name="TextBox 3">
            <a:extLst>
              <a:ext uri="{FF2B5EF4-FFF2-40B4-BE49-F238E27FC236}">
                <a16:creationId xmlns:a16="http://schemas.microsoft.com/office/drawing/2014/main" id="{565D1E96-3DB6-9C4F-BDAC-359A9C0F04DE}"/>
              </a:ext>
            </a:extLst>
          </p:cNvPr>
          <p:cNvSpPr txBox="1"/>
          <p:nvPr/>
        </p:nvSpPr>
        <p:spPr>
          <a:xfrm>
            <a:off x="1638261" y="2188120"/>
            <a:ext cx="3655785" cy="338554"/>
          </a:xfrm>
          <a:prstGeom prst="rect">
            <a:avLst/>
          </a:prstGeom>
          <a:noFill/>
        </p:spPr>
        <p:txBody>
          <a:bodyPr wrap="square" rtlCol="0" anchor="b">
            <a:spAutoFit/>
          </a:bodyPr>
          <a:lstStyle/>
          <a:p>
            <a:r>
              <a:rPr lang="en-US" sz="1600" b="1" dirty="0"/>
              <a:t>Process One</a:t>
            </a:r>
          </a:p>
        </p:txBody>
      </p:sp>
      <p:sp>
        <p:nvSpPr>
          <p:cNvPr id="5" name="TextBox 4">
            <a:extLst>
              <a:ext uri="{FF2B5EF4-FFF2-40B4-BE49-F238E27FC236}">
                <a16:creationId xmlns:a16="http://schemas.microsoft.com/office/drawing/2014/main" id="{6D40545D-B591-E240-8674-76DE2DB0C239}"/>
              </a:ext>
            </a:extLst>
          </p:cNvPr>
          <p:cNvSpPr txBox="1"/>
          <p:nvPr/>
        </p:nvSpPr>
        <p:spPr>
          <a:xfrm>
            <a:off x="1638261" y="3774692"/>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6" name="TextBox 5">
            <a:extLst>
              <a:ext uri="{FF2B5EF4-FFF2-40B4-BE49-F238E27FC236}">
                <a16:creationId xmlns:a16="http://schemas.microsoft.com/office/drawing/2014/main" id="{7E9730E9-155B-614D-A4F6-3E0B791EEA40}"/>
              </a:ext>
            </a:extLst>
          </p:cNvPr>
          <p:cNvSpPr txBox="1"/>
          <p:nvPr/>
        </p:nvSpPr>
        <p:spPr>
          <a:xfrm>
            <a:off x="1638260" y="3436138"/>
            <a:ext cx="3655785" cy="338554"/>
          </a:xfrm>
          <a:prstGeom prst="rect">
            <a:avLst/>
          </a:prstGeom>
          <a:noFill/>
        </p:spPr>
        <p:txBody>
          <a:bodyPr wrap="square" rtlCol="0" anchor="b">
            <a:spAutoFit/>
          </a:bodyPr>
          <a:lstStyle/>
          <a:p>
            <a:r>
              <a:rPr lang="en-US" sz="1600" b="1" dirty="0"/>
              <a:t>Process Two</a:t>
            </a:r>
          </a:p>
        </p:txBody>
      </p:sp>
      <p:sp>
        <p:nvSpPr>
          <p:cNvPr id="7" name="TextBox 6">
            <a:extLst>
              <a:ext uri="{FF2B5EF4-FFF2-40B4-BE49-F238E27FC236}">
                <a16:creationId xmlns:a16="http://schemas.microsoft.com/office/drawing/2014/main" id="{0F393E9C-2627-4A41-AE68-8AACF3A4B279}"/>
              </a:ext>
            </a:extLst>
          </p:cNvPr>
          <p:cNvSpPr txBox="1"/>
          <p:nvPr/>
        </p:nvSpPr>
        <p:spPr>
          <a:xfrm>
            <a:off x="1638260" y="5022710"/>
            <a:ext cx="3655786" cy="614014"/>
          </a:xfrm>
          <a:prstGeom prst="rect">
            <a:avLst/>
          </a:prstGeom>
          <a:noFill/>
        </p:spPr>
        <p:txBody>
          <a:bodyPr wrap="square" rtlCol="0" anchor="t">
            <a:spAutoFit/>
          </a:bodyPr>
          <a:lstStyle/>
          <a:p>
            <a:pPr>
              <a:lnSpc>
                <a:spcPct val="150000"/>
              </a:lnSpc>
            </a:pPr>
            <a:r>
              <a:rPr lang="en-US" sz="1200" dirty="0"/>
              <a:t>Lorem ipsum dolor sit amet, consectetuer adipiscing elit. Maecenas porttitor congue massa. </a:t>
            </a:r>
          </a:p>
        </p:txBody>
      </p:sp>
      <p:sp>
        <p:nvSpPr>
          <p:cNvPr id="8" name="TextBox 7">
            <a:extLst>
              <a:ext uri="{FF2B5EF4-FFF2-40B4-BE49-F238E27FC236}">
                <a16:creationId xmlns:a16="http://schemas.microsoft.com/office/drawing/2014/main" id="{CD2D5C16-8AEC-9A4D-85C7-75E700A92703}"/>
              </a:ext>
            </a:extLst>
          </p:cNvPr>
          <p:cNvSpPr txBox="1"/>
          <p:nvPr/>
        </p:nvSpPr>
        <p:spPr>
          <a:xfrm>
            <a:off x="1638259" y="4684156"/>
            <a:ext cx="3655785" cy="338554"/>
          </a:xfrm>
          <a:prstGeom prst="rect">
            <a:avLst/>
          </a:prstGeom>
          <a:noFill/>
        </p:spPr>
        <p:txBody>
          <a:bodyPr wrap="square" rtlCol="0" anchor="b">
            <a:spAutoFit/>
          </a:bodyPr>
          <a:lstStyle/>
          <a:p>
            <a:r>
              <a:rPr lang="en-US" sz="1600" b="1" dirty="0"/>
              <a:t>Process Three</a:t>
            </a:r>
          </a:p>
        </p:txBody>
      </p:sp>
      <p:sp>
        <p:nvSpPr>
          <p:cNvPr id="9" name="Oval 8">
            <a:extLst>
              <a:ext uri="{FF2B5EF4-FFF2-40B4-BE49-F238E27FC236}">
                <a16:creationId xmlns:a16="http://schemas.microsoft.com/office/drawing/2014/main" id="{88C3F847-97E1-9246-89B2-7BD0AF3F2CCF}"/>
              </a:ext>
            </a:extLst>
          </p:cNvPr>
          <p:cNvSpPr/>
          <p:nvPr/>
        </p:nvSpPr>
        <p:spPr>
          <a:xfrm>
            <a:off x="1105320" y="2535167"/>
            <a:ext cx="188436" cy="1884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97929D6-B5EE-FE4D-8FD5-448198A33C04}"/>
              </a:ext>
            </a:extLst>
          </p:cNvPr>
          <p:cNvSpPr/>
          <p:nvPr/>
        </p:nvSpPr>
        <p:spPr>
          <a:xfrm>
            <a:off x="1105320" y="3777442"/>
            <a:ext cx="188436" cy="188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552DA83-A6EA-7148-85FC-7791F67A5DE3}"/>
              </a:ext>
            </a:extLst>
          </p:cNvPr>
          <p:cNvSpPr/>
          <p:nvPr/>
        </p:nvSpPr>
        <p:spPr>
          <a:xfrm>
            <a:off x="1105320" y="5019717"/>
            <a:ext cx="188436" cy="188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64351AB-FD82-D440-AA22-7A628B3D9805}"/>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sp>
        <p:nvSpPr>
          <p:cNvPr id="15" name="Freeform 14">
            <a:extLst>
              <a:ext uri="{FF2B5EF4-FFF2-40B4-BE49-F238E27FC236}">
                <a16:creationId xmlns:a16="http://schemas.microsoft.com/office/drawing/2014/main" id="{23256580-367F-064D-BE56-80513E8C4039}"/>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3557B4B3-53F2-B14F-A3FB-4FD8D65552D5}"/>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18" name="Triangle 17">
            <a:extLst>
              <a:ext uri="{FF2B5EF4-FFF2-40B4-BE49-F238E27FC236}">
                <a16:creationId xmlns:a16="http://schemas.microsoft.com/office/drawing/2014/main" id="{05149B41-A684-8D42-A410-6585F8865A42}"/>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ross 18">
            <a:extLst>
              <a:ext uri="{FF2B5EF4-FFF2-40B4-BE49-F238E27FC236}">
                <a16:creationId xmlns:a16="http://schemas.microsoft.com/office/drawing/2014/main" id="{EDC2595E-3DA0-3D4A-8D5B-8E3246ED003A}"/>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209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B3F89723-1EE8-D342-8AF4-C61C4E625977}"/>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1D632E76-8716-8F43-AAF6-45B39A8C1008}"/>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0FFF24AF-EE19-B54E-825B-6BCCF6616EAC}"/>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F1336DF0-1450-D043-8B68-34761DD12306}"/>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405FF11-A3B6-024C-8891-11B1C0B5F088}"/>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Chart Data</a:t>
            </a:r>
          </a:p>
        </p:txBody>
      </p:sp>
      <p:graphicFrame>
        <p:nvGraphicFramePr>
          <p:cNvPr id="7" name="Chart 6">
            <a:extLst>
              <a:ext uri="{FF2B5EF4-FFF2-40B4-BE49-F238E27FC236}">
                <a16:creationId xmlns:a16="http://schemas.microsoft.com/office/drawing/2014/main" id="{CC477A30-76CE-A64C-B3B6-A09EE419FB52}"/>
              </a:ext>
            </a:extLst>
          </p:cNvPr>
          <p:cNvGraphicFramePr/>
          <p:nvPr>
            <p:extLst>
              <p:ext uri="{D42A27DB-BD31-4B8C-83A1-F6EECF244321}">
                <p14:modId xmlns:p14="http://schemas.microsoft.com/office/powerpoint/2010/main" val="3783136898"/>
              </p:ext>
            </p:extLst>
          </p:nvPr>
        </p:nvGraphicFramePr>
        <p:xfrm>
          <a:off x="937987" y="2168951"/>
          <a:ext cx="5158014" cy="358607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38757518-AFFD-BC4E-A7D7-C95B76510489}"/>
              </a:ext>
            </a:extLst>
          </p:cNvPr>
          <p:cNvSpPr txBox="1"/>
          <p:nvPr/>
        </p:nvSpPr>
        <p:spPr>
          <a:xfrm>
            <a:off x="6444507" y="4212996"/>
            <a:ext cx="4821775" cy="894540"/>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 and forget all this nonsense", he thought, but that was</a:t>
            </a:r>
            <a:endParaRPr lang="en-US" sz="700"/>
          </a:p>
        </p:txBody>
      </p:sp>
      <p:sp>
        <p:nvSpPr>
          <p:cNvPr id="9" name="TextBox 8">
            <a:extLst>
              <a:ext uri="{FF2B5EF4-FFF2-40B4-BE49-F238E27FC236}">
                <a16:creationId xmlns:a16="http://schemas.microsoft.com/office/drawing/2014/main" id="{3493F648-5E3B-154E-8AE0-7F6BFA48F7DA}"/>
              </a:ext>
            </a:extLst>
          </p:cNvPr>
          <p:cNvSpPr txBox="1"/>
          <p:nvPr/>
        </p:nvSpPr>
        <p:spPr>
          <a:xfrm>
            <a:off x="6434512" y="3874442"/>
            <a:ext cx="4831693" cy="338554"/>
          </a:xfrm>
          <a:prstGeom prst="rect">
            <a:avLst/>
          </a:prstGeom>
          <a:noFill/>
        </p:spPr>
        <p:txBody>
          <a:bodyPr wrap="square" rtlCol="0" anchor="b">
            <a:spAutoFit/>
          </a:bodyPr>
          <a:lstStyle/>
          <a:p>
            <a:pPr algn="just"/>
            <a:r>
              <a:rPr lang="en-ID" sz="1600" b="1"/>
              <a:t>Case Study : Indonesia E-Commerce Potential</a:t>
            </a:r>
            <a:endParaRPr lang="en-US" sz="1400" b="1"/>
          </a:p>
        </p:txBody>
      </p:sp>
      <p:sp>
        <p:nvSpPr>
          <p:cNvPr id="10" name="TextBox 9">
            <a:extLst>
              <a:ext uri="{FF2B5EF4-FFF2-40B4-BE49-F238E27FC236}">
                <a16:creationId xmlns:a16="http://schemas.microsoft.com/office/drawing/2014/main" id="{745D0C3A-5096-AE44-BA3C-4042BD023B75}"/>
              </a:ext>
            </a:extLst>
          </p:cNvPr>
          <p:cNvSpPr txBox="1"/>
          <p:nvPr/>
        </p:nvSpPr>
        <p:spPr>
          <a:xfrm>
            <a:off x="6452578" y="3081690"/>
            <a:ext cx="4814807" cy="617541"/>
          </a:xfrm>
          <a:prstGeom prst="rect">
            <a:avLst/>
          </a:prstGeom>
          <a:noFill/>
        </p:spPr>
        <p:txBody>
          <a:bodyPr wrap="square" rtlCol="0" anchor="ctr">
            <a:spAutoFit/>
          </a:bodyPr>
          <a:lstStyle/>
          <a:p>
            <a:pPr algn="just">
              <a:lnSpc>
                <a:spcPct val="150000"/>
              </a:lnSpc>
            </a:pPr>
            <a:r>
              <a:rPr lang="en-ID" sz="1200"/>
              <a:t>Drops of rain could be heard hitting the pane, which made him feel quite sad. "How about if I sleep a little bit longer</a:t>
            </a:r>
            <a:endParaRPr lang="en-US" sz="700"/>
          </a:p>
        </p:txBody>
      </p:sp>
      <p:sp>
        <p:nvSpPr>
          <p:cNvPr id="12" name="TextBox 11">
            <a:extLst>
              <a:ext uri="{FF2B5EF4-FFF2-40B4-BE49-F238E27FC236}">
                <a16:creationId xmlns:a16="http://schemas.microsoft.com/office/drawing/2014/main" id="{D9C85340-6DD5-A749-9EFB-3575DEF71C41}"/>
              </a:ext>
            </a:extLst>
          </p:cNvPr>
          <p:cNvSpPr txBox="1"/>
          <p:nvPr/>
        </p:nvSpPr>
        <p:spPr>
          <a:xfrm>
            <a:off x="6453700" y="2373804"/>
            <a:ext cx="4820577" cy="707886"/>
          </a:xfrm>
          <a:prstGeom prst="rect">
            <a:avLst/>
          </a:prstGeom>
          <a:noFill/>
        </p:spPr>
        <p:txBody>
          <a:bodyPr wrap="square" rtlCol="0" anchor="b">
            <a:spAutoFit/>
          </a:bodyPr>
          <a:lstStyle/>
          <a:p>
            <a:r>
              <a:rPr lang="en-ID" sz="4000" b="1">
                <a:solidFill>
                  <a:schemeClr val="accent1"/>
                </a:solidFill>
                <a:latin typeface="+mj-lt"/>
              </a:rPr>
              <a:t>80%</a:t>
            </a:r>
            <a:endParaRPr lang="en-US" sz="3600" b="1">
              <a:solidFill>
                <a:schemeClr val="accent1"/>
              </a:solidFill>
              <a:latin typeface="+mj-lt"/>
            </a:endParaRPr>
          </a:p>
        </p:txBody>
      </p:sp>
    </p:spTree>
    <p:extLst>
      <p:ext uri="{BB962C8B-B14F-4D97-AF65-F5344CB8AC3E}">
        <p14:creationId xmlns:p14="http://schemas.microsoft.com/office/powerpoint/2010/main" val="364857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788B2748-BD2B-E14F-9641-341629725C69}"/>
              </a:ext>
            </a:extLst>
          </p:cNvPr>
          <p:cNvCxnSpPr/>
          <p:nvPr/>
        </p:nvCxnSpPr>
        <p:spPr>
          <a:xfrm>
            <a:off x="8304756" y="2513008"/>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DC746F64-671E-A94F-B4E6-53BEF8D91F0E}"/>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778F24E0-F626-FA49-94D3-5E9C32C166C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709232EC-87C6-2E44-9F92-ABD3C3311C7F}"/>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1E920B23-BA18-F74D-9D01-78575BAECE29}"/>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7DC59C3-6F51-A849-86FB-284860295D7F}"/>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cxnSp>
        <p:nvCxnSpPr>
          <p:cNvPr id="7" name="Straight Connector 6">
            <a:extLst>
              <a:ext uri="{FF2B5EF4-FFF2-40B4-BE49-F238E27FC236}">
                <a16:creationId xmlns:a16="http://schemas.microsoft.com/office/drawing/2014/main" id="{D58FFB46-D40C-2346-8458-D64547E4AF98}"/>
              </a:ext>
            </a:extLst>
          </p:cNvPr>
          <p:cNvCxnSpPr>
            <a:cxnSpLocks/>
          </p:cNvCxnSpPr>
          <p:nvPr/>
        </p:nvCxnSpPr>
        <p:spPr>
          <a:xfrm flipH="1">
            <a:off x="3645074" y="3961455"/>
            <a:ext cx="463254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DF3F53A-5980-6D4C-B068-9F49C70DCEBD}"/>
              </a:ext>
            </a:extLst>
          </p:cNvPr>
          <p:cNvCxnSpPr/>
          <p:nvPr/>
        </p:nvCxnSpPr>
        <p:spPr>
          <a:xfrm>
            <a:off x="3645074" y="3978645"/>
            <a:ext cx="0" cy="13528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63CA8DBC-8749-B146-A41A-515DFE461B85}"/>
              </a:ext>
            </a:extLst>
          </p:cNvPr>
          <p:cNvSpPr/>
          <p:nvPr/>
        </p:nvSpPr>
        <p:spPr bwMode="auto">
          <a:xfrm>
            <a:off x="3135124" y="4748105"/>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0" name="Rounded Rectangle 9">
            <a:extLst>
              <a:ext uri="{FF2B5EF4-FFF2-40B4-BE49-F238E27FC236}">
                <a16:creationId xmlns:a16="http://schemas.microsoft.com/office/drawing/2014/main" id="{857DD534-701B-5743-8B29-407C4A69FC3B}"/>
              </a:ext>
            </a:extLst>
          </p:cNvPr>
          <p:cNvSpPr/>
          <p:nvPr/>
        </p:nvSpPr>
        <p:spPr bwMode="auto">
          <a:xfrm>
            <a:off x="3135123" y="3473604"/>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1" name="Rounded Rectangle 10">
            <a:extLst>
              <a:ext uri="{FF2B5EF4-FFF2-40B4-BE49-F238E27FC236}">
                <a16:creationId xmlns:a16="http://schemas.microsoft.com/office/drawing/2014/main" id="{FCB6FF3A-57C2-2B40-87D7-4DF1856A0D42}"/>
              </a:ext>
            </a:extLst>
          </p:cNvPr>
          <p:cNvSpPr/>
          <p:nvPr/>
        </p:nvSpPr>
        <p:spPr bwMode="auto">
          <a:xfrm>
            <a:off x="4700875" y="3473604"/>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2" name="Rounded Rectangle 11">
            <a:extLst>
              <a:ext uri="{FF2B5EF4-FFF2-40B4-BE49-F238E27FC236}">
                <a16:creationId xmlns:a16="http://schemas.microsoft.com/office/drawing/2014/main" id="{C788CFC9-6BBC-2B43-96BF-B5AADD03B03E}"/>
              </a:ext>
            </a:extLst>
          </p:cNvPr>
          <p:cNvSpPr/>
          <p:nvPr/>
        </p:nvSpPr>
        <p:spPr bwMode="auto">
          <a:xfrm>
            <a:off x="6266627" y="347360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3" name="Rounded Rectangle 12">
            <a:extLst>
              <a:ext uri="{FF2B5EF4-FFF2-40B4-BE49-F238E27FC236}">
                <a16:creationId xmlns:a16="http://schemas.microsoft.com/office/drawing/2014/main" id="{CF0B4F23-3871-C24D-89BF-F214DC864BBD}"/>
              </a:ext>
            </a:extLst>
          </p:cNvPr>
          <p:cNvSpPr/>
          <p:nvPr/>
        </p:nvSpPr>
        <p:spPr bwMode="auto">
          <a:xfrm>
            <a:off x="7832379" y="3473602"/>
            <a:ext cx="975709" cy="975707"/>
          </a:xfrm>
          <a:prstGeom prst="roundRect">
            <a:avLst>
              <a:gd name="adj" fmla="val 27132"/>
            </a:avLst>
          </a:prstGeom>
          <a:gradFill>
            <a:gsLst>
              <a:gs pos="0">
                <a:schemeClr val="accent3"/>
              </a:gs>
              <a:gs pos="100000">
                <a:schemeClr val="accent4"/>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4" name="Rounded Rectangle 13">
            <a:extLst>
              <a:ext uri="{FF2B5EF4-FFF2-40B4-BE49-F238E27FC236}">
                <a16:creationId xmlns:a16="http://schemas.microsoft.com/office/drawing/2014/main" id="{A035E09B-3ACE-2447-8793-09AF2BA00782}"/>
              </a:ext>
            </a:extLst>
          </p:cNvPr>
          <p:cNvSpPr/>
          <p:nvPr/>
        </p:nvSpPr>
        <p:spPr bwMode="auto">
          <a:xfrm>
            <a:off x="7832378" y="2191163"/>
            <a:ext cx="975709" cy="975707"/>
          </a:xfrm>
          <a:prstGeom prst="roundRect">
            <a:avLst>
              <a:gd name="adj" fmla="val 27132"/>
            </a:avLst>
          </a:prstGeom>
          <a:gradFill>
            <a:gsLst>
              <a:gs pos="0">
                <a:schemeClr val="accent1"/>
              </a:gs>
              <a:gs pos="100000">
                <a:schemeClr val="accent2"/>
              </a:gs>
            </a:gsLst>
            <a:lin ang="5400000" scaled="1"/>
          </a:gradFill>
          <a:ln w="0">
            <a:noFill/>
            <a:prstDash val="solid"/>
            <a:round/>
            <a:headEnd/>
            <a:tailEnd/>
          </a:ln>
          <a:effectLst/>
        </p:spPr>
        <p:txBody>
          <a:bodyPr vert="horz" wrap="square" lIns="91440" tIns="45720" rIns="91440" bIns="45720" numCol="1" rtlCol="0" anchor="t" anchorCtr="0" compatLnSpc="1">
            <a:prstTxWarp prst="textNoShape">
              <a:avLst/>
            </a:prstTxWarp>
            <a:noAutofit/>
          </a:bodyPr>
          <a:lstStyle/>
          <a:p>
            <a:pPr algn="l"/>
            <a:endParaRPr lang="en-US"/>
          </a:p>
        </p:txBody>
      </p:sp>
      <p:sp>
        <p:nvSpPr>
          <p:cNvPr id="15" name="Rounded Rectangle 14">
            <a:extLst>
              <a:ext uri="{FF2B5EF4-FFF2-40B4-BE49-F238E27FC236}">
                <a16:creationId xmlns:a16="http://schemas.microsoft.com/office/drawing/2014/main" id="{AA848ED9-3DA5-4E4A-9BA6-78415DFAFA1A}"/>
              </a:ext>
            </a:extLst>
          </p:cNvPr>
          <p:cNvSpPr/>
          <p:nvPr/>
        </p:nvSpPr>
        <p:spPr bwMode="auto">
          <a:xfrm>
            <a:off x="3025608" y="4638589"/>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Rounded Rectangle 15">
            <a:extLst>
              <a:ext uri="{FF2B5EF4-FFF2-40B4-BE49-F238E27FC236}">
                <a16:creationId xmlns:a16="http://schemas.microsoft.com/office/drawing/2014/main" id="{1FAFA805-4382-CA4A-80F2-75A7C04B7ABE}"/>
              </a:ext>
            </a:extLst>
          </p:cNvPr>
          <p:cNvSpPr/>
          <p:nvPr/>
        </p:nvSpPr>
        <p:spPr bwMode="auto">
          <a:xfrm>
            <a:off x="3025608"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Rounded Rectangle 16">
            <a:extLst>
              <a:ext uri="{FF2B5EF4-FFF2-40B4-BE49-F238E27FC236}">
                <a16:creationId xmlns:a16="http://schemas.microsoft.com/office/drawing/2014/main" id="{D9BCEB7C-6D92-0942-8C0E-A0B9C175BBF4}"/>
              </a:ext>
            </a:extLst>
          </p:cNvPr>
          <p:cNvSpPr/>
          <p:nvPr/>
        </p:nvSpPr>
        <p:spPr bwMode="auto">
          <a:xfrm>
            <a:off x="6157112"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Rounded Rectangle 17">
            <a:extLst>
              <a:ext uri="{FF2B5EF4-FFF2-40B4-BE49-F238E27FC236}">
                <a16:creationId xmlns:a16="http://schemas.microsoft.com/office/drawing/2014/main" id="{9D74CE56-1DF2-564A-8385-F3008C2EE41A}"/>
              </a:ext>
            </a:extLst>
          </p:cNvPr>
          <p:cNvSpPr/>
          <p:nvPr/>
        </p:nvSpPr>
        <p:spPr bwMode="auto">
          <a:xfrm>
            <a:off x="7722864"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Rounded Rectangle 18">
            <a:extLst>
              <a:ext uri="{FF2B5EF4-FFF2-40B4-BE49-F238E27FC236}">
                <a16:creationId xmlns:a16="http://schemas.microsoft.com/office/drawing/2014/main" id="{C89AFCFF-A447-1146-85FE-40BB2B7B15A6}"/>
              </a:ext>
            </a:extLst>
          </p:cNvPr>
          <p:cNvSpPr/>
          <p:nvPr/>
        </p:nvSpPr>
        <p:spPr bwMode="auto">
          <a:xfrm>
            <a:off x="7722863" y="2081647"/>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2" name="Rounded Rectangle 71">
            <a:extLst>
              <a:ext uri="{FF2B5EF4-FFF2-40B4-BE49-F238E27FC236}">
                <a16:creationId xmlns:a16="http://schemas.microsoft.com/office/drawing/2014/main" id="{7D054C2E-F44C-584E-8D8E-7200EA43C86D}"/>
              </a:ext>
            </a:extLst>
          </p:cNvPr>
          <p:cNvSpPr/>
          <p:nvPr/>
        </p:nvSpPr>
        <p:spPr bwMode="auto">
          <a:xfrm>
            <a:off x="4591360" y="3364086"/>
            <a:ext cx="1194738" cy="1194738"/>
          </a:xfrm>
          <a:prstGeom prst="roundRect">
            <a:avLst>
              <a:gd name="adj" fmla="val 30963"/>
            </a:avLst>
          </a:prstGeom>
          <a:noFill/>
          <a:ln w="12700">
            <a:gradFill>
              <a:gsLst>
                <a:gs pos="0">
                  <a:schemeClr val="accent5"/>
                </a:gs>
                <a:gs pos="100000">
                  <a:schemeClr val="accent6"/>
                </a:gs>
              </a:gsLst>
              <a:lin ang="5400000" scaled="1"/>
            </a:grad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3" name="TextBox 72">
            <a:extLst>
              <a:ext uri="{FF2B5EF4-FFF2-40B4-BE49-F238E27FC236}">
                <a16:creationId xmlns:a16="http://schemas.microsoft.com/office/drawing/2014/main" id="{9DCADB5E-0643-A242-9613-C705CDBE5607}"/>
              </a:ext>
            </a:extLst>
          </p:cNvPr>
          <p:cNvSpPr txBox="1"/>
          <p:nvPr/>
        </p:nvSpPr>
        <p:spPr>
          <a:xfrm>
            <a:off x="688656" y="5051793"/>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4" name="TextBox 73">
            <a:extLst>
              <a:ext uri="{FF2B5EF4-FFF2-40B4-BE49-F238E27FC236}">
                <a16:creationId xmlns:a16="http://schemas.microsoft.com/office/drawing/2014/main" id="{5B89DD7E-E3F2-7942-9A32-E265F6593DCF}"/>
              </a:ext>
            </a:extLst>
          </p:cNvPr>
          <p:cNvSpPr txBox="1"/>
          <p:nvPr/>
        </p:nvSpPr>
        <p:spPr>
          <a:xfrm>
            <a:off x="684279" y="4748105"/>
            <a:ext cx="2086258" cy="338554"/>
          </a:xfrm>
          <a:prstGeom prst="rect">
            <a:avLst/>
          </a:prstGeom>
          <a:noFill/>
        </p:spPr>
        <p:txBody>
          <a:bodyPr wrap="square" rtlCol="0" anchor="b">
            <a:spAutoFit/>
          </a:bodyPr>
          <a:lstStyle/>
          <a:p>
            <a:pPr algn="r"/>
            <a:r>
              <a:rPr lang="en-ID" sz="1600" b="1"/>
              <a:t>Step One</a:t>
            </a:r>
            <a:endParaRPr lang="en-US" sz="1400" b="1"/>
          </a:p>
        </p:txBody>
      </p:sp>
      <p:sp>
        <p:nvSpPr>
          <p:cNvPr id="75" name="TextBox 74">
            <a:extLst>
              <a:ext uri="{FF2B5EF4-FFF2-40B4-BE49-F238E27FC236}">
                <a16:creationId xmlns:a16="http://schemas.microsoft.com/office/drawing/2014/main" id="{85FE49BA-890C-1249-96EA-E4C228690443}"/>
              </a:ext>
            </a:extLst>
          </p:cNvPr>
          <p:cNvSpPr txBox="1"/>
          <p:nvPr/>
        </p:nvSpPr>
        <p:spPr>
          <a:xfrm>
            <a:off x="688656" y="3694546"/>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6" name="TextBox 75">
            <a:extLst>
              <a:ext uri="{FF2B5EF4-FFF2-40B4-BE49-F238E27FC236}">
                <a16:creationId xmlns:a16="http://schemas.microsoft.com/office/drawing/2014/main" id="{960C1D97-C9C9-A94F-96C7-72C503E34906}"/>
              </a:ext>
            </a:extLst>
          </p:cNvPr>
          <p:cNvSpPr txBox="1"/>
          <p:nvPr/>
        </p:nvSpPr>
        <p:spPr>
          <a:xfrm>
            <a:off x="684279" y="3390858"/>
            <a:ext cx="2086258" cy="338554"/>
          </a:xfrm>
          <a:prstGeom prst="rect">
            <a:avLst/>
          </a:prstGeom>
          <a:noFill/>
        </p:spPr>
        <p:txBody>
          <a:bodyPr wrap="square" rtlCol="0" anchor="b">
            <a:spAutoFit/>
          </a:bodyPr>
          <a:lstStyle/>
          <a:p>
            <a:pPr algn="r"/>
            <a:r>
              <a:rPr lang="en-ID" sz="1600" b="1"/>
              <a:t>Step One</a:t>
            </a:r>
            <a:endParaRPr lang="en-US" sz="1400" b="1"/>
          </a:p>
        </p:txBody>
      </p:sp>
      <p:sp>
        <p:nvSpPr>
          <p:cNvPr id="77" name="TextBox 76">
            <a:extLst>
              <a:ext uri="{FF2B5EF4-FFF2-40B4-BE49-F238E27FC236}">
                <a16:creationId xmlns:a16="http://schemas.microsoft.com/office/drawing/2014/main" id="{689D584B-362F-0345-B172-F86F58078366}"/>
              </a:ext>
            </a:extLst>
          </p:cNvPr>
          <p:cNvSpPr txBox="1"/>
          <p:nvPr/>
        </p:nvSpPr>
        <p:spPr>
          <a:xfrm>
            <a:off x="3708197" y="2325574"/>
            <a:ext cx="2081976" cy="609847"/>
          </a:xfrm>
          <a:prstGeom prst="rect">
            <a:avLst/>
          </a:prstGeom>
          <a:noFill/>
        </p:spPr>
        <p:txBody>
          <a:bodyPr wrap="square" rtlCol="0" anchor="t">
            <a:spAutoFit/>
          </a:bodyPr>
          <a:lstStyle/>
          <a:p>
            <a:pPr algn="r">
              <a:lnSpc>
                <a:spcPct val="150000"/>
              </a:lnSpc>
            </a:pPr>
            <a:r>
              <a:rPr lang="en-ID" sz="1200"/>
              <a:t>Drops of rain could be heard hitting the pane, which</a:t>
            </a:r>
            <a:endParaRPr lang="en-US" sz="700"/>
          </a:p>
        </p:txBody>
      </p:sp>
      <p:sp>
        <p:nvSpPr>
          <p:cNvPr id="78" name="TextBox 77">
            <a:extLst>
              <a:ext uri="{FF2B5EF4-FFF2-40B4-BE49-F238E27FC236}">
                <a16:creationId xmlns:a16="http://schemas.microsoft.com/office/drawing/2014/main" id="{31B207B4-7852-8245-ACDA-D125D96EE7CF}"/>
              </a:ext>
            </a:extLst>
          </p:cNvPr>
          <p:cNvSpPr txBox="1"/>
          <p:nvPr/>
        </p:nvSpPr>
        <p:spPr>
          <a:xfrm>
            <a:off x="3703820" y="2021886"/>
            <a:ext cx="2086258" cy="338554"/>
          </a:xfrm>
          <a:prstGeom prst="rect">
            <a:avLst/>
          </a:prstGeom>
          <a:noFill/>
        </p:spPr>
        <p:txBody>
          <a:bodyPr wrap="square" rtlCol="0" anchor="b">
            <a:spAutoFit/>
          </a:bodyPr>
          <a:lstStyle/>
          <a:p>
            <a:pPr algn="r"/>
            <a:r>
              <a:rPr lang="en-ID" sz="1600" b="1"/>
              <a:t>Step One</a:t>
            </a:r>
            <a:endParaRPr lang="en-US" sz="1400" b="1"/>
          </a:p>
        </p:txBody>
      </p:sp>
      <p:sp>
        <p:nvSpPr>
          <p:cNvPr id="79" name="TextBox 78">
            <a:extLst>
              <a:ext uri="{FF2B5EF4-FFF2-40B4-BE49-F238E27FC236}">
                <a16:creationId xmlns:a16="http://schemas.microsoft.com/office/drawing/2014/main" id="{A737568A-CB63-0C4C-A393-8C03B1DC7127}"/>
              </a:ext>
            </a:extLst>
          </p:cNvPr>
          <p:cNvSpPr txBox="1"/>
          <p:nvPr/>
        </p:nvSpPr>
        <p:spPr>
          <a:xfrm>
            <a:off x="6158563" y="5046379"/>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0" name="TextBox 79">
            <a:extLst>
              <a:ext uri="{FF2B5EF4-FFF2-40B4-BE49-F238E27FC236}">
                <a16:creationId xmlns:a16="http://schemas.microsoft.com/office/drawing/2014/main" id="{C21B93DA-50A9-8F41-882F-82D48B15941F}"/>
              </a:ext>
            </a:extLst>
          </p:cNvPr>
          <p:cNvSpPr txBox="1"/>
          <p:nvPr/>
        </p:nvSpPr>
        <p:spPr>
          <a:xfrm>
            <a:off x="6154186" y="4742691"/>
            <a:ext cx="2086258" cy="338554"/>
          </a:xfrm>
          <a:prstGeom prst="rect">
            <a:avLst/>
          </a:prstGeom>
          <a:noFill/>
        </p:spPr>
        <p:txBody>
          <a:bodyPr wrap="square" rtlCol="0" anchor="b">
            <a:spAutoFit/>
          </a:bodyPr>
          <a:lstStyle/>
          <a:p>
            <a:r>
              <a:rPr lang="en-ID" sz="1600" b="1"/>
              <a:t>Step One</a:t>
            </a:r>
            <a:endParaRPr lang="en-US" sz="1400" b="1"/>
          </a:p>
        </p:txBody>
      </p:sp>
      <p:sp>
        <p:nvSpPr>
          <p:cNvPr id="81" name="TextBox 80">
            <a:extLst>
              <a:ext uri="{FF2B5EF4-FFF2-40B4-BE49-F238E27FC236}">
                <a16:creationId xmlns:a16="http://schemas.microsoft.com/office/drawing/2014/main" id="{AB7AFE80-9AF4-394F-8F6B-59B1673E247E}"/>
              </a:ext>
            </a:extLst>
          </p:cNvPr>
          <p:cNvSpPr txBox="1"/>
          <p:nvPr/>
        </p:nvSpPr>
        <p:spPr>
          <a:xfrm>
            <a:off x="9170769" y="233051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2" name="TextBox 81">
            <a:extLst>
              <a:ext uri="{FF2B5EF4-FFF2-40B4-BE49-F238E27FC236}">
                <a16:creationId xmlns:a16="http://schemas.microsoft.com/office/drawing/2014/main" id="{3013AA43-5525-9841-BE55-2A0DE849A417}"/>
              </a:ext>
            </a:extLst>
          </p:cNvPr>
          <p:cNvSpPr txBox="1"/>
          <p:nvPr/>
        </p:nvSpPr>
        <p:spPr>
          <a:xfrm>
            <a:off x="9166392" y="2026829"/>
            <a:ext cx="2086258" cy="338554"/>
          </a:xfrm>
          <a:prstGeom prst="rect">
            <a:avLst/>
          </a:prstGeom>
          <a:noFill/>
        </p:spPr>
        <p:txBody>
          <a:bodyPr wrap="square" rtlCol="0" anchor="b">
            <a:spAutoFit/>
          </a:bodyPr>
          <a:lstStyle/>
          <a:p>
            <a:r>
              <a:rPr lang="en-ID" sz="1600" b="1"/>
              <a:t>Step One</a:t>
            </a:r>
            <a:endParaRPr lang="en-US" sz="1400" b="1"/>
          </a:p>
        </p:txBody>
      </p:sp>
      <p:sp>
        <p:nvSpPr>
          <p:cNvPr id="83" name="TextBox 82">
            <a:extLst>
              <a:ext uri="{FF2B5EF4-FFF2-40B4-BE49-F238E27FC236}">
                <a16:creationId xmlns:a16="http://schemas.microsoft.com/office/drawing/2014/main" id="{7D9C12C1-BBBE-C74F-B20D-E7254179B332}"/>
              </a:ext>
            </a:extLst>
          </p:cNvPr>
          <p:cNvSpPr txBox="1"/>
          <p:nvPr/>
        </p:nvSpPr>
        <p:spPr>
          <a:xfrm>
            <a:off x="9170674" y="3828957"/>
            <a:ext cx="2081976" cy="609847"/>
          </a:xfrm>
          <a:prstGeom prst="rect">
            <a:avLst/>
          </a:prstGeom>
          <a:noFill/>
        </p:spPr>
        <p:txBody>
          <a:bodyPr wrap="square" rtlCol="0" anchor="t">
            <a:spAutoFit/>
          </a:bodyPr>
          <a:lstStyle/>
          <a:p>
            <a:pPr>
              <a:lnSpc>
                <a:spcPct val="150000"/>
              </a:lnSpc>
            </a:pPr>
            <a:r>
              <a:rPr lang="en-ID" sz="1200"/>
              <a:t>Drops of rain could be heard hitting the pane, which</a:t>
            </a:r>
            <a:endParaRPr lang="en-US" sz="700"/>
          </a:p>
        </p:txBody>
      </p:sp>
      <p:sp>
        <p:nvSpPr>
          <p:cNvPr id="84" name="TextBox 83">
            <a:extLst>
              <a:ext uri="{FF2B5EF4-FFF2-40B4-BE49-F238E27FC236}">
                <a16:creationId xmlns:a16="http://schemas.microsoft.com/office/drawing/2014/main" id="{2E9B3FBE-FE2B-9C4A-8371-311DB98118E9}"/>
              </a:ext>
            </a:extLst>
          </p:cNvPr>
          <p:cNvSpPr txBox="1"/>
          <p:nvPr/>
        </p:nvSpPr>
        <p:spPr>
          <a:xfrm>
            <a:off x="9166297" y="3525269"/>
            <a:ext cx="2086258" cy="338554"/>
          </a:xfrm>
          <a:prstGeom prst="rect">
            <a:avLst/>
          </a:prstGeom>
          <a:noFill/>
        </p:spPr>
        <p:txBody>
          <a:bodyPr wrap="square" rtlCol="0" anchor="b">
            <a:spAutoFit/>
          </a:bodyPr>
          <a:lstStyle/>
          <a:p>
            <a:r>
              <a:rPr lang="en-ID" sz="1600" b="1"/>
              <a:t>Step One</a:t>
            </a:r>
            <a:endParaRPr lang="en-US" sz="1400" b="1"/>
          </a:p>
        </p:txBody>
      </p:sp>
      <p:sp>
        <p:nvSpPr>
          <p:cNvPr id="85" name="TextBox 84">
            <a:extLst>
              <a:ext uri="{FF2B5EF4-FFF2-40B4-BE49-F238E27FC236}">
                <a16:creationId xmlns:a16="http://schemas.microsoft.com/office/drawing/2014/main" id="{ED65AB42-F6CA-4B4C-AED3-FD41D151B48D}"/>
              </a:ext>
            </a:extLst>
          </p:cNvPr>
          <p:cNvSpPr txBox="1"/>
          <p:nvPr/>
        </p:nvSpPr>
        <p:spPr>
          <a:xfrm>
            <a:off x="3261532" y="3809368"/>
            <a:ext cx="716984" cy="338554"/>
          </a:xfrm>
          <a:prstGeom prst="rect">
            <a:avLst/>
          </a:prstGeom>
          <a:noFill/>
        </p:spPr>
        <p:txBody>
          <a:bodyPr wrap="square" rtlCol="0" anchor="ctr">
            <a:spAutoFit/>
          </a:bodyPr>
          <a:lstStyle/>
          <a:p>
            <a:pPr algn="ctr"/>
            <a:r>
              <a:rPr lang="en-ID" sz="1600" b="1">
                <a:solidFill>
                  <a:schemeClr val="bg2"/>
                </a:solidFill>
                <a:latin typeface="+mj-lt"/>
              </a:rPr>
              <a:t>02</a:t>
            </a:r>
            <a:endParaRPr lang="en-US" sz="1400" b="1">
              <a:solidFill>
                <a:schemeClr val="bg2"/>
              </a:solidFill>
              <a:latin typeface="+mj-lt"/>
            </a:endParaRPr>
          </a:p>
        </p:txBody>
      </p:sp>
      <p:sp>
        <p:nvSpPr>
          <p:cNvPr id="86" name="TextBox 85">
            <a:extLst>
              <a:ext uri="{FF2B5EF4-FFF2-40B4-BE49-F238E27FC236}">
                <a16:creationId xmlns:a16="http://schemas.microsoft.com/office/drawing/2014/main" id="{9109EF65-4F54-984E-80DC-17F8107E7810}"/>
              </a:ext>
            </a:extLst>
          </p:cNvPr>
          <p:cNvSpPr txBox="1"/>
          <p:nvPr/>
        </p:nvSpPr>
        <p:spPr>
          <a:xfrm>
            <a:off x="3261532" y="5066681"/>
            <a:ext cx="716984" cy="338554"/>
          </a:xfrm>
          <a:prstGeom prst="rect">
            <a:avLst/>
          </a:prstGeom>
          <a:noFill/>
        </p:spPr>
        <p:txBody>
          <a:bodyPr wrap="square" rtlCol="0" anchor="ctr">
            <a:spAutoFit/>
          </a:bodyPr>
          <a:lstStyle/>
          <a:p>
            <a:pPr algn="ctr"/>
            <a:r>
              <a:rPr lang="en-ID" sz="1600" b="1">
                <a:solidFill>
                  <a:schemeClr val="bg2"/>
                </a:solidFill>
                <a:latin typeface="+mj-lt"/>
              </a:rPr>
              <a:t>01</a:t>
            </a:r>
            <a:endParaRPr lang="en-US" sz="1400" b="1">
              <a:solidFill>
                <a:schemeClr val="bg2"/>
              </a:solidFill>
              <a:latin typeface="+mj-lt"/>
            </a:endParaRPr>
          </a:p>
        </p:txBody>
      </p:sp>
      <p:sp>
        <p:nvSpPr>
          <p:cNvPr id="87" name="TextBox 86">
            <a:extLst>
              <a:ext uri="{FF2B5EF4-FFF2-40B4-BE49-F238E27FC236}">
                <a16:creationId xmlns:a16="http://schemas.microsoft.com/office/drawing/2014/main" id="{E2AD8469-136E-D140-B755-30AB66EE48F7}"/>
              </a:ext>
            </a:extLst>
          </p:cNvPr>
          <p:cNvSpPr txBox="1"/>
          <p:nvPr/>
        </p:nvSpPr>
        <p:spPr>
          <a:xfrm>
            <a:off x="4832303" y="3811125"/>
            <a:ext cx="716984" cy="338554"/>
          </a:xfrm>
          <a:prstGeom prst="rect">
            <a:avLst/>
          </a:prstGeom>
          <a:noFill/>
        </p:spPr>
        <p:txBody>
          <a:bodyPr wrap="square" rtlCol="0" anchor="ctr">
            <a:spAutoFit/>
          </a:bodyPr>
          <a:lstStyle/>
          <a:p>
            <a:pPr algn="ctr"/>
            <a:r>
              <a:rPr lang="en-ID" sz="1600" b="1">
                <a:solidFill>
                  <a:schemeClr val="bg2"/>
                </a:solidFill>
                <a:latin typeface="+mj-lt"/>
              </a:rPr>
              <a:t>03</a:t>
            </a:r>
            <a:endParaRPr lang="en-US" sz="1400" b="1">
              <a:solidFill>
                <a:schemeClr val="bg2"/>
              </a:solidFill>
              <a:latin typeface="+mj-lt"/>
            </a:endParaRPr>
          </a:p>
        </p:txBody>
      </p:sp>
      <p:sp>
        <p:nvSpPr>
          <p:cNvPr id="88" name="TextBox 87">
            <a:extLst>
              <a:ext uri="{FF2B5EF4-FFF2-40B4-BE49-F238E27FC236}">
                <a16:creationId xmlns:a16="http://schemas.microsoft.com/office/drawing/2014/main" id="{3FC7381E-F159-2149-B1B4-DA9AF3248007}"/>
              </a:ext>
            </a:extLst>
          </p:cNvPr>
          <p:cNvSpPr txBox="1"/>
          <p:nvPr/>
        </p:nvSpPr>
        <p:spPr>
          <a:xfrm>
            <a:off x="6403074" y="3812882"/>
            <a:ext cx="716984" cy="338554"/>
          </a:xfrm>
          <a:prstGeom prst="rect">
            <a:avLst/>
          </a:prstGeom>
          <a:noFill/>
        </p:spPr>
        <p:txBody>
          <a:bodyPr wrap="square" rtlCol="0" anchor="ctr">
            <a:spAutoFit/>
          </a:bodyPr>
          <a:lstStyle/>
          <a:p>
            <a:pPr algn="ctr"/>
            <a:r>
              <a:rPr lang="en-ID" sz="1600" b="1">
                <a:solidFill>
                  <a:schemeClr val="bg2"/>
                </a:solidFill>
                <a:latin typeface="+mj-lt"/>
              </a:rPr>
              <a:t>04</a:t>
            </a:r>
            <a:endParaRPr lang="en-US" sz="1400" b="1">
              <a:solidFill>
                <a:schemeClr val="bg2"/>
              </a:solidFill>
              <a:latin typeface="+mj-lt"/>
            </a:endParaRPr>
          </a:p>
        </p:txBody>
      </p:sp>
      <p:sp>
        <p:nvSpPr>
          <p:cNvPr id="89" name="TextBox 88">
            <a:extLst>
              <a:ext uri="{FF2B5EF4-FFF2-40B4-BE49-F238E27FC236}">
                <a16:creationId xmlns:a16="http://schemas.microsoft.com/office/drawing/2014/main" id="{43788C81-B66D-ED4C-A761-8E8FCABB75FB}"/>
              </a:ext>
            </a:extLst>
          </p:cNvPr>
          <p:cNvSpPr txBox="1"/>
          <p:nvPr/>
        </p:nvSpPr>
        <p:spPr>
          <a:xfrm>
            <a:off x="7973845" y="3814639"/>
            <a:ext cx="716984" cy="338554"/>
          </a:xfrm>
          <a:prstGeom prst="rect">
            <a:avLst/>
          </a:prstGeom>
          <a:noFill/>
        </p:spPr>
        <p:txBody>
          <a:bodyPr wrap="square" rtlCol="0" anchor="ctr">
            <a:spAutoFit/>
          </a:bodyPr>
          <a:lstStyle/>
          <a:p>
            <a:pPr algn="ctr"/>
            <a:r>
              <a:rPr lang="en-ID" sz="1600" b="1">
                <a:solidFill>
                  <a:schemeClr val="bg2"/>
                </a:solidFill>
                <a:latin typeface="+mj-lt"/>
              </a:rPr>
              <a:t>05</a:t>
            </a:r>
            <a:endParaRPr lang="en-US" sz="1400" b="1">
              <a:solidFill>
                <a:schemeClr val="bg2"/>
              </a:solidFill>
              <a:latin typeface="+mj-lt"/>
            </a:endParaRPr>
          </a:p>
        </p:txBody>
      </p:sp>
      <p:sp>
        <p:nvSpPr>
          <p:cNvPr id="90" name="TextBox 89">
            <a:extLst>
              <a:ext uri="{FF2B5EF4-FFF2-40B4-BE49-F238E27FC236}">
                <a16:creationId xmlns:a16="http://schemas.microsoft.com/office/drawing/2014/main" id="{05FD9F0A-3CBE-F749-A1C3-3BF0C8322F41}"/>
              </a:ext>
            </a:extLst>
          </p:cNvPr>
          <p:cNvSpPr txBox="1"/>
          <p:nvPr/>
        </p:nvSpPr>
        <p:spPr>
          <a:xfrm>
            <a:off x="7973845" y="2506301"/>
            <a:ext cx="716984" cy="338554"/>
          </a:xfrm>
          <a:prstGeom prst="rect">
            <a:avLst/>
          </a:prstGeom>
          <a:noFill/>
        </p:spPr>
        <p:txBody>
          <a:bodyPr wrap="square" rtlCol="0" anchor="ctr">
            <a:spAutoFit/>
          </a:bodyPr>
          <a:lstStyle/>
          <a:p>
            <a:pPr algn="ctr"/>
            <a:r>
              <a:rPr lang="en-ID" sz="1600" b="1">
                <a:solidFill>
                  <a:schemeClr val="bg2"/>
                </a:solidFill>
                <a:latin typeface="+mj-lt"/>
              </a:rPr>
              <a:t>06</a:t>
            </a:r>
            <a:endParaRPr lang="en-US" sz="1400" b="1">
              <a:solidFill>
                <a:schemeClr val="bg2"/>
              </a:solidFill>
              <a:latin typeface="+mj-lt"/>
            </a:endParaRPr>
          </a:p>
        </p:txBody>
      </p:sp>
    </p:spTree>
    <p:extLst>
      <p:ext uri="{BB962C8B-B14F-4D97-AF65-F5344CB8AC3E}">
        <p14:creationId xmlns:p14="http://schemas.microsoft.com/office/powerpoint/2010/main" val="166438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E37978B4-5D45-9D42-A64D-DEC23A8EA576}"/>
              </a:ext>
            </a:extLst>
          </p:cNvPr>
          <p:cNvSpPr/>
          <p:nvPr/>
        </p:nvSpPr>
        <p:spPr>
          <a:xfrm>
            <a:off x="0" y="5208151"/>
            <a:ext cx="1655776" cy="1649848"/>
          </a:xfrm>
          <a:custGeom>
            <a:avLst/>
            <a:gdLst>
              <a:gd name="connsiteX0" fmla="*/ 2045145 w 2045144"/>
              <a:gd name="connsiteY0" fmla="*/ 2037822 h 2037822"/>
              <a:gd name="connsiteX1" fmla="*/ 0 w 2045144"/>
              <a:gd name="connsiteY1" fmla="*/ 2037822 h 2037822"/>
              <a:gd name="connsiteX2" fmla="*/ 0 w 2045144"/>
              <a:gd name="connsiteY2" fmla="*/ 8489 h 2037822"/>
              <a:gd name="connsiteX3" fmla="*/ 311595 w 2045144"/>
              <a:gd name="connsiteY3" fmla="*/ 33445 h 2037822"/>
              <a:gd name="connsiteX4" fmla="*/ 716280 w 2045144"/>
              <a:gd name="connsiteY4" fmla="*/ 437876 h 2037822"/>
              <a:gd name="connsiteX5" fmla="*/ 789559 w 2045144"/>
              <a:gd name="connsiteY5" fmla="*/ 890060 h 2037822"/>
              <a:gd name="connsiteX6" fmla="*/ 1027748 w 2045144"/>
              <a:gd name="connsiteY6" fmla="*/ 1260773 h 2037822"/>
              <a:gd name="connsiteX7" fmla="*/ 1555433 w 2045144"/>
              <a:gd name="connsiteY7" fmla="*/ 1277981 h 2037822"/>
              <a:gd name="connsiteX8" fmla="*/ 1981962 w 2045144"/>
              <a:gd name="connsiteY8" fmla="*/ 1674856 h 2037822"/>
              <a:gd name="connsiteX9" fmla="*/ 2045145 w 2045144"/>
              <a:gd name="connsiteY9" fmla="*/ 2037822 h 203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5144" h="2037822">
                <a:moveTo>
                  <a:pt x="2045145" y="2037822"/>
                </a:moveTo>
                <a:lnTo>
                  <a:pt x="0" y="2037822"/>
                </a:lnTo>
                <a:lnTo>
                  <a:pt x="0" y="8489"/>
                </a:lnTo>
                <a:cubicBezTo>
                  <a:pt x="103950" y="-8211"/>
                  <a:pt x="211900" y="-464"/>
                  <a:pt x="311595" y="33445"/>
                </a:cubicBezTo>
                <a:cubicBezTo>
                  <a:pt x="498666" y="96945"/>
                  <a:pt x="652653" y="250869"/>
                  <a:pt x="716280" y="437876"/>
                </a:cubicBezTo>
                <a:cubicBezTo>
                  <a:pt x="765620" y="582656"/>
                  <a:pt x="762191" y="739565"/>
                  <a:pt x="789559" y="890060"/>
                </a:cubicBezTo>
                <a:cubicBezTo>
                  <a:pt x="816927" y="1040555"/>
                  <a:pt x="887984" y="1198606"/>
                  <a:pt x="1027748" y="1260773"/>
                </a:cubicBezTo>
                <a:cubicBezTo>
                  <a:pt x="1190054" y="1332972"/>
                  <a:pt x="1379855" y="1251121"/>
                  <a:pt x="1555433" y="1277981"/>
                </a:cubicBezTo>
                <a:cubicBezTo>
                  <a:pt x="1756982" y="1308842"/>
                  <a:pt x="1912874" y="1483023"/>
                  <a:pt x="1981962" y="1674856"/>
                </a:cubicBezTo>
                <a:cubicBezTo>
                  <a:pt x="2023809" y="1791189"/>
                  <a:pt x="2039684" y="1913870"/>
                  <a:pt x="2045145" y="203782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Freeform 2">
            <a:extLst>
              <a:ext uri="{FF2B5EF4-FFF2-40B4-BE49-F238E27FC236}">
                <a16:creationId xmlns:a16="http://schemas.microsoft.com/office/drawing/2014/main" id="{32086B4F-5630-9046-81DC-0AA585ACDE42}"/>
              </a:ext>
            </a:extLst>
          </p:cNvPr>
          <p:cNvSpPr/>
          <p:nvPr/>
        </p:nvSpPr>
        <p:spPr>
          <a:xfrm>
            <a:off x="10390909" y="5149770"/>
            <a:ext cx="1801090" cy="1708229"/>
          </a:xfrm>
          <a:custGeom>
            <a:avLst/>
            <a:gdLst>
              <a:gd name="connsiteX0" fmla="*/ 2274253 w 2274252"/>
              <a:gd name="connsiteY0" fmla="*/ 137188 h 2156995"/>
              <a:gd name="connsiteX1" fmla="*/ 2274253 w 2274252"/>
              <a:gd name="connsiteY1" fmla="*/ 2156996 h 2156995"/>
              <a:gd name="connsiteX2" fmla="*/ 0 w 2274252"/>
              <a:gd name="connsiteY2" fmla="*/ 2156996 h 2156995"/>
              <a:gd name="connsiteX3" fmla="*/ 407289 w 2274252"/>
              <a:gd name="connsiteY3" fmla="*/ 1750659 h 2156995"/>
              <a:gd name="connsiteX4" fmla="*/ 714693 w 2274252"/>
              <a:gd name="connsiteY4" fmla="*/ 1751866 h 2156995"/>
              <a:gd name="connsiteX5" fmla="*/ 885000 w 2274252"/>
              <a:gd name="connsiteY5" fmla="*/ 1539903 h 2156995"/>
              <a:gd name="connsiteX6" fmla="*/ 788162 w 2274252"/>
              <a:gd name="connsiteY6" fmla="*/ 1379248 h 2156995"/>
              <a:gd name="connsiteX7" fmla="*/ 934593 w 2274252"/>
              <a:gd name="connsiteY7" fmla="*/ 1207925 h 2156995"/>
              <a:gd name="connsiteX8" fmla="*/ 1178941 w 2274252"/>
              <a:gd name="connsiteY8" fmla="*/ 1267551 h 2156995"/>
              <a:gd name="connsiteX9" fmla="*/ 1424750 w 2274252"/>
              <a:gd name="connsiteY9" fmla="*/ 1314541 h 2156995"/>
              <a:gd name="connsiteX10" fmla="*/ 1622552 w 2274252"/>
              <a:gd name="connsiteY10" fmla="*/ 985611 h 2156995"/>
              <a:gd name="connsiteX11" fmla="*/ 1496505 w 2274252"/>
              <a:gd name="connsiteY11" fmla="*/ 588546 h 2156995"/>
              <a:gd name="connsiteX12" fmla="*/ 1485265 w 2274252"/>
              <a:gd name="connsiteY12" fmla="*/ 183098 h 2156995"/>
              <a:gd name="connsiteX13" fmla="*/ 1878711 w 2274252"/>
              <a:gd name="connsiteY13" fmla="*/ 1679 h 2156995"/>
              <a:gd name="connsiteX14" fmla="*/ 2274253 w 2274252"/>
              <a:gd name="connsiteY14" fmla="*/ 137188 h 215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4252" h="2156995">
                <a:moveTo>
                  <a:pt x="2274253" y="137188"/>
                </a:moveTo>
                <a:lnTo>
                  <a:pt x="2274253" y="2156996"/>
                </a:lnTo>
                <a:lnTo>
                  <a:pt x="0" y="2156996"/>
                </a:lnTo>
                <a:cubicBezTo>
                  <a:pt x="29782" y="1954050"/>
                  <a:pt x="198692" y="1766090"/>
                  <a:pt x="407289" y="1750659"/>
                </a:cubicBezTo>
                <a:cubicBezTo>
                  <a:pt x="509715" y="1743103"/>
                  <a:pt x="613728" y="1770598"/>
                  <a:pt x="714693" y="1751866"/>
                </a:cubicBezTo>
                <a:cubicBezTo>
                  <a:pt x="815722" y="1733133"/>
                  <a:pt x="916559" y="1637629"/>
                  <a:pt x="885000" y="1539903"/>
                </a:cubicBezTo>
                <a:cubicBezTo>
                  <a:pt x="865632" y="1479959"/>
                  <a:pt x="802958" y="1440462"/>
                  <a:pt x="788162" y="1379248"/>
                </a:cubicBezTo>
                <a:cubicBezTo>
                  <a:pt x="768223" y="1296698"/>
                  <a:pt x="850329" y="1218212"/>
                  <a:pt x="934593" y="1207925"/>
                </a:cubicBezTo>
                <a:cubicBezTo>
                  <a:pt x="1018858" y="1197574"/>
                  <a:pt x="1100963" y="1233960"/>
                  <a:pt x="1178941" y="1267551"/>
                </a:cubicBezTo>
                <a:cubicBezTo>
                  <a:pt x="1256919" y="1301079"/>
                  <a:pt x="1341946" y="1333337"/>
                  <a:pt x="1424750" y="1314541"/>
                </a:cubicBezTo>
                <a:cubicBezTo>
                  <a:pt x="1560767" y="1283744"/>
                  <a:pt x="1632331" y="1124676"/>
                  <a:pt x="1622552" y="985611"/>
                </a:cubicBezTo>
                <a:cubicBezTo>
                  <a:pt x="1612773" y="846483"/>
                  <a:pt x="1545019" y="719292"/>
                  <a:pt x="1496505" y="588546"/>
                </a:cubicBezTo>
                <a:cubicBezTo>
                  <a:pt x="1447927" y="457799"/>
                  <a:pt x="1419479" y="306034"/>
                  <a:pt x="1485265" y="183098"/>
                </a:cubicBezTo>
                <a:cubicBezTo>
                  <a:pt x="1557401" y="48224"/>
                  <a:pt x="1726311" y="-11021"/>
                  <a:pt x="1878711" y="1679"/>
                </a:cubicBezTo>
                <a:cubicBezTo>
                  <a:pt x="2018538" y="13299"/>
                  <a:pt x="2148522" y="73688"/>
                  <a:pt x="2274253" y="137188"/>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4" name="Triangle 3">
            <a:extLst>
              <a:ext uri="{FF2B5EF4-FFF2-40B4-BE49-F238E27FC236}">
                <a16:creationId xmlns:a16="http://schemas.microsoft.com/office/drawing/2014/main" id="{6B773393-27BC-2145-8119-89BD0D5C4748}"/>
              </a:ext>
            </a:extLst>
          </p:cNvPr>
          <p:cNvSpPr/>
          <p:nvPr/>
        </p:nvSpPr>
        <p:spPr>
          <a:xfrm rot="5400000">
            <a:off x="11037960" y="64287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ross 4">
            <a:extLst>
              <a:ext uri="{FF2B5EF4-FFF2-40B4-BE49-F238E27FC236}">
                <a16:creationId xmlns:a16="http://schemas.microsoft.com/office/drawing/2014/main" id="{E6377481-0045-024B-BA0D-792B34053807}"/>
              </a:ext>
            </a:extLst>
          </p:cNvPr>
          <p:cNvSpPr/>
          <p:nvPr/>
        </p:nvSpPr>
        <p:spPr>
          <a:xfrm>
            <a:off x="1091200" y="63951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5430081-B102-1A45-9248-432768B49450}"/>
              </a:ext>
            </a:extLst>
          </p:cNvPr>
          <p:cNvSpPr txBox="1"/>
          <p:nvPr/>
        </p:nvSpPr>
        <p:spPr>
          <a:xfrm>
            <a:off x="1645920" y="800525"/>
            <a:ext cx="8900160" cy="707886"/>
          </a:xfrm>
          <a:prstGeom prst="rect">
            <a:avLst/>
          </a:prstGeom>
          <a:noFill/>
        </p:spPr>
        <p:txBody>
          <a:bodyPr wrap="square" rtlCol="0" anchor="t">
            <a:spAutoFit/>
          </a:bodyPr>
          <a:lstStyle/>
          <a:p>
            <a:pPr algn="ctr"/>
            <a:r>
              <a:rPr lang="en-US" sz="4000">
                <a:latin typeface="+mj-lt"/>
              </a:rPr>
              <a:t>Infographic Vector</a:t>
            </a:r>
          </a:p>
        </p:txBody>
      </p:sp>
      <p:sp>
        <p:nvSpPr>
          <p:cNvPr id="7" name="Rounded Rectangle 23">
            <a:extLst>
              <a:ext uri="{FF2B5EF4-FFF2-40B4-BE49-F238E27FC236}">
                <a16:creationId xmlns:a16="http://schemas.microsoft.com/office/drawing/2014/main" id="{B7B9BAC9-F745-6146-86B7-0DEAA6EBC258}"/>
              </a:ext>
            </a:extLst>
          </p:cNvPr>
          <p:cNvSpPr/>
          <p:nvPr/>
        </p:nvSpPr>
        <p:spPr>
          <a:xfrm rot="2700000">
            <a:off x="4552170" y="2139162"/>
            <a:ext cx="1480842"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8" name="Rounded Rectangle 24">
            <a:extLst>
              <a:ext uri="{FF2B5EF4-FFF2-40B4-BE49-F238E27FC236}">
                <a16:creationId xmlns:a16="http://schemas.microsoft.com/office/drawing/2014/main" id="{79DABA49-7A15-414C-9766-D684932050FB}"/>
              </a:ext>
            </a:extLst>
          </p:cNvPr>
          <p:cNvSpPr/>
          <p:nvPr/>
        </p:nvSpPr>
        <p:spPr>
          <a:xfrm rot="8100000">
            <a:off x="4553237" y="2805002"/>
            <a:ext cx="1479593"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9" name="Rounded Rectangle 25">
            <a:extLst>
              <a:ext uri="{FF2B5EF4-FFF2-40B4-BE49-F238E27FC236}">
                <a16:creationId xmlns:a16="http://schemas.microsoft.com/office/drawing/2014/main" id="{040EF923-D0D8-3044-B2EF-5C47245E4281}"/>
              </a:ext>
            </a:extLst>
          </p:cNvPr>
          <p:cNvSpPr/>
          <p:nvPr/>
        </p:nvSpPr>
        <p:spPr>
          <a:xfrm>
            <a:off x="3664172" y="2472303"/>
            <a:ext cx="2241396" cy="538576"/>
          </a:xfrm>
          <a:prstGeom prst="roundRect">
            <a:avLst>
              <a:gd name="adj" fmla="val 50000"/>
            </a:avLst>
          </a:prstGeom>
          <a:solidFill>
            <a:schemeClr val="accent1">
              <a:alpha val="75000"/>
            </a:schemeClr>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0" name="Oval 9">
            <a:extLst>
              <a:ext uri="{FF2B5EF4-FFF2-40B4-BE49-F238E27FC236}">
                <a16:creationId xmlns:a16="http://schemas.microsoft.com/office/drawing/2014/main" id="{D4864C78-A5B7-964A-A27A-4322ABF5E602}"/>
              </a:ext>
            </a:extLst>
          </p:cNvPr>
          <p:cNvSpPr/>
          <p:nvPr/>
        </p:nvSpPr>
        <p:spPr>
          <a:xfrm>
            <a:off x="5381269" y="2480008"/>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1" name="Rounded Rectangle 38">
            <a:extLst>
              <a:ext uri="{FF2B5EF4-FFF2-40B4-BE49-F238E27FC236}">
                <a16:creationId xmlns:a16="http://schemas.microsoft.com/office/drawing/2014/main" id="{2C0D1208-261C-1B49-9D2A-6E0196A5CD76}"/>
              </a:ext>
            </a:extLst>
          </p:cNvPr>
          <p:cNvSpPr/>
          <p:nvPr/>
        </p:nvSpPr>
        <p:spPr>
          <a:xfrm rot="18900000" flipH="1">
            <a:off x="5614326" y="2763641"/>
            <a:ext cx="1480842"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2" name="Rounded Rectangle 45">
            <a:extLst>
              <a:ext uri="{FF2B5EF4-FFF2-40B4-BE49-F238E27FC236}">
                <a16:creationId xmlns:a16="http://schemas.microsoft.com/office/drawing/2014/main" id="{D58A214A-B879-934F-8B1A-0436E2952187}"/>
              </a:ext>
            </a:extLst>
          </p:cNvPr>
          <p:cNvSpPr/>
          <p:nvPr/>
        </p:nvSpPr>
        <p:spPr>
          <a:xfrm rot="13500000" flipH="1">
            <a:off x="5614509" y="3429481"/>
            <a:ext cx="1479593"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3" name="Rounded Rectangle 46">
            <a:extLst>
              <a:ext uri="{FF2B5EF4-FFF2-40B4-BE49-F238E27FC236}">
                <a16:creationId xmlns:a16="http://schemas.microsoft.com/office/drawing/2014/main" id="{91C3745F-D08E-3E4A-B5A2-0036E97DC3E8}"/>
              </a:ext>
            </a:extLst>
          </p:cNvPr>
          <p:cNvSpPr/>
          <p:nvPr/>
        </p:nvSpPr>
        <p:spPr>
          <a:xfrm flipH="1">
            <a:off x="5741771" y="3096782"/>
            <a:ext cx="2241396" cy="538576"/>
          </a:xfrm>
          <a:prstGeom prst="roundRect">
            <a:avLst>
              <a:gd name="adj" fmla="val 50000"/>
            </a:avLst>
          </a:prstGeom>
          <a:solidFill>
            <a:schemeClr val="accent2">
              <a:alpha val="75000"/>
            </a:schemeClr>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4" name="Oval 13">
            <a:extLst>
              <a:ext uri="{FF2B5EF4-FFF2-40B4-BE49-F238E27FC236}">
                <a16:creationId xmlns:a16="http://schemas.microsoft.com/office/drawing/2014/main" id="{A5466868-B618-AB48-97B9-9733E71C7D58}"/>
              </a:ext>
            </a:extLst>
          </p:cNvPr>
          <p:cNvSpPr/>
          <p:nvPr/>
        </p:nvSpPr>
        <p:spPr>
          <a:xfrm flipH="1">
            <a:off x="5747056" y="3104486"/>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5" name="Rounded Rectangle 49">
            <a:extLst>
              <a:ext uri="{FF2B5EF4-FFF2-40B4-BE49-F238E27FC236}">
                <a16:creationId xmlns:a16="http://schemas.microsoft.com/office/drawing/2014/main" id="{DA3831F5-CB1B-3C40-A29A-126B282B035C}"/>
              </a:ext>
            </a:extLst>
          </p:cNvPr>
          <p:cNvSpPr/>
          <p:nvPr/>
        </p:nvSpPr>
        <p:spPr>
          <a:xfrm rot="2700000">
            <a:off x="5096833" y="3940056"/>
            <a:ext cx="1480842"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6" name="Rounded Rectangle 50">
            <a:extLst>
              <a:ext uri="{FF2B5EF4-FFF2-40B4-BE49-F238E27FC236}">
                <a16:creationId xmlns:a16="http://schemas.microsoft.com/office/drawing/2014/main" id="{1080A180-4BA4-234B-881C-91857DDBBCF2}"/>
              </a:ext>
            </a:extLst>
          </p:cNvPr>
          <p:cNvSpPr/>
          <p:nvPr/>
        </p:nvSpPr>
        <p:spPr>
          <a:xfrm rot="8100000">
            <a:off x="5097900" y="4605896"/>
            <a:ext cx="1479593"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17" name="Rounded Rectangle 51">
            <a:extLst>
              <a:ext uri="{FF2B5EF4-FFF2-40B4-BE49-F238E27FC236}">
                <a16:creationId xmlns:a16="http://schemas.microsoft.com/office/drawing/2014/main" id="{CBEF8928-D7E1-C246-BC68-ABF23E540892}"/>
              </a:ext>
            </a:extLst>
          </p:cNvPr>
          <p:cNvSpPr/>
          <p:nvPr/>
        </p:nvSpPr>
        <p:spPr>
          <a:xfrm>
            <a:off x="4208835" y="4273197"/>
            <a:ext cx="2241396" cy="538576"/>
          </a:xfrm>
          <a:prstGeom prst="roundRect">
            <a:avLst>
              <a:gd name="adj" fmla="val 50000"/>
            </a:avLst>
          </a:prstGeom>
          <a:solidFill>
            <a:schemeClr val="accent3">
              <a:alpha val="75000"/>
            </a:schemeClr>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18" name="Oval 17">
            <a:extLst>
              <a:ext uri="{FF2B5EF4-FFF2-40B4-BE49-F238E27FC236}">
                <a16:creationId xmlns:a16="http://schemas.microsoft.com/office/drawing/2014/main" id="{FC23215A-B10F-5B46-8E43-BF886D844DF2}"/>
              </a:ext>
            </a:extLst>
          </p:cNvPr>
          <p:cNvSpPr/>
          <p:nvPr/>
        </p:nvSpPr>
        <p:spPr>
          <a:xfrm>
            <a:off x="5925932" y="4280902"/>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19" name="Rounded Rectangle 53">
            <a:extLst>
              <a:ext uri="{FF2B5EF4-FFF2-40B4-BE49-F238E27FC236}">
                <a16:creationId xmlns:a16="http://schemas.microsoft.com/office/drawing/2014/main" id="{8D70AD61-0907-6C4C-BD5C-D31F980CED36}"/>
              </a:ext>
            </a:extLst>
          </p:cNvPr>
          <p:cNvSpPr/>
          <p:nvPr/>
        </p:nvSpPr>
        <p:spPr>
          <a:xfrm rot="18900000" flipH="1">
            <a:off x="6158989" y="4564534"/>
            <a:ext cx="1480842"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0" name="Rounded Rectangle 54">
            <a:extLst>
              <a:ext uri="{FF2B5EF4-FFF2-40B4-BE49-F238E27FC236}">
                <a16:creationId xmlns:a16="http://schemas.microsoft.com/office/drawing/2014/main" id="{2824075B-133B-DE40-A354-076DFAB0A9DB}"/>
              </a:ext>
            </a:extLst>
          </p:cNvPr>
          <p:cNvSpPr/>
          <p:nvPr/>
        </p:nvSpPr>
        <p:spPr>
          <a:xfrm rot="13500000" flipH="1">
            <a:off x="6159171" y="5230375"/>
            <a:ext cx="1479593"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0" tIns="0" rIns="853440" bIns="0" rtlCol="0" anchor="ctr"/>
          <a:lstStyle/>
          <a:p>
            <a:pPr algn="ctr"/>
            <a:endParaRPr lang="en-US">
              <a:solidFill>
                <a:srgbClr val="FFFFFF"/>
              </a:solidFill>
            </a:endParaRPr>
          </a:p>
        </p:txBody>
      </p:sp>
      <p:sp>
        <p:nvSpPr>
          <p:cNvPr id="21" name="Rounded Rectangle 55">
            <a:extLst>
              <a:ext uri="{FF2B5EF4-FFF2-40B4-BE49-F238E27FC236}">
                <a16:creationId xmlns:a16="http://schemas.microsoft.com/office/drawing/2014/main" id="{E4A4ADEE-1748-834F-8270-DAADB1F6462A}"/>
              </a:ext>
            </a:extLst>
          </p:cNvPr>
          <p:cNvSpPr/>
          <p:nvPr/>
        </p:nvSpPr>
        <p:spPr>
          <a:xfrm flipH="1">
            <a:off x="6286433" y="4897675"/>
            <a:ext cx="2241396" cy="538576"/>
          </a:xfrm>
          <a:prstGeom prst="roundRect">
            <a:avLst>
              <a:gd name="adj" fmla="val 50000"/>
            </a:avLst>
          </a:prstGeom>
          <a:solidFill>
            <a:schemeClr val="accent4">
              <a:alpha val="75000"/>
            </a:schemeClr>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lIns="182880" tIns="0" rIns="0" bIns="0" rtlCol="0" anchor="ctr"/>
          <a:lstStyle/>
          <a:p>
            <a:endParaRPr lang="en-US" dirty="0">
              <a:solidFill>
                <a:srgbClr val="FFFFFF"/>
              </a:solidFill>
            </a:endParaRPr>
          </a:p>
        </p:txBody>
      </p:sp>
      <p:sp>
        <p:nvSpPr>
          <p:cNvPr id="22" name="Oval 21">
            <a:extLst>
              <a:ext uri="{FF2B5EF4-FFF2-40B4-BE49-F238E27FC236}">
                <a16:creationId xmlns:a16="http://schemas.microsoft.com/office/drawing/2014/main" id="{AD71B427-C627-134F-A79A-63E9BB7C5E2C}"/>
              </a:ext>
            </a:extLst>
          </p:cNvPr>
          <p:cNvSpPr/>
          <p:nvPr/>
        </p:nvSpPr>
        <p:spPr>
          <a:xfrm flipH="1">
            <a:off x="6291719" y="4905380"/>
            <a:ext cx="519013" cy="523166"/>
          </a:xfrm>
          <a:prstGeom prst="ellipse">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solidFill>
                <a:schemeClr val="bg1"/>
              </a:solidFill>
              <a:latin typeface="+mj-lt"/>
            </a:endParaRPr>
          </a:p>
        </p:txBody>
      </p:sp>
      <p:sp>
        <p:nvSpPr>
          <p:cNvPr id="27" name="TextBox 26">
            <a:extLst>
              <a:ext uri="{FF2B5EF4-FFF2-40B4-BE49-F238E27FC236}">
                <a16:creationId xmlns:a16="http://schemas.microsoft.com/office/drawing/2014/main" id="{C50EE010-9798-5E43-9BC9-A00419FEE201}"/>
              </a:ext>
            </a:extLst>
          </p:cNvPr>
          <p:cNvSpPr txBox="1"/>
          <p:nvPr/>
        </p:nvSpPr>
        <p:spPr>
          <a:xfrm>
            <a:off x="5381264" y="2566840"/>
            <a:ext cx="519018" cy="338554"/>
          </a:xfrm>
          <a:prstGeom prst="rect">
            <a:avLst/>
          </a:prstGeom>
          <a:noFill/>
        </p:spPr>
        <p:txBody>
          <a:bodyPr wrap="square" rtlCol="0" anchor="ctr">
            <a:spAutoFit/>
          </a:bodyPr>
          <a:lstStyle/>
          <a:p>
            <a:pPr algn="ctr"/>
            <a:r>
              <a:rPr lang="en-ID" sz="1600" b="1">
                <a:solidFill>
                  <a:schemeClr val="accent1"/>
                </a:solidFill>
                <a:latin typeface="+mj-lt"/>
              </a:rPr>
              <a:t>01</a:t>
            </a:r>
            <a:endParaRPr lang="en-US" sz="1400" b="1">
              <a:solidFill>
                <a:schemeClr val="accent1"/>
              </a:solidFill>
              <a:latin typeface="+mj-lt"/>
            </a:endParaRPr>
          </a:p>
        </p:txBody>
      </p:sp>
      <p:sp>
        <p:nvSpPr>
          <p:cNvPr id="28" name="TextBox 27">
            <a:extLst>
              <a:ext uri="{FF2B5EF4-FFF2-40B4-BE49-F238E27FC236}">
                <a16:creationId xmlns:a16="http://schemas.microsoft.com/office/drawing/2014/main" id="{EC62F157-1807-3C42-8F9A-A27417E237B1}"/>
              </a:ext>
            </a:extLst>
          </p:cNvPr>
          <p:cNvSpPr txBox="1"/>
          <p:nvPr/>
        </p:nvSpPr>
        <p:spPr>
          <a:xfrm>
            <a:off x="5747497" y="3198620"/>
            <a:ext cx="519018" cy="338554"/>
          </a:xfrm>
          <a:prstGeom prst="rect">
            <a:avLst/>
          </a:prstGeom>
          <a:noFill/>
        </p:spPr>
        <p:txBody>
          <a:bodyPr wrap="square" rtlCol="0" anchor="ctr">
            <a:spAutoFit/>
          </a:bodyPr>
          <a:lstStyle/>
          <a:p>
            <a:pPr algn="ctr"/>
            <a:r>
              <a:rPr lang="en-ID" sz="1600" b="1">
                <a:solidFill>
                  <a:schemeClr val="accent2"/>
                </a:solidFill>
                <a:latin typeface="+mj-lt"/>
              </a:rPr>
              <a:t>02</a:t>
            </a:r>
            <a:endParaRPr lang="en-US" sz="1400" b="1">
              <a:solidFill>
                <a:schemeClr val="accent2"/>
              </a:solidFill>
              <a:latin typeface="+mj-lt"/>
            </a:endParaRPr>
          </a:p>
        </p:txBody>
      </p:sp>
      <p:sp>
        <p:nvSpPr>
          <p:cNvPr id="29" name="TextBox 28">
            <a:extLst>
              <a:ext uri="{FF2B5EF4-FFF2-40B4-BE49-F238E27FC236}">
                <a16:creationId xmlns:a16="http://schemas.microsoft.com/office/drawing/2014/main" id="{9CA82535-7AD6-9349-BB67-0B8163A4ED7A}"/>
              </a:ext>
            </a:extLst>
          </p:cNvPr>
          <p:cNvSpPr txBox="1"/>
          <p:nvPr/>
        </p:nvSpPr>
        <p:spPr>
          <a:xfrm>
            <a:off x="5924723" y="4371381"/>
            <a:ext cx="519018" cy="338554"/>
          </a:xfrm>
          <a:prstGeom prst="rect">
            <a:avLst/>
          </a:prstGeom>
          <a:noFill/>
        </p:spPr>
        <p:txBody>
          <a:bodyPr wrap="square" rtlCol="0" anchor="ctr">
            <a:spAutoFit/>
          </a:bodyPr>
          <a:lstStyle/>
          <a:p>
            <a:pPr algn="ctr"/>
            <a:r>
              <a:rPr lang="en-ID" sz="1600" b="1">
                <a:solidFill>
                  <a:schemeClr val="accent3"/>
                </a:solidFill>
                <a:latin typeface="+mj-lt"/>
              </a:rPr>
              <a:t>03</a:t>
            </a:r>
            <a:endParaRPr lang="en-US" sz="1400" b="1">
              <a:solidFill>
                <a:schemeClr val="accent3"/>
              </a:solidFill>
              <a:latin typeface="+mj-lt"/>
            </a:endParaRPr>
          </a:p>
        </p:txBody>
      </p:sp>
      <p:sp>
        <p:nvSpPr>
          <p:cNvPr id="30" name="TextBox 29">
            <a:extLst>
              <a:ext uri="{FF2B5EF4-FFF2-40B4-BE49-F238E27FC236}">
                <a16:creationId xmlns:a16="http://schemas.microsoft.com/office/drawing/2014/main" id="{33EF84A4-B51E-7643-85A0-7121FF9B3C71}"/>
              </a:ext>
            </a:extLst>
          </p:cNvPr>
          <p:cNvSpPr txBox="1"/>
          <p:nvPr/>
        </p:nvSpPr>
        <p:spPr>
          <a:xfrm>
            <a:off x="6290514" y="4983352"/>
            <a:ext cx="519018" cy="338554"/>
          </a:xfrm>
          <a:prstGeom prst="rect">
            <a:avLst/>
          </a:prstGeom>
          <a:noFill/>
        </p:spPr>
        <p:txBody>
          <a:bodyPr wrap="square" rtlCol="0" anchor="ctr">
            <a:spAutoFit/>
          </a:bodyPr>
          <a:lstStyle/>
          <a:p>
            <a:pPr algn="ctr"/>
            <a:r>
              <a:rPr lang="en-ID" sz="1600" b="1">
                <a:solidFill>
                  <a:schemeClr val="accent4"/>
                </a:solidFill>
                <a:latin typeface="+mj-lt"/>
              </a:rPr>
              <a:t>04</a:t>
            </a:r>
            <a:endParaRPr lang="en-US" sz="1400" b="1">
              <a:solidFill>
                <a:schemeClr val="accent4"/>
              </a:solidFill>
              <a:latin typeface="+mj-lt"/>
            </a:endParaRPr>
          </a:p>
        </p:txBody>
      </p:sp>
      <p:sp>
        <p:nvSpPr>
          <p:cNvPr id="31" name="TextBox 30">
            <a:extLst>
              <a:ext uri="{FF2B5EF4-FFF2-40B4-BE49-F238E27FC236}">
                <a16:creationId xmlns:a16="http://schemas.microsoft.com/office/drawing/2014/main" id="{6157985B-48C1-174D-B0EF-32EB2F1A9EA3}"/>
              </a:ext>
            </a:extLst>
          </p:cNvPr>
          <p:cNvSpPr txBox="1"/>
          <p:nvPr/>
        </p:nvSpPr>
        <p:spPr>
          <a:xfrm>
            <a:off x="8784935" y="4894662"/>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2" name="TextBox 31">
            <a:extLst>
              <a:ext uri="{FF2B5EF4-FFF2-40B4-BE49-F238E27FC236}">
                <a16:creationId xmlns:a16="http://schemas.microsoft.com/office/drawing/2014/main" id="{7A111C2B-9F24-C844-A15B-FD66B825D4C7}"/>
              </a:ext>
            </a:extLst>
          </p:cNvPr>
          <p:cNvSpPr txBox="1"/>
          <p:nvPr/>
        </p:nvSpPr>
        <p:spPr>
          <a:xfrm>
            <a:off x="8784934" y="4616855"/>
            <a:ext cx="2640910" cy="338554"/>
          </a:xfrm>
          <a:prstGeom prst="rect">
            <a:avLst/>
          </a:prstGeom>
          <a:noFill/>
        </p:spPr>
        <p:txBody>
          <a:bodyPr wrap="square" rtlCol="0" anchor="b">
            <a:spAutoFit/>
          </a:bodyPr>
          <a:lstStyle/>
          <a:p>
            <a:r>
              <a:rPr lang="en-US" sz="1600" b="1" dirty="0"/>
              <a:t>Step Four</a:t>
            </a:r>
          </a:p>
        </p:txBody>
      </p:sp>
      <p:sp>
        <p:nvSpPr>
          <p:cNvPr id="33" name="TextBox 32">
            <a:extLst>
              <a:ext uri="{FF2B5EF4-FFF2-40B4-BE49-F238E27FC236}">
                <a16:creationId xmlns:a16="http://schemas.microsoft.com/office/drawing/2014/main" id="{48CAD43F-BCAA-1B4F-A757-D9F247715E8F}"/>
              </a:ext>
            </a:extLst>
          </p:cNvPr>
          <p:cNvSpPr txBox="1"/>
          <p:nvPr/>
        </p:nvSpPr>
        <p:spPr>
          <a:xfrm>
            <a:off x="8381318" y="3002709"/>
            <a:ext cx="2640910" cy="609847"/>
          </a:xfrm>
          <a:prstGeom prst="rect">
            <a:avLst/>
          </a:prstGeom>
          <a:noFill/>
        </p:spPr>
        <p:txBody>
          <a:bodyPr wrap="square" rtlCol="0" anchor="t">
            <a:spAutoFit/>
          </a:bodyPr>
          <a:lstStyle/>
          <a:p>
            <a:pP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4" name="TextBox 33">
            <a:extLst>
              <a:ext uri="{FF2B5EF4-FFF2-40B4-BE49-F238E27FC236}">
                <a16:creationId xmlns:a16="http://schemas.microsoft.com/office/drawing/2014/main" id="{CFE5D627-3115-7446-AF3D-5FC866168FF7}"/>
              </a:ext>
            </a:extLst>
          </p:cNvPr>
          <p:cNvSpPr txBox="1"/>
          <p:nvPr/>
        </p:nvSpPr>
        <p:spPr>
          <a:xfrm>
            <a:off x="8381317" y="2724902"/>
            <a:ext cx="2640910" cy="338554"/>
          </a:xfrm>
          <a:prstGeom prst="rect">
            <a:avLst/>
          </a:prstGeom>
          <a:noFill/>
        </p:spPr>
        <p:txBody>
          <a:bodyPr wrap="square" rtlCol="0" anchor="b">
            <a:spAutoFit/>
          </a:bodyPr>
          <a:lstStyle/>
          <a:p>
            <a:r>
              <a:rPr lang="en-US" sz="1600" b="1" dirty="0"/>
              <a:t>Step Two</a:t>
            </a:r>
          </a:p>
        </p:txBody>
      </p:sp>
      <p:sp>
        <p:nvSpPr>
          <p:cNvPr id="35" name="TextBox 34">
            <a:extLst>
              <a:ext uri="{FF2B5EF4-FFF2-40B4-BE49-F238E27FC236}">
                <a16:creationId xmlns:a16="http://schemas.microsoft.com/office/drawing/2014/main" id="{05090ED5-6F70-EB4A-8A5D-625B24AEE969}"/>
              </a:ext>
            </a:extLst>
          </p:cNvPr>
          <p:cNvSpPr txBox="1"/>
          <p:nvPr/>
        </p:nvSpPr>
        <p:spPr>
          <a:xfrm>
            <a:off x="656266" y="2501580"/>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6" name="TextBox 35">
            <a:extLst>
              <a:ext uri="{FF2B5EF4-FFF2-40B4-BE49-F238E27FC236}">
                <a16:creationId xmlns:a16="http://schemas.microsoft.com/office/drawing/2014/main" id="{20344C59-2925-6442-A4EC-F29A8028E998}"/>
              </a:ext>
            </a:extLst>
          </p:cNvPr>
          <p:cNvSpPr txBox="1"/>
          <p:nvPr/>
        </p:nvSpPr>
        <p:spPr>
          <a:xfrm>
            <a:off x="656265" y="2223837"/>
            <a:ext cx="2798934" cy="338554"/>
          </a:xfrm>
          <a:prstGeom prst="rect">
            <a:avLst/>
          </a:prstGeom>
          <a:noFill/>
        </p:spPr>
        <p:txBody>
          <a:bodyPr wrap="square" rtlCol="0" anchor="b">
            <a:spAutoFit/>
          </a:bodyPr>
          <a:lstStyle/>
          <a:p>
            <a:pPr algn="r"/>
            <a:r>
              <a:rPr lang="en-US" sz="1600" b="1" dirty="0"/>
              <a:t>Step One</a:t>
            </a:r>
          </a:p>
        </p:txBody>
      </p:sp>
      <p:sp>
        <p:nvSpPr>
          <p:cNvPr id="37" name="TextBox 36">
            <a:extLst>
              <a:ext uri="{FF2B5EF4-FFF2-40B4-BE49-F238E27FC236}">
                <a16:creationId xmlns:a16="http://schemas.microsoft.com/office/drawing/2014/main" id="{E7F9FC73-2AB4-754B-8707-3C43FD4A8256}"/>
              </a:ext>
            </a:extLst>
          </p:cNvPr>
          <p:cNvSpPr txBox="1"/>
          <p:nvPr/>
        </p:nvSpPr>
        <p:spPr>
          <a:xfrm>
            <a:off x="1069520" y="4155111"/>
            <a:ext cx="2798934" cy="609847"/>
          </a:xfrm>
          <a:prstGeom prst="rect">
            <a:avLst/>
          </a:prstGeom>
          <a:noFill/>
        </p:spPr>
        <p:txBody>
          <a:bodyPr wrap="square" rtlCol="0" anchor="t">
            <a:spAutoFit/>
          </a:bodyPr>
          <a:lstStyle/>
          <a:p>
            <a:pPr algn="r">
              <a:lnSpc>
                <a:spcPct val="150000"/>
              </a:lnSpc>
            </a:pPr>
            <a:r>
              <a:rPr lang="en-US" sz="1200" dirty="0"/>
              <a:t>Lorem ipsum dolor sit amet, </a:t>
            </a:r>
            <a:r>
              <a:rPr lang="en-US" sz="1200" dirty="0" err="1"/>
              <a:t>adipiscing</a:t>
            </a:r>
            <a:r>
              <a:rPr lang="en-US" sz="1200" dirty="0"/>
              <a:t> elit. Maecenas </a:t>
            </a:r>
            <a:r>
              <a:rPr lang="en-US" sz="1200" dirty="0" err="1"/>
              <a:t>porttitor</a:t>
            </a:r>
            <a:r>
              <a:rPr lang="en-US" sz="1200" dirty="0"/>
              <a:t> </a:t>
            </a:r>
            <a:r>
              <a:rPr lang="en-US" sz="1200" dirty="0" err="1"/>
              <a:t>congue</a:t>
            </a:r>
            <a:endParaRPr lang="en-US" sz="1200" dirty="0"/>
          </a:p>
        </p:txBody>
      </p:sp>
      <p:sp>
        <p:nvSpPr>
          <p:cNvPr id="38" name="TextBox 37">
            <a:extLst>
              <a:ext uri="{FF2B5EF4-FFF2-40B4-BE49-F238E27FC236}">
                <a16:creationId xmlns:a16="http://schemas.microsoft.com/office/drawing/2014/main" id="{BEDC8279-4E21-B748-B206-5A21C42C871F}"/>
              </a:ext>
            </a:extLst>
          </p:cNvPr>
          <p:cNvSpPr txBox="1"/>
          <p:nvPr/>
        </p:nvSpPr>
        <p:spPr>
          <a:xfrm>
            <a:off x="1069519" y="3877368"/>
            <a:ext cx="2798934" cy="338554"/>
          </a:xfrm>
          <a:prstGeom prst="rect">
            <a:avLst/>
          </a:prstGeom>
          <a:noFill/>
        </p:spPr>
        <p:txBody>
          <a:bodyPr wrap="square" rtlCol="0" anchor="b">
            <a:spAutoFit/>
          </a:bodyPr>
          <a:lstStyle/>
          <a:p>
            <a:pPr algn="r"/>
            <a:r>
              <a:rPr lang="en-US" sz="1600" b="1" dirty="0"/>
              <a:t>Step Three</a:t>
            </a:r>
          </a:p>
        </p:txBody>
      </p:sp>
    </p:spTree>
    <p:extLst>
      <p:ext uri="{BB962C8B-B14F-4D97-AF65-F5344CB8AC3E}">
        <p14:creationId xmlns:p14="http://schemas.microsoft.com/office/powerpoint/2010/main" val="3718536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2" name="Graphic 22">
            <a:extLst>
              <a:ext uri="{FF2B5EF4-FFF2-40B4-BE49-F238E27FC236}">
                <a16:creationId xmlns:a16="http://schemas.microsoft.com/office/drawing/2014/main" id="{AEBFE5A8-9757-1249-8C42-FAA46739D456}"/>
              </a:ext>
            </a:extLst>
          </p:cNvPr>
          <p:cNvSpPr/>
          <p:nvPr/>
        </p:nvSpPr>
        <p:spPr>
          <a:xfrm>
            <a:off x="0" y="2981613"/>
            <a:ext cx="12192000" cy="3876388"/>
          </a:xfrm>
          <a:custGeom>
            <a:avLst/>
            <a:gdLst>
              <a:gd name="connsiteX0" fmla="*/ 12192000 w 12192000"/>
              <a:gd name="connsiteY0" fmla="*/ 1816469 h 2834817"/>
              <a:gd name="connsiteX1" fmla="*/ 12192000 w 12192000"/>
              <a:gd name="connsiteY1" fmla="*/ 2834818 h 2834817"/>
              <a:gd name="connsiteX2" fmla="*/ 0 w 12192000"/>
              <a:gd name="connsiteY2" fmla="*/ 2834818 h 2834817"/>
              <a:gd name="connsiteX3" fmla="*/ 0 w 12192000"/>
              <a:gd name="connsiteY3" fmla="*/ 1445311 h 2834817"/>
              <a:gd name="connsiteX4" fmla="*/ 1309942 w 12192000"/>
              <a:gd name="connsiteY4" fmla="*/ 1102728 h 2834817"/>
              <a:gd name="connsiteX5" fmla="*/ 3047619 w 12192000"/>
              <a:gd name="connsiteY5" fmla="*/ 1517066 h 2834817"/>
              <a:gd name="connsiteX6" fmla="*/ 4806569 w 12192000"/>
              <a:gd name="connsiteY6" fmla="*/ 1541767 h 2834817"/>
              <a:gd name="connsiteX7" fmla="*/ 7066915 w 12192000"/>
              <a:gd name="connsiteY7" fmla="*/ 30976 h 2834817"/>
              <a:gd name="connsiteX8" fmla="*/ 8661654 w 12192000"/>
              <a:gd name="connsiteY8" fmla="*/ 445821 h 2834817"/>
              <a:gd name="connsiteX9" fmla="*/ 10046271 w 12192000"/>
              <a:gd name="connsiteY9" fmla="*/ 1415021 h 2834817"/>
              <a:gd name="connsiteX10" fmla="*/ 12192000 w 12192000"/>
              <a:gd name="connsiteY10" fmla="*/ 1816469 h 283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2834817">
                <a:moveTo>
                  <a:pt x="12192000" y="1816469"/>
                </a:moveTo>
                <a:lnTo>
                  <a:pt x="12192000" y="2834818"/>
                </a:lnTo>
                <a:lnTo>
                  <a:pt x="0" y="2834818"/>
                </a:lnTo>
                <a:lnTo>
                  <a:pt x="0" y="1445311"/>
                </a:lnTo>
                <a:cubicBezTo>
                  <a:pt x="357759" y="1173214"/>
                  <a:pt x="851472" y="1072439"/>
                  <a:pt x="1309942" y="1102728"/>
                </a:cubicBezTo>
                <a:cubicBezTo>
                  <a:pt x="1905381" y="1142035"/>
                  <a:pt x="2471420" y="1361999"/>
                  <a:pt x="3047619" y="1517066"/>
                </a:cubicBezTo>
                <a:cubicBezTo>
                  <a:pt x="3623818" y="1672196"/>
                  <a:pt x="4251325" y="1760334"/>
                  <a:pt x="4806569" y="1541767"/>
                </a:cubicBezTo>
                <a:cubicBezTo>
                  <a:pt x="5658358" y="1206551"/>
                  <a:pt x="6171057" y="219126"/>
                  <a:pt x="7066915" y="30976"/>
                </a:cubicBezTo>
                <a:cubicBezTo>
                  <a:pt x="7618603" y="-84912"/>
                  <a:pt x="8188071" y="140005"/>
                  <a:pt x="8661654" y="445821"/>
                </a:cubicBezTo>
                <a:cubicBezTo>
                  <a:pt x="9135237" y="751637"/>
                  <a:pt x="9553384" y="1141336"/>
                  <a:pt x="10046271" y="1415021"/>
                </a:cubicBezTo>
                <a:cubicBezTo>
                  <a:pt x="10693591" y="1774432"/>
                  <a:pt x="11458702" y="1915719"/>
                  <a:pt x="12192000" y="1816469"/>
                </a:cubicBez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3" name="Oval 2">
            <a:extLst>
              <a:ext uri="{FF2B5EF4-FFF2-40B4-BE49-F238E27FC236}">
                <a16:creationId xmlns:a16="http://schemas.microsoft.com/office/drawing/2014/main" id="{445676C3-981F-2C4E-A16B-0DB27A270CC0}"/>
              </a:ext>
            </a:extLst>
          </p:cNvPr>
          <p:cNvSpPr/>
          <p:nvPr/>
        </p:nvSpPr>
        <p:spPr>
          <a:xfrm>
            <a:off x="5674639" y="154460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11493D6-C7E5-9440-8C9B-11E11C3B3198}"/>
              </a:ext>
            </a:extLst>
          </p:cNvPr>
          <p:cNvSpPr txBox="1"/>
          <p:nvPr/>
        </p:nvSpPr>
        <p:spPr>
          <a:xfrm>
            <a:off x="2621444" y="2497977"/>
            <a:ext cx="6949112" cy="1862048"/>
          </a:xfrm>
          <a:prstGeom prst="rect">
            <a:avLst/>
          </a:prstGeom>
          <a:noFill/>
        </p:spPr>
        <p:txBody>
          <a:bodyPr wrap="square" rtlCol="0" anchor="ctr">
            <a:spAutoFit/>
          </a:bodyPr>
          <a:lstStyle/>
          <a:p>
            <a:pPr algn="ctr"/>
            <a:r>
              <a:rPr lang="en-US" sz="11500">
                <a:solidFill>
                  <a:schemeClr val="bg2"/>
                </a:solidFill>
                <a:latin typeface="+mj-lt"/>
              </a:rPr>
              <a:t>Thanks</a:t>
            </a:r>
          </a:p>
        </p:txBody>
      </p:sp>
      <p:sp>
        <p:nvSpPr>
          <p:cNvPr id="5" name="Freeform 4">
            <a:extLst>
              <a:ext uri="{FF2B5EF4-FFF2-40B4-BE49-F238E27FC236}">
                <a16:creationId xmlns:a16="http://schemas.microsoft.com/office/drawing/2014/main" id="{E9A468D7-C9A4-6842-91AC-BBD5390A194D}"/>
              </a:ext>
            </a:extLst>
          </p:cNvPr>
          <p:cNvSpPr/>
          <p:nvPr/>
        </p:nvSpPr>
        <p:spPr>
          <a:xfrm>
            <a:off x="5665952" y="4671115"/>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riangle 5">
            <a:extLst>
              <a:ext uri="{FF2B5EF4-FFF2-40B4-BE49-F238E27FC236}">
                <a16:creationId xmlns:a16="http://schemas.microsoft.com/office/drawing/2014/main" id="{B1E27D1A-DF56-E04C-93FE-C68E5D599E16}"/>
              </a:ext>
            </a:extLst>
          </p:cNvPr>
          <p:cNvSpPr/>
          <p:nvPr/>
        </p:nvSpPr>
        <p:spPr>
          <a:xfrm rot="5400000">
            <a:off x="1512588" y="1194081"/>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ross 6">
            <a:extLst>
              <a:ext uri="{FF2B5EF4-FFF2-40B4-BE49-F238E27FC236}">
                <a16:creationId xmlns:a16="http://schemas.microsoft.com/office/drawing/2014/main" id="{F3603A14-4282-4646-868E-4380509B63CC}"/>
              </a:ext>
            </a:extLst>
          </p:cNvPr>
          <p:cNvSpPr/>
          <p:nvPr/>
        </p:nvSpPr>
        <p:spPr>
          <a:xfrm>
            <a:off x="10255683" y="2313741"/>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273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3000">
              <a:schemeClr val="accent1"/>
            </a:gs>
            <a:gs pos="100000">
              <a:schemeClr val="accent2"/>
            </a:gs>
          </a:gsLst>
          <a:lin ang="2700000" scaled="1"/>
        </a:gradFill>
        <a:effectLst/>
      </p:bgPr>
    </p:bg>
    <p:spTree>
      <p:nvGrpSpPr>
        <p:cNvPr id="1" name=""/>
        <p:cNvGrpSpPr/>
        <p:nvPr/>
      </p:nvGrpSpPr>
      <p:grpSpPr>
        <a:xfrm>
          <a:off x="0" y="0"/>
          <a:ext cx="0" cy="0"/>
          <a:chOff x="0" y="0"/>
          <a:chExt cx="0" cy="0"/>
        </a:xfrm>
      </p:grpSpPr>
      <p:sp>
        <p:nvSpPr>
          <p:cNvPr id="13" name="Graphic 11">
            <a:extLst>
              <a:ext uri="{FF2B5EF4-FFF2-40B4-BE49-F238E27FC236}">
                <a16:creationId xmlns:a16="http://schemas.microsoft.com/office/drawing/2014/main" id="{AB908E37-EE85-DC4D-9A3A-877EDC14D3D9}"/>
              </a:ext>
            </a:extLst>
          </p:cNvPr>
          <p:cNvSpPr/>
          <p:nvPr/>
        </p:nvSpPr>
        <p:spPr>
          <a:xfrm>
            <a:off x="0" y="0"/>
            <a:ext cx="12192000" cy="4378808"/>
          </a:xfrm>
          <a:custGeom>
            <a:avLst/>
            <a:gdLst>
              <a:gd name="connsiteX0" fmla="*/ 12192000 w 12192000"/>
              <a:gd name="connsiteY0" fmla="*/ 0 h 4378808"/>
              <a:gd name="connsiteX1" fmla="*/ 12192000 w 12192000"/>
              <a:gd name="connsiteY1" fmla="*/ 3473958 h 4378808"/>
              <a:gd name="connsiteX2" fmla="*/ 11380660 w 12192000"/>
              <a:gd name="connsiteY2" fmla="*/ 3482150 h 4378808"/>
              <a:gd name="connsiteX3" fmla="*/ 10687114 w 12192000"/>
              <a:gd name="connsiteY3" fmla="*/ 2733485 h 4378808"/>
              <a:gd name="connsiteX4" fmla="*/ 9862756 w 12192000"/>
              <a:gd name="connsiteY4" fmla="*/ 2182051 h 4378808"/>
              <a:gd name="connsiteX5" fmla="*/ 9160573 w 12192000"/>
              <a:gd name="connsiteY5" fmla="*/ 2625662 h 4378808"/>
              <a:gd name="connsiteX6" fmla="*/ 8740331 w 12192000"/>
              <a:gd name="connsiteY6" fmla="*/ 3379089 h 4378808"/>
              <a:gd name="connsiteX7" fmla="*/ 7107047 w 12192000"/>
              <a:gd name="connsiteY7" fmla="*/ 4372039 h 4378808"/>
              <a:gd name="connsiteX8" fmla="*/ 5333619 w 12192000"/>
              <a:gd name="connsiteY8" fmla="*/ 3658934 h 4378808"/>
              <a:gd name="connsiteX9" fmla="*/ 4613720 w 12192000"/>
              <a:gd name="connsiteY9" fmla="*/ 2488565 h 4378808"/>
              <a:gd name="connsiteX10" fmla="*/ 3642360 w 12192000"/>
              <a:gd name="connsiteY10" fmla="*/ 1553782 h 4378808"/>
              <a:gd name="connsiteX11" fmla="*/ 2256663 w 12192000"/>
              <a:gd name="connsiteY11" fmla="*/ 1671447 h 4378808"/>
              <a:gd name="connsiteX12" fmla="*/ 889572 w 12192000"/>
              <a:gd name="connsiteY12" fmla="*/ 2018094 h 4378808"/>
              <a:gd name="connsiteX13" fmla="*/ 0 w 12192000"/>
              <a:gd name="connsiteY13" fmla="*/ 1638745 h 4378808"/>
              <a:gd name="connsiteX14" fmla="*/ 0 w 12192000"/>
              <a:gd name="connsiteY14" fmla="*/ 0 h 4378808"/>
              <a:gd name="connsiteX15" fmla="*/ 12192000 w 12192000"/>
              <a:gd name="connsiteY15" fmla="*/ 0 h 437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4378808">
                <a:moveTo>
                  <a:pt x="12192000" y="0"/>
                </a:moveTo>
                <a:lnTo>
                  <a:pt x="12192000" y="3473958"/>
                </a:lnTo>
                <a:cubicBezTo>
                  <a:pt x="11929110" y="3588576"/>
                  <a:pt x="11637645" y="3609403"/>
                  <a:pt x="11380660" y="3482150"/>
                </a:cubicBezTo>
                <a:cubicBezTo>
                  <a:pt x="11072305" y="3329496"/>
                  <a:pt x="10888345" y="3012504"/>
                  <a:pt x="10687114" y="2733485"/>
                </a:cubicBezTo>
                <a:cubicBezTo>
                  <a:pt x="10485882" y="2454466"/>
                  <a:pt x="10206799" y="2178241"/>
                  <a:pt x="9862756" y="2182051"/>
                </a:cubicBezTo>
                <a:cubicBezTo>
                  <a:pt x="9575038" y="2185226"/>
                  <a:pt x="9324975" y="2389505"/>
                  <a:pt x="9160573" y="2625662"/>
                </a:cubicBezTo>
                <a:cubicBezTo>
                  <a:pt x="8996235" y="2861882"/>
                  <a:pt x="8893302" y="3135376"/>
                  <a:pt x="8740331" y="3379089"/>
                </a:cubicBezTo>
                <a:cubicBezTo>
                  <a:pt x="8389239" y="3938715"/>
                  <a:pt x="7765479" y="4317937"/>
                  <a:pt x="7107047" y="4372039"/>
                </a:cubicBezTo>
                <a:cubicBezTo>
                  <a:pt x="6448616" y="4426077"/>
                  <a:pt x="5771325" y="4153726"/>
                  <a:pt x="5333619" y="3658934"/>
                </a:cubicBezTo>
                <a:cubicBezTo>
                  <a:pt x="5029454" y="3315145"/>
                  <a:pt x="4845177" y="2884932"/>
                  <a:pt x="4613720" y="2488565"/>
                </a:cubicBezTo>
                <a:cubicBezTo>
                  <a:pt x="4382262" y="2092198"/>
                  <a:pt x="4075240" y="1706436"/>
                  <a:pt x="3642360" y="1553782"/>
                </a:cubicBezTo>
                <a:cubicBezTo>
                  <a:pt x="3196463" y="1396492"/>
                  <a:pt x="2702941" y="1515237"/>
                  <a:pt x="2256663" y="1671447"/>
                </a:cubicBezTo>
                <a:cubicBezTo>
                  <a:pt x="1810385" y="1827594"/>
                  <a:pt x="1362393" y="2023237"/>
                  <a:pt x="889572" y="2018094"/>
                </a:cubicBezTo>
                <a:cubicBezTo>
                  <a:pt x="560134" y="2014538"/>
                  <a:pt x="211328" y="1878203"/>
                  <a:pt x="0" y="1638745"/>
                </a:cubicBezTo>
                <a:lnTo>
                  <a:pt x="0" y="0"/>
                </a:lnTo>
                <a:lnTo>
                  <a:pt x="12192000"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Oval 5">
            <a:extLst>
              <a:ext uri="{FF2B5EF4-FFF2-40B4-BE49-F238E27FC236}">
                <a16:creationId xmlns:a16="http://schemas.microsoft.com/office/drawing/2014/main" id="{1789325A-A070-FC41-8445-C069C43F942C}"/>
              </a:ext>
            </a:extLst>
          </p:cNvPr>
          <p:cNvSpPr/>
          <p:nvPr/>
        </p:nvSpPr>
        <p:spPr>
          <a:xfrm>
            <a:off x="5674639" y="156434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AD95303-1024-4F4C-89AA-B16CC73ED71D}"/>
              </a:ext>
            </a:extLst>
          </p:cNvPr>
          <p:cNvSpPr txBox="1"/>
          <p:nvPr/>
        </p:nvSpPr>
        <p:spPr>
          <a:xfrm>
            <a:off x="2013284" y="4312037"/>
            <a:ext cx="8165432" cy="609847"/>
          </a:xfrm>
          <a:prstGeom prst="rect">
            <a:avLst/>
          </a:prstGeom>
          <a:noFill/>
        </p:spPr>
        <p:txBody>
          <a:bodyPr wrap="square" rtlCol="0" anchor="t">
            <a:spAutoFit/>
          </a:bodyPr>
          <a:lstStyle/>
          <a:p>
            <a:pPr algn="ctr">
              <a:lnSpc>
                <a:spcPct val="150000"/>
              </a:lnSpc>
            </a:pPr>
            <a:r>
              <a:rPr lang="en-ID" sz="1200">
                <a:solidFill>
                  <a:schemeClr val="bg2"/>
                </a:solidFill>
              </a:rPr>
              <a:t>Nor again is there anyone who loves or pursues or desires to obtain pain of itself, because it is pain, but because occasionally circumstances occur in which</a:t>
            </a:r>
            <a:endParaRPr lang="en-US" sz="1000">
              <a:solidFill>
                <a:schemeClr val="bg2"/>
              </a:solidFill>
            </a:endParaRPr>
          </a:p>
        </p:txBody>
      </p:sp>
      <p:sp>
        <p:nvSpPr>
          <p:cNvPr id="8" name="Freeform 7">
            <a:extLst>
              <a:ext uri="{FF2B5EF4-FFF2-40B4-BE49-F238E27FC236}">
                <a16:creationId xmlns:a16="http://schemas.microsoft.com/office/drawing/2014/main" id="{1E3118A5-6B56-6F43-AC5A-098ED7001065}"/>
              </a:ext>
            </a:extLst>
          </p:cNvPr>
          <p:cNvSpPr/>
          <p:nvPr/>
        </p:nvSpPr>
        <p:spPr>
          <a:xfrm>
            <a:off x="10817037" y="2842599"/>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riangle 8">
            <a:extLst>
              <a:ext uri="{FF2B5EF4-FFF2-40B4-BE49-F238E27FC236}">
                <a16:creationId xmlns:a16="http://schemas.microsoft.com/office/drawing/2014/main" id="{729623C5-22E3-1B42-937A-CCE9B281F9E2}"/>
              </a:ext>
            </a:extLst>
          </p:cNvPr>
          <p:cNvSpPr/>
          <p:nvPr/>
        </p:nvSpPr>
        <p:spPr>
          <a:xfrm rot="5400000">
            <a:off x="2450783" y="1442559"/>
            <a:ext cx="245234" cy="21140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20DD54BA-224E-CD49-914B-D643FF80AE0A}"/>
              </a:ext>
            </a:extLst>
          </p:cNvPr>
          <p:cNvSpPr/>
          <p:nvPr/>
        </p:nvSpPr>
        <p:spPr>
          <a:xfrm>
            <a:off x="1418893" y="5519823"/>
            <a:ext cx="322017" cy="322017"/>
          </a:xfrm>
          <a:prstGeom prst="plus">
            <a:avLst>
              <a:gd name="adj" fmla="val 3069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49A9D72-02DA-9541-8CCE-D178CDC223AC}"/>
              </a:ext>
            </a:extLst>
          </p:cNvPr>
          <p:cNvSpPr txBox="1"/>
          <p:nvPr/>
        </p:nvSpPr>
        <p:spPr>
          <a:xfrm>
            <a:off x="2013284" y="2767280"/>
            <a:ext cx="8165432" cy="1323439"/>
          </a:xfrm>
          <a:prstGeom prst="rect">
            <a:avLst/>
          </a:prstGeom>
          <a:noFill/>
        </p:spPr>
        <p:txBody>
          <a:bodyPr wrap="square" rtlCol="0" anchor="b">
            <a:spAutoFit/>
          </a:bodyPr>
          <a:lstStyle/>
          <a:p>
            <a:pPr algn="ctr"/>
            <a:r>
              <a:rPr lang="en-ID" sz="4000">
                <a:solidFill>
                  <a:schemeClr val="bg2"/>
                </a:solidFill>
                <a:latin typeface="+mj-lt"/>
              </a:rPr>
              <a:t>The Soul Becomes Dyed With The </a:t>
            </a:r>
            <a:r>
              <a:rPr lang="en-ID" sz="4000" b="1">
                <a:solidFill>
                  <a:schemeClr val="bg2"/>
                </a:solidFill>
                <a:latin typeface="+mj-lt"/>
              </a:rPr>
              <a:t>Color</a:t>
            </a:r>
            <a:r>
              <a:rPr lang="en-ID" sz="4000">
                <a:solidFill>
                  <a:schemeClr val="bg2"/>
                </a:solidFill>
                <a:latin typeface="+mj-lt"/>
              </a:rPr>
              <a:t> Of Its Thoughts</a:t>
            </a:r>
            <a:endParaRPr lang="en-US" sz="4000">
              <a:solidFill>
                <a:schemeClr val="bg2"/>
              </a:solidFill>
              <a:latin typeface="+mj-lt"/>
            </a:endParaRPr>
          </a:p>
        </p:txBody>
      </p:sp>
    </p:spTree>
    <p:extLst>
      <p:ext uri="{BB962C8B-B14F-4D97-AF65-F5344CB8AC3E}">
        <p14:creationId xmlns:p14="http://schemas.microsoft.com/office/powerpoint/2010/main" val="64940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FF06D58-0ECF-044D-9B26-5F986B3CBA15}"/>
              </a:ext>
            </a:extLst>
          </p:cNvPr>
          <p:cNvSpPr>
            <a:spLocks noGrp="1"/>
          </p:cNvSpPr>
          <p:nvPr>
            <p:ph type="pic" sz="quarter" idx="10"/>
          </p:nvPr>
        </p:nvSpPr>
        <p:spPr/>
      </p:sp>
      <p:sp>
        <p:nvSpPr>
          <p:cNvPr id="8" name="TextBox 7">
            <a:extLst>
              <a:ext uri="{FF2B5EF4-FFF2-40B4-BE49-F238E27FC236}">
                <a16:creationId xmlns:a16="http://schemas.microsoft.com/office/drawing/2014/main" id="{F46369CD-0E47-2948-959C-422508FC7EC5}"/>
              </a:ext>
            </a:extLst>
          </p:cNvPr>
          <p:cNvSpPr txBox="1"/>
          <p:nvPr/>
        </p:nvSpPr>
        <p:spPr>
          <a:xfrm>
            <a:off x="4797173" y="1333914"/>
            <a:ext cx="5962976" cy="1323439"/>
          </a:xfrm>
          <a:prstGeom prst="rect">
            <a:avLst/>
          </a:prstGeom>
          <a:noFill/>
        </p:spPr>
        <p:txBody>
          <a:bodyPr wrap="square" rtlCol="0" anchor="ctr">
            <a:spAutoFit/>
          </a:bodyPr>
          <a:lstStyle/>
          <a:p>
            <a:r>
              <a:rPr lang="en-US" sz="4000">
                <a:latin typeface="+mj-lt"/>
              </a:rPr>
              <a:t>Without Black No Color Has Any Depth</a:t>
            </a:r>
          </a:p>
        </p:txBody>
      </p:sp>
      <p:sp>
        <p:nvSpPr>
          <p:cNvPr id="9" name="TextBox 8">
            <a:extLst>
              <a:ext uri="{FF2B5EF4-FFF2-40B4-BE49-F238E27FC236}">
                <a16:creationId xmlns:a16="http://schemas.microsoft.com/office/drawing/2014/main" id="{BF6C6EC1-8561-804E-A55A-4E1D521400BD}"/>
              </a:ext>
            </a:extLst>
          </p:cNvPr>
          <p:cNvSpPr txBox="1"/>
          <p:nvPr/>
        </p:nvSpPr>
        <p:spPr>
          <a:xfrm>
            <a:off x="7664872" y="3502593"/>
            <a:ext cx="3381154" cy="1994841"/>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10" name="TextBox 9">
            <a:extLst>
              <a:ext uri="{FF2B5EF4-FFF2-40B4-BE49-F238E27FC236}">
                <a16:creationId xmlns:a16="http://schemas.microsoft.com/office/drawing/2014/main" id="{8768E3F3-3556-F647-932E-A2F83E44CC03}"/>
              </a:ext>
            </a:extLst>
          </p:cNvPr>
          <p:cNvSpPr txBox="1"/>
          <p:nvPr/>
        </p:nvSpPr>
        <p:spPr>
          <a:xfrm>
            <a:off x="7664872" y="3164039"/>
            <a:ext cx="3381154" cy="338554"/>
          </a:xfrm>
          <a:prstGeom prst="rect">
            <a:avLst/>
          </a:prstGeom>
          <a:noFill/>
        </p:spPr>
        <p:txBody>
          <a:bodyPr wrap="square" rtlCol="0" anchor="b">
            <a:spAutoFit/>
          </a:bodyPr>
          <a:lstStyle/>
          <a:p>
            <a:r>
              <a:rPr lang="en-US" sz="1600" b="1"/>
              <a:t>Your Title Here</a:t>
            </a:r>
          </a:p>
        </p:txBody>
      </p:sp>
      <p:sp>
        <p:nvSpPr>
          <p:cNvPr id="11" name="Oval 10">
            <a:extLst>
              <a:ext uri="{FF2B5EF4-FFF2-40B4-BE49-F238E27FC236}">
                <a16:creationId xmlns:a16="http://schemas.microsoft.com/office/drawing/2014/main" id="{7EC51004-D570-7C47-A45D-2660D265B6E7}"/>
              </a:ext>
            </a:extLst>
          </p:cNvPr>
          <p:cNvSpPr/>
          <p:nvPr/>
        </p:nvSpPr>
        <p:spPr>
          <a:xfrm>
            <a:off x="3739513" y="31078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Graphic 12">
            <a:extLst>
              <a:ext uri="{FF2B5EF4-FFF2-40B4-BE49-F238E27FC236}">
                <a16:creationId xmlns:a16="http://schemas.microsoft.com/office/drawing/2014/main" id="{77460E50-887E-D14C-8BA1-4CE0E2E871B9}"/>
              </a:ext>
            </a:extLst>
          </p:cNvPr>
          <p:cNvSpPr/>
          <p:nvPr/>
        </p:nvSpPr>
        <p:spPr>
          <a:xfrm>
            <a:off x="6909277" y="-1"/>
            <a:ext cx="5282722" cy="1994841"/>
          </a:xfrm>
          <a:custGeom>
            <a:avLst/>
            <a:gdLst>
              <a:gd name="connsiteX0" fmla="*/ 4289235 w 4289234"/>
              <a:gd name="connsiteY0" fmla="*/ 0 h 1619684"/>
              <a:gd name="connsiteX1" fmla="*/ 4289235 w 4289234"/>
              <a:gd name="connsiteY1" fmla="*/ 1592580 h 1619684"/>
              <a:gd name="connsiteX2" fmla="*/ 3781044 w 4289234"/>
              <a:gd name="connsiteY2" fmla="*/ 1527747 h 1619684"/>
              <a:gd name="connsiteX3" fmla="*/ 3288792 w 4289234"/>
              <a:gd name="connsiteY3" fmla="*/ 851281 h 1619684"/>
              <a:gd name="connsiteX4" fmla="*/ 2012061 w 4289234"/>
              <a:gd name="connsiteY4" fmla="*/ 459359 h 1619684"/>
              <a:gd name="connsiteX5" fmla="*/ 630238 w 4289234"/>
              <a:gd name="connsiteY5" fmla="*/ 504952 h 1619684"/>
              <a:gd name="connsiteX6" fmla="*/ 0 w 4289234"/>
              <a:gd name="connsiteY6" fmla="*/ 0 h 1619684"/>
              <a:gd name="connsiteX7" fmla="*/ 4289235 w 4289234"/>
              <a:gd name="connsiteY7" fmla="*/ 0 h 161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89234" h="1619684">
                <a:moveTo>
                  <a:pt x="4289235" y="0"/>
                </a:moveTo>
                <a:lnTo>
                  <a:pt x="4289235" y="1592580"/>
                </a:lnTo>
                <a:cubicBezTo>
                  <a:pt x="4115371" y="1640777"/>
                  <a:pt x="3930841" y="1627950"/>
                  <a:pt x="3781044" y="1527747"/>
                </a:cubicBezTo>
                <a:cubicBezTo>
                  <a:pt x="3547428" y="1371473"/>
                  <a:pt x="3468179" y="1067626"/>
                  <a:pt x="3288792" y="851281"/>
                </a:cubicBezTo>
                <a:cubicBezTo>
                  <a:pt x="2993390" y="494856"/>
                  <a:pt x="2473706" y="425450"/>
                  <a:pt x="2012061" y="459359"/>
                </a:cubicBezTo>
                <a:cubicBezTo>
                  <a:pt x="1550353" y="493268"/>
                  <a:pt x="1082612" y="603377"/>
                  <a:pt x="630238" y="504952"/>
                </a:cubicBezTo>
                <a:cubicBezTo>
                  <a:pt x="353440" y="444754"/>
                  <a:pt x="67564" y="265176"/>
                  <a:pt x="0" y="0"/>
                </a:cubicBezTo>
                <a:lnTo>
                  <a:pt x="4289235" y="0"/>
                </a:ln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8F8CDE9-2E34-2649-8CDD-B8C1B6ED409C}"/>
              </a:ext>
            </a:extLst>
          </p:cNvPr>
          <p:cNvSpPr/>
          <p:nvPr/>
        </p:nvSpPr>
        <p:spPr>
          <a:xfrm>
            <a:off x="11046026" y="1360566"/>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Triangle 15">
            <a:extLst>
              <a:ext uri="{FF2B5EF4-FFF2-40B4-BE49-F238E27FC236}">
                <a16:creationId xmlns:a16="http://schemas.microsoft.com/office/drawing/2014/main" id="{CAC12D08-14FA-B744-9E8E-9046B436FBF7}"/>
              </a:ext>
            </a:extLst>
          </p:cNvPr>
          <p:cNvSpPr/>
          <p:nvPr/>
        </p:nvSpPr>
        <p:spPr>
          <a:xfrm rot="5400000">
            <a:off x="3932552" y="997181"/>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A73A093B-2CAB-F34E-B1BE-C863DD94B285}"/>
              </a:ext>
            </a:extLst>
          </p:cNvPr>
          <p:cNvSpPr/>
          <p:nvPr/>
        </p:nvSpPr>
        <p:spPr>
          <a:xfrm>
            <a:off x="10599140" y="593027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799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Graphic 22">
            <a:extLst>
              <a:ext uri="{FF2B5EF4-FFF2-40B4-BE49-F238E27FC236}">
                <a16:creationId xmlns:a16="http://schemas.microsoft.com/office/drawing/2014/main" id="{3FCE179C-7E8B-8346-BAA2-8E88F79DD1D4}"/>
              </a:ext>
            </a:extLst>
          </p:cNvPr>
          <p:cNvSpPr/>
          <p:nvPr/>
        </p:nvSpPr>
        <p:spPr>
          <a:xfrm>
            <a:off x="-11629" y="0"/>
            <a:ext cx="3541638" cy="3615435"/>
          </a:xfrm>
          <a:custGeom>
            <a:avLst/>
            <a:gdLst>
              <a:gd name="connsiteX0" fmla="*/ 2376488 w 2504189"/>
              <a:gd name="connsiteY0" fmla="*/ 1724342 h 3615435"/>
              <a:gd name="connsiteX1" fmla="*/ 1772031 w 2504189"/>
              <a:gd name="connsiteY1" fmla="*/ 2254631 h 3615435"/>
              <a:gd name="connsiteX2" fmla="*/ 1033971 w 2504189"/>
              <a:gd name="connsiteY2" fmla="*/ 2601151 h 3615435"/>
              <a:gd name="connsiteX3" fmla="*/ 0 w 2504189"/>
              <a:gd name="connsiteY3" fmla="*/ 3615436 h 3615435"/>
              <a:gd name="connsiteX4" fmla="*/ 0 w 2504189"/>
              <a:gd name="connsiteY4" fmla="*/ 0 h 3615435"/>
              <a:gd name="connsiteX5" fmla="*/ 1974723 w 2504189"/>
              <a:gd name="connsiteY5" fmla="*/ 0 h 3615435"/>
              <a:gd name="connsiteX6" fmla="*/ 2404047 w 2504189"/>
              <a:gd name="connsiteY6" fmla="*/ 689928 h 3615435"/>
              <a:gd name="connsiteX7" fmla="*/ 2376488 w 2504189"/>
              <a:gd name="connsiteY7" fmla="*/ 1724342 h 361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4189" h="3615435">
                <a:moveTo>
                  <a:pt x="2376488" y="1724342"/>
                </a:moveTo>
                <a:cubicBezTo>
                  <a:pt x="2243201" y="1961261"/>
                  <a:pt x="2013014" y="2128838"/>
                  <a:pt x="1772031" y="2254631"/>
                </a:cubicBezTo>
                <a:cubicBezTo>
                  <a:pt x="1531049" y="2380425"/>
                  <a:pt x="1273112" y="2471928"/>
                  <a:pt x="1033971" y="2601151"/>
                </a:cubicBezTo>
                <a:cubicBezTo>
                  <a:pt x="603631" y="2833751"/>
                  <a:pt x="242951" y="3191129"/>
                  <a:pt x="0" y="3615436"/>
                </a:cubicBezTo>
                <a:lnTo>
                  <a:pt x="0" y="0"/>
                </a:lnTo>
                <a:lnTo>
                  <a:pt x="1974723" y="0"/>
                </a:lnTo>
                <a:cubicBezTo>
                  <a:pt x="2149031" y="210756"/>
                  <a:pt x="2305495" y="436118"/>
                  <a:pt x="2404047" y="689928"/>
                </a:cubicBezTo>
                <a:cubicBezTo>
                  <a:pt x="2533079" y="1022223"/>
                  <a:pt x="2551176" y="1413637"/>
                  <a:pt x="2376488" y="1724342"/>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A7B7EA62-5033-274C-A757-B8858997DF15}"/>
              </a:ext>
            </a:extLst>
          </p:cNvPr>
          <p:cNvSpPr>
            <a:spLocks noGrp="1"/>
          </p:cNvSpPr>
          <p:nvPr>
            <p:ph type="pic" sz="quarter" idx="10"/>
          </p:nvPr>
        </p:nvSpPr>
        <p:spPr/>
      </p:sp>
      <p:sp>
        <p:nvSpPr>
          <p:cNvPr id="6" name="TextBox 5">
            <a:extLst>
              <a:ext uri="{FF2B5EF4-FFF2-40B4-BE49-F238E27FC236}">
                <a16:creationId xmlns:a16="http://schemas.microsoft.com/office/drawing/2014/main" id="{0F5A377A-D20F-E240-B19A-9BF383A7359A}"/>
              </a:ext>
            </a:extLst>
          </p:cNvPr>
          <p:cNvSpPr txBox="1"/>
          <p:nvPr/>
        </p:nvSpPr>
        <p:spPr>
          <a:xfrm>
            <a:off x="7507966" y="1004864"/>
            <a:ext cx="3443568" cy="1938992"/>
          </a:xfrm>
          <a:prstGeom prst="rect">
            <a:avLst/>
          </a:prstGeom>
          <a:noFill/>
        </p:spPr>
        <p:txBody>
          <a:bodyPr wrap="square" rtlCol="0" anchor="ctr">
            <a:spAutoFit/>
          </a:bodyPr>
          <a:lstStyle/>
          <a:p>
            <a:r>
              <a:rPr lang="en-US" sz="4000">
                <a:latin typeface="+mj-lt"/>
              </a:rPr>
              <a:t>Color Is Unlimited For Everyone</a:t>
            </a:r>
          </a:p>
        </p:txBody>
      </p:sp>
      <p:sp>
        <p:nvSpPr>
          <p:cNvPr id="7" name="TextBox 6">
            <a:extLst>
              <a:ext uri="{FF2B5EF4-FFF2-40B4-BE49-F238E27FC236}">
                <a16:creationId xmlns:a16="http://schemas.microsoft.com/office/drawing/2014/main" id="{D031B700-E354-1A4C-9B9B-438F1CDF0C02}"/>
              </a:ext>
            </a:extLst>
          </p:cNvPr>
          <p:cNvSpPr txBox="1"/>
          <p:nvPr/>
        </p:nvSpPr>
        <p:spPr>
          <a:xfrm>
            <a:off x="4684035" y="1391351"/>
            <a:ext cx="2239922" cy="2271840"/>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a:t>
            </a:r>
            <a:endParaRPr lang="en-US" sz="700"/>
          </a:p>
        </p:txBody>
      </p:sp>
      <p:sp>
        <p:nvSpPr>
          <p:cNvPr id="8" name="TextBox 7">
            <a:extLst>
              <a:ext uri="{FF2B5EF4-FFF2-40B4-BE49-F238E27FC236}">
                <a16:creationId xmlns:a16="http://schemas.microsoft.com/office/drawing/2014/main" id="{7FCC5F38-C36E-B441-945F-65DD0ACC4C68}"/>
              </a:ext>
            </a:extLst>
          </p:cNvPr>
          <p:cNvSpPr txBox="1"/>
          <p:nvPr/>
        </p:nvSpPr>
        <p:spPr>
          <a:xfrm>
            <a:off x="4684035" y="1052797"/>
            <a:ext cx="2239922" cy="338554"/>
          </a:xfrm>
          <a:prstGeom prst="rect">
            <a:avLst/>
          </a:prstGeom>
          <a:noFill/>
        </p:spPr>
        <p:txBody>
          <a:bodyPr wrap="square" rtlCol="0" anchor="b">
            <a:spAutoFit/>
          </a:bodyPr>
          <a:lstStyle/>
          <a:p>
            <a:r>
              <a:rPr lang="en-US" sz="1600" b="1"/>
              <a:t>Your Title Here</a:t>
            </a:r>
          </a:p>
        </p:txBody>
      </p:sp>
      <p:sp>
        <p:nvSpPr>
          <p:cNvPr id="25" name="Triangle 24">
            <a:extLst>
              <a:ext uri="{FF2B5EF4-FFF2-40B4-BE49-F238E27FC236}">
                <a16:creationId xmlns:a16="http://schemas.microsoft.com/office/drawing/2014/main" id="{500503DA-CDD8-5F4E-8840-7FCAD4E6814E}"/>
              </a:ext>
            </a:extLst>
          </p:cNvPr>
          <p:cNvSpPr/>
          <p:nvPr/>
        </p:nvSpPr>
        <p:spPr>
          <a:xfrm rot="5400000">
            <a:off x="11043376" y="292336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ross 25">
            <a:extLst>
              <a:ext uri="{FF2B5EF4-FFF2-40B4-BE49-F238E27FC236}">
                <a16:creationId xmlns:a16="http://schemas.microsoft.com/office/drawing/2014/main" id="{5FFAC848-7834-A34F-977E-F0EAC2A94C73}"/>
              </a:ext>
            </a:extLst>
          </p:cNvPr>
          <p:cNvSpPr/>
          <p:nvPr/>
        </p:nvSpPr>
        <p:spPr>
          <a:xfrm>
            <a:off x="5934991" y="4278744"/>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A4FAE2C5-31A3-1640-B5BF-7C8CE7E2CB9A}"/>
              </a:ext>
            </a:extLst>
          </p:cNvPr>
          <p:cNvSpPr/>
          <p:nvPr/>
        </p:nvSpPr>
        <p:spPr>
          <a:xfrm rot="5400000">
            <a:off x="3258669" y="42873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ounded Rectangle 16">
            <a:extLst>
              <a:ext uri="{FF2B5EF4-FFF2-40B4-BE49-F238E27FC236}">
                <a16:creationId xmlns:a16="http://schemas.microsoft.com/office/drawing/2014/main" id="{94C24A49-277E-714E-920D-9C5A21DC32EA}"/>
              </a:ext>
            </a:extLst>
          </p:cNvPr>
          <p:cNvSpPr/>
          <p:nvPr/>
        </p:nvSpPr>
        <p:spPr>
          <a:xfrm>
            <a:off x="1289156" y="1052797"/>
            <a:ext cx="2810870" cy="1354626"/>
          </a:xfrm>
          <a:prstGeom prst="roundRect">
            <a:avLst>
              <a:gd name="adj" fmla="val 11588"/>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C65A21B-5FF1-2F45-A9B0-239A96111CE4}"/>
              </a:ext>
            </a:extLst>
          </p:cNvPr>
          <p:cNvSpPr txBox="1"/>
          <p:nvPr/>
        </p:nvSpPr>
        <p:spPr>
          <a:xfrm>
            <a:off x="1477222" y="1874890"/>
            <a:ext cx="2434738" cy="338554"/>
          </a:xfrm>
          <a:prstGeom prst="rect">
            <a:avLst/>
          </a:prstGeom>
          <a:noFill/>
        </p:spPr>
        <p:txBody>
          <a:bodyPr wrap="square" rtlCol="0" anchor="ctr">
            <a:spAutoFit/>
          </a:bodyPr>
          <a:lstStyle/>
          <a:p>
            <a:pPr algn="ctr"/>
            <a:r>
              <a:rPr lang="en-US" sz="1600" b="1"/>
              <a:t>Your Title Here</a:t>
            </a:r>
          </a:p>
        </p:txBody>
      </p:sp>
      <p:sp>
        <p:nvSpPr>
          <p:cNvPr id="19" name="TextBox 18">
            <a:extLst>
              <a:ext uri="{FF2B5EF4-FFF2-40B4-BE49-F238E27FC236}">
                <a16:creationId xmlns:a16="http://schemas.microsoft.com/office/drawing/2014/main" id="{4B8C65B0-00F6-FF40-850F-476C64AA3143}"/>
              </a:ext>
            </a:extLst>
          </p:cNvPr>
          <p:cNvSpPr txBox="1"/>
          <p:nvPr/>
        </p:nvSpPr>
        <p:spPr>
          <a:xfrm>
            <a:off x="1477222" y="1167004"/>
            <a:ext cx="2434738" cy="707886"/>
          </a:xfrm>
          <a:prstGeom prst="rect">
            <a:avLst/>
          </a:prstGeom>
          <a:noFill/>
        </p:spPr>
        <p:txBody>
          <a:bodyPr wrap="square" rtlCol="0" anchor="ctr">
            <a:spAutoFit/>
          </a:bodyPr>
          <a:lstStyle/>
          <a:p>
            <a:pPr algn="ctr"/>
            <a:r>
              <a:rPr lang="en-US" sz="4000" b="1">
                <a:solidFill>
                  <a:schemeClr val="accent1"/>
                </a:solidFill>
                <a:latin typeface="+mj-lt"/>
              </a:rPr>
              <a:t>$1,685</a:t>
            </a:r>
          </a:p>
        </p:txBody>
      </p:sp>
      <p:sp>
        <p:nvSpPr>
          <p:cNvPr id="28" name="Oval 27">
            <a:extLst>
              <a:ext uri="{FF2B5EF4-FFF2-40B4-BE49-F238E27FC236}">
                <a16:creationId xmlns:a16="http://schemas.microsoft.com/office/drawing/2014/main" id="{A83423E0-985B-EB41-A0EA-0684BEA0FE6C}"/>
              </a:ext>
            </a:extLst>
          </p:cNvPr>
          <p:cNvSpPr/>
          <p:nvPr/>
        </p:nvSpPr>
        <p:spPr>
          <a:xfrm>
            <a:off x="10446100" y="5026963"/>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5285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5BEB87-E139-C645-98F4-551D78FD1B96}"/>
              </a:ext>
            </a:extLst>
          </p:cNvPr>
          <p:cNvSpPr>
            <a:spLocks noGrp="1"/>
          </p:cNvSpPr>
          <p:nvPr>
            <p:ph type="pic" sz="quarter" idx="10"/>
          </p:nvPr>
        </p:nvSpPr>
        <p:spPr/>
      </p:sp>
      <p:sp>
        <p:nvSpPr>
          <p:cNvPr id="6" name="TextBox 5">
            <a:extLst>
              <a:ext uri="{FF2B5EF4-FFF2-40B4-BE49-F238E27FC236}">
                <a16:creationId xmlns:a16="http://schemas.microsoft.com/office/drawing/2014/main" id="{3B8BD43F-1E3D-7445-A282-0208AC5AA390}"/>
              </a:ext>
            </a:extLst>
          </p:cNvPr>
          <p:cNvSpPr txBox="1"/>
          <p:nvPr/>
        </p:nvSpPr>
        <p:spPr>
          <a:xfrm>
            <a:off x="1224634" y="1634320"/>
            <a:ext cx="4516947" cy="1323439"/>
          </a:xfrm>
          <a:prstGeom prst="rect">
            <a:avLst/>
          </a:prstGeom>
          <a:noFill/>
        </p:spPr>
        <p:txBody>
          <a:bodyPr wrap="square" rtlCol="0" anchor="b">
            <a:spAutoFit/>
          </a:bodyPr>
          <a:lstStyle/>
          <a:p>
            <a:r>
              <a:rPr lang="en-US" sz="4000">
                <a:latin typeface="+mj-lt"/>
              </a:rPr>
              <a:t>Every Color Are Beautiful</a:t>
            </a:r>
          </a:p>
        </p:txBody>
      </p:sp>
      <p:sp>
        <p:nvSpPr>
          <p:cNvPr id="7" name="TextBox 6">
            <a:extLst>
              <a:ext uri="{FF2B5EF4-FFF2-40B4-BE49-F238E27FC236}">
                <a16:creationId xmlns:a16="http://schemas.microsoft.com/office/drawing/2014/main" id="{F99F72F4-1FB7-BF44-9DDF-35D7850A6DE0}"/>
              </a:ext>
            </a:extLst>
          </p:cNvPr>
          <p:cNvSpPr txBox="1"/>
          <p:nvPr/>
        </p:nvSpPr>
        <p:spPr>
          <a:xfrm>
            <a:off x="1224633" y="3457671"/>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E5EFF941-5E55-FD43-A428-171AAD8F6494}"/>
              </a:ext>
            </a:extLst>
          </p:cNvPr>
          <p:cNvSpPr txBox="1"/>
          <p:nvPr/>
        </p:nvSpPr>
        <p:spPr>
          <a:xfrm>
            <a:off x="1224633" y="3119117"/>
            <a:ext cx="4516947" cy="338554"/>
          </a:xfrm>
          <a:prstGeom prst="rect">
            <a:avLst/>
          </a:prstGeom>
          <a:noFill/>
        </p:spPr>
        <p:txBody>
          <a:bodyPr wrap="square" rtlCol="0" anchor="b">
            <a:spAutoFit/>
          </a:bodyPr>
          <a:lstStyle/>
          <a:p>
            <a:r>
              <a:rPr lang="en-US" sz="1600" b="1"/>
              <a:t>Your Title Here</a:t>
            </a:r>
          </a:p>
        </p:txBody>
      </p:sp>
      <p:sp>
        <p:nvSpPr>
          <p:cNvPr id="11" name="Graphic 9">
            <a:extLst>
              <a:ext uri="{FF2B5EF4-FFF2-40B4-BE49-F238E27FC236}">
                <a16:creationId xmlns:a16="http://schemas.microsoft.com/office/drawing/2014/main" id="{FCDCC35D-63EA-2641-944B-ADB2A4986859}"/>
              </a:ext>
            </a:extLst>
          </p:cNvPr>
          <p:cNvSpPr/>
          <p:nvPr/>
        </p:nvSpPr>
        <p:spPr>
          <a:xfrm>
            <a:off x="0" y="5233416"/>
            <a:ext cx="2723424" cy="1624583"/>
          </a:xfrm>
          <a:custGeom>
            <a:avLst/>
            <a:gdLst>
              <a:gd name="connsiteX0" fmla="*/ 2697671 w 2723424"/>
              <a:gd name="connsiteY0" fmla="*/ 1624583 h 1624583"/>
              <a:gd name="connsiteX1" fmla="*/ 0 w 2723424"/>
              <a:gd name="connsiteY1" fmla="*/ 1624583 h 1624583"/>
              <a:gd name="connsiteX2" fmla="*/ 0 w 2723424"/>
              <a:gd name="connsiteY2" fmla="*/ 188531 h 1624583"/>
              <a:gd name="connsiteX3" fmla="*/ 418782 w 2723424"/>
              <a:gd name="connsiteY3" fmla="*/ 190 h 1624583"/>
              <a:gd name="connsiteX4" fmla="*/ 1013270 w 2723424"/>
              <a:gd name="connsiteY4" fmla="*/ 420623 h 1624583"/>
              <a:gd name="connsiteX5" fmla="*/ 1182180 w 2723424"/>
              <a:gd name="connsiteY5" fmla="*/ 993774 h 1624583"/>
              <a:gd name="connsiteX6" fmla="*/ 1687322 w 2723424"/>
              <a:gd name="connsiteY6" fmla="*/ 1107185 h 1624583"/>
              <a:gd name="connsiteX7" fmla="*/ 2218690 w 2723424"/>
              <a:gd name="connsiteY7" fmla="*/ 1012380 h 1624583"/>
              <a:gd name="connsiteX8" fmla="*/ 2640140 w 2723424"/>
              <a:gd name="connsiteY8" fmla="*/ 1224406 h 1624583"/>
              <a:gd name="connsiteX9" fmla="*/ 2697671 w 2723424"/>
              <a:gd name="connsiteY9" fmla="*/ 1624583 h 1624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3424" h="1624583">
                <a:moveTo>
                  <a:pt x="2697671" y="1624583"/>
                </a:moveTo>
                <a:lnTo>
                  <a:pt x="0" y="1624583"/>
                </a:lnTo>
                <a:lnTo>
                  <a:pt x="0" y="188531"/>
                </a:lnTo>
                <a:cubicBezTo>
                  <a:pt x="109982" y="76517"/>
                  <a:pt x="261493" y="4381"/>
                  <a:pt x="418782" y="190"/>
                </a:cubicBezTo>
                <a:cubicBezTo>
                  <a:pt x="678879" y="-6668"/>
                  <a:pt x="933069" y="173100"/>
                  <a:pt x="1013270" y="420623"/>
                </a:cubicBezTo>
                <a:cubicBezTo>
                  <a:pt x="1075436" y="612584"/>
                  <a:pt x="1047052" y="843978"/>
                  <a:pt x="1182180" y="993774"/>
                </a:cubicBezTo>
                <a:cubicBezTo>
                  <a:pt x="1303084" y="1127823"/>
                  <a:pt x="1509903" y="1140269"/>
                  <a:pt x="1687322" y="1107185"/>
                </a:cubicBezTo>
                <a:cubicBezTo>
                  <a:pt x="1864805" y="1074102"/>
                  <a:pt x="2038350" y="1005395"/>
                  <a:pt x="2218690" y="1012380"/>
                </a:cubicBezTo>
                <a:cubicBezTo>
                  <a:pt x="2381314" y="1018666"/>
                  <a:pt x="2544318" y="1092898"/>
                  <a:pt x="2640140" y="1224406"/>
                </a:cubicBezTo>
                <a:cubicBezTo>
                  <a:pt x="2722880" y="1338071"/>
                  <a:pt x="2747709" y="1494852"/>
                  <a:pt x="2697671" y="1624583"/>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3" name="Triangle 12">
            <a:extLst>
              <a:ext uri="{FF2B5EF4-FFF2-40B4-BE49-F238E27FC236}">
                <a16:creationId xmlns:a16="http://schemas.microsoft.com/office/drawing/2014/main" id="{5AF19BC3-D0BB-1046-B91E-12E5CDB51186}"/>
              </a:ext>
            </a:extLst>
          </p:cNvPr>
          <p:cNvSpPr/>
          <p:nvPr/>
        </p:nvSpPr>
        <p:spPr>
          <a:xfrm rot="5400000">
            <a:off x="2649503" y="830119"/>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42361677-D897-7E43-8E6A-171F6043F9D6}"/>
              </a:ext>
            </a:extLst>
          </p:cNvPr>
          <p:cNvSpPr/>
          <p:nvPr/>
        </p:nvSpPr>
        <p:spPr>
          <a:xfrm>
            <a:off x="6450422" y="3334166"/>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C68EF148-EB17-6B46-9CDA-FADBA66FC9AA}"/>
              </a:ext>
            </a:extLst>
          </p:cNvPr>
          <p:cNvSpPr/>
          <p:nvPr/>
        </p:nvSpPr>
        <p:spPr>
          <a:xfrm rot="5400000">
            <a:off x="1929084" y="5280382"/>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Oval 14">
            <a:extLst>
              <a:ext uri="{FF2B5EF4-FFF2-40B4-BE49-F238E27FC236}">
                <a16:creationId xmlns:a16="http://schemas.microsoft.com/office/drawing/2014/main" id="{A481FD05-1090-714A-AC74-B985E04AEB45}"/>
              </a:ext>
            </a:extLst>
          </p:cNvPr>
          <p:cNvSpPr/>
          <p:nvPr/>
        </p:nvSpPr>
        <p:spPr>
          <a:xfrm>
            <a:off x="5929717" y="1450284"/>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314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54D7C-D58E-184B-8C23-8E4A7D82958E}"/>
              </a:ext>
            </a:extLst>
          </p:cNvPr>
          <p:cNvSpPr>
            <a:spLocks noGrp="1"/>
          </p:cNvSpPr>
          <p:nvPr>
            <p:ph type="pic" sz="quarter" idx="10"/>
          </p:nvPr>
        </p:nvSpPr>
        <p:spPr/>
      </p:sp>
      <p:sp>
        <p:nvSpPr>
          <p:cNvPr id="6" name="TextBox 5">
            <a:extLst>
              <a:ext uri="{FF2B5EF4-FFF2-40B4-BE49-F238E27FC236}">
                <a16:creationId xmlns:a16="http://schemas.microsoft.com/office/drawing/2014/main" id="{0BB47477-98B1-114B-A388-3D24A9309D8C}"/>
              </a:ext>
            </a:extLst>
          </p:cNvPr>
          <p:cNvSpPr txBox="1"/>
          <p:nvPr/>
        </p:nvSpPr>
        <p:spPr>
          <a:xfrm>
            <a:off x="1277287" y="1003393"/>
            <a:ext cx="6484480" cy="1323439"/>
          </a:xfrm>
          <a:prstGeom prst="rect">
            <a:avLst/>
          </a:prstGeom>
          <a:noFill/>
        </p:spPr>
        <p:txBody>
          <a:bodyPr wrap="square" rtlCol="0" anchor="b">
            <a:spAutoFit/>
          </a:bodyPr>
          <a:lstStyle/>
          <a:p>
            <a:r>
              <a:rPr lang="en-US" sz="4000">
                <a:latin typeface="+mj-lt"/>
              </a:rPr>
              <a:t>You Need Rain And Sun To Make It’s Color Appear</a:t>
            </a:r>
          </a:p>
        </p:txBody>
      </p:sp>
      <p:sp>
        <p:nvSpPr>
          <p:cNvPr id="8" name="TextBox 7">
            <a:extLst>
              <a:ext uri="{FF2B5EF4-FFF2-40B4-BE49-F238E27FC236}">
                <a16:creationId xmlns:a16="http://schemas.microsoft.com/office/drawing/2014/main" id="{B652DE8A-75F4-E846-ADEE-8B14C81FE3DD}"/>
              </a:ext>
            </a:extLst>
          </p:cNvPr>
          <p:cNvSpPr txBox="1"/>
          <p:nvPr/>
        </p:nvSpPr>
        <p:spPr>
          <a:xfrm>
            <a:off x="1274400" y="3061683"/>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9" name="TextBox 8">
            <a:extLst>
              <a:ext uri="{FF2B5EF4-FFF2-40B4-BE49-F238E27FC236}">
                <a16:creationId xmlns:a16="http://schemas.microsoft.com/office/drawing/2014/main" id="{68CFC338-396E-D84B-8D9B-679A9FC75737}"/>
              </a:ext>
            </a:extLst>
          </p:cNvPr>
          <p:cNvSpPr txBox="1"/>
          <p:nvPr/>
        </p:nvSpPr>
        <p:spPr>
          <a:xfrm>
            <a:off x="1274400" y="2723129"/>
            <a:ext cx="3786698" cy="338554"/>
          </a:xfrm>
          <a:prstGeom prst="rect">
            <a:avLst/>
          </a:prstGeom>
          <a:noFill/>
        </p:spPr>
        <p:txBody>
          <a:bodyPr wrap="square" rtlCol="0" anchor="b">
            <a:spAutoFit/>
          </a:bodyPr>
          <a:lstStyle/>
          <a:p>
            <a:r>
              <a:rPr lang="en-US" sz="1600" b="1"/>
              <a:t>Your Title Here</a:t>
            </a:r>
          </a:p>
        </p:txBody>
      </p:sp>
      <p:sp>
        <p:nvSpPr>
          <p:cNvPr id="10" name="TextBox 9">
            <a:extLst>
              <a:ext uri="{FF2B5EF4-FFF2-40B4-BE49-F238E27FC236}">
                <a16:creationId xmlns:a16="http://schemas.microsoft.com/office/drawing/2014/main" id="{9F17DF44-38BD-B941-8936-E87FFE733AC8}"/>
              </a:ext>
            </a:extLst>
          </p:cNvPr>
          <p:cNvSpPr txBox="1"/>
          <p:nvPr/>
        </p:nvSpPr>
        <p:spPr>
          <a:xfrm>
            <a:off x="1274400" y="4576738"/>
            <a:ext cx="3786698"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a:t>
            </a:r>
            <a:endParaRPr lang="en-US" sz="700"/>
          </a:p>
        </p:txBody>
      </p:sp>
      <p:sp>
        <p:nvSpPr>
          <p:cNvPr id="11" name="TextBox 10">
            <a:extLst>
              <a:ext uri="{FF2B5EF4-FFF2-40B4-BE49-F238E27FC236}">
                <a16:creationId xmlns:a16="http://schemas.microsoft.com/office/drawing/2014/main" id="{9A1A58D0-17A1-E348-9529-E06C4C52E38F}"/>
              </a:ext>
            </a:extLst>
          </p:cNvPr>
          <p:cNvSpPr txBox="1"/>
          <p:nvPr/>
        </p:nvSpPr>
        <p:spPr>
          <a:xfrm>
            <a:off x="1274400" y="4238184"/>
            <a:ext cx="3786698" cy="338554"/>
          </a:xfrm>
          <a:prstGeom prst="rect">
            <a:avLst/>
          </a:prstGeom>
          <a:noFill/>
        </p:spPr>
        <p:txBody>
          <a:bodyPr wrap="square" rtlCol="0" anchor="b">
            <a:spAutoFit/>
          </a:bodyPr>
          <a:lstStyle/>
          <a:p>
            <a:r>
              <a:rPr lang="en-US" sz="1600" b="1"/>
              <a:t>Your Title Here</a:t>
            </a:r>
          </a:p>
        </p:txBody>
      </p:sp>
      <p:sp>
        <p:nvSpPr>
          <p:cNvPr id="14" name="Graphic 12">
            <a:extLst>
              <a:ext uri="{FF2B5EF4-FFF2-40B4-BE49-F238E27FC236}">
                <a16:creationId xmlns:a16="http://schemas.microsoft.com/office/drawing/2014/main" id="{FD8ADB62-5CD5-9C4F-A332-D525BF9D84FF}"/>
              </a:ext>
            </a:extLst>
          </p:cNvPr>
          <p:cNvSpPr/>
          <p:nvPr/>
        </p:nvSpPr>
        <p:spPr>
          <a:xfrm>
            <a:off x="0" y="5859881"/>
            <a:ext cx="3837827" cy="998118"/>
          </a:xfrm>
          <a:custGeom>
            <a:avLst/>
            <a:gdLst>
              <a:gd name="connsiteX0" fmla="*/ 3837115 w 3837827"/>
              <a:gd name="connsiteY0" fmla="*/ 998119 h 998118"/>
              <a:gd name="connsiteX1" fmla="*/ 0 w 3837827"/>
              <a:gd name="connsiteY1" fmla="*/ 998119 h 998118"/>
              <a:gd name="connsiteX2" fmla="*/ 0 w 3837827"/>
              <a:gd name="connsiteY2" fmla="*/ 63018 h 998118"/>
              <a:gd name="connsiteX3" fmla="*/ 356870 w 3837827"/>
              <a:gd name="connsiteY3" fmla="*/ 7328 h 998118"/>
              <a:gd name="connsiteX4" fmla="*/ 962724 w 3837827"/>
              <a:gd name="connsiteY4" fmla="*/ 270917 h 998118"/>
              <a:gd name="connsiteX5" fmla="*/ 2489645 w 3837827"/>
              <a:gd name="connsiteY5" fmla="*/ 522631 h 998118"/>
              <a:gd name="connsiteX6" fmla="*/ 3340672 w 3837827"/>
              <a:gd name="connsiteY6" fmla="*/ 449669 h 998118"/>
              <a:gd name="connsiteX7" fmla="*/ 3734816 w 3837827"/>
              <a:gd name="connsiteY7" fmla="*/ 678968 h 998118"/>
              <a:gd name="connsiteX8" fmla="*/ 3837115 w 3837827"/>
              <a:gd name="connsiteY8" fmla="*/ 998119 h 99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7827" h="998118">
                <a:moveTo>
                  <a:pt x="3837115" y="998119"/>
                </a:moveTo>
                <a:lnTo>
                  <a:pt x="0" y="998119"/>
                </a:lnTo>
                <a:lnTo>
                  <a:pt x="0" y="63018"/>
                </a:lnTo>
                <a:cubicBezTo>
                  <a:pt x="105664" y="7138"/>
                  <a:pt x="237744" y="-12039"/>
                  <a:pt x="356870" y="7328"/>
                </a:cubicBezTo>
                <a:cubicBezTo>
                  <a:pt x="575310" y="42888"/>
                  <a:pt x="765429" y="170714"/>
                  <a:pt x="962724" y="270917"/>
                </a:cubicBezTo>
                <a:cubicBezTo>
                  <a:pt x="1429957" y="508216"/>
                  <a:pt x="1970977" y="597434"/>
                  <a:pt x="2489645" y="522631"/>
                </a:cubicBezTo>
                <a:cubicBezTo>
                  <a:pt x="2773172" y="481737"/>
                  <a:pt x="3059811" y="393281"/>
                  <a:pt x="3340672" y="449669"/>
                </a:cubicBezTo>
                <a:cubicBezTo>
                  <a:pt x="3492881" y="480213"/>
                  <a:pt x="3639439" y="556413"/>
                  <a:pt x="3734816" y="678968"/>
                </a:cubicBezTo>
                <a:cubicBezTo>
                  <a:pt x="3804857" y="768948"/>
                  <a:pt x="3843655" y="885279"/>
                  <a:pt x="3837115" y="998119"/>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5" name="Triangle 14">
            <a:extLst>
              <a:ext uri="{FF2B5EF4-FFF2-40B4-BE49-F238E27FC236}">
                <a16:creationId xmlns:a16="http://schemas.microsoft.com/office/drawing/2014/main" id="{E2AD5BE5-E562-E94A-8D5B-3B55C2A53D35}"/>
              </a:ext>
            </a:extLst>
          </p:cNvPr>
          <p:cNvSpPr/>
          <p:nvPr/>
        </p:nvSpPr>
        <p:spPr>
          <a:xfrm rot="5400000">
            <a:off x="10681869" y="741968"/>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ross 15">
            <a:extLst>
              <a:ext uri="{FF2B5EF4-FFF2-40B4-BE49-F238E27FC236}">
                <a16:creationId xmlns:a16="http://schemas.microsoft.com/office/drawing/2014/main" id="{07FC2534-1EC3-2641-A146-B324C3CEC9A8}"/>
              </a:ext>
            </a:extLst>
          </p:cNvPr>
          <p:cNvSpPr/>
          <p:nvPr/>
        </p:nvSpPr>
        <p:spPr>
          <a:xfrm>
            <a:off x="5472810" y="5958563"/>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8591746B-FE1E-8146-88F0-8D930BACE6FD}"/>
              </a:ext>
            </a:extLst>
          </p:cNvPr>
          <p:cNvSpPr/>
          <p:nvPr/>
        </p:nvSpPr>
        <p:spPr>
          <a:xfrm>
            <a:off x="-246767" y="4928504"/>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id="{D288C753-B76B-A84C-9F81-C5E1C21751FC}"/>
              </a:ext>
            </a:extLst>
          </p:cNvPr>
          <p:cNvSpPr/>
          <p:nvPr/>
        </p:nvSpPr>
        <p:spPr>
          <a:xfrm>
            <a:off x="7646405" y="2121719"/>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978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991BE83B-4B1B-A546-AE9C-4719C241F716}"/>
              </a:ext>
            </a:extLst>
          </p:cNvPr>
          <p:cNvSpPr/>
          <p:nvPr/>
        </p:nvSpPr>
        <p:spPr>
          <a:xfrm>
            <a:off x="0" y="2512335"/>
            <a:ext cx="4766197" cy="4345664"/>
          </a:xfrm>
          <a:custGeom>
            <a:avLst/>
            <a:gdLst>
              <a:gd name="connsiteX0" fmla="*/ 4595368 w 4766197"/>
              <a:gd name="connsiteY0" fmla="*/ 4345665 h 4345664"/>
              <a:gd name="connsiteX1" fmla="*/ 0 w 4766197"/>
              <a:gd name="connsiteY1" fmla="*/ 4345665 h 4345664"/>
              <a:gd name="connsiteX2" fmla="*/ 0 w 4766197"/>
              <a:gd name="connsiteY2" fmla="*/ 761089 h 4345664"/>
              <a:gd name="connsiteX3" fmla="*/ 602742 w 4766197"/>
              <a:gd name="connsiteY3" fmla="*/ 165205 h 4345664"/>
              <a:gd name="connsiteX4" fmla="*/ 1964881 w 4766197"/>
              <a:gd name="connsiteY4" fmla="*/ 162983 h 4345664"/>
              <a:gd name="connsiteX5" fmla="*/ 2743708 w 4766197"/>
              <a:gd name="connsiteY5" fmla="*/ 1280519 h 4345664"/>
              <a:gd name="connsiteX6" fmla="*/ 2728341 w 4766197"/>
              <a:gd name="connsiteY6" fmla="*/ 2049123 h 4345664"/>
              <a:gd name="connsiteX7" fmla="*/ 2840292 w 4766197"/>
              <a:gd name="connsiteY7" fmla="*/ 2802106 h 4345664"/>
              <a:gd name="connsiteX8" fmla="*/ 3451733 w 4766197"/>
              <a:gd name="connsiteY8" fmla="*/ 3189774 h 4345664"/>
              <a:gd name="connsiteX9" fmla="*/ 3808984 w 4766197"/>
              <a:gd name="connsiteY9" fmla="*/ 3092111 h 4345664"/>
              <a:gd name="connsiteX10" fmla="*/ 4674934 w 4766197"/>
              <a:gd name="connsiteY10" fmla="*/ 3476857 h 4345664"/>
              <a:gd name="connsiteX11" fmla="*/ 4595368 w 4766197"/>
              <a:gd name="connsiteY11" fmla="*/ 4345665 h 434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66197" h="4345664">
                <a:moveTo>
                  <a:pt x="4595368" y="4345665"/>
                </a:moveTo>
                <a:lnTo>
                  <a:pt x="0" y="4345665"/>
                </a:lnTo>
                <a:lnTo>
                  <a:pt x="0" y="761089"/>
                </a:lnTo>
                <a:cubicBezTo>
                  <a:pt x="138811" y="510328"/>
                  <a:pt x="348806" y="298555"/>
                  <a:pt x="602742" y="165205"/>
                </a:cubicBezTo>
                <a:cubicBezTo>
                  <a:pt x="1020699" y="-54251"/>
                  <a:pt x="1546162" y="-55140"/>
                  <a:pt x="1964881" y="162983"/>
                </a:cubicBezTo>
                <a:cubicBezTo>
                  <a:pt x="2383600" y="381105"/>
                  <a:pt x="2684018" y="812207"/>
                  <a:pt x="2743708" y="1280519"/>
                </a:cubicBezTo>
                <a:cubicBezTo>
                  <a:pt x="2776157" y="1535154"/>
                  <a:pt x="2741549" y="1792774"/>
                  <a:pt x="2728341" y="2049123"/>
                </a:cubicBezTo>
                <a:cubicBezTo>
                  <a:pt x="2715197" y="2305409"/>
                  <a:pt x="2725801" y="2572427"/>
                  <a:pt x="2840292" y="2802106"/>
                </a:cubicBezTo>
                <a:cubicBezTo>
                  <a:pt x="2954719" y="3031849"/>
                  <a:pt x="3196273" y="3214539"/>
                  <a:pt x="3451733" y="3189774"/>
                </a:cubicBezTo>
                <a:cubicBezTo>
                  <a:pt x="3574796" y="3177836"/>
                  <a:pt x="3688652" y="3120686"/>
                  <a:pt x="3808984" y="3092111"/>
                </a:cubicBezTo>
                <a:cubicBezTo>
                  <a:pt x="4139121" y="3013752"/>
                  <a:pt x="4511802" y="3179296"/>
                  <a:pt x="4674934" y="3476857"/>
                </a:cubicBezTo>
                <a:cubicBezTo>
                  <a:pt x="4823333" y="3747431"/>
                  <a:pt x="4786503" y="4105381"/>
                  <a:pt x="4595368" y="4345665"/>
                </a:cubicBezTo>
                <a:close/>
              </a:path>
            </a:pathLst>
          </a:custGeom>
          <a:gradFill>
            <a:gsLst>
              <a:gs pos="3000">
                <a:schemeClr val="accent1"/>
              </a:gs>
              <a:gs pos="100000">
                <a:schemeClr val="accent2"/>
              </a:gs>
            </a:gsLst>
            <a:lin ang="2700000" scaled="1"/>
          </a:gra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E56590D3-F555-1845-9496-12D638A6CBD7}"/>
              </a:ext>
            </a:extLst>
          </p:cNvPr>
          <p:cNvSpPr/>
          <p:nvPr/>
        </p:nvSpPr>
        <p:spPr>
          <a:xfrm>
            <a:off x="761435" y="3437047"/>
            <a:ext cx="860095" cy="1248120"/>
          </a:xfrm>
          <a:custGeom>
            <a:avLst/>
            <a:gdLst>
              <a:gd name="connsiteX0" fmla="*/ 2791392 w 2917284"/>
              <a:gd name="connsiteY0" fmla="*/ 3981608 h 4233392"/>
              <a:gd name="connsiteX1" fmla="*/ 2917284 w 2917284"/>
              <a:gd name="connsiteY1" fmla="*/ 4107500 h 4233392"/>
              <a:gd name="connsiteX2" fmla="*/ 2791392 w 2917284"/>
              <a:gd name="connsiteY2" fmla="*/ 4233392 h 4233392"/>
              <a:gd name="connsiteX3" fmla="*/ 2665500 w 2917284"/>
              <a:gd name="connsiteY3" fmla="*/ 4107500 h 4233392"/>
              <a:gd name="connsiteX4" fmla="*/ 2791392 w 2917284"/>
              <a:gd name="connsiteY4" fmla="*/ 3981608 h 4233392"/>
              <a:gd name="connsiteX5" fmla="*/ 1902892 w 2917284"/>
              <a:gd name="connsiteY5" fmla="*/ 3981608 h 4233392"/>
              <a:gd name="connsiteX6" fmla="*/ 2028784 w 2917284"/>
              <a:gd name="connsiteY6" fmla="*/ 4107500 h 4233392"/>
              <a:gd name="connsiteX7" fmla="*/ 1902892 w 2917284"/>
              <a:gd name="connsiteY7" fmla="*/ 4233392 h 4233392"/>
              <a:gd name="connsiteX8" fmla="*/ 1777000 w 2917284"/>
              <a:gd name="connsiteY8" fmla="*/ 4107500 h 4233392"/>
              <a:gd name="connsiteX9" fmla="*/ 1902892 w 2917284"/>
              <a:gd name="connsiteY9" fmla="*/ 3981608 h 4233392"/>
              <a:gd name="connsiteX10" fmla="*/ 1014392 w 2917284"/>
              <a:gd name="connsiteY10" fmla="*/ 3981608 h 4233392"/>
              <a:gd name="connsiteX11" fmla="*/ 1140284 w 2917284"/>
              <a:gd name="connsiteY11" fmla="*/ 4107500 h 4233392"/>
              <a:gd name="connsiteX12" fmla="*/ 1014392 w 2917284"/>
              <a:gd name="connsiteY12" fmla="*/ 4233392 h 4233392"/>
              <a:gd name="connsiteX13" fmla="*/ 888500 w 2917284"/>
              <a:gd name="connsiteY13" fmla="*/ 4107500 h 4233392"/>
              <a:gd name="connsiteX14" fmla="*/ 1014392 w 2917284"/>
              <a:gd name="connsiteY14" fmla="*/ 3981608 h 4233392"/>
              <a:gd name="connsiteX15" fmla="*/ 125892 w 2917284"/>
              <a:gd name="connsiteY15" fmla="*/ 3981608 h 4233392"/>
              <a:gd name="connsiteX16" fmla="*/ 251784 w 2917284"/>
              <a:gd name="connsiteY16" fmla="*/ 4107500 h 4233392"/>
              <a:gd name="connsiteX17" fmla="*/ 125892 w 2917284"/>
              <a:gd name="connsiteY17" fmla="*/ 4233392 h 4233392"/>
              <a:gd name="connsiteX18" fmla="*/ 0 w 2917284"/>
              <a:gd name="connsiteY18" fmla="*/ 4107500 h 4233392"/>
              <a:gd name="connsiteX19" fmla="*/ 125892 w 2917284"/>
              <a:gd name="connsiteY19" fmla="*/ 3981608 h 4233392"/>
              <a:gd name="connsiteX20" fmla="*/ 2791392 w 2917284"/>
              <a:gd name="connsiteY20" fmla="*/ 2986206 h 4233392"/>
              <a:gd name="connsiteX21" fmla="*/ 2917284 w 2917284"/>
              <a:gd name="connsiteY21" fmla="*/ 3112098 h 4233392"/>
              <a:gd name="connsiteX22" fmla="*/ 2791392 w 2917284"/>
              <a:gd name="connsiteY22" fmla="*/ 3237990 h 4233392"/>
              <a:gd name="connsiteX23" fmla="*/ 2665500 w 2917284"/>
              <a:gd name="connsiteY23" fmla="*/ 3112098 h 4233392"/>
              <a:gd name="connsiteX24" fmla="*/ 2791392 w 2917284"/>
              <a:gd name="connsiteY24" fmla="*/ 2986206 h 4233392"/>
              <a:gd name="connsiteX25" fmla="*/ 1902892 w 2917284"/>
              <a:gd name="connsiteY25" fmla="*/ 2986206 h 4233392"/>
              <a:gd name="connsiteX26" fmla="*/ 2028784 w 2917284"/>
              <a:gd name="connsiteY26" fmla="*/ 3112098 h 4233392"/>
              <a:gd name="connsiteX27" fmla="*/ 1902892 w 2917284"/>
              <a:gd name="connsiteY27" fmla="*/ 3237990 h 4233392"/>
              <a:gd name="connsiteX28" fmla="*/ 1777000 w 2917284"/>
              <a:gd name="connsiteY28" fmla="*/ 3112098 h 4233392"/>
              <a:gd name="connsiteX29" fmla="*/ 1902892 w 2917284"/>
              <a:gd name="connsiteY29" fmla="*/ 2986206 h 4233392"/>
              <a:gd name="connsiteX30" fmla="*/ 1014392 w 2917284"/>
              <a:gd name="connsiteY30" fmla="*/ 2986206 h 4233392"/>
              <a:gd name="connsiteX31" fmla="*/ 1140284 w 2917284"/>
              <a:gd name="connsiteY31" fmla="*/ 3112098 h 4233392"/>
              <a:gd name="connsiteX32" fmla="*/ 1014392 w 2917284"/>
              <a:gd name="connsiteY32" fmla="*/ 3237990 h 4233392"/>
              <a:gd name="connsiteX33" fmla="*/ 888500 w 2917284"/>
              <a:gd name="connsiteY33" fmla="*/ 3112098 h 4233392"/>
              <a:gd name="connsiteX34" fmla="*/ 1014392 w 2917284"/>
              <a:gd name="connsiteY34" fmla="*/ 2986206 h 4233392"/>
              <a:gd name="connsiteX35" fmla="*/ 125892 w 2917284"/>
              <a:gd name="connsiteY35" fmla="*/ 2986206 h 4233392"/>
              <a:gd name="connsiteX36" fmla="*/ 251784 w 2917284"/>
              <a:gd name="connsiteY36" fmla="*/ 3112098 h 4233392"/>
              <a:gd name="connsiteX37" fmla="*/ 125892 w 2917284"/>
              <a:gd name="connsiteY37" fmla="*/ 3237990 h 4233392"/>
              <a:gd name="connsiteX38" fmla="*/ 0 w 2917284"/>
              <a:gd name="connsiteY38" fmla="*/ 3112098 h 4233392"/>
              <a:gd name="connsiteX39" fmla="*/ 125892 w 2917284"/>
              <a:gd name="connsiteY39" fmla="*/ 2986206 h 4233392"/>
              <a:gd name="connsiteX40" fmla="*/ 2791392 w 2917284"/>
              <a:gd name="connsiteY40" fmla="*/ 1990804 h 4233392"/>
              <a:gd name="connsiteX41" fmla="*/ 2917284 w 2917284"/>
              <a:gd name="connsiteY41" fmla="*/ 2116696 h 4233392"/>
              <a:gd name="connsiteX42" fmla="*/ 2791392 w 2917284"/>
              <a:gd name="connsiteY42" fmla="*/ 2242588 h 4233392"/>
              <a:gd name="connsiteX43" fmla="*/ 2665500 w 2917284"/>
              <a:gd name="connsiteY43" fmla="*/ 2116696 h 4233392"/>
              <a:gd name="connsiteX44" fmla="*/ 2791392 w 2917284"/>
              <a:gd name="connsiteY44" fmla="*/ 1990804 h 4233392"/>
              <a:gd name="connsiteX45" fmla="*/ 1902892 w 2917284"/>
              <a:gd name="connsiteY45" fmla="*/ 1990804 h 4233392"/>
              <a:gd name="connsiteX46" fmla="*/ 2028784 w 2917284"/>
              <a:gd name="connsiteY46" fmla="*/ 2116696 h 4233392"/>
              <a:gd name="connsiteX47" fmla="*/ 1902892 w 2917284"/>
              <a:gd name="connsiteY47" fmla="*/ 2242588 h 4233392"/>
              <a:gd name="connsiteX48" fmla="*/ 1777000 w 2917284"/>
              <a:gd name="connsiteY48" fmla="*/ 2116696 h 4233392"/>
              <a:gd name="connsiteX49" fmla="*/ 1902892 w 2917284"/>
              <a:gd name="connsiteY49" fmla="*/ 1990804 h 4233392"/>
              <a:gd name="connsiteX50" fmla="*/ 1014392 w 2917284"/>
              <a:gd name="connsiteY50" fmla="*/ 1990804 h 4233392"/>
              <a:gd name="connsiteX51" fmla="*/ 1140284 w 2917284"/>
              <a:gd name="connsiteY51" fmla="*/ 2116696 h 4233392"/>
              <a:gd name="connsiteX52" fmla="*/ 1014392 w 2917284"/>
              <a:gd name="connsiteY52" fmla="*/ 2242588 h 4233392"/>
              <a:gd name="connsiteX53" fmla="*/ 888500 w 2917284"/>
              <a:gd name="connsiteY53" fmla="*/ 2116696 h 4233392"/>
              <a:gd name="connsiteX54" fmla="*/ 1014392 w 2917284"/>
              <a:gd name="connsiteY54" fmla="*/ 1990804 h 4233392"/>
              <a:gd name="connsiteX55" fmla="*/ 125892 w 2917284"/>
              <a:gd name="connsiteY55" fmla="*/ 1990804 h 4233392"/>
              <a:gd name="connsiteX56" fmla="*/ 251784 w 2917284"/>
              <a:gd name="connsiteY56" fmla="*/ 2116696 h 4233392"/>
              <a:gd name="connsiteX57" fmla="*/ 125892 w 2917284"/>
              <a:gd name="connsiteY57" fmla="*/ 2242588 h 4233392"/>
              <a:gd name="connsiteX58" fmla="*/ 0 w 2917284"/>
              <a:gd name="connsiteY58" fmla="*/ 2116696 h 4233392"/>
              <a:gd name="connsiteX59" fmla="*/ 125892 w 2917284"/>
              <a:gd name="connsiteY59" fmla="*/ 1990804 h 4233392"/>
              <a:gd name="connsiteX60" fmla="*/ 2791392 w 2917284"/>
              <a:gd name="connsiteY60" fmla="*/ 995402 h 4233392"/>
              <a:gd name="connsiteX61" fmla="*/ 2917284 w 2917284"/>
              <a:gd name="connsiteY61" fmla="*/ 1121294 h 4233392"/>
              <a:gd name="connsiteX62" fmla="*/ 2791392 w 2917284"/>
              <a:gd name="connsiteY62" fmla="*/ 1247186 h 4233392"/>
              <a:gd name="connsiteX63" fmla="*/ 2665500 w 2917284"/>
              <a:gd name="connsiteY63" fmla="*/ 1121294 h 4233392"/>
              <a:gd name="connsiteX64" fmla="*/ 2791392 w 2917284"/>
              <a:gd name="connsiteY64" fmla="*/ 995402 h 4233392"/>
              <a:gd name="connsiteX65" fmla="*/ 1902892 w 2917284"/>
              <a:gd name="connsiteY65" fmla="*/ 995402 h 4233392"/>
              <a:gd name="connsiteX66" fmla="*/ 2028784 w 2917284"/>
              <a:gd name="connsiteY66" fmla="*/ 1121294 h 4233392"/>
              <a:gd name="connsiteX67" fmla="*/ 1902892 w 2917284"/>
              <a:gd name="connsiteY67" fmla="*/ 1247186 h 4233392"/>
              <a:gd name="connsiteX68" fmla="*/ 1777000 w 2917284"/>
              <a:gd name="connsiteY68" fmla="*/ 1121294 h 4233392"/>
              <a:gd name="connsiteX69" fmla="*/ 1902892 w 2917284"/>
              <a:gd name="connsiteY69" fmla="*/ 995402 h 4233392"/>
              <a:gd name="connsiteX70" fmla="*/ 1014392 w 2917284"/>
              <a:gd name="connsiteY70" fmla="*/ 995402 h 4233392"/>
              <a:gd name="connsiteX71" fmla="*/ 1140284 w 2917284"/>
              <a:gd name="connsiteY71" fmla="*/ 1121294 h 4233392"/>
              <a:gd name="connsiteX72" fmla="*/ 1014392 w 2917284"/>
              <a:gd name="connsiteY72" fmla="*/ 1247186 h 4233392"/>
              <a:gd name="connsiteX73" fmla="*/ 888500 w 2917284"/>
              <a:gd name="connsiteY73" fmla="*/ 1121294 h 4233392"/>
              <a:gd name="connsiteX74" fmla="*/ 1014392 w 2917284"/>
              <a:gd name="connsiteY74" fmla="*/ 995402 h 4233392"/>
              <a:gd name="connsiteX75" fmla="*/ 125892 w 2917284"/>
              <a:gd name="connsiteY75" fmla="*/ 995402 h 4233392"/>
              <a:gd name="connsiteX76" fmla="*/ 251784 w 2917284"/>
              <a:gd name="connsiteY76" fmla="*/ 1121294 h 4233392"/>
              <a:gd name="connsiteX77" fmla="*/ 125892 w 2917284"/>
              <a:gd name="connsiteY77" fmla="*/ 1247186 h 4233392"/>
              <a:gd name="connsiteX78" fmla="*/ 0 w 2917284"/>
              <a:gd name="connsiteY78" fmla="*/ 1121294 h 4233392"/>
              <a:gd name="connsiteX79" fmla="*/ 125892 w 2917284"/>
              <a:gd name="connsiteY79" fmla="*/ 995402 h 4233392"/>
              <a:gd name="connsiteX80" fmla="*/ 2791392 w 2917284"/>
              <a:gd name="connsiteY80" fmla="*/ 0 h 4233392"/>
              <a:gd name="connsiteX81" fmla="*/ 2917284 w 2917284"/>
              <a:gd name="connsiteY81" fmla="*/ 125892 h 4233392"/>
              <a:gd name="connsiteX82" fmla="*/ 2791392 w 2917284"/>
              <a:gd name="connsiteY82" fmla="*/ 251786 h 4233392"/>
              <a:gd name="connsiteX83" fmla="*/ 2665500 w 2917284"/>
              <a:gd name="connsiteY83" fmla="*/ 125892 h 4233392"/>
              <a:gd name="connsiteX84" fmla="*/ 2791392 w 2917284"/>
              <a:gd name="connsiteY84" fmla="*/ 0 h 4233392"/>
              <a:gd name="connsiteX85" fmla="*/ 1902892 w 2917284"/>
              <a:gd name="connsiteY85" fmla="*/ 0 h 4233392"/>
              <a:gd name="connsiteX86" fmla="*/ 2028784 w 2917284"/>
              <a:gd name="connsiteY86" fmla="*/ 125892 h 4233392"/>
              <a:gd name="connsiteX87" fmla="*/ 1902892 w 2917284"/>
              <a:gd name="connsiteY87" fmla="*/ 251786 h 4233392"/>
              <a:gd name="connsiteX88" fmla="*/ 1777000 w 2917284"/>
              <a:gd name="connsiteY88" fmla="*/ 125892 h 4233392"/>
              <a:gd name="connsiteX89" fmla="*/ 1902892 w 2917284"/>
              <a:gd name="connsiteY89" fmla="*/ 0 h 4233392"/>
              <a:gd name="connsiteX90" fmla="*/ 1014392 w 2917284"/>
              <a:gd name="connsiteY90" fmla="*/ 0 h 4233392"/>
              <a:gd name="connsiteX91" fmla="*/ 1140284 w 2917284"/>
              <a:gd name="connsiteY91" fmla="*/ 125892 h 4233392"/>
              <a:gd name="connsiteX92" fmla="*/ 1014392 w 2917284"/>
              <a:gd name="connsiteY92" fmla="*/ 251786 h 4233392"/>
              <a:gd name="connsiteX93" fmla="*/ 888500 w 2917284"/>
              <a:gd name="connsiteY93" fmla="*/ 125892 h 4233392"/>
              <a:gd name="connsiteX94" fmla="*/ 1014392 w 2917284"/>
              <a:gd name="connsiteY94" fmla="*/ 0 h 4233392"/>
              <a:gd name="connsiteX95" fmla="*/ 125892 w 2917284"/>
              <a:gd name="connsiteY95" fmla="*/ 0 h 4233392"/>
              <a:gd name="connsiteX96" fmla="*/ 251784 w 2917284"/>
              <a:gd name="connsiteY96" fmla="*/ 125892 h 4233392"/>
              <a:gd name="connsiteX97" fmla="*/ 125892 w 2917284"/>
              <a:gd name="connsiteY97" fmla="*/ 251786 h 4233392"/>
              <a:gd name="connsiteX98" fmla="*/ 0 w 2917284"/>
              <a:gd name="connsiteY98" fmla="*/ 125892 h 4233392"/>
              <a:gd name="connsiteX99" fmla="*/ 125892 w 2917284"/>
              <a:gd name="connsiteY99" fmla="*/ 0 h 423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17284" h="4233392">
                <a:moveTo>
                  <a:pt x="2791392" y="3981608"/>
                </a:moveTo>
                <a:cubicBezTo>
                  <a:pt x="2860920" y="3981608"/>
                  <a:pt x="2917284" y="4037972"/>
                  <a:pt x="2917284" y="4107500"/>
                </a:cubicBezTo>
                <a:cubicBezTo>
                  <a:pt x="2917284" y="4177028"/>
                  <a:pt x="2860920" y="4233392"/>
                  <a:pt x="2791392" y="4233392"/>
                </a:cubicBezTo>
                <a:cubicBezTo>
                  <a:pt x="2721864" y="4233392"/>
                  <a:pt x="2665500" y="4177028"/>
                  <a:pt x="2665500" y="4107500"/>
                </a:cubicBezTo>
                <a:cubicBezTo>
                  <a:pt x="2665500" y="4037972"/>
                  <a:pt x="2721864" y="3981608"/>
                  <a:pt x="2791392" y="3981608"/>
                </a:cubicBezTo>
                <a:close/>
                <a:moveTo>
                  <a:pt x="1902892" y="3981608"/>
                </a:moveTo>
                <a:cubicBezTo>
                  <a:pt x="1972420" y="3981608"/>
                  <a:pt x="2028784" y="4037972"/>
                  <a:pt x="2028784" y="4107500"/>
                </a:cubicBezTo>
                <a:cubicBezTo>
                  <a:pt x="2028784" y="4177028"/>
                  <a:pt x="1972420" y="4233392"/>
                  <a:pt x="1902892" y="4233392"/>
                </a:cubicBezTo>
                <a:cubicBezTo>
                  <a:pt x="1833364" y="4233392"/>
                  <a:pt x="1777000" y="4177028"/>
                  <a:pt x="1777000" y="4107500"/>
                </a:cubicBezTo>
                <a:cubicBezTo>
                  <a:pt x="1777000" y="4037972"/>
                  <a:pt x="1833364" y="3981608"/>
                  <a:pt x="1902892" y="3981608"/>
                </a:cubicBezTo>
                <a:close/>
                <a:moveTo>
                  <a:pt x="1014392" y="3981608"/>
                </a:moveTo>
                <a:cubicBezTo>
                  <a:pt x="1083920" y="3981608"/>
                  <a:pt x="1140284" y="4037972"/>
                  <a:pt x="1140284" y="4107500"/>
                </a:cubicBezTo>
                <a:cubicBezTo>
                  <a:pt x="1140284" y="4177028"/>
                  <a:pt x="1083920" y="4233392"/>
                  <a:pt x="1014392" y="4233392"/>
                </a:cubicBezTo>
                <a:cubicBezTo>
                  <a:pt x="944864" y="4233392"/>
                  <a:pt x="888500" y="4177028"/>
                  <a:pt x="888500" y="4107500"/>
                </a:cubicBezTo>
                <a:cubicBezTo>
                  <a:pt x="888500" y="4037972"/>
                  <a:pt x="944864" y="3981608"/>
                  <a:pt x="1014392" y="3981608"/>
                </a:cubicBezTo>
                <a:close/>
                <a:moveTo>
                  <a:pt x="125892" y="3981608"/>
                </a:moveTo>
                <a:cubicBezTo>
                  <a:pt x="195420" y="3981608"/>
                  <a:pt x="251784" y="4037972"/>
                  <a:pt x="251784" y="4107500"/>
                </a:cubicBezTo>
                <a:cubicBezTo>
                  <a:pt x="251784" y="4177028"/>
                  <a:pt x="195420" y="4233392"/>
                  <a:pt x="125892" y="4233392"/>
                </a:cubicBezTo>
                <a:cubicBezTo>
                  <a:pt x="56364" y="4233392"/>
                  <a:pt x="0" y="4177028"/>
                  <a:pt x="0" y="4107500"/>
                </a:cubicBezTo>
                <a:cubicBezTo>
                  <a:pt x="0" y="4037972"/>
                  <a:pt x="56364" y="3981608"/>
                  <a:pt x="125892" y="3981608"/>
                </a:cubicBezTo>
                <a:close/>
                <a:moveTo>
                  <a:pt x="2791392" y="2986206"/>
                </a:moveTo>
                <a:cubicBezTo>
                  <a:pt x="2860920" y="2986206"/>
                  <a:pt x="2917284" y="3042570"/>
                  <a:pt x="2917284" y="3112098"/>
                </a:cubicBezTo>
                <a:cubicBezTo>
                  <a:pt x="2917284" y="3181626"/>
                  <a:pt x="2860920" y="3237990"/>
                  <a:pt x="2791392" y="3237990"/>
                </a:cubicBezTo>
                <a:cubicBezTo>
                  <a:pt x="2721864" y="3237990"/>
                  <a:pt x="2665500" y="3181626"/>
                  <a:pt x="2665500" y="3112098"/>
                </a:cubicBezTo>
                <a:cubicBezTo>
                  <a:pt x="2665500" y="3042570"/>
                  <a:pt x="2721864" y="2986206"/>
                  <a:pt x="2791392" y="2986206"/>
                </a:cubicBezTo>
                <a:close/>
                <a:moveTo>
                  <a:pt x="1902892" y="2986206"/>
                </a:moveTo>
                <a:cubicBezTo>
                  <a:pt x="1972420" y="2986206"/>
                  <a:pt x="2028784" y="3042570"/>
                  <a:pt x="2028784" y="3112098"/>
                </a:cubicBezTo>
                <a:cubicBezTo>
                  <a:pt x="2028784" y="3181626"/>
                  <a:pt x="1972420" y="3237990"/>
                  <a:pt x="1902892" y="3237990"/>
                </a:cubicBezTo>
                <a:cubicBezTo>
                  <a:pt x="1833364" y="3237990"/>
                  <a:pt x="1777000" y="3181626"/>
                  <a:pt x="1777000" y="3112098"/>
                </a:cubicBezTo>
                <a:cubicBezTo>
                  <a:pt x="1777000" y="3042570"/>
                  <a:pt x="1833364" y="2986206"/>
                  <a:pt x="1902892" y="2986206"/>
                </a:cubicBezTo>
                <a:close/>
                <a:moveTo>
                  <a:pt x="1014392" y="2986206"/>
                </a:moveTo>
                <a:cubicBezTo>
                  <a:pt x="1083920" y="2986206"/>
                  <a:pt x="1140284" y="3042570"/>
                  <a:pt x="1140284" y="3112098"/>
                </a:cubicBezTo>
                <a:cubicBezTo>
                  <a:pt x="1140284" y="3181626"/>
                  <a:pt x="1083920" y="3237990"/>
                  <a:pt x="1014392" y="3237990"/>
                </a:cubicBezTo>
                <a:cubicBezTo>
                  <a:pt x="944864" y="3237990"/>
                  <a:pt x="888500" y="3181626"/>
                  <a:pt x="888500" y="3112098"/>
                </a:cubicBezTo>
                <a:cubicBezTo>
                  <a:pt x="888500" y="3042570"/>
                  <a:pt x="944864" y="2986206"/>
                  <a:pt x="1014392" y="2986206"/>
                </a:cubicBezTo>
                <a:close/>
                <a:moveTo>
                  <a:pt x="125892" y="2986206"/>
                </a:moveTo>
                <a:cubicBezTo>
                  <a:pt x="195420" y="2986206"/>
                  <a:pt x="251784" y="3042570"/>
                  <a:pt x="251784" y="3112098"/>
                </a:cubicBezTo>
                <a:cubicBezTo>
                  <a:pt x="251784" y="3181626"/>
                  <a:pt x="195420" y="3237990"/>
                  <a:pt x="125892" y="3237990"/>
                </a:cubicBezTo>
                <a:cubicBezTo>
                  <a:pt x="56364" y="3237990"/>
                  <a:pt x="0" y="3181626"/>
                  <a:pt x="0" y="3112098"/>
                </a:cubicBezTo>
                <a:cubicBezTo>
                  <a:pt x="0" y="3042570"/>
                  <a:pt x="56364" y="2986206"/>
                  <a:pt x="125892" y="2986206"/>
                </a:cubicBezTo>
                <a:close/>
                <a:moveTo>
                  <a:pt x="2791392" y="1990804"/>
                </a:moveTo>
                <a:cubicBezTo>
                  <a:pt x="2860920" y="1990804"/>
                  <a:pt x="2917284" y="2047168"/>
                  <a:pt x="2917284" y="2116696"/>
                </a:cubicBezTo>
                <a:cubicBezTo>
                  <a:pt x="2917284" y="2186224"/>
                  <a:pt x="2860920" y="2242588"/>
                  <a:pt x="2791392" y="2242588"/>
                </a:cubicBezTo>
                <a:cubicBezTo>
                  <a:pt x="2721864" y="2242588"/>
                  <a:pt x="2665500" y="2186224"/>
                  <a:pt x="2665500" y="2116696"/>
                </a:cubicBezTo>
                <a:cubicBezTo>
                  <a:pt x="2665500" y="2047168"/>
                  <a:pt x="2721864" y="1990804"/>
                  <a:pt x="2791392" y="1990804"/>
                </a:cubicBezTo>
                <a:close/>
                <a:moveTo>
                  <a:pt x="1902892" y="1990804"/>
                </a:moveTo>
                <a:cubicBezTo>
                  <a:pt x="1972420" y="1990804"/>
                  <a:pt x="2028784" y="2047168"/>
                  <a:pt x="2028784" y="2116696"/>
                </a:cubicBezTo>
                <a:cubicBezTo>
                  <a:pt x="2028784" y="2186224"/>
                  <a:pt x="1972420" y="2242588"/>
                  <a:pt x="1902892" y="2242588"/>
                </a:cubicBezTo>
                <a:cubicBezTo>
                  <a:pt x="1833364" y="2242588"/>
                  <a:pt x="1777000" y="2186224"/>
                  <a:pt x="1777000" y="2116696"/>
                </a:cubicBezTo>
                <a:cubicBezTo>
                  <a:pt x="1777000" y="2047168"/>
                  <a:pt x="1833364" y="1990804"/>
                  <a:pt x="1902892" y="1990804"/>
                </a:cubicBezTo>
                <a:close/>
                <a:moveTo>
                  <a:pt x="1014392" y="1990804"/>
                </a:moveTo>
                <a:cubicBezTo>
                  <a:pt x="1083920" y="1990804"/>
                  <a:pt x="1140284" y="2047168"/>
                  <a:pt x="1140284" y="2116696"/>
                </a:cubicBezTo>
                <a:cubicBezTo>
                  <a:pt x="1140284" y="2186224"/>
                  <a:pt x="1083920" y="2242588"/>
                  <a:pt x="1014392" y="2242588"/>
                </a:cubicBezTo>
                <a:cubicBezTo>
                  <a:pt x="944864" y="2242588"/>
                  <a:pt x="888500" y="2186224"/>
                  <a:pt x="888500" y="2116696"/>
                </a:cubicBezTo>
                <a:cubicBezTo>
                  <a:pt x="888500" y="2047168"/>
                  <a:pt x="944864" y="1990804"/>
                  <a:pt x="1014392" y="1990804"/>
                </a:cubicBezTo>
                <a:close/>
                <a:moveTo>
                  <a:pt x="125892" y="1990804"/>
                </a:moveTo>
                <a:cubicBezTo>
                  <a:pt x="195420" y="1990804"/>
                  <a:pt x="251784" y="2047168"/>
                  <a:pt x="251784" y="2116696"/>
                </a:cubicBezTo>
                <a:cubicBezTo>
                  <a:pt x="251784" y="2186224"/>
                  <a:pt x="195420" y="2242588"/>
                  <a:pt x="125892" y="2242588"/>
                </a:cubicBezTo>
                <a:cubicBezTo>
                  <a:pt x="56364" y="2242588"/>
                  <a:pt x="0" y="2186224"/>
                  <a:pt x="0" y="2116696"/>
                </a:cubicBezTo>
                <a:cubicBezTo>
                  <a:pt x="0" y="2047168"/>
                  <a:pt x="56364" y="1990804"/>
                  <a:pt x="125892" y="1990804"/>
                </a:cubicBezTo>
                <a:close/>
                <a:moveTo>
                  <a:pt x="2791392" y="995402"/>
                </a:moveTo>
                <a:cubicBezTo>
                  <a:pt x="2860920" y="995402"/>
                  <a:pt x="2917284" y="1051766"/>
                  <a:pt x="2917284" y="1121294"/>
                </a:cubicBezTo>
                <a:cubicBezTo>
                  <a:pt x="2917284" y="1190822"/>
                  <a:pt x="2860920" y="1247186"/>
                  <a:pt x="2791392" y="1247186"/>
                </a:cubicBezTo>
                <a:cubicBezTo>
                  <a:pt x="2721864" y="1247186"/>
                  <a:pt x="2665500" y="1190822"/>
                  <a:pt x="2665500" y="1121294"/>
                </a:cubicBezTo>
                <a:cubicBezTo>
                  <a:pt x="2665500" y="1051766"/>
                  <a:pt x="2721864" y="995402"/>
                  <a:pt x="2791392" y="995402"/>
                </a:cubicBezTo>
                <a:close/>
                <a:moveTo>
                  <a:pt x="1902892" y="995402"/>
                </a:moveTo>
                <a:cubicBezTo>
                  <a:pt x="1972420" y="995402"/>
                  <a:pt x="2028784" y="1051766"/>
                  <a:pt x="2028784" y="1121294"/>
                </a:cubicBezTo>
                <a:cubicBezTo>
                  <a:pt x="2028784" y="1190822"/>
                  <a:pt x="1972420" y="1247186"/>
                  <a:pt x="1902892" y="1247186"/>
                </a:cubicBezTo>
                <a:cubicBezTo>
                  <a:pt x="1833364" y="1247186"/>
                  <a:pt x="1777000" y="1190822"/>
                  <a:pt x="1777000" y="1121294"/>
                </a:cubicBezTo>
                <a:cubicBezTo>
                  <a:pt x="1777000" y="1051766"/>
                  <a:pt x="1833364" y="995402"/>
                  <a:pt x="1902892" y="995402"/>
                </a:cubicBezTo>
                <a:close/>
                <a:moveTo>
                  <a:pt x="1014392" y="995402"/>
                </a:moveTo>
                <a:cubicBezTo>
                  <a:pt x="1083920" y="995402"/>
                  <a:pt x="1140284" y="1051766"/>
                  <a:pt x="1140284" y="1121294"/>
                </a:cubicBezTo>
                <a:cubicBezTo>
                  <a:pt x="1140284" y="1190822"/>
                  <a:pt x="1083920" y="1247186"/>
                  <a:pt x="1014392" y="1247186"/>
                </a:cubicBezTo>
                <a:cubicBezTo>
                  <a:pt x="944864" y="1247186"/>
                  <a:pt x="888500" y="1190822"/>
                  <a:pt x="888500" y="1121294"/>
                </a:cubicBezTo>
                <a:cubicBezTo>
                  <a:pt x="888500" y="1051766"/>
                  <a:pt x="944864" y="995402"/>
                  <a:pt x="1014392" y="995402"/>
                </a:cubicBezTo>
                <a:close/>
                <a:moveTo>
                  <a:pt x="125892" y="995402"/>
                </a:moveTo>
                <a:cubicBezTo>
                  <a:pt x="195420" y="995402"/>
                  <a:pt x="251784" y="1051766"/>
                  <a:pt x="251784" y="1121294"/>
                </a:cubicBezTo>
                <a:cubicBezTo>
                  <a:pt x="251784" y="1190822"/>
                  <a:pt x="195420" y="1247186"/>
                  <a:pt x="125892" y="1247186"/>
                </a:cubicBezTo>
                <a:cubicBezTo>
                  <a:pt x="56364" y="1247186"/>
                  <a:pt x="0" y="1190822"/>
                  <a:pt x="0" y="1121294"/>
                </a:cubicBezTo>
                <a:cubicBezTo>
                  <a:pt x="0" y="1051766"/>
                  <a:pt x="56364" y="995402"/>
                  <a:pt x="125892" y="995402"/>
                </a:cubicBezTo>
                <a:close/>
                <a:moveTo>
                  <a:pt x="2791392" y="0"/>
                </a:moveTo>
                <a:cubicBezTo>
                  <a:pt x="2860920" y="0"/>
                  <a:pt x="2917284" y="56364"/>
                  <a:pt x="2917284" y="125892"/>
                </a:cubicBezTo>
                <a:cubicBezTo>
                  <a:pt x="2917284" y="195420"/>
                  <a:pt x="2860920" y="251786"/>
                  <a:pt x="2791392" y="251786"/>
                </a:cubicBezTo>
                <a:cubicBezTo>
                  <a:pt x="2721864" y="251786"/>
                  <a:pt x="2665500" y="195420"/>
                  <a:pt x="2665500" y="125892"/>
                </a:cubicBezTo>
                <a:cubicBezTo>
                  <a:pt x="2665500" y="56364"/>
                  <a:pt x="2721864" y="0"/>
                  <a:pt x="2791392" y="0"/>
                </a:cubicBezTo>
                <a:close/>
                <a:moveTo>
                  <a:pt x="1902892" y="0"/>
                </a:moveTo>
                <a:cubicBezTo>
                  <a:pt x="1972420" y="0"/>
                  <a:pt x="2028784" y="56364"/>
                  <a:pt x="2028784" y="125892"/>
                </a:cubicBezTo>
                <a:cubicBezTo>
                  <a:pt x="2028784" y="195420"/>
                  <a:pt x="1972420" y="251786"/>
                  <a:pt x="1902892" y="251786"/>
                </a:cubicBezTo>
                <a:cubicBezTo>
                  <a:pt x="1833364" y="251786"/>
                  <a:pt x="1777000" y="195420"/>
                  <a:pt x="1777000" y="125892"/>
                </a:cubicBezTo>
                <a:cubicBezTo>
                  <a:pt x="1777000" y="56364"/>
                  <a:pt x="1833364" y="0"/>
                  <a:pt x="1902892" y="0"/>
                </a:cubicBezTo>
                <a:close/>
                <a:moveTo>
                  <a:pt x="1014392" y="0"/>
                </a:moveTo>
                <a:cubicBezTo>
                  <a:pt x="1083920" y="0"/>
                  <a:pt x="1140284" y="56364"/>
                  <a:pt x="1140284" y="125892"/>
                </a:cubicBezTo>
                <a:cubicBezTo>
                  <a:pt x="1140284" y="195420"/>
                  <a:pt x="1083920" y="251786"/>
                  <a:pt x="1014392" y="251786"/>
                </a:cubicBezTo>
                <a:cubicBezTo>
                  <a:pt x="944864" y="251786"/>
                  <a:pt x="888500" y="195420"/>
                  <a:pt x="888500" y="125892"/>
                </a:cubicBezTo>
                <a:cubicBezTo>
                  <a:pt x="888500" y="56364"/>
                  <a:pt x="944864" y="0"/>
                  <a:pt x="1014392" y="0"/>
                </a:cubicBezTo>
                <a:close/>
                <a:moveTo>
                  <a:pt x="125892" y="0"/>
                </a:moveTo>
                <a:cubicBezTo>
                  <a:pt x="195420" y="0"/>
                  <a:pt x="251784" y="56364"/>
                  <a:pt x="251784" y="125892"/>
                </a:cubicBezTo>
                <a:cubicBezTo>
                  <a:pt x="251784" y="195420"/>
                  <a:pt x="195420" y="251786"/>
                  <a:pt x="125892" y="251786"/>
                </a:cubicBezTo>
                <a:cubicBezTo>
                  <a:pt x="56364" y="251786"/>
                  <a:pt x="0" y="195420"/>
                  <a:pt x="0" y="125892"/>
                </a:cubicBezTo>
                <a:cubicBezTo>
                  <a:pt x="0" y="56364"/>
                  <a:pt x="56364" y="0"/>
                  <a:pt x="125892"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2">
            <a:extLst>
              <a:ext uri="{FF2B5EF4-FFF2-40B4-BE49-F238E27FC236}">
                <a16:creationId xmlns:a16="http://schemas.microsoft.com/office/drawing/2014/main" id="{AF0921F4-DCCB-4D47-A5CF-F22553DBBB2A}"/>
              </a:ext>
            </a:extLst>
          </p:cNvPr>
          <p:cNvSpPr>
            <a:spLocks noGrp="1"/>
          </p:cNvSpPr>
          <p:nvPr>
            <p:ph type="pic" sz="quarter" idx="10"/>
          </p:nvPr>
        </p:nvSpPr>
        <p:spPr/>
      </p:sp>
      <p:sp>
        <p:nvSpPr>
          <p:cNvPr id="14" name="Freeform 13">
            <a:extLst>
              <a:ext uri="{FF2B5EF4-FFF2-40B4-BE49-F238E27FC236}">
                <a16:creationId xmlns:a16="http://schemas.microsoft.com/office/drawing/2014/main" id="{39EAF2F4-EF14-A746-AFF5-0E302D4404C5}"/>
              </a:ext>
            </a:extLst>
          </p:cNvPr>
          <p:cNvSpPr/>
          <p:nvPr/>
        </p:nvSpPr>
        <p:spPr>
          <a:xfrm>
            <a:off x="10364373" y="0"/>
            <a:ext cx="1827626" cy="2100664"/>
          </a:xfrm>
          <a:custGeom>
            <a:avLst/>
            <a:gdLst>
              <a:gd name="connsiteX0" fmla="*/ 1827627 w 1827626"/>
              <a:gd name="connsiteY0" fmla="*/ 0 h 2100664"/>
              <a:gd name="connsiteX1" fmla="*/ 1827627 w 1827626"/>
              <a:gd name="connsiteY1" fmla="*/ 1996123 h 2100664"/>
              <a:gd name="connsiteX2" fmla="*/ 327122 w 1827626"/>
              <a:gd name="connsiteY2" fmla="*/ 1875028 h 2100664"/>
              <a:gd name="connsiteX3" fmla="*/ 76424 w 1827626"/>
              <a:gd name="connsiteY3" fmla="*/ 1673035 h 2100664"/>
              <a:gd name="connsiteX4" fmla="*/ 13242 w 1827626"/>
              <a:gd name="connsiteY4" fmla="*/ 1366965 h 2100664"/>
              <a:gd name="connsiteX5" fmla="*/ 418371 w 1827626"/>
              <a:gd name="connsiteY5" fmla="*/ 1119505 h 2100664"/>
              <a:gd name="connsiteX6" fmla="*/ 921164 w 1827626"/>
              <a:gd name="connsiteY6" fmla="*/ 1098868 h 2100664"/>
              <a:gd name="connsiteX7" fmla="*/ 1210661 w 1827626"/>
              <a:gd name="connsiteY7" fmla="*/ 746062 h 2100664"/>
              <a:gd name="connsiteX8" fmla="*/ 913798 w 1827626"/>
              <a:gd name="connsiteY8" fmla="*/ 486982 h 2100664"/>
              <a:gd name="connsiteX9" fmla="*/ 500096 w 1827626"/>
              <a:gd name="connsiteY9" fmla="*/ 0 h 2100664"/>
              <a:gd name="connsiteX10" fmla="*/ 1827627 w 1827626"/>
              <a:gd name="connsiteY10" fmla="*/ 0 h 210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27626" h="2100664">
                <a:moveTo>
                  <a:pt x="1827627" y="0"/>
                </a:moveTo>
                <a:lnTo>
                  <a:pt x="1827627" y="1996123"/>
                </a:lnTo>
                <a:cubicBezTo>
                  <a:pt x="1340709" y="2170113"/>
                  <a:pt x="779877" y="2125028"/>
                  <a:pt x="327122" y="1875028"/>
                </a:cubicBezTo>
                <a:cubicBezTo>
                  <a:pt x="232444" y="1822704"/>
                  <a:pt x="140432" y="1760220"/>
                  <a:pt x="76424" y="1673035"/>
                </a:cubicBezTo>
                <a:cubicBezTo>
                  <a:pt x="12480" y="1585786"/>
                  <a:pt x="-20032" y="1469898"/>
                  <a:pt x="13242" y="1366965"/>
                </a:cubicBezTo>
                <a:cubicBezTo>
                  <a:pt x="64867" y="1206945"/>
                  <a:pt x="250605" y="1131253"/>
                  <a:pt x="418371" y="1119505"/>
                </a:cubicBezTo>
                <a:cubicBezTo>
                  <a:pt x="586138" y="1107758"/>
                  <a:pt x="757779" y="1138619"/>
                  <a:pt x="921164" y="1098868"/>
                </a:cubicBezTo>
                <a:cubicBezTo>
                  <a:pt x="1084613" y="1059180"/>
                  <a:pt x="1243046" y="911035"/>
                  <a:pt x="1210661" y="746062"/>
                </a:cubicBezTo>
                <a:cubicBezTo>
                  <a:pt x="1184055" y="610616"/>
                  <a:pt x="1045180" y="529146"/>
                  <a:pt x="913798" y="486982"/>
                </a:cubicBezTo>
                <a:cubicBezTo>
                  <a:pt x="687548" y="412687"/>
                  <a:pt x="296515" y="229743"/>
                  <a:pt x="500096" y="0"/>
                </a:cubicBezTo>
                <a:lnTo>
                  <a:pt x="1827627" y="0"/>
                </a:lnTo>
                <a:close/>
              </a:path>
            </a:pathLst>
          </a:custGeom>
          <a:gradFill>
            <a:gsLst>
              <a:gs pos="3000">
                <a:schemeClr val="accent3"/>
              </a:gs>
              <a:gs pos="100000">
                <a:schemeClr val="accent4"/>
              </a:gs>
            </a:gsLst>
            <a:lin ang="2700000" scaled="1"/>
          </a:gradFill>
          <a:ln w="6350" cap="flat">
            <a:noFill/>
            <a:prstDash val="solid"/>
            <a:miter/>
          </a:ln>
        </p:spPr>
        <p:txBody>
          <a:bodyPr rtlCol="0" anchor="ctr"/>
          <a:lstStyle/>
          <a:p>
            <a:endParaRPr lang="en-US"/>
          </a:p>
        </p:txBody>
      </p:sp>
      <p:sp>
        <p:nvSpPr>
          <p:cNvPr id="6" name="TextBox 5">
            <a:extLst>
              <a:ext uri="{FF2B5EF4-FFF2-40B4-BE49-F238E27FC236}">
                <a16:creationId xmlns:a16="http://schemas.microsoft.com/office/drawing/2014/main" id="{3208A0EA-DEC1-3C48-BF80-81A2F5C255F9}"/>
              </a:ext>
            </a:extLst>
          </p:cNvPr>
          <p:cNvSpPr txBox="1"/>
          <p:nvPr/>
        </p:nvSpPr>
        <p:spPr>
          <a:xfrm>
            <a:off x="5216407" y="1188292"/>
            <a:ext cx="5784110" cy="1323439"/>
          </a:xfrm>
          <a:prstGeom prst="rect">
            <a:avLst/>
          </a:prstGeom>
          <a:noFill/>
        </p:spPr>
        <p:txBody>
          <a:bodyPr wrap="square" rtlCol="0" anchor="b">
            <a:spAutoFit/>
          </a:bodyPr>
          <a:lstStyle/>
          <a:p>
            <a:r>
              <a:rPr lang="en-US" sz="4000">
                <a:latin typeface="+mj-lt"/>
              </a:rPr>
              <a:t>Color Is A Power Which Directly Influences</a:t>
            </a:r>
          </a:p>
        </p:txBody>
      </p:sp>
      <p:sp>
        <p:nvSpPr>
          <p:cNvPr id="7" name="TextBox 6">
            <a:extLst>
              <a:ext uri="{FF2B5EF4-FFF2-40B4-BE49-F238E27FC236}">
                <a16:creationId xmlns:a16="http://schemas.microsoft.com/office/drawing/2014/main" id="{7F33EF5C-1C45-3549-8F8D-8E44EAF9A760}"/>
              </a:ext>
            </a:extLst>
          </p:cNvPr>
          <p:cNvSpPr txBox="1"/>
          <p:nvPr/>
        </p:nvSpPr>
        <p:spPr>
          <a:xfrm>
            <a:off x="6483570" y="2788218"/>
            <a:ext cx="4516947" cy="1440844"/>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Li lingues differe solmen in li grammatica, li pronunciation e li plu commun vocabules. Omnicos directe al desirabilite de un nov lingua franca: On refusa</a:t>
            </a:r>
            <a:endParaRPr lang="en-US" sz="700"/>
          </a:p>
        </p:txBody>
      </p:sp>
      <p:sp>
        <p:nvSpPr>
          <p:cNvPr id="8" name="TextBox 7">
            <a:extLst>
              <a:ext uri="{FF2B5EF4-FFF2-40B4-BE49-F238E27FC236}">
                <a16:creationId xmlns:a16="http://schemas.microsoft.com/office/drawing/2014/main" id="{88338854-A3FC-7E41-A873-415DCDFDF63E}"/>
              </a:ext>
            </a:extLst>
          </p:cNvPr>
          <p:cNvSpPr txBox="1"/>
          <p:nvPr/>
        </p:nvSpPr>
        <p:spPr>
          <a:xfrm>
            <a:off x="6483569" y="4844103"/>
            <a:ext cx="4516947" cy="886846"/>
          </a:xfrm>
          <a:prstGeom prst="rect">
            <a:avLst/>
          </a:prstGeom>
          <a:noFill/>
        </p:spPr>
        <p:txBody>
          <a:bodyPr wrap="square" rtlCol="0" anchor="t">
            <a:spAutoFit/>
          </a:bodyPr>
          <a:lstStyle/>
          <a:p>
            <a:pPr algn="just">
              <a:lnSpc>
                <a:spcPct val="150000"/>
              </a:lnSpc>
            </a:pPr>
            <a:r>
              <a:rPr lang="en-ID" sz="1200"/>
              <a:t>Li Europan lingues es membres del sam familie. Lor separat existentie es un myth. Por scientie, musica, sport etc, litot Europa usa li sam vocabular.  Lorem ipsum dolor sait</a:t>
            </a:r>
            <a:endParaRPr lang="en-US" sz="700"/>
          </a:p>
        </p:txBody>
      </p:sp>
      <p:sp>
        <p:nvSpPr>
          <p:cNvPr id="9" name="TextBox 8">
            <a:extLst>
              <a:ext uri="{FF2B5EF4-FFF2-40B4-BE49-F238E27FC236}">
                <a16:creationId xmlns:a16="http://schemas.microsoft.com/office/drawing/2014/main" id="{6CB0B380-25E4-E04E-A62A-E9EEC527F1E4}"/>
              </a:ext>
            </a:extLst>
          </p:cNvPr>
          <p:cNvSpPr txBox="1"/>
          <p:nvPr/>
        </p:nvSpPr>
        <p:spPr>
          <a:xfrm>
            <a:off x="6483569" y="4505549"/>
            <a:ext cx="4516947" cy="338554"/>
          </a:xfrm>
          <a:prstGeom prst="rect">
            <a:avLst/>
          </a:prstGeom>
          <a:noFill/>
        </p:spPr>
        <p:txBody>
          <a:bodyPr wrap="square" rtlCol="0" anchor="b">
            <a:spAutoFit/>
          </a:bodyPr>
          <a:lstStyle/>
          <a:p>
            <a:r>
              <a:rPr lang="en-US" sz="1600" b="1"/>
              <a:t>Your Title Here</a:t>
            </a:r>
          </a:p>
        </p:txBody>
      </p:sp>
      <p:sp>
        <p:nvSpPr>
          <p:cNvPr id="15" name="Oval 14">
            <a:extLst>
              <a:ext uri="{FF2B5EF4-FFF2-40B4-BE49-F238E27FC236}">
                <a16:creationId xmlns:a16="http://schemas.microsoft.com/office/drawing/2014/main" id="{4E696CB4-4492-E34D-94B8-D4A1A556D004}"/>
              </a:ext>
            </a:extLst>
          </p:cNvPr>
          <p:cNvSpPr/>
          <p:nvPr/>
        </p:nvSpPr>
        <p:spPr>
          <a:xfrm>
            <a:off x="4050276" y="5309588"/>
            <a:ext cx="842722" cy="842722"/>
          </a:xfrm>
          <a:prstGeom prst="ellipse">
            <a:avLst/>
          </a:prstGeom>
          <a:gradFill>
            <a:gsLst>
              <a:gs pos="27000">
                <a:schemeClr val="accent5"/>
              </a:gs>
              <a:gs pos="69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8CA9E26-B88D-6A42-B975-C90512DC8127}"/>
              </a:ext>
            </a:extLst>
          </p:cNvPr>
          <p:cNvSpPr/>
          <p:nvPr/>
        </p:nvSpPr>
        <p:spPr>
          <a:xfrm rot="5400000">
            <a:off x="10136051" y="6046606"/>
            <a:ext cx="245234" cy="211409"/>
          </a:xfrm>
          <a:prstGeom prst="triangle">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ross 16">
            <a:extLst>
              <a:ext uri="{FF2B5EF4-FFF2-40B4-BE49-F238E27FC236}">
                <a16:creationId xmlns:a16="http://schemas.microsoft.com/office/drawing/2014/main" id="{EAE40E5F-0BA2-644F-9276-B977BBF80BF6}"/>
              </a:ext>
            </a:extLst>
          </p:cNvPr>
          <p:cNvSpPr/>
          <p:nvPr/>
        </p:nvSpPr>
        <p:spPr>
          <a:xfrm>
            <a:off x="4310628" y="791691"/>
            <a:ext cx="322017" cy="322017"/>
          </a:xfrm>
          <a:prstGeom prst="plus">
            <a:avLst>
              <a:gd name="adj" fmla="val 30695"/>
            </a:avLst>
          </a:prstGeom>
          <a:gradFill>
            <a:gsLst>
              <a:gs pos="3000">
                <a:schemeClr val="accent3"/>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341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Bright 1 Dark">
      <a:dk1>
        <a:srgbClr val="FEFFFE"/>
      </a:dk1>
      <a:lt1>
        <a:srgbClr val="202031"/>
      </a:lt1>
      <a:dk2>
        <a:srgbClr val="202032"/>
      </a:dk2>
      <a:lt2>
        <a:srgbClr val="FFFFFF"/>
      </a:lt2>
      <a:accent1>
        <a:srgbClr val="7568DE"/>
      </a:accent1>
      <a:accent2>
        <a:srgbClr val="408EFD"/>
      </a:accent2>
      <a:accent3>
        <a:srgbClr val="FB9C44"/>
      </a:accent3>
      <a:accent4>
        <a:srgbClr val="FE4A63"/>
      </a:accent4>
      <a:accent5>
        <a:srgbClr val="9ED23C"/>
      </a:accent5>
      <a:accent6>
        <a:srgbClr val="FEC228"/>
      </a:accent6>
      <a:hlink>
        <a:srgbClr val="8F8F8F"/>
      </a:hlink>
      <a:folHlink>
        <a:srgbClr val="A5A5A5"/>
      </a:folHlink>
    </a:clrScheme>
    <a:fontScheme name="004">
      <a:majorFont>
        <a:latin typeface="La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Lato"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5513</TotalTime>
  <Words>2021</Words>
  <Application>Microsoft Macintosh PowerPoint</Application>
  <PresentationFormat>Widescreen</PresentationFormat>
  <Paragraphs>221</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Lato</vt:lpstr>
      <vt:lpstr>Lato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98</cp:revision>
  <dcterms:created xsi:type="dcterms:W3CDTF">2020-07-06T10:23:43Z</dcterms:created>
  <dcterms:modified xsi:type="dcterms:W3CDTF">2020-07-11T14:45:42Z</dcterms:modified>
</cp:coreProperties>
</file>