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3 Dark">
      <a:dk1>
        <a:srgbClr val="FEFFFE"/>
      </a:dk1>
      <a:lt1>
        <a:srgbClr val="202031"/>
      </a:lt1>
      <a:dk2>
        <a:srgbClr val="202032"/>
      </a:dk2>
      <a:lt2>
        <a:srgbClr val="FFFFFF"/>
      </a:lt2>
      <a:accent1>
        <a:srgbClr val="ED7CE1"/>
      </a:accent1>
      <a:accent2>
        <a:srgbClr val="EA6C6B"/>
      </a:accent2>
      <a:accent3>
        <a:srgbClr val="0FC1DF"/>
      </a:accent3>
      <a:accent4>
        <a:srgbClr val="695FF6"/>
      </a:accent4>
      <a:accent5>
        <a:srgbClr val="66D561"/>
      </a:accent5>
      <a:accent6>
        <a:srgbClr val="CDD242"/>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5947</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102</cp:revision>
  <dcterms:created xsi:type="dcterms:W3CDTF">2020-07-06T10:23:43Z</dcterms:created>
  <dcterms:modified xsi:type="dcterms:W3CDTF">2020-07-11T14:46:30Z</dcterms:modified>
</cp:coreProperties>
</file>