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90" r:id="rId4"/>
    <p:sldId id="274" r:id="rId5"/>
    <p:sldId id="279" r:id="rId6"/>
    <p:sldId id="280" r:id="rId7"/>
    <p:sldId id="267" r:id="rId8"/>
    <p:sldId id="284" r:id="rId9"/>
    <p:sldId id="291" r:id="rId10"/>
    <p:sldId id="258" r:id="rId11"/>
    <p:sldId id="259" r:id="rId12"/>
    <p:sldId id="269" r:id="rId13"/>
    <p:sldId id="285" r:id="rId14"/>
    <p:sldId id="292" r:id="rId15"/>
    <p:sldId id="286" r:id="rId16"/>
    <p:sldId id="257" r:id="rId17"/>
    <p:sldId id="268" r:id="rId18"/>
    <p:sldId id="287" r:id="rId19"/>
    <p:sldId id="264" r:id="rId20"/>
    <p:sldId id="265" r:id="rId21"/>
    <p:sldId id="271" r:id="rId22"/>
    <p:sldId id="275" r:id="rId23"/>
    <p:sldId id="288" r:id="rId24"/>
    <p:sldId id="272" r:id="rId25"/>
    <p:sldId id="273" r:id="rId26"/>
    <p:sldId id="276" r:id="rId27"/>
    <p:sldId id="277" r:id="rId28"/>
    <p:sldId id="289" r:id="rId29"/>
    <p:sldId id="278" r:id="rId30"/>
    <p:sldId id="270" r:id="rId31"/>
    <p:sldId id="281" r:id="rId32"/>
    <p:sldId id="28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CC"/>
    <a:srgbClr val="0089D1"/>
    <a:srgbClr val="FCB70C"/>
    <a:srgbClr val="26A59A"/>
    <a:srgbClr val="FFD126"/>
    <a:srgbClr val="F6AF31"/>
    <a:srgbClr val="CC00FF"/>
    <a:srgbClr val="FF94B4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89D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1A-4873-880D-0DBB7A4D746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1A-4873-880D-0DBB7A4D746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1A-4873-880D-0DBB7A4D7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006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14-4C11-BD46-4D639212E92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14-4C11-BD46-4D639212E92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14-4C11-BD46-4D639212E9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CB70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57-42C4-8175-9A8B4D054A6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157-42C4-8175-9A8B4D054A6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157-42C4-8175-9A8B4D054A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A567F-F347-4DF7-8441-CA7EA22DF4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B50B8B-B90A-4EA8-814D-4001D5B050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06A47-AF81-4200-A212-5242B2B2F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D0DA3-1D37-4B5A-8EF3-6636BA581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63F2F1-7879-47C3-A350-F9300C2B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59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B1E59-0971-44E4-A5CB-33BEC00D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AE6C14-49F3-4664-B47A-5D0ADB8B51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54142-0251-42CE-8775-AC33A34D2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E9296-591C-4073-8C49-97F4F773C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F6116-07F2-497C-906C-C9047FC1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623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2DB930-D77F-49C2-AB09-20B542461E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A6EA04-8D99-4949-A49B-019CA54F6D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A0C94-B379-4329-B965-7B3192297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1B78F-73DB-4D3D-B9DD-CBF7A4DB0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01263-CC85-4031-B7FF-A81A9A21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6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B00CE-7568-44F0-834E-3C1C8A8CA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ACB87-AA82-42F3-ABED-863E1D0BD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CA26D-7382-47B8-9F01-CABE0EBC7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525AB-F308-4D4E-9327-F48395CD1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10B37-B5E3-4615-BCC5-2DD7D6064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5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B9AB-6536-419D-BE6F-A8E20275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40CC3-ED7C-4C5A-8B3A-D24E9091A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BF1F5-57C5-4821-B0F1-21611357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4E855-B9E3-4D32-AFAB-E28AE71DE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40A45-66A1-495F-8E03-44EA6E046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6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E1478-6CFE-48C6-AADD-1F08BF755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351EC-88F4-4732-93E8-BCE3C557A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1B0C14-D76A-402B-9AF2-B52480530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313FA-75CC-467F-A5C9-F890E537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08609A-7B3D-422A-9117-8DF024944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F3653-120B-4ED9-BFB8-8FB105CEE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78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12CD1-A1ED-4602-8CD8-AFE240F5F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347BBA-6055-4508-8611-89A10E91F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9560B-65C1-4C15-97B4-1572186733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B67812-317C-45D3-84FA-711C6B7320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63A707-75B8-4B69-9231-88ABADE489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911B36-5052-46C4-875F-180228C14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84D5F6-10CC-47A7-8D95-A262FF3E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2E6BA8-C76B-4F93-8E81-C1D0B2B16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878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07EAD-1049-42D2-B6C2-8E4625734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ABD639-8434-42BC-B9E3-6ECD2B572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441C71-C8B6-4258-BAF9-4D5C9757D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BB9C34-5977-4376-BD47-80A039FAE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285B6C-2580-476A-8A84-C660639F7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66B25E-7A27-4D89-BB60-BBC84E8C3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56CD4D-8B27-4745-A21D-7E879675B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47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E92D-E179-404B-9003-0334B1704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08E1-97B8-4CF4-893D-3D55DC416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8F27F8-AACE-4BD5-A6E2-6EFFE5BC9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D6BA0-F473-43B0-B1FC-ACEDE69AA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180F5-8EB9-4CF9-B17D-1C7DD66D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D9E232-C038-4FDD-BBE0-9F6059148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19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E1B84-D104-408F-8E34-115B60696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04C505-CD66-4A46-B82D-2674727AD0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B80A2E-7094-418D-A1ED-6CB0F80B95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4225CA-D498-4D30-9194-6269C473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7F6B24-914F-4E58-A10A-467A58D17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EDEFA7-A4AC-4689-8ED0-BB098F26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59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BA2E4-C54F-4FA1-A244-1890E4227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25054-EA27-48B2-BF13-5065DAFAE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0347D-B025-44F9-A385-CD384B0B17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7B836-E121-437C-A2CC-57538D1BE95E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FC1A7-8798-496C-B7A7-3A34EFB8AB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37BF8-230B-4FCA-B560-95C53F060C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4765D-C059-4811-9643-D82812DAF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svg"/><Relationship Id="rId7" Type="http://schemas.openxmlformats.org/officeDocument/2006/relationships/image" Target="../media/image33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9" Type="http://schemas.openxmlformats.org/officeDocument/2006/relationships/image" Target="../media/image3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1A399E-1614-4F43-8FF5-C5C181F9155F}"/>
              </a:ext>
            </a:extLst>
          </p:cNvPr>
          <p:cNvSpPr txBox="1"/>
          <p:nvPr/>
        </p:nvSpPr>
        <p:spPr>
          <a:xfrm>
            <a:off x="628072" y="461817"/>
            <a:ext cx="5052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Ginóra Sans" panose="00000500000000000000" pitchFamily="2" charset="0"/>
              </a:rPr>
              <a:t>BRIGHT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1D8EE-F2D9-4113-9CBE-AE021CBB73BD}"/>
              </a:ext>
            </a:extLst>
          </p:cNvPr>
          <p:cNvSpPr txBox="1"/>
          <p:nvPr/>
        </p:nvSpPr>
        <p:spPr>
          <a:xfrm>
            <a:off x="628073" y="4780357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9DE1D-E13D-4E62-AACC-FB39C39DB163}"/>
              </a:ext>
            </a:extLst>
          </p:cNvPr>
          <p:cNvSpPr txBox="1"/>
          <p:nvPr/>
        </p:nvSpPr>
        <p:spPr>
          <a:xfrm>
            <a:off x="628072" y="5193611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F61AA97-9755-4FBB-9130-3D5F1860C987}"/>
              </a:ext>
            </a:extLst>
          </p:cNvPr>
          <p:cNvSpPr/>
          <p:nvPr/>
        </p:nvSpPr>
        <p:spPr>
          <a:xfrm>
            <a:off x="10899972" y="2136971"/>
            <a:ext cx="1292028" cy="2584056"/>
          </a:xfrm>
          <a:custGeom>
            <a:avLst/>
            <a:gdLst>
              <a:gd name="connsiteX0" fmla="*/ 1292028 w 1292028"/>
              <a:gd name="connsiteY0" fmla="*/ 0 h 2584056"/>
              <a:gd name="connsiteX1" fmla="*/ 1292028 w 1292028"/>
              <a:gd name="connsiteY1" fmla="*/ 2584056 h 2584056"/>
              <a:gd name="connsiteX2" fmla="*/ 0 w 1292028"/>
              <a:gd name="connsiteY2" fmla="*/ 1292028 h 2584056"/>
              <a:gd name="connsiteX3" fmla="*/ 1292028 w 1292028"/>
              <a:gd name="connsiteY3" fmla="*/ 0 h 258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2028" h="2584056">
                <a:moveTo>
                  <a:pt x="1292028" y="0"/>
                </a:moveTo>
                <a:lnTo>
                  <a:pt x="1292028" y="2584056"/>
                </a:lnTo>
                <a:cubicBezTo>
                  <a:pt x="578461" y="2584056"/>
                  <a:pt x="0" y="2005595"/>
                  <a:pt x="0" y="1292028"/>
                </a:cubicBezTo>
                <a:cubicBezTo>
                  <a:pt x="0" y="578461"/>
                  <a:pt x="578461" y="0"/>
                  <a:pt x="1292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AAC477-BCAA-4A36-B288-51F0CB026E76}"/>
              </a:ext>
            </a:extLst>
          </p:cNvPr>
          <p:cNvSpPr txBox="1"/>
          <p:nvPr/>
        </p:nvSpPr>
        <p:spPr>
          <a:xfrm>
            <a:off x="628072" y="1176009"/>
            <a:ext cx="1911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SUB TITLE HERE</a:t>
            </a:r>
          </a:p>
        </p:txBody>
      </p:sp>
    </p:spTree>
    <p:extLst>
      <p:ext uri="{BB962C8B-B14F-4D97-AF65-F5344CB8AC3E}">
        <p14:creationId xmlns:p14="http://schemas.microsoft.com/office/powerpoint/2010/main" val="246800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DB1F5AA-7A15-4BFB-A9A7-6C7D68895190}"/>
              </a:ext>
            </a:extLst>
          </p:cNvPr>
          <p:cNvSpPr/>
          <p:nvPr/>
        </p:nvSpPr>
        <p:spPr>
          <a:xfrm>
            <a:off x="3271520" y="4033520"/>
            <a:ext cx="5648960" cy="2824480"/>
          </a:xfrm>
          <a:custGeom>
            <a:avLst/>
            <a:gdLst>
              <a:gd name="connsiteX0" fmla="*/ 2824480 w 5648960"/>
              <a:gd name="connsiteY0" fmla="*/ 0 h 2824480"/>
              <a:gd name="connsiteX1" fmla="*/ 5648960 w 5648960"/>
              <a:gd name="connsiteY1" fmla="*/ 2824480 h 2824480"/>
              <a:gd name="connsiteX2" fmla="*/ 0 w 5648960"/>
              <a:gd name="connsiteY2" fmla="*/ 2824480 h 2824480"/>
              <a:gd name="connsiteX3" fmla="*/ 2824480 w 5648960"/>
              <a:gd name="connsiteY3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8960" h="2824480">
                <a:moveTo>
                  <a:pt x="2824480" y="0"/>
                </a:moveTo>
                <a:cubicBezTo>
                  <a:pt x="4384397" y="0"/>
                  <a:pt x="5648960" y="1264563"/>
                  <a:pt x="5648960" y="2824480"/>
                </a:cubicBezTo>
                <a:lnTo>
                  <a:pt x="0" y="2824480"/>
                </a:lnTo>
                <a:cubicBezTo>
                  <a:pt x="0" y="1264563"/>
                  <a:pt x="1264563" y="0"/>
                  <a:pt x="28244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C870D-07C1-408B-9735-E36946747B27}"/>
              </a:ext>
            </a:extLst>
          </p:cNvPr>
          <p:cNvSpPr txBox="1"/>
          <p:nvPr/>
        </p:nvSpPr>
        <p:spPr>
          <a:xfrm>
            <a:off x="5241636" y="4780357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85DDF7-7BE4-4753-8AF0-B4ABF6F76F35}"/>
              </a:ext>
            </a:extLst>
          </p:cNvPr>
          <p:cNvSpPr txBox="1"/>
          <p:nvPr/>
        </p:nvSpPr>
        <p:spPr>
          <a:xfrm>
            <a:off x="4475019" y="5232939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85F17D0-94E8-4C80-B0C1-BFE6D1A58645}"/>
              </a:ext>
            </a:extLst>
          </p:cNvPr>
          <p:cNvSpPr/>
          <p:nvPr/>
        </p:nvSpPr>
        <p:spPr>
          <a:xfrm rot="10800000">
            <a:off x="5608320" y="1687543"/>
            <a:ext cx="975360" cy="975360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9CB5E4-1883-4989-B80E-07568C18E929}"/>
              </a:ext>
            </a:extLst>
          </p:cNvPr>
          <p:cNvCxnSpPr>
            <a:cxnSpLocks/>
          </p:cNvCxnSpPr>
          <p:nvPr/>
        </p:nvCxnSpPr>
        <p:spPr>
          <a:xfrm flipV="1">
            <a:off x="6096000" y="2853690"/>
            <a:ext cx="0" cy="94107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C5C35682-69BF-4634-BA84-DC699CC30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0435" y="1879658"/>
            <a:ext cx="591128" cy="5911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F8477DF-63B0-4E1A-B823-B21A8FD6B68C}"/>
              </a:ext>
            </a:extLst>
          </p:cNvPr>
          <p:cNvSpPr txBox="1"/>
          <p:nvPr/>
        </p:nvSpPr>
        <p:spPr>
          <a:xfrm>
            <a:off x="5241636" y="1234960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1C8419-270E-41F0-B371-0C3CA1C5EC35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644159-2C6B-4F6C-94F3-D6F3BC262AFC}"/>
              </a:ext>
            </a:extLst>
          </p:cNvPr>
          <p:cNvSpPr txBox="1"/>
          <p:nvPr/>
        </p:nvSpPr>
        <p:spPr>
          <a:xfrm>
            <a:off x="10455416" y="65128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3CB796F-128D-415C-BC7D-CD196DC48FA3}"/>
              </a:ext>
            </a:extLst>
          </p:cNvPr>
          <p:cNvSpPr/>
          <p:nvPr/>
        </p:nvSpPr>
        <p:spPr>
          <a:xfrm>
            <a:off x="2603912" y="6201250"/>
            <a:ext cx="394272" cy="394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7B1B0B7-88F8-4E71-82B5-8836EE378828}"/>
              </a:ext>
            </a:extLst>
          </p:cNvPr>
          <p:cNvSpPr/>
          <p:nvPr/>
        </p:nvSpPr>
        <p:spPr>
          <a:xfrm>
            <a:off x="2185718" y="5137192"/>
            <a:ext cx="812466" cy="8124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E3E6420-0429-45BC-8231-1639233E8FDD}"/>
              </a:ext>
            </a:extLst>
          </p:cNvPr>
          <p:cNvSpPr/>
          <p:nvPr/>
        </p:nvSpPr>
        <p:spPr>
          <a:xfrm>
            <a:off x="9021954" y="5570017"/>
            <a:ext cx="665994" cy="6659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7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16" grpId="0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BC35EA1-4F17-4061-AF03-32107176EF9C}"/>
              </a:ext>
            </a:extLst>
          </p:cNvPr>
          <p:cNvSpPr/>
          <p:nvPr/>
        </p:nvSpPr>
        <p:spPr>
          <a:xfrm>
            <a:off x="3271520" y="0"/>
            <a:ext cx="5648960" cy="2824480"/>
          </a:xfrm>
          <a:custGeom>
            <a:avLst/>
            <a:gdLst>
              <a:gd name="connsiteX0" fmla="*/ 0 w 5648960"/>
              <a:gd name="connsiteY0" fmla="*/ 0 h 2824480"/>
              <a:gd name="connsiteX1" fmla="*/ 5648960 w 5648960"/>
              <a:gd name="connsiteY1" fmla="*/ 0 h 2824480"/>
              <a:gd name="connsiteX2" fmla="*/ 2824480 w 5648960"/>
              <a:gd name="connsiteY2" fmla="*/ 2824480 h 2824480"/>
              <a:gd name="connsiteX3" fmla="*/ 0 w 5648960"/>
              <a:gd name="connsiteY3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8960" h="2824480">
                <a:moveTo>
                  <a:pt x="0" y="0"/>
                </a:moveTo>
                <a:lnTo>
                  <a:pt x="5648960" y="0"/>
                </a:lnTo>
                <a:cubicBezTo>
                  <a:pt x="5648960" y="1559917"/>
                  <a:pt x="4384398" y="2824480"/>
                  <a:pt x="2824480" y="2824480"/>
                </a:cubicBezTo>
                <a:cubicBezTo>
                  <a:pt x="1264563" y="2824480"/>
                  <a:pt x="0" y="1559917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F8E148-D8DB-4325-A6D4-C319A67C86B7}"/>
              </a:ext>
            </a:extLst>
          </p:cNvPr>
          <p:cNvSpPr txBox="1"/>
          <p:nvPr/>
        </p:nvSpPr>
        <p:spPr>
          <a:xfrm>
            <a:off x="5241636" y="49344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8C8FA-22A1-4A1F-BA46-40522804541F}"/>
              </a:ext>
            </a:extLst>
          </p:cNvPr>
          <p:cNvSpPr txBox="1"/>
          <p:nvPr/>
        </p:nvSpPr>
        <p:spPr>
          <a:xfrm>
            <a:off x="4475019" y="946031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rgbClr val="9900CC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rgbClr val="9900CC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E6769A0-CA6B-4342-A3E8-B604997D17DF}"/>
              </a:ext>
            </a:extLst>
          </p:cNvPr>
          <p:cNvSpPr/>
          <p:nvPr/>
        </p:nvSpPr>
        <p:spPr>
          <a:xfrm>
            <a:off x="5608320" y="4098176"/>
            <a:ext cx="975360" cy="975360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4845AF6-1282-4044-AC98-34750EEED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0436" y="4290292"/>
            <a:ext cx="591128" cy="5911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13658BC-C132-48E0-8058-FE154318E483}"/>
              </a:ext>
            </a:extLst>
          </p:cNvPr>
          <p:cNvSpPr txBox="1"/>
          <p:nvPr/>
        </p:nvSpPr>
        <p:spPr>
          <a:xfrm>
            <a:off x="5241636" y="5265652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96F542-2B0A-4C27-8B94-98BFE6146A13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ECE2B9-5A95-4DEF-9FF1-097A942E42ED}"/>
              </a:ext>
            </a:extLst>
          </p:cNvPr>
          <p:cNvCxnSpPr>
            <a:cxnSpLocks/>
          </p:cNvCxnSpPr>
          <p:nvPr/>
        </p:nvCxnSpPr>
        <p:spPr>
          <a:xfrm flipV="1">
            <a:off x="6096000" y="2958464"/>
            <a:ext cx="0" cy="94107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BA1D7C4-4483-4738-B69E-026278AF83A7}"/>
              </a:ext>
            </a:extLst>
          </p:cNvPr>
          <p:cNvSpPr txBox="1"/>
          <p:nvPr/>
        </p:nvSpPr>
        <p:spPr>
          <a:xfrm>
            <a:off x="10455416" y="65128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00FD52A-2BC7-4E81-B710-DCCA74F2178F}"/>
              </a:ext>
            </a:extLst>
          </p:cNvPr>
          <p:cNvSpPr/>
          <p:nvPr/>
        </p:nvSpPr>
        <p:spPr>
          <a:xfrm>
            <a:off x="7945120" y="2291079"/>
            <a:ext cx="1137920" cy="11379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8D2C38F-C515-4347-ADF4-74EC345DD0E5}"/>
              </a:ext>
            </a:extLst>
          </p:cNvPr>
          <p:cNvSpPr/>
          <p:nvPr/>
        </p:nvSpPr>
        <p:spPr>
          <a:xfrm>
            <a:off x="9210501" y="2111478"/>
            <a:ext cx="355600" cy="355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C53ADE1-84D0-4A22-9E48-DA5A961EC902}"/>
              </a:ext>
            </a:extLst>
          </p:cNvPr>
          <p:cNvSpPr/>
          <p:nvPr/>
        </p:nvSpPr>
        <p:spPr>
          <a:xfrm>
            <a:off x="2485504" y="492332"/>
            <a:ext cx="623456" cy="6234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76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12" grpId="0"/>
      <p:bldP spid="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83D28E-6C74-48ED-A219-1FC23E0FC537}"/>
              </a:ext>
            </a:extLst>
          </p:cNvPr>
          <p:cNvSpPr txBox="1"/>
          <p:nvPr/>
        </p:nvSpPr>
        <p:spPr>
          <a:xfrm>
            <a:off x="2089990" y="281266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465A31-5E3F-4E80-923F-8ACF3E728B1F}"/>
              </a:ext>
            </a:extLst>
          </p:cNvPr>
          <p:cNvSpPr txBox="1"/>
          <p:nvPr/>
        </p:nvSpPr>
        <p:spPr>
          <a:xfrm>
            <a:off x="2089989" y="3265243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14C763-33B5-490A-AB8B-887E10C3F4BD}"/>
              </a:ext>
            </a:extLst>
          </p:cNvPr>
          <p:cNvSpPr txBox="1"/>
          <p:nvPr/>
        </p:nvSpPr>
        <p:spPr>
          <a:xfrm>
            <a:off x="230405" y="2602667"/>
            <a:ext cx="1708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dirty="0">
                <a:solidFill>
                  <a:schemeClr val="bg1"/>
                </a:solidFill>
                <a:latin typeface="Ginóra Sans" panose="00000500000000000000" pitchFamily="2" charset="0"/>
              </a:rPr>
              <a:t>03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9A8080F-1C86-4F92-AE3A-BB7049B5C33D}"/>
              </a:ext>
            </a:extLst>
          </p:cNvPr>
          <p:cNvSpPr/>
          <p:nvPr/>
        </p:nvSpPr>
        <p:spPr>
          <a:xfrm>
            <a:off x="7514369" y="-759629"/>
            <a:ext cx="5656687" cy="5943196"/>
          </a:xfrm>
          <a:custGeom>
            <a:avLst/>
            <a:gdLst>
              <a:gd name="connsiteX0" fmla="*/ 4231338 w 5656687"/>
              <a:gd name="connsiteY0" fmla="*/ 5263340 h 5943196"/>
              <a:gd name="connsiteX1" fmla="*/ 4571266 w 5656687"/>
              <a:gd name="connsiteY1" fmla="*/ 5603268 h 5943196"/>
              <a:gd name="connsiteX2" fmla="*/ 4231338 w 5656687"/>
              <a:gd name="connsiteY2" fmla="*/ 5943196 h 5943196"/>
              <a:gd name="connsiteX3" fmla="*/ 3891410 w 5656687"/>
              <a:gd name="connsiteY3" fmla="*/ 5603268 h 5943196"/>
              <a:gd name="connsiteX4" fmla="*/ 4231338 w 5656687"/>
              <a:gd name="connsiteY4" fmla="*/ 5263340 h 5943196"/>
              <a:gd name="connsiteX5" fmla="*/ 163144 w 5656687"/>
              <a:gd name="connsiteY5" fmla="*/ 1332653 h 5943196"/>
              <a:gd name="connsiteX6" fmla="*/ 326288 w 5656687"/>
              <a:gd name="connsiteY6" fmla="*/ 1495797 h 5943196"/>
              <a:gd name="connsiteX7" fmla="*/ 163144 w 5656687"/>
              <a:gd name="connsiteY7" fmla="*/ 1658941 h 5943196"/>
              <a:gd name="connsiteX8" fmla="*/ 0 w 5656687"/>
              <a:gd name="connsiteY8" fmla="*/ 1495797 h 5943196"/>
              <a:gd name="connsiteX9" fmla="*/ 163144 w 5656687"/>
              <a:gd name="connsiteY9" fmla="*/ 1332653 h 5943196"/>
              <a:gd name="connsiteX10" fmla="*/ 2959669 w 5656687"/>
              <a:gd name="connsiteY10" fmla="*/ 0 h 5943196"/>
              <a:gd name="connsiteX11" fmla="*/ 5656687 w 5656687"/>
              <a:gd name="connsiteY11" fmla="*/ 2697017 h 5943196"/>
              <a:gd name="connsiteX12" fmla="*/ 2959669 w 5656687"/>
              <a:gd name="connsiteY12" fmla="*/ 5394034 h 5943196"/>
              <a:gd name="connsiteX13" fmla="*/ 262651 w 5656687"/>
              <a:gd name="connsiteY13" fmla="*/ 2697017 h 5943196"/>
              <a:gd name="connsiteX14" fmla="*/ 2959669 w 5656687"/>
              <a:gd name="connsiteY14" fmla="*/ 0 h 594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6687" h="5943196">
                <a:moveTo>
                  <a:pt x="4231338" y="5263340"/>
                </a:moveTo>
                <a:cubicBezTo>
                  <a:pt x="4419075" y="5263340"/>
                  <a:pt x="4571266" y="5415531"/>
                  <a:pt x="4571266" y="5603268"/>
                </a:cubicBezTo>
                <a:cubicBezTo>
                  <a:pt x="4571266" y="5791005"/>
                  <a:pt x="4419075" y="5943196"/>
                  <a:pt x="4231338" y="5943196"/>
                </a:cubicBezTo>
                <a:cubicBezTo>
                  <a:pt x="4043601" y="5943196"/>
                  <a:pt x="3891410" y="5791005"/>
                  <a:pt x="3891410" y="5603268"/>
                </a:cubicBezTo>
                <a:cubicBezTo>
                  <a:pt x="3891410" y="5415531"/>
                  <a:pt x="4043601" y="5263340"/>
                  <a:pt x="4231338" y="5263340"/>
                </a:cubicBezTo>
                <a:close/>
                <a:moveTo>
                  <a:pt x="163144" y="1332653"/>
                </a:moveTo>
                <a:cubicBezTo>
                  <a:pt x="253246" y="1332653"/>
                  <a:pt x="326288" y="1405695"/>
                  <a:pt x="326288" y="1495797"/>
                </a:cubicBezTo>
                <a:cubicBezTo>
                  <a:pt x="326288" y="1585899"/>
                  <a:pt x="253246" y="1658941"/>
                  <a:pt x="163144" y="1658941"/>
                </a:cubicBezTo>
                <a:cubicBezTo>
                  <a:pt x="73042" y="1658941"/>
                  <a:pt x="0" y="1585899"/>
                  <a:pt x="0" y="1495797"/>
                </a:cubicBezTo>
                <a:cubicBezTo>
                  <a:pt x="0" y="1405695"/>
                  <a:pt x="73042" y="1332653"/>
                  <a:pt x="163144" y="1332653"/>
                </a:cubicBezTo>
                <a:close/>
                <a:moveTo>
                  <a:pt x="2959669" y="0"/>
                </a:moveTo>
                <a:cubicBezTo>
                  <a:pt x="4449191" y="0"/>
                  <a:pt x="5656687" y="1207496"/>
                  <a:pt x="5656687" y="2697017"/>
                </a:cubicBezTo>
                <a:cubicBezTo>
                  <a:pt x="5656687" y="4186538"/>
                  <a:pt x="4449191" y="5394034"/>
                  <a:pt x="2959669" y="5394034"/>
                </a:cubicBezTo>
                <a:cubicBezTo>
                  <a:pt x="1470147" y="5394034"/>
                  <a:pt x="262651" y="4186538"/>
                  <a:pt x="262651" y="2697017"/>
                </a:cubicBezTo>
                <a:cubicBezTo>
                  <a:pt x="262651" y="1207496"/>
                  <a:pt x="1470147" y="0"/>
                  <a:pt x="295966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9B267B5-ABCF-4E96-BD55-D6E7C98D395A}"/>
              </a:ext>
            </a:extLst>
          </p:cNvPr>
          <p:cNvSpPr/>
          <p:nvPr/>
        </p:nvSpPr>
        <p:spPr>
          <a:xfrm>
            <a:off x="7907713" y="-628937"/>
            <a:ext cx="5132648" cy="5132648"/>
          </a:xfrm>
          <a:prstGeom prst="ellipse">
            <a:avLst/>
          </a:prstGeom>
          <a:noFill/>
          <a:ln w="28575">
            <a:solidFill>
              <a:srgbClr val="26A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DC14648C-E080-4CAF-AABE-13FFC7B12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779" y="1565564"/>
            <a:ext cx="6338532" cy="372687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A3CCCDC6-D5C1-4394-9238-E95E244BFC03}"/>
              </a:ext>
            </a:extLst>
          </p:cNvPr>
          <p:cNvSpPr/>
          <p:nvPr/>
        </p:nvSpPr>
        <p:spPr>
          <a:xfrm>
            <a:off x="7570209" y="3777085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40A979B-D4C8-40D4-BA48-2827933A381E}"/>
              </a:ext>
            </a:extLst>
          </p:cNvPr>
          <p:cNvSpPr/>
          <p:nvPr/>
        </p:nvSpPr>
        <p:spPr>
          <a:xfrm>
            <a:off x="7858036" y="3874739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2E5DDF-71DD-4A6D-9E33-8CF65AAE7097}"/>
              </a:ext>
            </a:extLst>
          </p:cNvPr>
          <p:cNvSpPr txBox="1"/>
          <p:nvPr/>
        </p:nvSpPr>
        <p:spPr>
          <a:xfrm>
            <a:off x="8326901" y="3631663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3E1237-11BF-4A37-ADD7-4BDF49ABA82C}"/>
              </a:ext>
            </a:extLst>
          </p:cNvPr>
          <p:cNvSpPr txBox="1"/>
          <p:nvPr/>
        </p:nvSpPr>
        <p:spPr>
          <a:xfrm>
            <a:off x="8307635" y="3939463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C89AD4B-3FE7-41FE-BC0D-FFE545A9BCBD}"/>
              </a:ext>
            </a:extLst>
          </p:cNvPr>
          <p:cNvSpPr/>
          <p:nvPr/>
        </p:nvSpPr>
        <p:spPr>
          <a:xfrm>
            <a:off x="7570210" y="2494122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3FFE48-9E9A-4912-B568-3DD08D94AC4D}"/>
              </a:ext>
            </a:extLst>
          </p:cNvPr>
          <p:cNvSpPr txBox="1"/>
          <p:nvPr/>
        </p:nvSpPr>
        <p:spPr>
          <a:xfrm>
            <a:off x="8326901" y="2317718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199168-D29E-4DF6-AB50-22FAF512603B}"/>
              </a:ext>
            </a:extLst>
          </p:cNvPr>
          <p:cNvSpPr txBox="1"/>
          <p:nvPr/>
        </p:nvSpPr>
        <p:spPr>
          <a:xfrm>
            <a:off x="8307635" y="2625518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3FC8D0-1133-4755-B89F-A344364E0E47}"/>
              </a:ext>
            </a:extLst>
          </p:cNvPr>
          <p:cNvSpPr/>
          <p:nvPr/>
        </p:nvSpPr>
        <p:spPr>
          <a:xfrm>
            <a:off x="7570210" y="1180177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7A5E13-3788-4F0D-8A3D-090AFF8AC683}"/>
              </a:ext>
            </a:extLst>
          </p:cNvPr>
          <p:cNvSpPr txBox="1"/>
          <p:nvPr/>
        </p:nvSpPr>
        <p:spPr>
          <a:xfrm>
            <a:off x="8326900" y="1003773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272BB3-90BA-4EDB-80EA-3D9535F452AB}"/>
              </a:ext>
            </a:extLst>
          </p:cNvPr>
          <p:cNvSpPr txBox="1"/>
          <p:nvPr/>
        </p:nvSpPr>
        <p:spPr>
          <a:xfrm>
            <a:off x="8307634" y="1311573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F897DFF-9D1C-47F7-9C6C-82C1F9C3D5F0}"/>
              </a:ext>
            </a:extLst>
          </p:cNvPr>
          <p:cNvSpPr/>
          <p:nvPr/>
        </p:nvSpPr>
        <p:spPr>
          <a:xfrm>
            <a:off x="7570209" y="5091031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6294DA5-29D4-42EC-9339-A961BB90C44F}"/>
              </a:ext>
            </a:extLst>
          </p:cNvPr>
          <p:cNvSpPr/>
          <p:nvPr/>
        </p:nvSpPr>
        <p:spPr>
          <a:xfrm>
            <a:off x="7858036" y="5188685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9175AE-807C-436B-834E-1DD0356B4A26}"/>
              </a:ext>
            </a:extLst>
          </p:cNvPr>
          <p:cNvSpPr txBox="1"/>
          <p:nvPr/>
        </p:nvSpPr>
        <p:spPr>
          <a:xfrm>
            <a:off x="8326901" y="494560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CA8357-EEFC-4B57-B834-69ABBEEC04A4}"/>
              </a:ext>
            </a:extLst>
          </p:cNvPr>
          <p:cNvSpPr txBox="1"/>
          <p:nvPr/>
        </p:nvSpPr>
        <p:spPr>
          <a:xfrm>
            <a:off x="8307635" y="5253409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170EF95-5E16-4BC8-A392-3F54C7ACE809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50B3C93B-8FA6-47A0-8E95-E348756DD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95071" y="5215892"/>
            <a:ext cx="267641" cy="267641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52C0E5B6-DC90-46FC-B8F5-1ED1BD620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95071" y="3901946"/>
            <a:ext cx="267641" cy="267641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BF56CE19-DC97-43AC-8734-C8A46B69B4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93587" y="1305037"/>
            <a:ext cx="267641" cy="267641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4E02EDAB-C673-4DC1-8D6F-B3E7DAFF4B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93586" y="2618982"/>
            <a:ext cx="267641" cy="26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99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19" grpId="0"/>
      <p:bldP spid="10" grpId="0" animBg="1"/>
      <p:bldP spid="20" grpId="0"/>
      <p:bldP spid="21" grpId="0"/>
      <p:bldP spid="8" grpId="0" animBg="1"/>
      <p:bldP spid="22" grpId="0"/>
      <p:bldP spid="23" grpId="0"/>
      <p:bldP spid="24" grpId="0" animBg="1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51337786-9CB7-49AB-8034-08CA472106DA}"/>
              </a:ext>
            </a:extLst>
          </p:cNvPr>
          <p:cNvSpPr/>
          <p:nvPr/>
        </p:nvSpPr>
        <p:spPr>
          <a:xfrm>
            <a:off x="2320649" y="3705835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183CA8D-6D69-40C4-A19E-E470D72078AA}"/>
              </a:ext>
            </a:extLst>
          </p:cNvPr>
          <p:cNvSpPr/>
          <p:nvPr/>
        </p:nvSpPr>
        <p:spPr>
          <a:xfrm>
            <a:off x="2608476" y="3803489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B9ED0B8B-27B4-48CA-BDC1-7A40A5E33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45511" y="3830696"/>
            <a:ext cx="267641" cy="26764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0E732EF-F247-4668-81E6-ADD9D8E65136}"/>
              </a:ext>
            </a:extLst>
          </p:cNvPr>
          <p:cNvSpPr txBox="1"/>
          <p:nvPr/>
        </p:nvSpPr>
        <p:spPr>
          <a:xfrm>
            <a:off x="1724967" y="434358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C522A9-80A4-4185-AC27-3FD779187E3F}"/>
              </a:ext>
            </a:extLst>
          </p:cNvPr>
          <p:cNvSpPr txBox="1"/>
          <p:nvPr/>
        </p:nvSpPr>
        <p:spPr>
          <a:xfrm>
            <a:off x="1222872" y="4800640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04F42AE-E9C2-42E5-93AC-4DBDB5BB6B40}"/>
              </a:ext>
            </a:extLst>
          </p:cNvPr>
          <p:cNvSpPr/>
          <p:nvPr/>
        </p:nvSpPr>
        <p:spPr>
          <a:xfrm>
            <a:off x="2320649" y="1103998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6D99302B-B042-4FEF-9C75-FBC358A9A3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44026" y="1228858"/>
            <a:ext cx="267641" cy="26764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2226744-5682-4669-9804-A20C46D85EEC}"/>
              </a:ext>
            </a:extLst>
          </p:cNvPr>
          <p:cNvSpPr txBox="1"/>
          <p:nvPr/>
        </p:nvSpPr>
        <p:spPr>
          <a:xfrm>
            <a:off x="1724967" y="1739857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8B5E64-566D-408E-8F62-E10F9A51AA08}"/>
              </a:ext>
            </a:extLst>
          </p:cNvPr>
          <p:cNvSpPr txBox="1"/>
          <p:nvPr/>
        </p:nvSpPr>
        <p:spPr>
          <a:xfrm>
            <a:off x="1222872" y="2196908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D38E811-1744-450D-96E4-3D780A1FD4B9}"/>
              </a:ext>
            </a:extLst>
          </p:cNvPr>
          <p:cNvSpPr/>
          <p:nvPr/>
        </p:nvSpPr>
        <p:spPr>
          <a:xfrm>
            <a:off x="5804354" y="3705836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64C966-4162-4723-A5BC-172CBE98DC2E}"/>
              </a:ext>
            </a:extLst>
          </p:cNvPr>
          <p:cNvSpPr/>
          <p:nvPr/>
        </p:nvSpPr>
        <p:spPr>
          <a:xfrm>
            <a:off x="6092181" y="3803490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2648C2F-9F82-45BF-9B6F-211EE56212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29216" y="3830697"/>
            <a:ext cx="267641" cy="26764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EFE9CBE-1E60-4978-9BE2-EF0F3D104CC3}"/>
              </a:ext>
            </a:extLst>
          </p:cNvPr>
          <p:cNvSpPr txBox="1"/>
          <p:nvPr/>
        </p:nvSpPr>
        <p:spPr>
          <a:xfrm>
            <a:off x="5208672" y="434358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3BD246-A09C-4B38-A547-A79879AD4DDE}"/>
              </a:ext>
            </a:extLst>
          </p:cNvPr>
          <p:cNvSpPr txBox="1"/>
          <p:nvPr/>
        </p:nvSpPr>
        <p:spPr>
          <a:xfrm>
            <a:off x="4706577" y="4800640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4764482-2D54-49BE-9A06-E5CA7FE01E19}"/>
              </a:ext>
            </a:extLst>
          </p:cNvPr>
          <p:cNvSpPr/>
          <p:nvPr/>
        </p:nvSpPr>
        <p:spPr>
          <a:xfrm>
            <a:off x="5804354" y="1103998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7F855E1-7233-4EEA-9399-284AD2A4ED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27730" y="1228858"/>
            <a:ext cx="267641" cy="26764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5670BDA-4075-4F66-B307-99B93BA37DA4}"/>
              </a:ext>
            </a:extLst>
          </p:cNvPr>
          <p:cNvSpPr txBox="1"/>
          <p:nvPr/>
        </p:nvSpPr>
        <p:spPr>
          <a:xfrm>
            <a:off x="5208672" y="1739857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FD5E5A3-0A3A-4F33-ABA0-7121627BDC9E}"/>
              </a:ext>
            </a:extLst>
          </p:cNvPr>
          <p:cNvSpPr txBox="1"/>
          <p:nvPr/>
        </p:nvSpPr>
        <p:spPr>
          <a:xfrm>
            <a:off x="4706577" y="2196908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8A7FFFC-51DC-4CE7-937A-6473ED94730E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7C22A06-4D22-4FB6-A47C-A35E39856691}"/>
              </a:ext>
            </a:extLst>
          </p:cNvPr>
          <p:cNvSpPr/>
          <p:nvPr/>
        </p:nvSpPr>
        <p:spPr>
          <a:xfrm>
            <a:off x="9288060" y="3705836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3509075-E6BB-45E9-86A3-E3B2EA68EEFF}"/>
              </a:ext>
            </a:extLst>
          </p:cNvPr>
          <p:cNvSpPr/>
          <p:nvPr/>
        </p:nvSpPr>
        <p:spPr>
          <a:xfrm>
            <a:off x="9575887" y="3803490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F83A6691-3879-4F6D-B7D4-98E85CCB1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12922" y="3830697"/>
            <a:ext cx="267641" cy="267641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87A2B523-8C2B-48A1-BEA2-E640F07D53BD}"/>
              </a:ext>
            </a:extLst>
          </p:cNvPr>
          <p:cNvSpPr txBox="1"/>
          <p:nvPr/>
        </p:nvSpPr>
        <p:spPr>
          <a:xfrm>
            <a:off x="8692378" y="434358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7E6BE0D-90AA-49A0-9148-DFD318F13464}"/>
              </a:ext>
            </a:extLst>
          </p:cNvPr>
          <p:cNvSpPr txBox="1"/>
          <p:nvPr/>
        </p:nvSpPr>
        <p:spPr>
          <a:xfrm>
            <a:off x="8190283" y="4800640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45FCD90-7731-42F1-A1AB-54886DE062A4}"/>
              </a:ext>
            </a:extLst>
          </p:cNvPr>
          <p:cNvSpPr/>
          <p:nvPr/>
        </p:nvSpPr>
        <p:spPr>
          <a:xfrm>
            <a:off x="9288060" y="1103998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BA86FDA5-BD7D-466C-AFDF-DC5BBFD142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11436" y="1228858"/>
            <a:ext cx="267641" cy="267641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B26503B4-94F5-4D00-8515-63FBBF54CF7B}"/>
              </a:ext>
            </a:extLst>
          </p:cNvPr>
          <p:cNvSpPr txBox="1"/>
          <p:nvPr/>
        </p:nvSpPr>
        <p:spPr>
          <a:xfrm>
            <a:off x="8692378" y="1739857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3A86BA5-A232-4427-99E8-22F53EEA1539}"/>
              </a:ext>
            </a:extLst>
          </p:cNvPr>
          <p:cNvSpPr txBox="1"/>
          <p:nvPr/>
        </p:nvSpPr>
        <p:spPr>
          <a:xfrm>
            <a:off x="8190283" y="2196908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3578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2" grpId="0"/>
      <p:bldP spid="33" grpId="0"/>
      <p:bldP spid="19" grpId="0" animBg="1"/>
      <p:bldP spid="34" grpId="0"/>
      <p:bldP spid="35" grpId="0"/>
      <p:bldP spid="20" grpId="0" animBg="1"/>
      <p:bldP spid="36" grpId="0"/>
      <p:bldP spid="37" grpId="0"/>
      <p:bldP spid="18" grpId="0" animBg="1"/>
      <p:bldP spid="38" grpId="0"/>
      <p:bldP spid="39" grpId="0"/>
      <p:bldP spid="42" grpId="0" animBg="1"/>
      <p:bldP spid="48" grpId="0"/>
      <p:bldP spid="49" grpId="0"/>
      <p:bldP spid="46" grpId="0" animBg="1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A5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6">
            <a:extLst>
              <a:ext uri="{FF2B5EF4-FFF2-40B4-BE49-F238E27FC236}">
                <a16:creationId xmlns:a16="http://schemas.microsoft.com/office/drawing/2014/main" id="{BF47CC20-A368-48DC-865C-259519971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5406" y="4421274"/>
            <a:ext cx="876826" cy="872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62C13C3E-CC91-49AA-87D5-170595978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0227" y="974865"/>
            <a:ext cx="875864" cy="8720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7A05CA4A-4D61-4BAD-B2E7-0A7778ED6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4084" y="1564037"/>
            <a:ext cx="876824" cy="8720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9">
            <a:extLst>
              <a:ext uri="{FF2B5EF4-FFF2-40B4-BE49-F238E27FC236}">
                <a16:creationId xmlns:a16="http://schemas.microsoft.com/office/drawing/2014/main" id="{CD56246A-27A2-4918-ADAB-BC9DDFF4D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9310" y="2992120"/>
            <a:ext cx="876826" cy="872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C7BE831D-0D5C-42DE-94C4-478598E9A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8996" y="2992120"/>
            <a:ext cx="876826" cy="872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44E62E71-2CE6-471B-8BD4-D1E3AE9B38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5914" y="4439020"/>
            <a:ext cx="876826" cy="872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2">
            <a:extLst>
              <a:ext uri="{FF2B5EF4-FFF2-40B4-BE49-F238E27FC236}">
                <a16:creationId xmlns:a16="http://schemas.microsoft.com/office/drawing/2014/main" id="{E4A65B3E-08BF-49D6-8663-82746B3F6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0227" y="5012701"/>
            <a:ext cx="875864" cy="8720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13">
            <a:extLst>
              <a:ext uri="{FF2B5EF4-FFF2-40B4-BE49-F238E27FC236}">
                <a16:creationId xmlns:a16="http://schemas.microsoft.com/office/drawing/2014/main" id="{A4A974CF-AAD1-419C-BC3C-C5DA7EDCD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44759" y="1551134"/>
            <a:ext cx="875866" cy="872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836C5C3F-E70C-4DD6-9996-661C0A906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5440" y="3216645"/>
            <a:ext cx="423938" cy="423934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DEC5DB1-4873-4978-A5BD-EC4A24147E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6387" y="1778617"/>
            <a:ext cx="423938" cy="42393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DB140A89-D8DA-4CF4-9304-8729C36BD4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0921" y="1198909"/>
            <a:ext cx="423938" cy="423934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12C9C19B-2E60-4E48-BC8A-0CF215E01B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70723" y="1791121"/>
            <a:ext cx="423938" cy="42393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672878A8-8918-4FD9-B7CC-43918D1CA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0455754" y="3216645"/>
            <a:ext cx="423938" cy="42393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E7505A4-3087-4BAF-B7C1-0C606FA557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860194" y="4663544"/>
            <a:ext cx="423938" cy="423934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51A970D-45F9-41E1-AFAC-12ED33DEE1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8430920" y="5235268"/>
            <a:ext cx="423938" cy="42393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EB75555-FFD6-4F35-8DEA-91F14EAEEB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6997034" y="4699629"/>
            <a:ext cx="423938" cy="42393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4ED148C-D366-452C-A658-D21EB8E8A2BD}"/>
              </a:ext>
            </a:extLst>
          </p:cNvPr>
          <p:cNvSpPr txBox="1"/>
          <p:nvPr/>
        </p:nvSpPr>
        <p:spPr>
          <a:xfrm>
            <a:off x="11217256" y="3259335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20%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8993E4-6941-4094-9B47-A95D3608A4AC}"/>
              </a:ext>
            </a:extLst>
          </p:cNvPr>
          <p:cNvSpPr txBox="1"/>
          <p:nvPr/>
        </p:nvSpPr>
        <p:spPr>
          <a:xfrm>
            <a:off x="10578993" y="1622732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12%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CCE22C-6995-46D3-91C7-D20FC1BD3303}"/>
              </a:ext>
            </a:extLst>
          </p:cNvPr>
          <p:cNvSpPr txBox="1"/>
          <p:nvPr/>
        </p:nvSpPr>
        <p:spPr>
          <a:xfrm>
            <a:off x="10578993" y="4896714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31%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770A25-81E4-4C1C-ACAF-53DA58456774}"/>
              </a:ext>
            </a:extLst>
          </p:cNvPr>
          <p:cNvSpPr txBox="1"/>
          <p:nvPr/>
        </p:nvSpPr>
        <p:spPr>
          <a:xfrm>
            <a:off x="7783795" y="494473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10%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1345EA-A495-48A8-A31E-6D9FF4E454AA}"/>
              </a:ext>
            </a:extLst>
          </p:cNvPr>
          <p:cNvSpPr txBox="1"/>
          <p:nvPr/>
        </p:nvSpPr>
        <p:spPr>
          <a:xfrm>
            <a:off x="7783795" y="6107290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26%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0293B3C-BA72-4A77-816B-1D9481EDDC33}"/>
              </a:ext>
            </a:extLst>
          </p:cNvPr>
          <p:cNvSpPr txBox="1"/>
          <p:nvPr/>
        </p:nvSpPr>
        <p:spPr>
          <a:xfrm>
            <a:off x="4943515" y="1622732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33%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0BBFE5-237E-4893-9A66-EC051525E35A}"/>
              </a:ext>
            </a:extLst>
          </p:cNvPr>
          <p:cNvSpPr txBox="1"/>
          <p:nvPr/>
        </p:nvSpPr>
        <p:spPr>
          <a:xfrm>
            <a:off x="4986712" y="4896714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13%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9C4BABE-D949-4E65-A9D5-BD745CD8DF7D}"/>
              </a:ext>
            </a:extLst>
          </p:cNvPr>
          <p:cNvSpPr txBox="1"/>
          <p:nvPr/>
        </p:nvSpPr>
        <p:spPr>
          <a:xfrm>
            <a:off x="4233824" y="3227422"/>
            <a:ext cx="1708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Ginóra Sans" panose="00000500000000000000" pitchFamily="2" charset="0"/>
              </a:rPr>
              <a:t>11%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F379BA-CCCA-4F29-B4A9-2D68A9395FF8}"/>
              </a:ext>
            </a:extLst>
          </p:cNvPr>
          <p:cNvSpPr txBox="1"/>
          <p:nvPr/>
        </p:nvSpPr>
        <p:spPr>
          <a:xfrm>
            <a:off x="1043710" y="329297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B8E6F6-3BCD-479E-9B4A-1CF0CFCC5B18}"/>
              </a:ext>
            </a:extLst>
          </p:cNvPr>
          <p:cNvSpPr txBox="1"/>
          <p:nvPr/>
        </p:nvSpPr>
        <p:spPr>
          <a:xfrm>
            <a:off x="1043709" y="3631529"/>
            <a:ext cx="3241963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0F74A73-CF03-44F6-A04E-91813BE4CD36}"/>
              </a:ext>
            </a:extLst>
          </p:cNvPr>
          <p:cNvSpPr txBox="1"/>
          <p:nvPr/>
        </p:nvSpPr>
        <p:spPr>
          <a:xfrm>
            <a:off x="1043709" y="2210807"/>
            <a:ext cx="505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BRIGHT TITLE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619EB2C-56AD-4422-BC3D-87605AA49818}"/>
              </a:ext>
            </a:extLst>
          </p:cNvPr>
          <p:cNvSpPr txBox="1"/>
          <p:nvPr/>
        </p:nvSpPr>
        <p:spPr>
          <a:xfrm>
            <a:off x="1043709" y="2648000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bg1"/>
              </a:solidFill>
              <a:latin typeface="Ginóra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FCD4A3-9D68-4FED-B235-3A158AD6EEC3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3717AD2-C3AD-4E3F-A618-AE81E3BA2207}"/>
              </a:ext>
            </a:extLst>
          </p:cNvPr>
          <p:cNvSpPr/>
          <p:nvPr/>
        </p:nvSpPr>
        <p:spPr>
          <a:xfrm>
            <a:off x="7496691" y="2317922"/>
            <a:ext cx="2282935" cy="22829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78BC70-ED6D-4D51-AB41-61336A87C579}"/>
              </a:ext>
            </a:extLst>
          </p:cNvPr>
          <p:cNvSpPr txBox="1"/>
          <p:nvPr/>
        </p:nvSpPr>
        <p:spPr>
          <a:xfrm>
            <a:off x="7765138" y="2900869"/>
            <a:ext cx="1736374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6600" dirty="0">
                <a:solidFill>
                  <a:srgbClr val="26A59A"/>
                </a:solidFill>
                <a:latin typeface="Ginóra Sans" panose="00000500000000000000" pitchFamily="2" charset="0"/>
              </a:rPr>
              <a:t>98%</a:t>
            </a:r>
          </a:p>
        </p:txBody>
      </p:sp>
    </p:spTree>
    <p:extLst>
      <p:ext uri="{BB962C8B-B14F-4D97-AF65-F5344CB8AC3E}">
        <p14:creationId xmlns:p14="http://schemas.microsoft.com/office/powerpoint/2010/main" val="376563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1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7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3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600"/>
                            </p:stCondLst>
                            <p:childTnLst>
                              <p:par>
                                <p:cTn id="1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9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00"/>
                            </p:stCondLst>
                            <p:childTnLst>
                              <p:par>
                                <p:cTn id="1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5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800"/>
                            </p:stCondLst>
                            <p:childTnLst>
                              <p:par>
                                <p:cTn id="1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15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5354F736-DDA9-4A66-AA42-306567AFF1F3}"/>
              </a:ext>
            </a:extLst>
          </p:cNvPr>
          <p:cNvSpPr/>
          <p:nvPr/>
        </p:nvSpPr>
        <p:spPr>
          <a:xfrm>
            <a:off x="7726680" y="-782"/>
            <a:ext cx="4465319" cy="685878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C5684A6-D8D7-4019-88D4-F86D55E9A814}"/>
              </a:ext>
            </a:extLst>
          </p:cNvPr>
          <p:cNvSpPr/>
          <p:nvPr/>
        </p:nvSpPr>
        <p:spPr>
          <a:xfrm>
            <a:off x="0" y="-782"/>
            <a:ext cx="9013401" cy="6858782"/>
          </a:xfrm>
          <a:custGeom>
            <a:avLst/>
            <a:gdLst>
              <a:gd name="connsiteX0" fmla="*/ 4063625 w 9013401"/>
              <a:gd name="connsiteY0" fmla="*/ 0 h 6858782"/>
              <a:gd name="connsiteX1" fmla="*/ 8138052 w 9013401"/>
              <a:gd name="connsiteY1" fmla="*/ 0 h 6858782"/>
              <a:gd name="connsiteX2" fmla="*/ 8160331 w 9013401"/>
              <a:gd name="connsiteY2" fmla="*/ 35013 h 6858782"/>
              <a:gd name="connsiteX3" fmla="*/ 9013401 w 9013401"/>
              <a:gd name="connsiteY3" fmla="*/ 3429782 h 6858782"/>
              <a:gd name="connsiteX4" fmla="*/ 8160331 w 9013401"/>
              <a:gd name="connsiteY4" fmla="*/ 6824551 h 6858782"/>
              <a:gd name="connsiteX5" fmla="*/ 8138549 w 9013401"/>
              <a:gd name="connsiteY5" fmla="*/ 6858782 h 6858782"/>
              <a:gd name="connsiteX6" fmla="*/ 4063127 w 9013401"/>
              <a:gd name="connsiteY6" fmla="*/ 6858782 h 6858782"/>
              <a:gd name="connsiteX7" fmla="*/ 1867423 w 9013401"/>
              <a:gd name="connsiteY7" fmla="*/ 6858782 h 6858782"/>
              <a:gd name="connsiteX8" fmla="*/ 0 w 9013401"/>
              <a:gd name="connsiteY8" fmla="*/ 6858782 h 6858782"/>
              <a:gd name="connsiteX9" fmla="*/ 0 w 9013401"/>
              <a:gd name="connsiteY9" fmla="*/ 782 h 6858782"/>
              <a:gd name="connsiteX10" fmla="*/ 4063127 w 9013401"/>
              <a:gd name="connsiteY10" fmla="*/ 782 h 6858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13401" h="6858782">
                <a:moveTo>
                  <a:pt x="4063625" y="0"/>
                </a:moveTo>
                <a:lnTo>
                  <a:pt x="8138052" y="0"/>
                </a:lnTo>
                <a:lnTo>
                  <a:pt x="8160331" y="35013"/>
                </a:lnTo>
                <a:cubicBezTo>
                  <a:pt x="8687401" y="903811"/>
                  <a:pt x="9013401" y="2104043"/>
                  <a:pt x="9013401" y="3429782"/>
                </a:cubicBezTo>
                <a:cubicBezTo>
                  <a:pt x="9013401" y="4755522"/>
                  <a:pt x="8687401" y="5955754"/>
                  <a:pt x="8160331" y="6824551"/>
                </a:cubicBezTo>
                <a:lnTo>
                  <a:pt x="8138549" y="6858782"/>
                </a:lnTo>
                <a:lnTo>
                  <a:pt x="4063127" y="6858782"/>
                </a:lnTo>
                <a:lnTo>
                  <a:pt x="1867423" y="6858782"/>
                </a:lnTo>
                <a:lnTo>
                  <a:pt x="0" y="6858782"/>
                </a:lnTo>
                <a:lnTo>
                  <a:pt x="0" y="782"/>
                </a:lnTo>
                <a:lnTo>
                  <a:pt x="4063127" y="782"/>
                </a:lnTo>
                <a:close/>
              </a:path>
            </a:pathLst>
          </a:cu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26A59A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3D35345-B6DD-4395-A9D6-913079DB8411}"/>
              </a:ext>
            </a:extLst>
          </p:cNvPr>
          <p:cNvSpPr/>
          <p:nvPr/>
        </p:nvSpPr>
        <p:spPr>
          <a:xfrm>
            <a:off x="1073692" y="1432188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144110-316C-4A44-B865-C884CD6D6D92}"/>
              </a:ext>
            </a:extLst>
          </p:cNvPr>
          <p:cNvSpPr/>
          <p:nvPr/>
        </p:nvSpPr>
        <p:spPr>
          <a:xfrm>
            <a:off x="1211867" y="1592089"/>
            <a:ext cx="231924" cy="194816"/>
          </a:xfrm>
          <a:custGeom>
            <a:avLst/>
            <a:gdLst>
              <a:gd name="connsiteX0" fmla="*/ 475525 w 476250"/>
              <a:gd name="connsiteY0" fmla="*/ 53613 h 400050"/>
              <a:gd name="connsiteX1" fmla="*/ 427900 w 476250"/>
              <a:gd name="connsiteY1" fmla="*/ 67233 h 400050"/>
              <a:gd name="connsiteX2" fmla="*/ 451426 w 476250"/>
              <a:gd name="connsiteY2" fmla="*/ 46469 h 400050"/>
              <a:gd name="connsiteX3" fmla="*/ 467238 w 476250"/>
              <a:gd name="connsiteY3" fmla="*/ 17894 h 400050"/>
              <a:gd name="connsiteX4" fmla="*/ 467238 w 476250"/>
              <a:gd name="connsiteY4" fmla="*/ 15418 h 400050"/>
              <a:gd name="connsiteX5" fmla="*/ 464666 w 476250"/>
              <a:gd name="connsiteY5" fmla="*/ 15418 h 400050"/>
              <a:gd name="connsiteX6" fmla="*/ 408278 w 476250"/>
              <a:gd name="connsiteY6" fmla="*/ 37040 h 400050"/>
              <a:gd name="connsiteX7" fmla="*/ 404373 w 476250"/>
              <a:gd name="connsiteY7" fmla="*/ 35992 h 400050"/>
              <a:gd name="connsiteX8" fmla="*/ 399420 w 476250"/>
              <a:gd name="connsiteY8" fmla="*/ 30944 h 400050"/>
              <a:gd name="connsiteX9" fmla="*/ 372464 w 476250"/>
              <a:gd name="connsiteY9" fmla="*/ 14084 h 400050"/>
              <a:gd name="connsiteX10" fmla="*/ 330554 w 476250"/>
              <a:gd name="connsiteY10" fmla="*/ 7321 h 400050"/>
              <a:gd name="connsiteX11" fmla="*/ 258164 w 476250"/>
              <a:gd name="connsiteY11" fmla="*/ 44850 h 400050"/>
              <a:gd name="connsiteX12" fmla="*/ 239114 w 476250"/>
              <a:gd name="connsiteY12" fmla="*/ 82950 h 400050"/>
              <a:gd name="connsiteX13" fmla="*/ 238162 w 476250"/>
              <a:gd name="connsiteY13" fmla="*/ 123526 h 400050"/>
              <a:gd name="connsiteX14" fmla="*/ 236161 w 476250"/>
              <a:gd name="connsiteY14" fmla="*/ 125717 h 400050"/>
              <a:gd name="connsiteX15" fmla="*/ 42137 w 476250"/>
              <a:gd name="connsiteY15" fmla="*/ 27038 h 400050"/>
              <a:gd name="connsiteX16" fmla="*/ 36803 w 476250"/>
              <a:gd name="connsiteY16" fmla="*/ 27038 h 400050"/>
              <a:gd name="connsiteX17" fmla="*/ 53567 w 476250"/>
              <a:gd name="connsiteY17" fmla="*/ 143243 h 400050"/>
              <a:gd name="connsiteX18" fmla="*/ 65473 w 476250"/>
              <a:gd name="connsiteY18" fmla="*/ 153720 h 400050"/>
              <a:gd name="connsiteX19" fmla="*/ 28040 w 476250"/>
              <a:gd name="connsiteY19" fmla="*/ 143243 h 400050"/>
              <a:gd name="connsiteX20" fmla="*/ 24516 w 476250"/>
              <a:gd name="connsiteY20" fmla="*/ 145244 h 400050"/>
              <a:gd name="connsiteX21" fmla="*/ 25087 w 476250"/>
              <a:gd name="connsiteY21" fmla="*/ 156292 h 400050"/>
              <a:gd name="connsiteX22" fmla="*/ 86714 w 476250"/>
              <a:gd name="connsiteY22" fmla="*/ 236112 h 400050"/>
              <a:gd name="connsiteX23" fmla="*/ 99097 w 476250"/>
              <a:gd name="connsiteY23" fmla="*/ 239922 h 400050"/>
              <a:gd name="connsiteX24" fmla="*/ 62425 w 476250"/>
              <a:gd name="connsiteY24" fmla="*/ 241065 h 400050"/>
              <a:gd name="connsiteX25" fmla="*/ 59758 w 476250"/>
              <a:gd name="connsiteY25" fmla="*/ 244399 h 400050"/>
              <a:gd name="connsiteX26" fmla="*/ 136911 w 476250"/>
              <a:gd name="connsiteY26" fmla="*/ 309073 h 400050"/>
              <a:gd name="connsiteX27" fmla="*/ 147388 w 476250"/>
              <a:gd name="connsiteY27" fmla="*/ 310502 h 400050"/>
              <a:gd name="connsiteX28" fmla="*/ 146722 w 476250"/>
              <a:gd name="connsiteY28" fmla="*/ 311074 h 400050"/>
              <a:gd name="connsiteX29" fmla="*/ 94048 w 476250"/>
              <a:gd name="connsiteY29" fmla="*/ 338982 h 400050"/>
              <a:gd name="connsiteX30" fmla="*/ 14038 w 476250"/>
              <a:gd name="connsiteY30" fmla="*/ 349269 h 400050"/>
              <a:gd name="connsiteX31" fmla="*/ 7657 w 476250"/>
              <a:gd name="connsiteY31" fmla="*/ 349269 h 400050"/>
              <a:gd name="connsiteX32" fmla="*/ 8895 w 476250"/>
              <a:gd name="connsiteY32" fmla="*/ 352126 h 400050"/>
              <a:gd name="connsiteX33" fmla="*/ 25564 w 476250"/>
              <a:gd name="connsiteY33" fmla="*/ 361651 h 400050"/>
              <a:gd name="connsiteX34" fmla="*/ 79094 w 476250"/>
              <a:gd name="connsiteY34" fmla="*/ 382987 h 400050"/>
              <a:gd name="connsiteX35" fmla="*/ 355319 w 476250"/>
              <a:gd name="connsiteY35" fmla="*/ 318313 h 400050"/>
              <a:gd name="connsiteX36" fmla="*/ 431519 w 476250"/>
              <a:gd name="connsiteY36" fmla="*/ 106572 h 400050"/>
              <a:gd name="connsiteX37" fmla="*/ 437234 w 476250"/>
              <a:gd name="connsiteY37" fmla="*/ 100285 h 400050"/>
              <a:gd name="connsiteX38" fmla="*/ 474763 w 476250"/>
              <a:gd name="connsiteY38" fmla="*/ 61138 h 400050"/>
              <a:gd name="connsiteX39" fmla="*/ 477049 w 476250"/>
              <a:gd name="connsiteY39" fmla="*/ 53613 h 400050"/>
              <a:gd name="connsiteX40" fmla="*/ 477049 w 476250"/>
              <a:gd name="connsiteY40" fmla="*/ 53613 h 400050"/>
              <a:gd name="connsiteX41" fmla="*/ 475525 w 476250"/>
              <a:gd name="connsiteY41" fmla="*/ 53613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6250" h="400050">
                <a:moveTo>
                  <a:pt x="475525" y="53613"/>
                </a:moveTo>
                <a:cubicBezTo>
                  <a:pt x="460289" y="60148"/>
                  <a:pt x="444287" y="64724"/>
                  <a:pt x="427900" y="67233"/>
                </a:cubicBezTo>
                <a:cubicBezTo>
                  <a:pt x="435615" y="65900"/>
                  <a:pt x="446950" y="51993"/>
                  <a:pt x="451426" y="46469"/>
                </a:cubicBezTo>
                <a:cubicBezTo>
                  <a:pt x="458413" y="38000"/>
                  <a:pt x="463774" y="28312"/>
                  <a:pt x="467238" y="17894"/>
                </a:cubicBezTo>
                <a:cubicBezTo>
                  <a:pt x="467238" y="17037"/>
                  <a:pt x="468000" y="16085"/>
                  <a:pt x="467238" y="15418"/>
                </a:cubicBezTo>
                <a:cubicBezTo>
                  <a:pt x="466423" y="15038"/>
                  <a:pt x="465481" y="15038"/>
                  <a:pt x="464666" y="15418"/>
                </a:cubicBezTo>
                <a:cubicBezTo>
                  <a:pt x="446858" y="24975"/>
                  <a:pt x="427911" y="32240"/>
                  <a:pt x="408278" y="37040"/>
                </a:cubicBezTo>
                <a:cubicBezTo>
                  <a:pt x="406883" y="37467"/>
                  <a:pt x="405367" y="37060"/>
                  <a:pt x="404373" y="35992"/>
                </a:cubicBezTo>
                <a:cubicBezTo>
                  <a:pt x="402844" y="34194"/>
                  <a:pt x="401188" y="32507"/>
                  <a:pt x="399420" y="30944"/>
                </a:cubicBezTo>
                <a:cubicBezTo>
                  <a:pt x="391395" y="23917"/>
                  <a:pt x="382294" y="18225"/>
                  <a:pt x="372464" y="14084"/>
                </a:cubicBezTo>
                <a:cubicBezTo>
                  <a:pt x="359164" y="8765"/>
                  <a:pt x="344852" y="6456"/>
                  <a:pt x="330554" y="7321"/>
                </a:cubicBezTo>
                <a:cubicBezTo>
                  <a:pt x="302241" y="9167"/>
                  <a:pt x="275991" y="22775"/>
                  <a:pt x="258164" y="44850"/>
                </a:cubicBezTo>
                <a:cubicBezTo>
                  <a:pt x="249079" y="55987"/>
                  <a:pt x="242574" y="68999"/>
                  <a:pt x="239114" y="82950"/>
                </a:cubicBezTo>
                <a:cubicBezTo>
                  <a:pt x="236133" y="96281"/>
                  <a:pt x="235809" y="110070"/>
                  <a:pt x="238162" y="123526"/>
                </a:cubicBezTo>
                <a:cubicBezTo>
                  <a:pt x="238162" y="125717"/>
                  <a:pt x="238162" y="126003"/>
                  <a:pt x="236161" y="125717"/>
                </a:cubicBezTo>
                <a:cubicBezTo>
                  <a:pt x="158628" y="114192"/>
                  <a:pt x="94334" y="86474"/>
                  <a:pt x="42137" y="27038"/>
                </a:cubicBezTo>
                <a:cubicBezTo>
                  <a:pt x="39946" y="24371"/>
                  <a:pt x="38708" y="24371"/>
                  <a:pt x="36803" y="27038"/>
                </a:cubicBezTo>
                <a:cubicBezTo>
                  <a:pt x="13943" y="61233"/>
                  <a:pt x="25087" y="116192"/>
                  <a:pt x="53567" y="143243"/>
                </a:cubicBezTo>
                <a:cubicBezTo>
                  <a:pt x="57356" y="146935"/>
                  <a:pt x="61330" y="150432"/>
                  <a:pt x="65473" y="153720"/>
                </a:cubicBezTo>
                <a:cubicBezTo>
                  <a:pt x="52427" y="152727"/>
                  <a:pt x="39706" y="149166"/>
                  <a:pt x="28040" y="143243"/>
                </a:cubicBezTo>
                <a:cubicBezTo>
                  <a:pt x="25849" y="141814"/>
                  <a:pt x="24706" y="142672"/>
                  <a:pt x="24516" y="145244"/>
                </a:cubicBezTo>
                <a:cubicBezTo>
                  <a:pt x="24336" y="148936"/>
                  <a:pt x="24527" y="152638"/>
                  <a:pt x="25087" y="156292"/>
                </a:cubicBezTo>
                <a:cubicBezTo>
                  <a:pt x="29654" y="192098"/>
                  <a:pt x="53230" y="222633"/>
                  <a:pt x="86714" y="236112"/>
                </a:cubicBezTo>
                <a:cubicBezTo>
                  <a:pt x="90698" y="237810"/>
                  <a:pt x="94848" y="239087"/>
                  <a:pt x="99097" y="239922"/>
                </a:cubicBezTo>
                <a:cubicBezTo>
                  <a:pt x="87017" y="242300"/>
                  <a:pt x="74630" y="242686"/>
                  <a:pt x="62425" y="241065"/>
                </a:cubicBezTo>
                <a:cubicBezTo>
                  <a:pt x="59758" y="240494"/>
                  <a:pt x="58711" y="241827"/>
                  <a:pt x="59758" y="244399"/>
                </a:cubicBezTo>
                <a:cubicBezTo>
                  <a:pt x="75856" y="288499"/>
                  <a:pt x="110812" y="301549"/>
                  <a:pt x="136911" y="309073"/>
                </a:cubicBezTo>
                <a:cubicBezTo>
                  <a:pt x="140340" y="309645"/>
                  <a:pt x="143864" y="309645"/>
                  <a:pt x="147388" y="310502"/>
                </a:cubicBezTo>
                <a:cubicBezTo>
                  <a:pt x="147388" y="310502"/>
                  <a:pt x="147388" y="310502"/>
                  <a:pt x="146722" y="311074"/>
                </a:cubicBezTo>
                <a:cubicBezTo>
                  <a:pt x="138054" y="324313"/>
                  <a:pt x="108050" y="334124"/>
                  <a:pt x="94048" y="338982"/>
                </a:cubicBezTo>
                <a:cubicBezTo>
                  <a:pt x="68441" y="348177"/>
                  <a:pt x="41139" y="351687"/>
                  <a:pt x="14038" y="349269"/>
                </a:cubicBezTo>
                <a:cubicBezTo>
                  <a:pt x="9752" y="348602"/>
                  <a:pt x="8895" y="348697"/>
                  <a:pt x="7657" y="349269"/>
                </a:cubicBezTo>
                <a:cubicBezTo>
                  <a:pt x="6418" y="349840"/>
                  <a:pt x="7657" y="350983"/>
                  <a:pt x="8895" y="352126"/>
                </a:cubicBezTo>
                <a:cubicBezTo>
                  <a:pt x="14419" y="355746"/>
                  <a:pt x="19944" y="358889"/>
                  <a:pt x="25564" y="361651"/>
                </a:cubicBezTo>
                <a:cubicBezTo>
                  <a:pt x="42570" y="370705"/>
                  <a:pt x="60522" y="377861"/>
                  <a:pt x="79094" y="382987"/>
                </a:cubicBezTo>
                <a:cubicBezTo>
                  <a:pt x="175201" y="409562"/>
                  <a:pt x="283501" y="390036"/>
                  <a:pt x="355319" y="318313"/>
                </a:cubicBezTo>
                <a:cubicBezTo>
                  <a:pt x="412469" y="262020"/>
                  <a:pt x="431519" y="184391"/>
                  <a:pt x="431519" y="106572"/>
                </a:cubicBezTo>
                <a:cubicBezTo>
                  <a:pt x="431519" y="103524"/>
                  <a:pt x="435139" y="101904"/>
                  <a:pt x="437234" y="100285"/>
                </a:cubicBezTo>
                <a:cubicBezTo>
                  <a:pt x="451573" y="89122"/>
                  <a:pt x="464215" y="75935"/>
                  <a:pt x="474763" y="61138"/>
                </a:cubicBezTo>
                <a:cubicBezTo>
                  <a:pt x="476398" y="58983"/>
                  <a:pt x="477209" y="56314"/>
                  <a:pt x="477049" y="53613"/>
                </a:cubicBezTo>
                <a:lnTo>
                  <a:pt x="477049" y="53613"/>
                </a:lnTo>
                <a:cubicBezTo>
                  <a:pt x="477239" y="52375"/>
                  <a:pt x="477239" y="52756"/>
                  <a:pt x="475525" y="53613"/>
                </a:cubicBezTo>
                <a:close/>
              </a:path>
            </a:pathLst>
          </a:custGeom>
          <a:solidFill>
            <a:srgbClr val="26A59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326841C-47BB-47E4-8E54-F385C38EF091}"/>
              </a:ext>
            </a:extLst>
          </p:cNvPr>
          <p:cNvSpPr/>
          <p:nvPr/>
        </p:nvSpPr>
        <p:spPr>
          <a:xfrm>
            <a:off x="1073691" y="3171043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08905EC-0324-4E96-882F-D30F8ADC6B46}"/>
              </a:ext>
            </a:extLst>
          </p:cNvPr>
          <p:cNvSpPr/>
          <p:nvPr/>
        </p:nvSpPr>
        <p:spPr>
          <a:xfrm>
            <a:off x="1269848" y="3308040"/>
            <a:ext cx="115962" cy="241196"/>
          </a:xfrm>
          <a:custGeom>
            <a:avLst/>
            <a:gdLst>
              <a:gd name="connsiteX0" fmla="*/ 56674 w 238125"/>
              <a:gd name="connsiteY0" fmla="*/ 251460 h 495300"/>
              <a:gd name="connsiteX1" fmla="*/ 56674 w 238125"/>
              <a:gd name="connsiteY1" fmla="*/ 485394 h 495300"/>
              <a:gd name="connsiteX2" fmla="*/ 62770 w 238125"/>
              <a:gd name="connsiteY2" fmla="*/ 491490 h 495300"/>
              <a:gd name="connsiteX3" fmla="*/ 149638 w 238125"/>
              <a:gd name="connsiteY3" fmla="*/ 491490 h 495300"/>
              <a:gd name="connsiteX4" fmla="*/ 155734 w 238125"/>
              <a:gd name="connsiteY4" fmla="*/ 485587 h 495300"/>
              <a:gd name="connsiteX5" fmla="*/ 155734 w 238125"/>
              <a:gd name="connsiteY5" fmla="*/ 485395 h 495300"/>
              <a:gd name="connsiteX6" fmla="*/ 155734 w 238125"/>
              <a:gd name="connsiteY6" fmla="*/ 247269 h 495300"/>
              <a:gd name="connsiteX7" fmla="*/ 218789 w 238125"/>
              <a:gd name="connsiteY7" fmla="*/ 247269 h 495300"/>
              <a:gd name="connsiteX8" fmla="*/ 224885 w 238125"/>
              <a:gd name="connsiteY8" fmla="*/ 241649 h 495300"/>
              <a:gd name="connsiteX9" fmla="*/ 230886 w 238125"/>
              <a:gd name="connsiteY9" fmla="*/ 170022 h 495300"/>
              <a:gd name="connsiteX10" fmla="*/ 225285 w 238125"/>
              <a:gd name="connsiteY10" fmla="*/ 163468 h 495300"/>
              <a:gd name="connsiteX11" fmla="*/ 224790 w 238125"/>
              <a:gd name="connsiteY11" fmla="*/ 163449 h 495300"/>
              <a:gd name="connsiteX12" fmla="*/ 155734 w 238125"/>
              <a:gd name="connsiteY12" fmla="*/ 163449 h 495300"/>
              <a:gd name="connsiteX13" fmla="*/ 155734 w 238125"/>
              <a:gd name="connsiteY13" fmla="*/ 112586 h 495300"/>
              <a:gd name="connsiteX14" fmla="*/ 177356 w 238125"/>
              <a:gd name="connsiteY14" fmla="*/ 90964 h 495300"/>
              <a:gd name="connsiteX15" fmla="*/ 225933 w 238125"/>
              <a:gd name="connsiteY15" fmla="*/ 90964 h 495300"/>
              <a:gd name="connsiteX16" fmla="*/ 232029 w 238125"/>
              <a:gd name="connsiteY16" fmla="*/ 84867 h 495300"/>
              <a:gd name="connsiteX17" fmla="*/ 232029 w 238125"/>
              <a:gd name="connsiteY17" fmla="*/ 13240 h 495300"/>
              <a:gd name="connsiteX18" fmla="*/ 225933 w 238125"/>
              <a:gd name="connsiteY18" fmla="*/ 7144 h 495300"/>
              <a:gd name="connsiteX19" fmla="*/ 143828 w 238125"/>
              <a:gd name="connsiteY19" fmla="*/ 7144 h 495300"/>
              <a:gd name="connsiteX20" fmla="*/ 56674 w 238125"/>
              <a:gd name="connsiteY20" fmla="*/ 94298 h 495300"/>
              <a:gd name="connsiteX21" fmla="*/ 56674 w 238125"/>
              <a:gd name="connsiteY21" fmla="*/ 163449 h 495300"/>
              <a:gd name="connsiteX22" fmla="*/ 13240 w 238125"/>
              <a:gd name="connsiteY22" fmla="*/ 163449 h 495300"/>
              <a:gd name="connsiteX23" fmla="*/ 7144 w 238125"/>
              <a:gd name="connsiteY23" fmla="*/ 169545 h 495300"/>
              <a:gd name="connsiteX24" fmla="*/ 7144 w 238125"/>
              <a:gd name="connsiteY24" fmla="*/ 241173 h 495300"/>
              <a:gd name="connsiteX25" fmla="*/ 13240 w 238125"/>
              <a:gd name="connsiteY25" fmla="*/ 247269 h 495300"/>
              <a:gd name="connsiteX26" fmla="*/ 56674 w 238125"/>
              <a:gd name="connsiteY26" fmla="*/ 247269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8125" h="495300">
                <a:moveTo>
                  <a:pt x="56674" y="251460"/>
                </a:moveTo>
                <a:lnTo>
                  <a:pt x="56674" y="485394"/>
                </a:lnTo>
                <a:cubicBezTo>
                  <a:pt x="56674" y="488761"/>
                  <a:pt x="59403" y="491490"/>
                  <a:pt x="62770" y="491490"/>
                </a:cubicBezTo>
                <a:lnTo>
                  <a:pt x="149638" y="491490"/>
                </a:lnTo>
                <a:cubicBezTo>
                  <a:pt x="152952" y="491543"/>
                  <a:pt x="155681" y="488900"/>
                  <a:pt x="155734" y="485587"/>
                </a:cubicBezTo>
                <a:cubicBezTo>
                  <a:pt x="155735" y="485523"/>
                  <a:pt x="155735" y="485459"/>
                  <a:pt x="155734" y="485395"/>
                </a:cubicBezTo>
                <a:lnTo>
                  <a:pt x="155734" y="247269"/>
                </a:lnTo>
                <a:lnTo>
                  <a:pt x="218789" y="247269"/>
                </a:lnTo>
                <a:cubicBezTo>
                  <a:pt x="221961" y="247234"/>
                  <a:pt x="224593" y="244808"/>
                  <a:pt x="224885" y="241649"/>
                </a:cubicBezTo>
                <a:lnTo>
                  <a:pt x="230886" y="170022"/>
                </a:lnTo>
                <a:cubicBezTo>
                  <a:pt x="231149" y="166665"/>
                  <a:pt x="228641" y="163731"/>
                  <a:pt x="225285" y="163468"/>
                </a:cubicBezTo>
                <a:cubicBezTo>
                  <a:pt x="225120" y="163455"/>
                  <a:pt x="224955" y="163449"/>
                  <a:pt x="224790" y="163449"/>
                </a:cubicBezTo>
                <a:lnTo>
                  <a:pt x="155734" y="163449"/>
                </a:lnTo>
                <a:lnTo>
                  <a:pt x="155734" y="112586"/>
                </a:lnTo>
                <a:cubicBezTo>
                  <a:pt x="155734" y="100644"/>
                  <a:pt x="165414" y="90964"/>
                  <a:pt x="177356" y="90964"/>
                </a:cubicBezTo>
                <a:lnTo>
                  <a:pt x="225933" y="90964"/>
                </a:lnTo>
                <a:cubicBezTo>
                  <a:pt x="229300" y="90964"/>
                  <a:pt x="232029" y="88234"/>
                  <a:pt x="232029" y="84867"/>
                </a:cubicBezTo>
                <a:lnTo>
                  <a:pt x="232029" y="13240"/>
                </a:lnTo>
                <a:cubicBezTo>
                  <a:pt x="232029" y="9873"/>
                  <a:pt x="229300" y="7144"/>
                  <a:pt x="225933" y="7144"/>
                </a:cubicBezTo>
                <a:lnTo>
                  <a:pt x="143828" y="7144"/>
                </a:lnTo>
                <a:cubicBezTo>
                  <a:pt x="95694" y="7144"/>
                  <a:pt x="56674" y="46164"/>
                  <a:pt x="56674" y="94298"/>
                </a:cubicBezTo>
                <a:lnTo>
                  <a:pt x="56674" y="163449"/>
                </a:lnTo>
                <a:lnTo>
                  <a:pt x="13240" y="163449"/>
                </a:lnTo>
                <a:cubicBezTo>
                  <a:pt x="9873" y="163449"/>
                  <a:pt x="7144" y="166179"/>
                  <a:pt x="7144" y="169545"/>
                </a:cubicBezTo>
                <a:lnTo>
                  <a:pt x="7144" y="241173"/>
                </a:lnTo>
                <a:cubicBezTo>
                  <a:pt x="7144" y="244540"/>
                  <a:pt x="9873" y="247269"/>
                  <a:pt x="13240" y="247269"/>
                </a:cubicBezTo>
                <a:lnTo>
                  <a:pt x="56674" y="247269"/>
                </a:lnTo>
                <a:close/>
              </a:path>
            </a:pathLst>
          </a:custGeom>
          <a:solidFill>
            <a:srgbClr val="26A59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1472730-0A11-477A-A232-040D5C7B1338}"/>
              </a:ext>
            </a:extLst>
          </p:cNvPr>
          <p:cNvSpPr/>
          <p:nvPr/>
        </p:nvSpPr>
        <p:spPr>
          <a:xfrm>
            <a:off x="1073690" y="4907726"/>
            <a:ext cx="517364" cy="517362"/>
          </a:xfrm>
          <a:prstGeom prst="ellipse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274FEEB-C274-40BC-88C1-93CD4E5EEC64}"/>
              </a:ext>
            </a:extLst>
          </p:cNvPr>
          <p:cNvSpPr/>
          <p:nvPr/>
        </p:nvSpPr>
        <p:spPr>
          <a:xfrm>
            <a:off x="1361517" y="5005380"/>
            <a:ext cx="15642" cy="15642"/>
          </a:xfrm>
          <a:custGeom>
            <a:avLst/>
            <a:gdLst>
              <a:gd name="connsiteX0" fmla="*/ 7144 w 9525"/>
              <a:gd name="connsiteY0" fmla="*/ 7482 h 9525"/>
              <a:gd name="connsiteX1" fmla="*/ 7144 w 9525"/>
              <a:gd name="connsiteY1" fmla="*/ 7482 h 9525"/>
              <a:gd name="connsiteX2" fmla="*/ 7144 w 9525"/>
              <a:gd name="connsiteY2" fmla="*/ 7482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25" h="9525">
                <a:moveTo>
                  <a:pt x="7144" y="7482"/>
                </a:moveTo>
                <a:cubicBezTo>
                  <a:pt x="7144" y="6720"/>
                  <a:pt x="15526" y="7482"/>
                  <a:pt x="7144" y="7482"/>
                </a:cubicBezTo>
                <a:cubicBezTo>
                  <a:pt x="7144" y="7101"/>
                  <a:pt x="7810" y="7482"/>
                  <a:pt x="7144" y="7482"/>
                </a:cubicBezTo>
                <a:close/>
              </a:path>
            </a:pathLst>
          </a:custGeom>
          <a:solidFill>
            <a:srgbClr val="0A0A0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1868B9E-CEC0-4CE0-B828-0A63D69832D1}"/>
              </a:ext>
            </a:extLst>
          </p:cNvPr>
          <p:cNvGrpSpPr/>
          <p:nvPr/>
        </p:nvGrpSpPr>
        <p:grpSpPr>
          <a:xfrm>
            <a:off x="1202589" y="5041169"/>
            <a:ext cx="250478" cy="250476"/>
            <a:chOff x="7703826" y="4275919"/>
            <a:chExt cx="844678" cy="844674"/>
          </a:xfrm>
          <a:solidFill>
            <a:srgbClr val="26A59A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06C4108-0869-49E7-94F0-58EA532A468D}"/>
                </a:ext>
              </a:extLst>
            </p:cNvPr>
            <p:cNvSpPr/>
            <p:nvPr/>
          </p:nvSpPr>
          <p:spPr>
            <a:xfrm>
              <a:off x="8291346" y="4424832"/>
              <a:ext cx="109495" cy="109495"/>
            </a:xfrm>
            <a:custGeom>
              <a:avLst/>
              <a:gdLst>
                <a:gd name="connsiteX0" fmla="*/ 66580 w 66675"/>
                <a:gd name="connsiteY0" fmla="*/ 36862 h 66675"/>
                <a:gd name="connsiteX1" fmla="*/ 36862 w 66675"/>
                <a:gd name="connsiteY1" fmla="*/ 66580 h 66675"/>
                <a:gd name="connsiteX2" fmla="*/ 7144 w 66675"/>
                <a:gd name="connsiteY2" fmla="*/ 36862 h 66675"/>
                <a:gd name="connsiteX3" fmla="*/ 36862 w 66675"/>
                <a:gd name="connsiteY3" fmla="*/ 7144 h 66675"/>
                <a:gd name="connsiteX4" fmla="*/ 66580 w 66675"/>
                <a:gd name="connsiteY4" fmla="*/ 3686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580" y="36862"/>
                  </a:moveTo>
                  <a:cubicBezTo>
                    <a:pt x="66580" y="53275"/>
                    <a:pt x="53274" y="66580"/>
                    <a:pt x="36862" y="66580"/>
                  </a:cubicBezTo>
                  <a:cubicBezTo>
                    <a:pt x="20449" y="66580"/>
                    <a:pt x="7144" y="53275"/>
                    <a:pt x="7144" y="36862"/>
                  </a:cubicBezTo>
                  <a:cubicBezTo>
                    <a:pt x="7144" y="20449"/>
                    <a:pt x="20449" y="7144"/>
                    <a:pt x="36862" y="7144"/>
                  </a:cubicBezTo>
                  <a:cubicBezTo>
                    <a:pt x="53274" y="7144"/>
                    <a:pt x="66580" y="20449"/>
                    <a:pt x="66580" y="36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ABC08A8-3A65-4572-A51C-546B9D35D163}"/>
                </a:ext>
              </a:extLst>
            </p:cNvPr>
            <p:cNvSpPr/>
            <p:nvPr/>
          </p:nvSpPr>
          <p:spPr>
            <a:xfrm>
              <a:off x="7918750" y="4487400"/>
              <a:ext cx="422339" cy="422337"/>
            </a:xfrm>
            <a:custGeom>
              <a:avLst/>
              <a:gdLst>
                <a:gd name="connsiteX0" fmla="*/ 131826 w 257175"/>
                <a:gd name="connsiteY0" fmla="*/ 7144 h 257175"/>
                <a:gd name="connsiteX1" fmla="*/ 7144 w 257175"/>
                <a:gd name="connsiteY1" fmla="*/ 131826 h 257175"/>
                <a:gd name="connsiteX2" fmla="*/ 131826 w 257175"/>
                <a:gd name="connsiteY2" fmla="*/ 256509 h 257175"/>
                <a:gd name="connsiteX3" fmla="*/ 256508 w 257175"/>
                <a:gd name="connsiteY3" fmla="*/ 131826 h 257175"/>
                <a:gd name="connsiteX4" fmla="*/ 131826 w 257175"/>
                <a:gd name="connsiteY4" fmla="*/ 7144 h 257175"/>
                <a:gd name="connsiteX5" fmla="*/ 131826 w 257175"/>
                <a:gd name="connsiteY5" fmla="*/ 211741 h 257175"/>
                <a:gd name="connsiteX6" fmla="*/ 51816 w 257175"/>
                <a:gd name="connsiteY6" fmla="*/ 131921 h 257175"/>
                <a:gd name="connsiteX7" fmla="*/ 131636 w 257175"/>
                <a:gd name="connsiteY7" fmla="*/ 51911 h 257175"/>
                <a:gd name="connsiteX8" fmla="*/ 211646 w 257175"/>
                <a:gd name="connsiteY8" fmla="*/ 131730 h 257175"/>
                <a:gd name="connsiteX9" fmla="*/ 211646 w 257175"/>
                <a:gd name="connsiteY9" fmla="*/ 131826 h 257175"/>
                <a:gd name="connsiteX10" fmla="*/ 131826 w 257175"/>
                <a:gd name="connsiteY10" fmla="*/ 211741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7175" h="257175">
                  <a:moveTo>
                    <a:pt x="131826" y="7144"/>
                  </a:moveTo>
                  <a:cubicBezTo>
                    <a:pt x="62966" y="7144"/>
                    <a:pt x="7144" y="62966"/>
                    <a:pt x="7144" y="131826"/>
                  </a:cubicBezTo>
                  <a:cubicBezTo>
                    <a:pt x="7144" y="200687"/>
                    <a:pt x="62966" y="256509"/>
                    <a:pt x="131826" y="256509"/>
                  </a:cubicBezTo>
                  <a:cubicBezTo>
                    <a:pt x="200686" y="256509"/>
                    <a:pt x="256508" y="200687"/>
                    <a:pt x="256508" y="131826"/>
                  </a:cubicBezTo>
                  <a:cubicBezTo>
                    <a:pt x="256403" y="63010"/>
                    <a:pt x="200642" y="7249"/>
                    <a:pt x="131826" y="7144"/>
                  </a:cubicBezTo>
                  <a:close/>
                  <a:moveTo>
                    <a:pt x="131826" y="211741"/>
                  </a:moveTo>
                  <a:cubicBezTo>
                    <a:pt x="87690" y="211793"/>
                    <a:pt x="51869" y="176057"/>
                    <a:pt x="51816" y="131921"/>
                  </a:cubicBezTo>
                  <a:cubicBezTo>
                    <a:pt x="51763" y="87785"/>
                    <a:pt x="87500" y="51964"/>
                    <a:pt x="131636" y="51911"/>
                  </a:cubicBezTo>
                  <a:cubicBezTo>
                    <a:pt x="175771" y="51858"/>
                    <a:pt x="211593" y="87595"/>
                    <a:pt x="211646" y="131730"/>
                  </a:cubicBezTo>
                  <a:cubicBezTo>
                    <a:pt x="211646" y="131762"/>
                    <a:pt x="211646" y="131794"/>
                    <a:pt x="211646" y="131826"/>
                  </a:cubicBezTo>
                  <a:cubicBezTo>
                    <a:pt x="211646" y="175924"/>
                    <a:pt x="175924" y="211688"/>
                    <a:pt x="131826" y="2117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B26EE20-D5D5-4341-85DA-914EEBF3D99E}"/>
                </a:ext>
              </a:extLst>
            </p:cNvPr>
            <p:cNvSpPr/>
            <p:nvPr/>
          </p:nvSpPr>
          <p:spPr>
            <a:xfrm>
              <a:off x="7703826" y="4275919"/>
              <a:ext cx="844678" cy="844674"/>
            </a:xfrm>
            <a:custGeom>
              <a:avLst/>
              <a:gdLst>
                <a:gd name="connsiteX0" fmla="*/ 361855 w 514350"/>
                <a:gd name="connsiteY0" fmla="*/ 513779 h 514350"/>
                <a:gd name="connsiteX1" fmla="*/ 159544 w 514350"/>
                <a:gd name="connsiteY1" fmla="*/ 513779 h 514350"/>
                <a:gd name="connsiteX2" fmla="*/ 7144 w 514350"/>
                <a:gd name="connsiteY2" fmla="*/ 361379 h 514350"/>
                <a:gd name="connsiteX3" fmla="*/ 7144 w 514350"/>
                <a:gd name="connsiteY3" fmla="*/ 159544 h 514350"/>
                <a:gd name="connsiteX4" fmla="*/ 159544 w 514350"/>
                <a:gd name="connsiteY4" fmla="*/ 7144 h 514350"/>
                <a:gd name="connsiteX5" fmla="*/ 361855 w 514350"/>
                <a:gd name="connsiteY5" fmla="*/ 7144 h 514350"/>
                <a:gd name="connsiteX6" fmla="*/ 514255 w 514350"/>
                <a:gd name="connsiteY6" fmla="*/ 159544 h 514350"/>
                <a:gd name="connsiteX7" fmla="*/ 514255 w 514350"/>
                <a:gd name="connsiteY7" fmla="*/ 361665 h 514350"/>
                <a:gd name="connsiteX8" fmla="*/ 361855 w 514350"/>
                <a:gd name="connsiteY8" fmla="*/ 513779 h 514350"/>
                <a:gd name="connsiteX9" fmla="*/ 159734 w 514350"/>
                <a:gd name="connsiteY9" fmla="*/ 55150 h 514350"/>
                <a:gd name="connsiteX10" fmla="*/ 54959 w 514350"/>
                <a:gd name="connsiteY10" fmla="*/ 159925 h 514350"/>
                <a:gd name="connsiteX11" fmla="*/ 54959 w 514350"/>
                <a:gd name="connsiteY11" fmla="*/ 362045 h 514350"/>
                <a:gd name="connsiteX12" fmla="*/ 159734 w 514350"/>
                <a:gd name="connsiteY12" fmla="*/ 466820 h 514350"/>
                <a:gd name="connsiteX13" fmla="*/ 361855 w 514350"/>
                <a:gd name="connsiteY13" fmla="*/ 466820 h 514350"/>
                <a:gd name="connsiteX14" fmla="*/ 466630 w 514350"/>
                <a:gd name="connsiteY14" fmla="*/ 362045 h 514350"/>
                <a:gd name="connsiteX15" fmla="*/ 466630 w 514350"/>
                <a:gd name="connsiteY15" fmla="*/ 159544 h 514350"/>
                <a:gd name="connsiteX16" fmla="*/ 361855 w 514350"/>
                <a:gd name="connsiteY16" fmla="*/ 54769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4350" h="514350">
                  <a:moveTo>
                    <a:pt x="361855" y="513779"/>
                  </a:moveTo>
                  <a:lnTo>
                    <a:pt x="159544" y="513779"/>
                  </a:lnTo>
                  <a:cubicBezTo>
                    <a:pt x="75376" y="513779"/>
                    <a:pt x="7144" y="445547"/>
                    <a:pt x="7144" y="361379"/>
                  </a:cubicBezTo>
                  <a:lnTo>
                    <a:pt x="7144" y="159544"/>
                  </a:lnTo>
                  <a:cubicBezTo>
                    <a:pt x="7144" y="75376"/>
                    <a:pt x="75376" y="7144"/>
                    <a:pt x="159544" y="7144"/>
                  </a:cubicBezTo>
                  <a:lnTo>
                    <a:pt x="361855" y="7144"/>
                  </a:lnTo>
                  <a:cubicBezTo>
                    <a:pt x="446023" y="7144"/>
                    <a:pt x="514255" y="75376"/>
                    <a:pt x="514255" y="159544"/>
                  </a:cubicBezTo>
                  <a:lnTo>
                    <a:pt x="514255" y="361665"/>
                  </a:lnTo>
                  <a:cubicBezTo>
                    <a:pt x="514097" y="445721"/>
                    <a:pt x="445911" y="513779"/>
                    <a:pt x="361855" y="513779"/>
                  </a:cubicBezTo>
                  <a:close/>
                  <a:moveTo>
                    <a:pt x="159734" y="55150"/>
                  </a:moveTo>
                  <a:cubicBezTo>
                    <a:pt x="101868" y="55150"/>
                    <a:pt x="54959" y="102059"/>
                    <a:pt x="54959" y="159925"/>
                  </a:cubicBezTo>
                  <a:lnTo>
                    <a:pt x="54959" y="362045"/>
                  </a:lnTo>
                  <a:cubicBezTo>
                    <a:pt x="54959" y="419911"/>
                    <a:pt x="101868" y="466820"/>
                    <a:pt x="159734" y="466820"/>
                  </a:cubicBezTo>
                  <a:lnTo>
                    <a:pt x="361855" y="466820"/>
                  </a:lnTo>
                  <a:cubicBezTo>
                    <a:pt x="419720" y="466820"/>
                    <a:pt x="466630" y="419911"/>
                    <a:pt x="466630" y="362045"/>
                  </a:cubicBezTo>
                  <a:lnTo>
                    <a:pt x="466630" y="159544"/>
                  </a:lnTo>
                  <a:cubicBezTo>
                    <a:pt x="466630" y="101678"/>
                    <a:pt x="419720" y="54769"/>
                    <a:pt x="361855" y="54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9203E70-0D88-46B0-A23A-F92E1419987E}"/>
              </a:ext>
            </a:extLst>
          </p:cNvPr>
          <p:cNvSpPr txBox="1"/>
          <p:nvPr/>
        </p:nvSpPr>
        <p:spPr>
          <a:xfrm>
            <a:off x="1830382" y="476230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44D62F2-F3F5-4536-802C-06D382990615}"/>
              </a:ext>
            </a:extLst>
          </p:cNvPr>
          <p:cNvSpPr txBox="1"/>
          <p:nvPr/>
        </p:nvSpPr>
        <p:spPr>
          <a:xfrm>
            <a:off x="1811116" y="5070104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F43D1B-6C80-4584-9078-EDEDE9344BD1}"/>
              </a:ext>
            </a:extLst>
          </p:cNvPr>
          <p:cNvSpPr txBox="1"/>
          <p:nvPr/>
        </p:nvSpPr>
        <p:spPr>
          <a:xfrm>
            <a:off x="1830382" y="299463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E3968BF-0E99-4702-83B3-6900801B8E8A}"/>
              </a:ext>
            </a:extLst>
          </p:cNvPr>
          <p:cNvSpPr txBox="1"/>
          <p:nvPr/>
        </p:nvSpPr>
        <p:spPr>
          <a:xfrm>
            <a:off x="1811116" y="3302439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8EFC8DF-18DC-4E3E-97F9-451FC5D848E1}"/>
              </a:ext>
            </a:extLst>
          </p:cNvPr>
          <p:cNvSpPr txBox="1"/>
          <p:nvPr/>
        </p:nvSpPr>
        <p:spPr>
          <a:xfrm>
            <a:off x="1830382" y="125578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9011ED5-78C7-4199-99F8-89C3CAC1A26C}"/>
              </a:ext>
            </a:extLst>
          </p:cNvPr>
          <p:cNvSpPr txBox="1"/>
          <p:nvPr/>
        </p:nvSpPr>
        <p:spPr>
          <a:xfrm>
            <a:off x="1811116" y="1563584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627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5" grpId="0" animBg="1"/>
      <p:bldP spid="24" grpId="0" animBg="1"/>
      <p:bldP spid="16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41D8EE-F2D9-4113-9CBE-AE021CBB73BD}"/>
              </a:ext>
            </a:extLst>
          </p:cNvPr>
          <p:cNvSpPr txBox="1"/>
          <p:nvPr/>
        </p:nvSpPr>
        <p:spPr>
          <a:xfrm>
            <a:off x="2043810" y="281266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BF7B5A-F7C2-40F9-8588-C07F6F6C8230}"/>
              </a:ext>
            </a:extLst>
          </p:cNvPr>
          <p:cNvSpPr txBox="1"/>
          <p:nvPr/>
        </p:nvSpPr>
        <p:spPr>
          <a:xfrm>
            <a:off x="230405" y="2602667"/>
            <a:ext cx="1708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dirty="0">
                <a:solidFill>
                  <a:schemeClr val="bg1"/>
                </a:solidFill>
                <a:latin typeface="Ginóra Sans" panose="00000500000000000000" pitchFamily="2" charset="0"/>
              </a:rPr>
              <a:t>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F3D1F1-BE30-4764-AEE7-DC842954C48B}"/>
              </a:ext>
            </a:extLst>
          </p:cNvPr>
          <p:cNvSpPr txBox="1"/>
          <p:nvPr/>
        </p:nvSpPr>
        <p:spPr>
          <a:xfrm>
            <a:off x="2089989" y="3265243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E3A871C-EF69-42BA-9AFF-6986F10DA10A}"/>
              </a:ext>
            </a:extLst>
          </p:cNvPr>
          <p:cNvSpPr/>
          <p:nvPr/>
        </p:nvSpPr>
        <p:spPr>
          <a:xfrm>
            <a:off x="7474672" y="-780411"/>
            <a:ext cx="5656687" cy="5943196"/>
          </a:xfrm>
          <a:custGeom>
            <a:avLst/>
            <a:gdLst>
              <a:gd name="connsiteX0" fmla="*/ 4231338 w 5656687"/>
              <a:gd name="connsiteY0" fmla="*/ 5263340 h 5943196"/>
              <a:gd name="connsiteX1" fmla="*/ 4571266 w 5656687"/>
              <a:gd name="connsiteY1" fmla="*/ 5603268 h 5943196"/>
              <a:gd name="connsiteX2" fmla="*/ 4231338 w 5656687"/>
              <a:gd name="connsiteY2" fmla="*/ 5943196 h 5943196"/>
              <a:gd name="connsiteX3" fmla="*/ 3891410 w 5656687"/>
              <a:gd name="connsiteY3" fmla="*/ 5603268 h 5943196"/>
              <a:gd name="connsiteX4" fmla="*/ 4231338 w 5656687"/>
              <a:gd name="connsiteY4" fmla="*/ 5263340 h 5943196"/>
              <a:gd name="connsiteX5" fmla="*/ 163144 w 5656687"/>
              <a:gd name="connsiteY5" fmla="*/ 1332653 h 5943196"/>
              <a:gd name="connsiteX6" fmla="*/ 326288 w 5656687"/>
              <a:gd name="connsiteY6" fmla="*/ 1495797 h 5943196"/>
              <a:gd name="connsiteX7" fmla="*/ 163144 w 5656687"/>
              <a:gd name="connsiteY7" fmla="*/ 1658941 h 5943196"/>
              <a:gd name="connsiteX8" fmla="*/ 0 w 5656687"/>
              <a:gd name="connsiteY8" fmla="*/ 1495797 h 5943196"/>
              <a:gd name="connsiteX9" fmla="*/ 163144 w 5656687"/>
              <a:gd name="connsiteY9" fmla="*/ 1332653 h 5943196"/>
              <a:gd name="connsiteX10" fmla="*/ 2959669 w 5656687"/>
              <a:gd name="connsiteY10" fmla="*/ 0 h 5943196"/>
              <a:gd name="connsiteX11" fmla="*/ 5656687 w 5656687"/>
              <a:gd name="connsiteY11" fmla="*/ 2697017 h 5943196"/>
              <a:gd name="connsiteX12" fmla="*/ 2959669 w 5656687"/>
              <a:gd name="connsiteY12" fmla="*/ 5394034 h 5943196"/>
              <a:gd name="connsiteX13" fmla="*/ 262651 w 5656687"/>
              <a:gd name="connsiteY13" fmla="*/ 2697017 h 5943196"/>
              <a:gd name="connsiteX14" fmla="*/ 2959669 w 5656687"/>
              <a:gd name="connsiteY14" fmla="*/ 0 h 594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6687" h="5943196">
                <a:moveTo>
                  <a:pt x="4231338" y="5263340"/>
                </a:moveTo>
                <a:cubicBezTo>
                  <a:pt x="4419075" y="5263340"/>
                  <a:pt x="4571266" y="5415531"/>
                  <a:pt x="4571266" y="5603268"/>
                </a:cubicBezTo>
                <a:cubicBezTo>
                  <a:pt x="4571266" y="5791005"/>
                  <a:pt x="4419075" y="5943196"/>
                  <a:pt x="4231338" y="5943196"/>
                </a:cubicBezTo>
                <a:cubicBezTo>
                  <a:pt x="4043601" y="5943196"/>
                  <a:pt x="3891410" y="5791005"/>
                  <a:pt x="3891410" y="5603268"/>
                </a:cubicBezTo>
                <a:cubicBezTo>
                  <a:pt x="3891410" y="5415531"/>
                  <a:pt x="4043601" y="5263340"/>
                  <a:pt x="4231338" y="5263340"/>
                </a:cubicBezTo>
                <a:close/>
                <a:moveTo>
                  <a:pt x="163144" y="1332653"/>
                </a:moveTo>
                <a:cubicBezTo>
                  <a:pt x="253246" y="1332653"/>
                  <a:pt x="326288" y="1405695"/>
                  <a:pt x="326288" y="1495797"/>
                </a:cubicBezTo>
                <a:cubicBezTo>
                  <a:pt x="326288" y="1585899"/>
                  <a:pt x="253246" y="1658941"/>
                  <a:pt x="163144" y="1658941"/>
                </a:cubicBezTo>
                <a:cubicBezTo>
                  <a:pt x="73042" y="1658941"/>
                  <a:pt x="0" y="1585899"/>
                  <a:pt x="0" y="1495797"/>
                </a:cubicBezTo>
                <a:cubicBezTo>
                  <a:pt x="0" y="1405695"/>
                  <a:pt x="73042" y="1332653"/>
                  <a:pt x="163144" y="1332653"/>
                </a:cubicBezTo>
                <a:close/>
                <a:moveTo>
                  <a:pt x="2959669" y="0"/>
                </a:moveTo>
                <a:cubicBezTo>
                  <a:pt x="4449191" y="0"/>
                  <a:pt x="5656687" y="1207496"/>
                  <a:pt x="5656687" y="2697017"/>
                </a:cubicBezTo>
                <a:cubicBezTo>
                  <a:pt x="5656687" y="4186538"/>
                  <a:pt x="4449191" y="5394034"/>
                  <a:pt x="2959669" y="5394034"/>
                </a:cubicBezTo>
                <a:cubicBezTo>
                  <a:pt x="1470147" y="5394034"/>
                  <a:pt x="262651" y="4186538"/>
                  <a:pt x="262651" y="2697017"/>
                </a:cubicBezTo>
                <a:cubicBezTo>
                  <a:pt x="262651" y="1207496"/>
                  <a:pt x="1470147" y="0"/>
                  <a:pt x="295966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233E6A5-1C0C-4F16-AC9B-631B2A04DE1A}"/>
              </a:ext>
            </a:extLst>
          </p:cNvPr>
          <p:cNvSpPr/>
          <p:nvPr/>
        </p:nvSpPr>
        <p:spPr>
          <a:xfrm>
            <a:off x="7907713" y="-628937"/>
            <a:ext cx="5132648" cy="5132648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86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6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21393F3-CE96-4D9A-A957-F4D914222036}"/>
              </a:ext>
            </a:extLst>
          </p:cNvPr>
          <p:cNvSpPr/>
          <p:nvPr/>
        </p:nvSpPr>
        <p:spPr>
          <a:xfrm>
            <a:off x="4064000" y="1"/>
            <a:ext cx="4064000" cy="685800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F585A46-9E04-43D2-BC51-C629040977A7}"/>
              </a:ext>
            </a:extLst>
          </p:cNvPr>
          <p:cNvSpPr/>
          <p:nvPr/>
        </p:nvSpPr>
        <p:spPr>
          <a:xfrm>
            <a:off x="3845560" y="1178560"/>
            <a:ext cx="4500880" cy="450088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774BD35-25D3-4E9B-9098-644047EF7314}"/>
              </a:ext>
            </a:extLst>
          </p:cNvPr>
          <p:cNvSpPr/>
          <p:nvPr/>
        </p:nvSpPr>
        <p:spPr>
          <a:xfrm>
            <a:off x="3992880" y="1325880"/>
            <a:ext cx="4206240" cy="420624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1AB24B-E2F5-4506-AFCE-F40867618217}"/>
              </a:ext>
            </a:extLst>
          </p:cNvPr>
          <p:cNvSpPr txBox="1"/>
          <p:nvPr/>
        </p:nvSpPr>
        <p:spPr>
          <a:xfrm>
            <a:off x="1918391" y="194963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8348A3-CA66-4A3B-8DA6-CFBA8869C731}"/>
              </a:ext>
            </a:extLst>
          </p:cNvPr>
          <p:cNvSpPr txBox="1"/>
          <p:nvPr/>
        </p:nvSpPr>
        <p:spPr>
          <a:xfrm>
            <a:off x="385157" y="2288189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F67CD4-D588-4E14-9DC1-F757692329BE}"/>
              </a:ext>
            </a:extLst>
          </p:cNvPr>
          <p:cNvSpPr txBox="1"/>
          <p:nvPr/>
        </p:nvSpPr>
        <p:spPr>
          <a:xfrm>
            <a:off x="8564881" y="194963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DE72F22-EF36-46E1-B3E6-7206F1ACF469}"/>
              </a:ext>
            </a:extLst>
          </p:cNvPr>
          <p:cNvSpPr txBox="1"/>
          <p:nvPr/>
        </p:nvSpPr>
        <p:spPr>
          <a:xfrm>
            <a:off x="8564880" y="2288189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7553BB-2231-46F3-9B2C-AA794E8FA2D9}"/>
              </a:ext>
            </a:extLst>
          </p:cNvPr>
          <p:cNvSpPr txBox="1"/>
          <p:nvPr/>
        </p:nvSpPr>
        <p:spPr>
          <a:xfrm>
            <a:off x="8564881" y="375418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E0A5EA-470F-4AA3-A508-E06BA24FFB4F}"/>
              </a:ext>
            </a:extLst>
          </p:cNvPr>
          <p:cNvSpPr txBox="1"/>
          <p:nvPr/>
        </p:nvSpPr>
        <p:spPr>
          <a:xfrm>
            <a:off x="8564880" y="4092743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C1BA5D-0B56-4F38-98C9-0937D7278708}"/>
              </a:ext>
            </a:extLst>
          </p:cNvPr>
          <p:cNvSpPr txBox="1"/>
          <p:nvPr/>
        </p:nvSpPr>
        <p:spPr>
          <a:xfrm>
            <a:off x="1918391" y="375418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51D578-0A11-4C7F-9AF9-C54FFE4C4E4F}"/>
              </a:ext>
            </a:extLst>
          </p:cNvPr>
          <p:cNvSpPr txBox="1"/>
          <p:nvPr/>
        </p:nvSpPr>
        <p:spPr>
          <a:xfrm>
            <a:off x="385157" y="4092743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</p:spTree>
    <p:extLst>
      <p:ext uri="{BB962C8B-B14F-4D97-AF65-F5344CB8AC3E}">
        <p14:creationId xmlns:p14="http://schemas.microsoft.com/office/powerpoint/2010/main" val="35249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/>
      <p:bldP spid="16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E3376420-EE81-489A-88A6-3AE4D136C56C}"/>
              </a:ext>
            </a:extLst>
          </p:cNvPr>
          <p:cNvSpPr/>
          <p:nvPr/>
        </p:nvSpPr>
        <p:spPr>
          <a:xfrm>
            <a:off x="1112520" y="1158240"/>
            <a:ext cx="4541520" cy="4541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D988D2C-2EDE-439E-9573-51D190572FB1}"/>
              </a:ext>
            </a:extLst>
          </p:cNvPr>
          <p:cNvSpPr/>
          <p:nvPr/>
        </p:nvSpPr>
        <p:spPr>
          <a:xfrm>
            <a:off x="1280160" y="1325880"/>
            <a:ext cx="4206240" cy="420624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2C1316-3DA9-44A6-9D48-9D47CECD02FC}"/>
              </a:ext>
            </a:extLst>
          </p:cNvPr>
          <p:cNvSpPr txBox="1"/>
          <p:nvPr/>
        </p:nvSpPr>
        <p:spPr>
          <a:xfrm>
            <a:off x="6537963" y="329297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B7A3DB-0229-4C6D-B772-6FA3E8573516}"/>
              </a:ext>
            </a:extLst>
          </p:cNvPr>
          <p:cNvSpPr txBox="1"/>
          <p:nvPr/>
        </p:nvSpPr>
        <p:spPr>
          <a:xfrm>
            <a:off x="6537962" y="3631529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AD2E9E-F9D2-4CBE-80E1-8888D96F03A7}"/>
              </a:ext>
            </a:extLst>
          </p:cNvPr>
          <p:cNvSpPr txBox="1"/>
          <p:nvPr/>
        </p:nvSpPr>
        <p:spPr>
          <a:xfrm>
            <a:off x="6537962" y="2210807"/>
            <a:ext cx="505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BRIGHT 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14105D-2677-427D-B3BF-A5004FD4B229}"/>
              </a:ext>
            </a:extLst>
          </p:cNvPr>
          <p:cNvSpPr txBox="1"/>
          <p:nvPr/>
        </p:nvSpPr>
        <p:spPr>
          <a:xfrm>
            <a:off x="6537962" y="2648000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bg1"/>
              </a:solidFill>
              <a:latin typeface="Ginóra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EEEB19-9BE0-400E-8C66-6E5432FB877B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76342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41D8EE-F2D9-4113-9CBE-AE021CBB73BD}"/>
              </a:ext>
            </a:extLst>
          </p:cNvPr>
          <p:cNvSpPr txBox="1"/>
          <p:nvPr/>
        </p:nvSpPr>
        <p:spPr>
          <a:xfrm>
            <a:off x="2089990" y="281266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9DE1D-E13D-4E62-AACC-FB39C39DB163}"/>
              </a:ext>
            </a:extLst>
          </p:cNvPr>
          <p:cNvSpPr txBox="1"/>
          <p:nvPr/>
        </p:nvSpPr>
        <p:spPr>
          <a:xfrm>
            <a:off x="2089989" y="3265243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3937C8-44DD-4A87-99C7-19FB4DE95D4D}"/>
              </a:ext>
            </a:extLst>
          </p:cNvPr>
          <p:cNvSpPr txBox="1"/>
          <p:nvPr/>
        </p:nvSpPr>
        <p:spPr>
          <a:xfrm>
            <a:off x="0" y="2602667"/>
            <a:ext cx="1708728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600" dirty="0">
                <a:solidFill>
                  <a:schemeClr val="bg1"/>
                </a:solidFill>
                <a:latin typeface="Ginóra Sans" panose="00000500000000000000" pitchFamily="2" charset="0"/>
              </a:rPr>
              <a:t>01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DF50A8-54E8-4A42-8C21-416AAF0F2C1E}"/>
              </a:ext>
            </a:extLst>
          </p:cNvPr>
          <p:cNvSpPr/>
          <p:nvPr/>
        </p:nvSpPr>
        <p:spPr>
          <a:xfrm>
            <a:off x="7514369" y="-759629"/>
            <a:ext cx="5656687" cy="5943196"/>
          </a:xfrm>
          <a:custGeom>
            <a:avLst/>
            <a:gdLst>
              <a:gd name="connsiteX0" fmla="*/ 4231338 w 5656687"/>
              <a:gd name="connsiteY0" fmla="*/ 5263340 h 5943196"/>
              <a:gd name="connsiteX1" fmla="*/ 4571266 w 5656687"/>
              <a:gd name="connsiteY1" fmla="*/ 5603268 h 5943196"/>
              <a:gd name="connsiteX2" fmla="*/ 4231338 w 5656687"/>
              <a:gd name="connsiteY2" fmla="*/ 5943196 h 5943196"/>
              <a:gd name="connsiteX3" fmla="*/ 3891410 w 5656687"/>
              <a:gd name="connsiteY3" fmla="*/ 5603268 h 5943196"/>
              <a:gd name="connsiteX4" fmla="*/ 4231338 w 5656687"/>
              <a:gd name="connsiteY4" fmla="*/ 5263340 h 5943196"/>
              <a:gd name="connsiteX5" fmla="*/ 163144 w 5656687"/>
              <a:gd name="connsiteY5" fmla="*/ 1332653 h 5943196"/>
              <a:gd name="connsiteX6" fmla="*/ 326288 w 5656687"/>
              <a:gd name="connsiteY6" fmla="*/ 1495797 h 5943196"/>
              <a:gd name="connsiteX7" fmla="*/ 163144 w 5656687"/>
              <a:gd name="connsiteY7" fmla="*/ 1658941 h 5943196"/>
              <a:gd name="connsiteX8" fmla="*/ 0 w 5656687"/>
              <a:gd name="connsiteY8" fmla="*/ 1495797 h 5943196"/>
              <a:gd name="connsiteX9" fmla="*/ 163144 w 5656687"/>
              <a:gd name="connsiteY9" fmla="*/ 1332653 h 5943196"/>
              <a:gd name="connsiteX10" fmla="*/ 2959669 w 5656687"/>
              <a:gd name="connsiteY10" fmla="*/ 0 h 5943196"/>
              <a:gd name="connsiteX11" fmla="*/ 5656687 w 5656687"/>
              <a:gd name="connsiteY11" fmla="*/ 2697017 h 5943196"/>
              <a:gd name="connsiteX12" fmla="*/ 2959669 w 5656687"/>
              <a:gd name="connsiteY12" fmla="*/ 5394034 h 5943196"/>
              <a:gd name="connsiteX13" fmla="*/ 262651 w 5656687"/>
              <a:gd name="connsiteY13" fmla="*/ 2697017 h 5943196"/>
              <a:gd name="connsiteX14" fmla="*/ 2959669 w 5656687"/>
              <a:gd name="connsiteY14" fmla="*/ 0 h 594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6687" h="5943196">
                <a:moveTo>
                  <a:pt x="4231338" y="5263340"/>
                </a:moveTo>
                <a:cubicBezTo>
                  <a:pt x="4419075" y="5263340"/>
                  <a:pt x="4571266" y="5415531"/>
                  <a:pt x="4571266" y="5603268"/>
                </a:cubicBezTo>
                <a:cubicBezTo>
                  <a:pt x="4571266" y="5791005"/>
                  <a:pt x="4419075" y="5943196"/>
                  <a:pt x="4231338" y="5943196"/>
                </a:cubicBezTo>
                <a:cubicBezTo>
                  <a:pt x="4043601" y="5943196"/>
                  <a:pt x="3891410" y="5791005"/>
                  <a:pt x="3891410" y="5603268"/>
                </a:cubicBezTo>
                <a:cubicBezTo>
                  <a:pt x="3891410" y="5415531"/>
                  <a:pt x="4043601" y="5263340"/>
                  <a:pt x="4231338" y="5263340"/>
                </a:cubicBezTo>
                <a:close/>
                <a:moveTo>
                  <a:pt x="163144" y="1332653"/>
                </a:moveTo>
                <a:cubicBezTo>
                  <a:pt x="253246" y="1332653"/>
                  <a:pt x="326288" y="1405695"/>
                  <a:pt x="326288" y="1495797"/>
                </a:cubicBezTo>
                <a:cubicBezTo>
                  <a:pt x="326288" y="1585899"/>
                  <a:pt x="253246" y="1658941"/>
                  <a:pt x="163144" y="1658941"/>
                </a:cubicBezTo>
                <a:cubicBezTo>
                  <a:pt x="73042" y="1658941"/>
                  <a:pt x="0" y="1585899"/>
                  <a:pt x="0" y="1495797"/>
                </a:cubicBezTo>
                <a:cubicBezTo>
                  <a:pt x="0" y="1405695"/>
                  <a:pt x="73042" y="1332653"/>
                  <a:pt x="163144" y="1332653"/>
                </a:cubicBezTo>
                <a:close/>
                <a:moveTo>
                  <a:pt x="2959669" y="0"/>
                </a:moveTo>
                <a:cubicBezTo>
                  <a:pt x="4449191" y="0"/>
                  <a:pt x="5656687" y="1207496"/>
                  <a:pt x="5656687" y="2697017"/>
                </a:cubicBezTo>
                <a:cubicBezTo>
                  <a:pt x="5656687" y="4186538"/>
                  <a:pt x="4449191" y="5394034"/>
                  <a:pt x="2959669" y="5394034"/>
                </a:cubicBezTo>
                <a:cubicBezTo>
                  <a:pt x="1470147" y="5394034"/>
                  <a:pt x="262651" y="4186538"/>
                  <a:pt x="262651" y="2697017"/>
                </a:cubicBezTo>
                <a:cubicBezTo>
                  <a:pt x="262651" y="1207496"/>
                  <a:pt x="1470147" y="0"/>
                  <a:pt x="295966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C5F228-716C-4758-BEBC-C3FD6EBBF226}"/>
              </a:ext>
            </a:extLst>
          </p:cNvPr>
          <p:cNvSpPr/>
          <p:nvPr/>
        </p:nvSpPr>
        <p:spPr>
          <a:xfrm>
            <a:off x="7907713" y="-628937"/>
            <a:ext cx="5132648" cy="5132648"/>
          </a:xfrm>
          <a:prstGeom prst="ellipse">
            <a:avLst/>
          </a:prstGeom>
          <a:noFill/>
          <a:ln w="28575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2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1E2D275E-21E0-4BC7-A91D-29553C02C77D}"/>
              </a:ext>
            </a:extLst>
          </p:cNvPr>
          <p:cNvSpPr/>
          <p:nvPr/>
        </p:nvSpPr>
        <p:spPr>
          <a:xfrm>
            <a:off x="0" y="1869311"/>
            <a:ext cx="12192000" cy="3119378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6F88B1-2127-4FED-AE84-BE850E3FFE58}"/>
              </a:ext>
            </a:extLst>
          </p:cNvPr>
          <p:cNvSpPr/>
          <p:nvPr/>
        </p:nvSpPr>
        <p:spPr>
          <a:xfrm>
            <a:off x="6893560" y="1178560"/>
            <a:ext cx="4500880" cy="450088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E3A4213-B7D9-42F8-AFD3-E3A53BBCE45D}"/>
              </a:ext>
            </a:extLst>
          </p:cNvPr>
          <p:cNvSpPr/>
          <p:nvPr/>
        </p:nvSpPr>
        <p:spPr>
          <a:xfrm>
            <a:off x="7010400" y="1295400"/>
            <a:ext cx="4267200" cy="4267200"/>
          </a:xfrm>
          <a:custGeom>
            <a:avLst/>
            <a:gdLst>
              <a:gd name="connsiteX0" fmla="*/ 2176705 w 4267200"/>
              <a:gd name="connsiteY0" fmla="*/ 2133600 h 4267200"/>
              <a:gd name="connsiteX1" fmla="*/ 3662807 w 4267200"/>
              <a:gd name="connsiteY1" fmla="*/ 647498 h 4267200"/>
              <a:gd name="connsiteX2" fmla="*/ 3779990 w 4267200"/>
              <a:gd name="connsiteY2" fmla="*/ 776432 h 4267200"/>
              <a:gd name="connsiteX3" fmla="*/ 4267200 w 4267200"/>
              <a:gd name="connsiteY3" fmla="*/ 2133600 h 4267200"/>
              <a:gd name="connsiteX4" fmla="*/ 3779990 w 4267200"/>
              <a:gd name="connsiteY4" fmla="*/ 3490768 h 4267200"/>
              <a:gd name="connsiteX5" fmla="*/ 3662807 w 4267200"/>
              <a:gd name="connsiteY5" fmla="*/ 3619702 h 4267200"/>
              <a:gd name="connsiteX6" fmla="*/ 647499 w 4267200"/>
              <a:gd name="connsiteY6" fmla="*/ 3662807 h 4267200"/>
              <a:gd name="connsiteX7" fmla="*/ 2133600 w 4267200"/>
              <a:gd name="connsiteY7" fmla="*/ 2176705 h 4267200"/>
              <a:gd name="connsiteX8" fmla="*/ 3619702 w 4267200"/>
              <a:gd name="connsiteY8" fmla="*/ 3662807 h 4267200"/>
              <a:gd name="connsiteX9" fmla="*/ 3490768 w 4267200"/>
              <a:gd name="connsiteY9" fmla="*/ 3779990 h 4267200"/>
              <a:gd name="connsiteX10" fmla="*/ 2133600 w 4267200"/>
              <a:gd name="connsiteY10" fmla="*/ 4267200 h 4267200"/>
              <a:gd name="connsiteX11" fmla="*/ 776432 w 4267200"/>
              <a:gd name="connsiteY11" fmla="*/ 3779990 h 4267200"/>
              <a:gd name="connsiteX12" fmla="*/ 647499 w 4267200"/>
              <a:gd name="connsiteY12" fmla="*/ 604393 h 4267200"/>
              <a:gd name="connsiteX13" fmla="*/ 776432 w 4267200"/>
              <a:gd name="connsiteY13" fmla="*/ 487211 h 4267200"/>
              <a:gd name="connsiteX14" fmla="*/ 2133600 w 4267200"/>
              <a:gd name="connsiteY14" fmla="*/ 0 h 4267200"/>
              <a:gd name="connsiteX15" fmla="*/ 3490768 w 4267200"/>
              <a:gd name="connsiteY15" fmla="*/ 487210 h 4267200"/>
              <a:gd name="connsiteX16" fmla="*/ 3619702 w 4267200"/>
              <a:gd name="connsiteY16" fmla="*/ 604393 h 4267200"/>
              <a:gd name="connsiteX17" fmla="*/ 2133600 w 4267200"/>
              <a:gd name="connsiteY17" fmla="*/ 2090495 h 4267200"/>
              <a:gd name="connsiteX18" fmla="*/ 604393 w 4267200"/>
              <a:gd name="connsiteY18" fmla="*/ 647499 h 4267200"/>
              <a:gd name="connsiteX19" fmla="*/ 2090495 w 4267200"/>
              <a:gd name="connsiteY19" fmla="*/ 2133600 h 4267200"/>
              <a:gd name="connsiteX20" fmla="*/ 604393 w 4267200"/>
              <a:gd name="connsiteY20" fmla="*/ 3619701 h 4267200"/>
              <a:gd name="connsiteX21" fmla="*/ 487211 w 4267200"/>
              <a:gd name="connsiteY21" fmla="*/ 3490768 h 4267200"/>
              <a:gd name="connsiteX22" fmla="*/ 0 w 4267200"/>
              <a:gd name="connsiteY22" fmla="*/ 2133600 h 4267200"/>
              <a:gd name="connsiteX23" fmla="*/ 487211 w 4267200"/>
              <a:gd name="connsiteY23" fmla="*/ 776432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67200" h="4267200">
                <a:moveTo>
                  <a:pt x="2176705" y="2133600"/>
                </a:moveTo>
                <a:lnTo>
                  <a:pt x="3662807" y="647498"/>
                </a:lnTo>
                <a:lnTo>
                  <a:pt x="3779990" y="776432"/>
                </a:lnTo>
                <a:cubicBezTo>
                  <a:pt x="4084360" y="1145244"/>
                  <a:pt x="4267200" y="1618070"/>
                  <a:pt x="4267200" y="2133600"/>
                </a:cubicBezTo>
                <a:cubicBezTo>
                  <a:pt x="4267200" y="2649130"/>
                  <a:pt x="4084360" y="3121956"/>
                  <a:pt x="3779990" y="3490768"/>
                </a:cubicBezTo>
                <a:lnTo>
                  <a:pt x="3662807" y="3619702"/>
                </a:lnTo>
                <a:close/>
                <a:moveTo>
                  <a:pt x="647499" y="3662807"/>
                </a:moveTo>
                <a:lnTo>
                  <a:pt x="2133600" y="2176705"/>
                </a:lnTo>
                <a:lnTo>
                  <a:pt x="3619702" y="3662807"/>
                </a:lnTo>
                <a:lnTo>
                  <a:pt x="3490768" y="3779990"/>
                </a:lnTo>
                <a:cubicBezTo>
                  <a:pt x="3121956" y="4084360"/>
                  <a:pt x="2649130" y="4267200"/>
                  <a:pt x="2133600" y="4267200"/>
                </a:cubicBezTo>
                <a:cubicBezTo>
                  <a:pt x="1618070" y="4267200"/>
                  <a:pt x="1145244" y="4084360"/>
                  <a:pt x="776432" y="3779990"/>
                </a:cubicBezTo>
                <a:close/>
                <a:moveTo>
                  <a:pt x="647499" y="604393"/>
                </a:moveTo>
                <a:lnTo>
                  <a:pt x="776432" y="487211"/>
                </a:lnTo>
                <a:cubicBezTo>
                  <a:pt x="1145244" y="182840"/>
                  <a:pt x="1618070" y="0"/>
                  <a:pt x="2133600" y="0"/>
                </a:cubicBezTo>
                <a:cubicBezTo>
                  <a:pt x="2649130" y="0"/>
                  <a:pt x="3121956" y="182840"/>
                  <a:pt x="3490768" y="487210"/>
                </a:cubicBezTo>
                <a:lnTo>
                  <a:pt x="3619702" y="604393"/>
                </a:lnTo>
                <a:lnTo>
                  <a:pt x="2133600" y="2090495"/>
                </a:lnTo>
                <a:close/>
                <a:moveTo>
                  <a:pt x="604393" y="647499"/>
                </a:moveTo>
                <a:lnTo>
                  <a:pt x="2090495" y="2133600"/>
                </a:lnTo>
                <a:lnTo>
                  <a:pt x="604393" y="3619701"/>
                </a:lnTo>
                <a:lnTo>
                  <a:pt x="487211" y="3490768"/>
                </a:lnTo>
                <a:cubicBezTo>
                  <a:pt x="182840" y="3121956"/>
                  <a:pt x="0" y="2649130"/>
                  <a:pt x="0" y="2133600"/>
                </a:cubicBezTo>
                <a:cubicBezTo>
                  <a:pt x="0" y="1618070"/>
                  <a:pt x="182840" y="1145244"/>
                  <a:pt x="487211" y="776432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1D428A-6474-4941-A600-44F1B35CE826}"/>
              </a:ext>
            </a:extLst>
          </p:cNvPr>
          <p:cNvSpPr txBox="1"/>
          <p:nvPr/>
        </p:nvSpPr>
        <p:spPr>
          <a:xfrm>
            <a:off x="1043710" y="329297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5447AF8-9555-46EE-B5E0-7600D3880AB7}"/>
              </a:ext>
            </a:extLst>
          </p:cNvPr>
          <p:cNvSpPr txBox="1"/>
          <p:nvPr/>
        </p:nvSpPr>
        <p:spPr>
          <a:xfrm>
            <a:off x="1043709" y="3631529"/>
            <a:ext cx="3241963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F9E94C-4631-4C81-90F5-8BE83CF17953}"/>
              </a:ext>
            </a:extLst>
          </p:cNvPr>
          <p:cNvSpPr txBox="1"/>
          <p:nvPr/>
        </p:nvSpPr>
        <p:spPr>
          <a:xfrm>
            <a:off x="1043709" y="2210807"/>
            <a:ext cx="505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BRIGHT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AF0FC0-3761-47B5-90D4-0A2EAB66CDD2}"/>
              </a:ext>
            </a:extLst>
          </p:cNvPr>
          <p:cNvSpPr txBox="1"/>
          <p:nvPr/>
        </p:nvSpPr>
        <p:spPr>
          <a:xfrm>
            <a:off x="1043709" y="2648000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bg1"/>
              </a:solidFill>
              <a:latin typeface="Ginóra" panose="000005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707CD2-0B09-4BFA-944D-915F8ADCCEAE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76658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767771F-83F6-453A-812C-FD7CD7F1E2D4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4988689 h 6858000"/>
              <a:gd name="connsiteX1" fmla="*/ 7523967 w 12192000"/>
              <a:gd name="connsiteY1" fmla="*/ 4988689 h 6858000"/>
              <a:gd name="connsiteX2" fmla="*/ 7552699 w 12192000"/>
              <a:gd name="connsiteY2" fmla="*/ 5020302 h 6858000"/>
              <a:gd name="connsiteX3" fmla="*/ 9144000 w 12192000"/>
              <a:gd name="connsiteY3" fmla="*/ 5679440 h 6858000"/>
              <a:gd name="connsiteX4" fmla="*/ 10735302 w 12192000"/>
              <a:gd name="connsiteY4" fmla="*/ 5020302 h 6858000"/>
              <a:gd name="connsiteX5" fmla="*/ 10764033 w 12192000"/>
              <a:gd name="connsiteY5" fmla="*/ 4988689 h 6858000"/>
              <a:gd name="connsiteX6" fmla="*/ 12192000 w 12192000"/>
              <a:gd name="connsiteY6" fmla="*/ 4988689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  <a:gd name="connsiteX9" fmla="*/ 0 w 12192000"/>
              <a:gd name="connsiteY9" fmla="*/ 0 h 6858000"/>
              <a:gd name="connsiteX10" fmla="*/ 12192000 w 12192000"/>
              <a:gd name="connsiteY10" fmla="*/ 0 h 6858000"/>
              <a:gd name="connsiteX11" fmla="*/ 12192000 w 12192000"/>
              <a:gd name="connsiteY11" fmla="*/ 1869311 h 6858000"/>
              <a:gd name="connsiteX12" fmla="*/ 10764033 w 12192000"/>
              <a:gd name="connsiteY12" fmla="*/ 1869311 h 6858000"/>
              <a:gd name="connsiteX13" fmla="*/ 10735302 w 12192000"/>
              <a:gd name="connsiteY13" fmla="*/ 1837698 h 6858000"/>
              <a:gd name="connsiteX14" fmla="*/ 9144000 w 12192000"/>
              <a:gd name="connsiteY14" fmla="*/ 1178560 h 6858000"/>
              <a:gd name="connsiteX15" fmla="*/ 7552699 w 12192000"/>
              <a:gd name="connsiteY15" fmla="*/ 1837698 h 6858000"/>
              <a:gd name="connsiteX16" fmla="*/ 7523967 w 12192000"/>
              <a:gd name="connsiteY16" fmla="*/ 1869311 h 6858000"/>
              <a:gd name="connsiteX17" fmla="*/ 0 w 12192000"/>
              <a:gd name="connsiteY17" fmla="*/ 18693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58000">
                <a:moveTo>
                  <a:pt x="0" y="4988689"/>
                </a:moveTo>
                <a:lnTo>
                  <a:pt x="7523967" y="4988689"/>
                </a:lnTo>
                <a:lnTo>
                  <a:pt x="7552699" y="5020302"/>
                </a:lnTo>
                <a:cubicBezTo>
                  <a:pt x="7959948" y="5427551"/>
                  <a:pt x="8522558" y="5679440"/>
                  <a:pt x="9144000" y="5679440"/>
                </a:cubicBezTo>
                <a:cubicBezTo>
                  <a:pt x="9765442" y="5679440"/>
                  <a:pt x="10328052" y="5427551"/>
                  <a:pt x="10735302" y="5020302"/>
                </a:cubicBezTo>
                <a:lnTo>
                  <a:pt x="10764033" y="4988689"/>
                </a:lnTo>
                <a:lnTo>
                  <a:pt x="12192000" y="4988689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869311"/>
                </a:lnTo>
                <a:lnTo>
                  <a:pt x="10764033" y="1869311"/>
                </a:lnTo>
                <a:lnTo>
                  <a:pt x="10735302" y="1837698"/>
                </a:lnTo>
                <a:cubicBezTo>
                  <a:pt x="10328052" y="1430449"/>
                  <a:pt x="9765442" y="1178560"/>
                  <a:pt x="9144000" y="1178560"/>
                </a:cubicBezTo>
                <a:cubicBezTo>
                  <a:pt x="8522558" y="1178560"/>
                  <a:pt x="7959948" y="1430449"/>
                  <a:pt x="7552699" y="1837698"/>
                </a:cubicBezTo>
                <a:lnTo>
                  <a:pt x="7523967" y="1869311"/>
                </a:lnTo>
                <a:lnTo>
                  <a:pt x="0" y="1869311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707CD2-0B09-4BFA-944D-915F8ADCCEAE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E9DD86E-EF31-49A4-930B-C0EF0B962E39}"/>
              </a:ext>
            </a:extLst>
          </p:cNvPr>
          <p:cNvSpPr txBox="1"/>
          <p:nvPr/>
        </p:nvSpPr>
        <p:spPr>
          <a:xfrm>
            <a:off x="7139710" y="329297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A64810-E3CC-4925-A946-62DED35CEF2B}"/>
              </a:ext>
            </a:extLst>
          </p:cNvPr>
          <p:cNvSpPr txBox="1"/>
          <p:nvPr/>
        </p:nvSpPr>
        <p:spPr>
          <a:xfrm>
            <a:off x="7139709" y="3631529"/>
            <a:ext cx="3241963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AE9ADD-354E-453F-8426-FD7DBB5434FE}"/>
              </a:ext>
            </a:extLst>
          </p:cNvPr>
          <p:cNvSpPr txBox="1"/>
          <p:nvPr/>
        </p:nvSpPr>
        <p:spPr>
          <a:xfrm>
            <a:off x="7139709" y="2210807"/>
            <a:ext cx="505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BRIGHT </a:t>
            </a:r>
            <a:r>
              <a:rPr lang="en-US" sz="2400" dirty="0">
                <a:solidFill>
                  <a:srgbClr val="FF0066"/>
                </a:solidFill>
                <a:latin typeface="Ginóra Sans" panose="00000500000000000000" pitchFamily="2" charset="0"/>
              </a:rPr>
              <a:t>TITLE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 </a:t>
            </a:r>
            <a:r>
              <a:rPr lang="en-US" sz="2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99E9A55-8A7D-4EC4-9E76-DA8DADA1C61D}"/>
              </a:ext>
            </a:extLst>
          </p:cNvPr>
          <p:cNvSpPr txBox="1"/>
          <p:nvPr/>
        </p:nvSpPr>
        <p:spPr>
          <a:xfrm>
            <a:off x="7139709" y="2648000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tx1">
                  <a:lumMod val="85000"/>
                  <a:lumOff val="15000"/>
                </a:schemeClr>
              </a:solidFill>
              <a:latin typeface="Ginóra" panose="00000500000000000000" pitchFamily="2" charset="0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6B1CE8C-1338-42DE-87C1-545B8C6DFD2C}"/>
              </a:ext>
            </a:extLst>
          </p:cNvPr>
          <p:cNvSpPr/>
          <p:nvPr/>
        </p:nvSpPr>
        <p:spPr>
          <a:xfrm>
            <a:off x="914400" y="1295400"/>
            <a:ext cx="4267200" cy="4267200"/>
          </a:xfrm>
          <a:custGeom>
            <a:avLst/>
            <a:gdLst>
              <a:gd name="connsiteX0" fmla="*/ 2176705 w 4267200"/>
              <a:gd name="connsiteY0" fmla="*/ 2133600 h 4267200"/>
              <a:gd name="connsiteX1" fmla="*/ 3662807 w 4267200"/>
              <a:gd name="connsiteY1" fmla="*/ 647498 h 4267200"/>
              <a:gd name="connsiteX2" fmla="*/ 3779990 w 4267200"/>
              <a:gd name="connsiteY2" fmla="*/ 776432 h 4267200"/>
              <a:gd name="connsiteX3" fmla="*/ 4267200 w 4267200"/>
              <a:gd name="connsiteY3" fmla="*/ 2133600 h 4267200"/>
              <a:gd name="connsiteX4" fmla="*/ 3779990 w 4267200"/>
              <a:gd name="connsiteY4" fmla="*/ 3490768 h 4267200"/>
              <a:gd name="connsiteX5" fmla="*/ 3662807 w 4267200"/>
              <a:gd name="connsiteY5" fmla="*/ 3619702 h 4267200"/>
              <a:gd name="connsiteX6" fmla="*/ 647499 w 4267200"/>
              <a:gd name="connsiteY6" fmla="*/ 3662807 h 4267200"/>
              <a:gd name="connsiteX7" fmla="*/ 2133600 w 4267200"/>
              <a:gd name="connsiteY7" fmla="*/ 2176705 h 4267200"/>
              <a:gd name="connsiteX8" fmla="*/ 3619702 w 4267200"/>
              <a:gd name="connsiteY8" fmla="*/ 3662807 h 4267200"/>
              <a:gd name="connsiteX9" fmla="*/ 3490768 w 4267200"/>
              <a:gd name="connsiteY9" fmla="*/ 3779990 h 4267200"/>
              <a:gd name="connsiteX10" fmla="*/ 2133600 w 4267200"/>
              <a:gd name="connsiteY10" fmla="*/ 4267200 h 4267200"/>
              <a:gd name="connsiteX11" fmla="*/ 776432 w 4267200"/>
              <a:gd name="connsiteY11" fmla="*/ 3779990 h 4267200"/>
              <a:gd name="connsiteX12" fmla="*/ 647499 w 4267200"/>
              <a:gd name="connsiteY12" fmla="*/ 604393 h 4267200"/>
              <a:gd name="connsiteX13" fmla="*/ 776432 w 4267200"/>
              <a:gd name="connsiteY13" fmla="*/ 487211 h 4267200"/>
              <a:gd name="connsiteX14" fmla="*/ 2133600 w 4267200"/>
              <a:gd name="connsiteY14" fmla="*/ 0 h 4267200"/>
              <a:gd name="connsiteX15" fmla="*/ 3490768 w 4267200"/>
              <a:gd name="connsiteY15" fmla="*/ 487210 h 4267200"/>
              <a:gd name="connsiteX16" fmla="*/ 3619702 w 4267200"/>
              <a:gd name="connsiteY16" fmla="*/ 604393 h 4267200"/>
              <a:gd name="connsiteX17" fmla="*/ 2133600 w 4267200"/>
              <a:gd name="connsiteY17" fmla="*/ 2090495 h 4267200"/>
              <a:gd name="connsiteX18" fmla="*/ 604393 w 4267200"/>
              <a:gd name="connsiteY18" fmla="*/ 647499 h 4267200"/>
              <a:gd name="connsiteX19" fmla="*/ 2090495 w 4267200"/>
              <a:gd name="connsiteY19" fmla="*/ 2133600 h 4267200"/>
              <a:gd name="connsiteX20" fmla="*/ 604393 w 4267200"/>
              <a:gd name="connsiteY20" fmla="*/ 3619701 h 4267200"/>
              <a:gd name="connsiteX21" fmla="*/ 487211 w 4267200"/>
              <a:gd name="connsiteY21" fmla="*/ 3490768 h 4267200"/>
              <a:gd name="connsiteX22" fmla="*/ 0 w 4267200"/>
              <a:gd name="connsiteY22" fmla="*/ 2133600 h 4267200"/>
              <a:gd name="connsiteX23" fmla="*/ 487211 w 4267200"/>
              <a:gd name="connsiteY23" fmla="*/ 776432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67200" h="4267200">
                <a:moveTo>
                  <a:pt x="2176705" y="2133600"/>
                </a:moveTo>
                <a:lnTo>
                  <a:pt x="3662807" y="647498"/>
                </a:lnTo>
                <a:lnTo>
                  <a:pt x="3779990" y="776432"/>
                </a:lnTo>
                <a:cubicBezTo>
                  <a:pt x="4084360" y="1145244"/>
                  <a:pt x="4267200" y="1618070"/>
                  <a:pt x="4267200" y="2133600"/>
                </a:cubicBezTo>
                <a:cubicBezTo>
                  <a:pt x="4267200" y="2649130"/>
                  <a:pt x="4084360" y="3121956"/>
                  <a:pt x="3779990" y="3490768"/>
                </a:cubicBezTo>
                <a:lnTo>
                  <a:pt x="3662807" y="3619702"/>
                </a:lnTo>
                <a:close/>
                <a:moveTo>
                  <a:pt x="647499" y="3662807"/>
                </a:moveTo>
                <a:lnTo>
                  <a:pt x="2133600" y="2176705"/>
                </a:lnTo>
                <a:lnTo>
                  <a:pt x="3619702" y="3662807"/>
                </a:lnTo>
                <a:lnTo>
                  <a:pt x="3490768" y="3779990"/>
                </a:lnTo>
                <a:cubicBezTo>
                  <a:pt x="3121956" y="4084360"/>
                  <a:pt x="2649130" y="4267200"/>
                  <a:pt x="2133600" y="4267200"/>
                </a:cubicBezTo>
                <a:cubicBezTo>
                  <a:pt x="1618070" y="4267200"/>
                  <a:pt x="1145244" y="4084360"/>
                  <a:pt x="776432" y="3779990"/>
                </a:cubicBezTo>
                <a:close/>
                <a:moveTo>
                  <a:pt x="647499" y="604393"/>
                </a:moveTo>
                <a:lnTo>
                  <a:pt x="776432" y="487211"/>
                </a:lnTo>
                <a:cubicBezTo>
                  <a:pt x="1145244" y="182840"/>
                  <a:pt x="1618070" y="0"/>
                  <a:pt x="2133600" y="0"/>
                </a:cubicBezTo>
                <a:cubicBezTo>
                  <a:pt x="2649130" y="0"/>
                  <a:pt x="3121956" y="182840"/>
                  <a:pt x="3490768" y="487210"/>
                </a:cubicBezTo>
                <a:lnTo>
                  <a:pt x="3619702" y="604393"/>
                </a:lnTo>
                <a:lnTo>
                  <a:pt x="2133600" y="2090495"/>
                </a:lnTo>
                <a:close/>
                <a:moveTo>
                  <a:pt x="604393" y="647499"/>
                </a:moveTo>
                <a:lnTo>
                  <a:pt x="2090495" y="2133600"/>
                </a:lnTo>
                <a:lnTo>
                  <a:pt x="604393" y="3619701"/>
                </a:lnTo>
                <a:lnTo>
                  <a:pt x="487211" y="3490768"/>
                </a:lnTo>
                <a:cubicBezTo>
                  <a:pt x="182840" y="3121956"/>
                  <a:pt x="0" y="2649130"/>
                  <a:pt x="0" y="2133600"/>
                </a:cubicBezTo>
                <a:cubicBezTo>
                  <a:pt x="0" y="1618070"/>
                  <a:pt x="182840" y="1145244"/>
                  <a:pt x="487211" y="776432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7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41D8EE-F2D9-4113-9CBE-AE021CBB73BD}"/>
              </a:ext>
            </a:extLst>
          </p:cNvPr>
          <p:cNvSpPr txBox="1"/>
          <p:nvPr/>
        </p:nvSpPr>
        <p:spPr>
          <a:xfrm>
            <a:off x="2043810" y="281266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BF7B5A-F7C2-40F9-8588-C07F6F6C8230}"/>
              </a:ext>
            </a:extLst>
          </p:cNvPr>
          <p:cNvSpPr txBox="1"/>
          <p:nvPr/>
        </p:nvSpPr>
        <p:spPr>
          <a:xfrm>
            <a:off x="230405" y="2602667"/>
            <a:ext cx="1708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dirty="0">
                <a:solidFill>
                  <a:schemeClr val="bg1"/>
                </a:solidFill>
                <a:latin typeface="Ginóra Sans" panose="00000500000000000000" pitchFamily="2" charset="0"/>
              </a:rPr>
              <a:t>05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F3D1F1-BE30-4764-AEE7-DC842954C48B}"/>
              </a:ext>
            </a:extLst>
          </p:cNvPr>
          <p:cNvSpPr txBox="1"/>
          <p:nvPr/>
        </p:nvSpPr>
        <p:spPr>
          <a:xfrm>
            <a:off x="2089989" y="3265243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E3A871C-EF69-42BA-9AFF-6986F10DA10A}"/>
              </a:ext>
            </a:extLst>
          </p:cNvPr>
          <p:cNvSpPr/>
          <p:nvPr/>
        </p:nvSpPr>
        <p:spPr>
          <a:xfrm>
            <a:off x="7514369" y="-759629"/>
            <a:ext cx="5656687" cy="5943196"/>
          </a:xfrm>
          <a:custGeom>
            <a:avLst/>
            <a:gdLst>
              <a:gd name="connsiteX0" fmla="*/ 4231338 w 5656687"/>
              <a:gd name="connsiteY0" fmla="*/ 5263340 h 5943196"/>
              <a:gd name="connsiteX1" fmla="*/ 4571266 w 5656687"/>
              <a:gd name="connsiteY1" fmla="*/ 5603268 h 5943196"/>
              <a:gd name="connsiteX2" fmla="*/ 4231338 w 5656687"/>
              <a:gd name="connsiteY2" fmla="*/ 5943196 h 5943196"/>
              <a:gd name="connsiteX3" fmla="*/ 3891410 w 5656687"/>
              <a:gd name="connsiteY3" fmla="*/ 5603268 h 5943196"/>
              <a:gd name="connsiteX4" fmla="*/ 4231338 w 5656687"/>
              <a:gd name="connsiteY4" fmla="*/ 5263340 h 5943196"/>
              <a:gd name="connsiteX5" fmla="*/ 163144 w 5656687"/>
              <a:gd name="connsiteY5" fmla="*/ 1332653 h 5943196"/>
              <a:gd name="connsiteX6" fmla="*/ 326288 w 5656687"/>
              <a:gd name="connsiteY6" fmla="*/ 1495797 h 5943196"/>
              <a:gd name="connsiteX7" fmla="*/ 163144 w 5656687"/>
              <a:gd name="connsiteY7" fmla="*/ 1658941 h 5943196"/>
              <a:gd name="connsiteX8" fmla="*/ 0 w 5656687"/>
              <a:gd name="connsiteY8" fmla="*/ 1495797 h 5943196"/>
              <a:gd name="connsiteX9" fmla="*/ 163144 w 5656687"/>
              <a:gd name="connsiteY9" fmla="*/ 1332653 h 5943196"/>
              <a:gd name="connsiteX10" fmla="*/ 2959669 w 5656687"/>
              <a:gd name="connsiteY10" fmla="*/ 0 h 5943196"/>
              <a:gd name="connsiteX11" fmla="*/ 5656687 w 5656687"/>
              <a:gd name="connsiteY11" fmla="*/ 2697017 h 5943196"/>
              <a:gd name="connsiteX12" fmla="*/ 2959669 w 5656687"/>
              <a:gd name="connsiteY12" fmla="*/ 5394034 h 5943196"/>
              <a:gd name="connsiteX13" fmla="*/ 262651 w 5656687"/>
              <a:gd name="connsiteY13" fmla="*/ 2697017 h 5943196"/>
              <a:gd name="connsiteX14" fmla="*/ 2959669 w 5656687"/>
              <a:gd name="connsiteY14" fmla="*/ 0 h 594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6687" h="5943196">
                <a:moveTo>
                  <a:pt x="4231338" y="5263340"/>
                </a:moveTo>
                <a:cubicBezTo>
                  <a:pt x="4419075" y="5263340"/>
                  <a:pt x="4571266" y="5415531"/>
                  <a:pt x="4571266" y="5603268"/>
                </a:cubicBezTo>
                <a:cubicBezTo>
                  <a:pt x="4571266" y="5791005"/>
                  <a:pt x="4419075" y="5943196"/>
                  <a:pt x="4231338" y="5943196"/>
                </a:cubicBezTo>
                <a:cubicBezTo>
                  <a:pt x="4043601" y="5943196"/>
                  <a:pt x="3891410" y="5791005"/>
                  <a:pt x="3891410" y="5603268"/>
                </a:cubicBezTo>
                <a:cubicBezTo>
                  <a:pt x="3891410" y="5415531"/>
                  <a:pt x="4043601" y="5263340"/>
                  <a:pt x="4231338" y="5263340"/>
                </a:cubicBezTo>
                <a:close/>
                <a:moveTo>
                  <a:pt x="163144" y="1332653"/>
                </a:moveTo>
                <a:cubicBezTo>
                  <a:pt x="253246" y="1332653"/>
                  <a:pt x="326288" y="1405695"/>
                  <a:pt x="326288" y="1495797"/>
                </a:cubicBezTo>
                <a:cubicBezTo>
                  <a:pt x="326288" y="1585899"/>
                  <a:pt x="253246" y="1658941"/>
                  <a:pt x="163144" y="1658941"/>
                </a:cubicBezTo>
                <a:cubicBezTo>
                  <a:pt x="73042" y="1658941"/>
                  <a:pt x="0" y="1585899"/>
                  <a:pt x="0" y="1495797"/>
                </a:cubicBezTo>
                <a:cubicBezTo>
                  <a:pt x="0" y="1405695"/>
                  <a:pt x="73042" y="1332653"/>
                  <a:pt x="163144" y="1332653"/>
                </a:cubicBezTo>
                <a:close/>
                <a:moveTo>
                  <a:pt x="2959669" y="0"/>
                </a:moveTo>
                <a:cubicBezTo>
                  <a:pt x="4449191" y="0"/>
                  <a:pt x="5656687" y="1207496"/>
                  <a:pt x="5656687" y="2697017"/>
                </a:cubicBezTo>
                <a:cubicBezTo>
                  <a:pt x="5656687" y="4186538"/>
                  <a:pt x="4449191" y="5394034"/>
                  <a:pt x="2959669" y="5394034"/>
                </a:cubicBezTo>
                <a:cubicBezTo>
                  <a:pt x="1470147" y="5394034"/>
                  <a:pt x="262651" y="4186538"/>
                  <a:pt x="262651" y="2697017"/>
                </a:cubicBezTo>
                <a:cubicBezTo>
                  <a:pt x="262651" y="1207496"/>
                  <a:pt x="1470147" y="0"/>
                  <a:pt x="295966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233E6A5-1C0C-4F16-AC9B-631B2A04DE1A}"/>
              </a:ext>
            </a:extLst>
          </p:cNvPr>
          <p:cNvSpPr/>
          <p:nvPr/>
        </p:nvSpPr>
        <p:spPr>
          <a:xfrm>
            <a:off x="7907713" y="-628937"/>
            <a:ext cx="5132648" cy="5132648"/>
          </a:xfrm>
          <a:prstGeom prst="ellipse">
            <a:avLst/>
          </a:prstGeom>
          <a:noFill/>
          <a:ln w="28575">
            <a:solidFill>
              <a:srgbClr val="FCB7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4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DD6359-31CE-4893-833B-A41ACF7F72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15FF18D-72E9-46E0-A278-C271A2D84DC3}"/>
              </a:ext>
            </a:extLst>
          </p:cNvPr>
          <p:cNvSpPr/>
          <p:nvPr/>
        </p:nvSpPr>
        <p:spPr>
          <a:xfrm>
            <a:off x="3210560" y="543560"/>
            <a:ext cx="5770880" cy="5770880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3CB7D1-D12F-486A-82B7-634B20FCE1A7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CB70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E8FAA9-742C-4D6F-987E-E5FD24AB98EF}"/>
              </a:ext>
            </a:extLst>
          </p:cNvPr>
          <p:cNvSpPr txBox="1"/>
          <p:nvPr/>
        </p:nvSpPr>
        <p:spPr>
          <a:xfrm>
            <a:off x="5241635" y="372728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254FE-1CB0-49C0-BBB4-1B4D35B57DE5}"/>
              </a:ext>
            </a:extLst>
          </p:cNvPr>
          <p:cNvSpPr txBox="1"/>
          <p:nvPr/>
        </p:nvSpPr>
        <p:spPr>
          <a:xfrm>
            <a:off x="4475018" y="4065839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B73D1B-16DB-4D11-88B6-347DB22B1026}"/>
              </a:ext>
            </a:extLst>
          </p:cNvPr>
          <p:cNvSpPr txBox="1"/>
          <p:nvPr/>
        </p:nvSpPr>
        <p:spPr>
          <a:xfrm>
            <a:off x="4475018" y="2645117"/>
            <a:ext cx="3241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BRIGHT TITLE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0D9BD7-AF3A-44CA-9D1E-7AE977479BB4}"/>
              </a:ext>
            </a:extLst>
          </p:cNvPr>
          <p:cNvSpPr txBox="1"/>
          <p:nvPr/>
        </p:nvSpPr>
        <p:spPr>
          <a:xfrm>
            <a:off x="4475018" y="3082310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bg1"/>
              </a:solidFill>
              <a:latin typeface="Ginóra" panose="00000500000000000000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6F26721B-AE50-4830-98C1-501F5EBA7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2371" y="1358542"/>
            <a:ext cx="987258" cy="987258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EA681684-3E8C-4123-96D2-8140E0483F6A}"/>
              </a:ext>
            </a:extLst>
          </p:cNvPr>
          <p:cNvSpPr/>
          <p:nvPr/>
        </p:nvSpPr>
        <p:spPr>
          <a:xfrm>
            <a:off x="2893058" y="213820"/>
            <a:ext cx="6405882" cy="6405882"/>
          </a:xfrm>
          <a:prstGeom prst="ellipse">
            <a:avLst/>
          </a:prstGeom>
          <a:noFill/>
          <a:ln w="25400">
            <a:solidFill>
              <a:srgbClr val="FCB7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EA2EDC-9BA1-4ADD-AF2E-1A25D7FFC77B}"/>
              </a:ext>
            </a:extLst>
          </p:cNvPr>
          <p:cNvSpPr/>
          <p:nvPr/>
        </p:nvSpPr>
        <p:spPr>
          <a:xfrm>
            <a:off x="8018666" y="5533888"/>
            <a:ext cx="511312" cy="511312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3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7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BE889BC-D30B-430A-A3DC-428C1C3A232C}"/>
              </a:ext>
            </a:extLst>
          </p:cNvPr>
          <p:cNvSpPr/>
          <p:nvPr/>
        </p:nvSpPr>
        <p:spPr>
          <a:xfrm>
            <a:off x="3210560" y="543560"/>
            <a:ext cx="5770880" cy="5770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872196B-EF1C-4386-BF6A-5A4297CFF465}"/>
              </a:ext>
            </a:extLst>
          </p:cNvPr>
          <p:cNvSpPr/>
          <p:nvPr/>
        </p:nvSpPr>
        <p:spPr>
          <a:xfrm>
            <a:off x="3423579" y="756579"/>
            <a:ext cx="5344842" cy="5344842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FD2704-DBCD-45FA-8249-EC90D697CB06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6C0BCB-26CD-4FFA-B2F2-257CD6F7642C}"/>
              </a:ext>
            </a:extLst>
          </p:cNvPr>
          <p:cNvSpPr txBox="1"/>
          <p:nvPr/>
        </p:nvSpPr>
        <p:spPr>
          <a:xfrm>
            <a:off x="9194459" y="2898552"/>
            <a:ext cx="2753360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FFAA8D-6026-428F-8201-F00B815D8448}"/>
              </a:ext>
            </a:extLst>
          </p:cNvPr>
          <p:cNvSpPr txBox="1"/>
          <p:nvPr/>
        </p:nvSpPr>
        <p:spPr>
          <a:xfrm>
            <a:off x="820530" y="2828835"/>
            <a:ext cx="2177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BRIGHT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TITLE </a:t>
            </a:r>
          </a:p>
          <a:p>
            <a:pPr algn="r"/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E94C37-DDFA-47D2-9B65-CA783CE620D8}"/>
              </a:ext>
            </a:extLst>
          </p:cNvPr>
          <p:cNvSpPr txBox="1"/>
          <p:nvPr/>
        </p:nvSpPr>
        <p:spPr>
          <a:xfrm>
            <a:off x="9194459" y="259077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8981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7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84CB015-EED7-412A-8FE1-5AD28C2B4E87}"/>
              </a:ext>
            </a:extLst>
          </p:cNvPr>
          <p:cNvSpPr/>
          <p:nvPr/>
        </p:nvSpPr>
        <p:spPr>
          <a:xfrm>
            <a:off x="326923" y="707923"/>
            <a:ext cx="5442154" cy="5442154"/>
          </a:xfrm>
          <a:custGeom>
            <a:avLst/>
            <a:gdLst>
              <a:gd name="connsiteX0" fmla="*/ 2802194 w 5604388"/>
              <a:gd name="connsiteY0" fmla="*/ 1172497 h 5604388"/>
              <a:gd name="connsiteX1" fmla="*/ 1172497 w 5604388"/>
              <a:gd name="connsiteY1" fmla="*/ 2802194 h 5604388"/>
              <a:gd name="connsiteX2" fmla="*/ 2802194 w 5604388"/>
              <a:gd name="connsiteY2" fmla="*/ 4431891 h 5604388"/>
              <a:gd name="connsiteX3" fmla="*/ 4431891 w 5604388"/>
              <a:gd name="connsiteY3" fmla="*/ 2802194 h 5604388"/>
              <a:gd name="connsiteX4" fmla="*/ 2802194 w 5604388"/>
              <a:gd name="connsiteY4" fmla="*/ 1172497 h 5604388"/>
              <a:gd name="connsiteX5" fmla="*/ 2802194 w 5604388"/>
              <a:gd name="connsiteY5" fmla="*/ 0 h 5604388"/>
              <a:gd name="connsiteX6" fmla="*/ 5604388 w 5604388"/>
              <a:gd name="connsiteY6" fmla="*/ 2802194 h 5604388"/>
              <a:gd name="connsiteX7" fmla="*/ 2802194 w 5604388"/>
              <a:gd name="connsiteY7" fmla="*/ 5604388 h 5604388"/>
              <a:gd name="connsiteX8" fmla="*/ 0 w 5604388"/>
              <a:gd name="connsiteY8" fmla="*/ 2802194 h 5604388"/>
              <a:gd name="connsiteX9" fmla="*/ 2802194 w 5604388"/>
              <a:gd name="connsiteY9" fmla="*/ 0 h 560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04388" h="5604388">
                <a:moveTo>
                  <a:pt x="2802194" y="1172497"/>
                </a:moveTo>
                <a:cubicBezTo>
                  <a:pt x="1902137" y="1172497"/>
                  <a:pt x="1172497" y="1902137"/>
                  <a:pt x="1172497" y="2802194"/>
                </a:cubicBezTo>
                <a:cubicBezTo>
                  <a:pt x="1172497" y="3702251"/>
                  <a:pt x="1902137" y="4431891"/>
                  <a:pt x="2802194" y="4431891"/>
                </a:cubicBezTo>
                <a:cubicBezTo>
                  <a:pt x="3702251" y="4431891"/>
                  <a:pt x="4431891" y="3702251"/>
                  <a:pt x="4431891" y="2802194"/>
                </a:cubicBezTo>
                <a:cubicBezTo>
                  <a:pt x="4431891" y="1902137"/>
                  <a:pt x="3702251" y="1172497"/>
                  <a:pt x="2802194" y="1172497"/>
                </a:cubicBezTo>
                <a:close/>
                <a:moveTo>
                  <a:pt x="2802194" y="0"/>
                </a:moveTo>
                <a:cubicBezTo>
                  <a:pt x="4349803" y="0"/>
                  <a:pt x="5604388" y="1254585"/>
                  <a:pt x="5604388" y="2802194"/>
                </a:cubicBezTo>
                <a:cubicBezTo>
                  <a:pt x="5604388" y="4349803"/>
                  <a:pt x="4349803" y="5604388"/>
                  <a:pt x="2802194" y="5604388"/>
                </a:cubicBezTo>
                <a:cubicBezTo>
                  <a:pt x="1254585" y="5604388"/>
                  <a:pt x="0" y="4349803"/>
                  <a:pt x="0" y="2802194"/>
                </a:cubicBezTo>
                <a:cubicBezTo>
                  <a:pt x="0" y="1254585"/>
                  <a:pt x="1254585" y="0"/>
                  <a:pt x="2802194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32A8C35-47E6-44B6-8571-204EDCDFB252}"/>
              </a:ext>
            </a:extLst>
          </p:cNvPr>
          <p:cNvSpPr/>
          <p:nvPr/>
        </p:nvSpPr>
        <p:spPr>
          <a:xfrm>
            <a:off x="6760128" y="1425677"/>
            <a:ext cx="403123" cy="4031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6FD00ED-1681-4AB8-A464-B893CDC521E3}"/>
              </a:ext>
            </a:extLst>
          </p:cNvPr>
          <p:cNvSpPr/>
          <p:nvPr/>
        </p:nvSpPr>
        <p:spPr>
          <a:xfrm>
            <a:off x="6760128" y="2579329"/>
            <a:ext cx="403123" cy="4031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0A5D7DC-03C5-46EA-8D91-893C375A9A56}"/>
              </a:ext>
            </a:extLst>
          </p:cNvPr>
          <p:cNvSpPr/>
          <p:nvPr/>
        </p:nvSpPr>
        <p:spPr>
          <a:xfrm>
            <a:off x="6760128" y="4886632"/>
            <a:ext cx="403123" cy="4031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4646267-354D-4EAA-B016-DA09A572E3C6}"/>
              </a:ext>
            </a:extLst>
          </p:cNvPr>
          <p:cNvCxnSpPr>
            <a:cxnSpLocks/>
          </p:cNvCxnSpPr>
          <p:nvPr/>
        </p:nvCxnSpPr>
        <p:spPr>
          <a:xfrm>
            <a:off x="6961689" y="1924357"/>
            <a:ext cx="0" cy="55941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12B80E6-63E5-40A7-94D0-9C2ABB658CF7}"/>
              </a:ext>
            </a:extLst>
          </p:cNvPr>
          <p:cNvCxnSpPr>
            <a:cxnSpLocks/>
          </p:cNvCxnSpPr>
          <p:nvPr/>
        </p:nvCxnSpPr>
        <p:spPr>
          <a:xfrm>
            <a:off x="6961689" y="3078009"/>
            <a:ext cx="0" cy="4123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4EFC9AC-7392-4DCF-B57D-F21C9AB2F5DA}"/>
              </a:ext>
            </a:extLst>
          </p:cNvPr>
          <p:cNvCxnSpPr>
            <a:cxnSpLocks/>
          </p:cNvCxnSpPr>
          <p:nvPr/>
        </p:nvCxnSpPr>
        <p:spPr>
          <a:xfrm>
            <a:off x="6961689" y="4378767"/>
            <a:ext cx="0" cy="4123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1E7B2829-793C-4BFE-A0C8-A797A4F2AB91}"/>
              </a:ext>
            </a:extLst>
          </p:cNvPr>
          <p:cNvSpPr/>
          <p:nvPr/>
        </p:nvSpPr>
        <p:spPr>
          <a:xfrm>
            <a:off x="6628865" y="3601720"/>
            <a:ext cx="665650" cy="66564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5AD7513-5F72-4546-9C87-B604E7495211}"/>
              </a:ext>
            </a:extLst>
          </p:cNvPr>
          <p:cNvSpPr txBox="1"/>
          <p:nvPr/>
        </p:nvSpPr>
        <p:spPr>
          <a:xfrm>
            <a:off x="7591992" y="1183014"/>
            <a:ext cx="406906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4174F13-0F66-4EA0-85BC-EBCE546AB72F}"/>
              </a:ext>
            </a:extLst>
          </p:cNvPr>
          <p:cNvSpPr txBox="1"/>
          <p:nvPr/>
        </p:nvSpPr>
        <p:spPr>
          <a:xfrm>
            <a:off x="7591992" y="2336666"/>
            <a:ext cx="406906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AC11BB-23AA-4C4C-8519-D858ED3526CB}"/>
              </a:ext>
            </a:extLst>
          </p:cNvPr>
          <p:cNvSpPr txBox="1"/>
          <p:nvPr/>
        </p:nvSpPr>
        <p:spPr>
          <a:xfrm>
            <a:off x="7591992" y="3490319"/>
            <a:ext cx="406906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624338-2BF4-4D51-937D-07C5813544E3}"/>
              </a:ext>
            </a:extLst>
          </p:cNvPr>
          <p:cNvSpPr txBox="1"/>
          <p:nvPr/>
        </p:nvSpPr>
        <p:spPr>
          <a:xfrm>
            <a:off x="7591992" y="4643969"/>
            <a:ext cx="4069066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546CEFC-C253-4EEB-A0EA-133A2A6BB102}"/>
              </a:ext>
            </a:extLst>
          </p:cNvPr>
          <p:cNvSpPr txBox="1"/>
          <p:nvPr/>
        </p:nvSpPr>
        <p:spPr>
          <a:xfrm>
            <a:off x="1812822" y="2982452"/>
            <a:ext cx="247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21B5843-2DAE-4CF4-B54F-3371F02A2357}"/>
              </a:ext>
            </a:extLst>
          </p:cNvPr>
          <p:cNvSpPr txBox="1"/>
          <p:nvPr/>
        </p:nvSpPr>
        <p:spPr>
          <a:xfrm>
            <a:off x="1427018" y="3419645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bg1"/>
              </a:solidFill>
              <a:latin typeface="Ginóra" panose="000005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D44130-EB79-4510-93F8-34779B070F3A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649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29" grpId="0" animBg="1"/>
      <p:bldP spid="31" grpId="0" animBg="1"/>
      <p:bldP spid="38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B7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3FCBAA4-1124-4782-8CA1-22E427965E49}"/>
              </a:ext>
            </a:extLst>
          </p:cNvPr>
          <p:cNvSpPr/>
          <p:nvPr/>
        </p:nvSpPr>
        <p:spPr>
          <a:xfrm rot="1230800">
            <a:off x="3618272" y="1201993"/>
            <a:ext cx="2295832" cy="4591664"/>
          </a:xfrm>
          <a:custGeom>
            <a:avLst/>
            <a:gdLst>
              <a:gd name="connsiteX0" fmla="*/ 2295832 w 2295832"/>
              <a:gd name="connsiteY0" fmla="*/ 0 h 4591664"/>
              <a:gd name="connsiteX1" fmla="*/ 2295832 w 2295832"/>
              <a:gd name="connsiteY1" fmla="*/ 4591664 h 4591664"/>
              <a:gd name="connsiteX2" fmla="*/ 0 w 2295832"/>
              <a:gd name="connsiteY2" fmla="*/ 2295832 h 4591664"/>
              <a:gd name="connsiteX3" fmla="*/ 2295832 w 2295832"/>
              <a:gd name="connsiteY3" fmla="*/ 0 h 45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832" h="4591664">
                <a:moveTo>
                  <a:pt x="2295832" y="0"/>
                </a:moveTo>
                <a:lnTo>
                  <a:pt x="2295832" y="4591664"/>
                </a:lnTo>
                <a:cubicBezTo>
                  <a:pt x="1027879" y="4591664"/>
                  <a:pt x="0" y="3563785"/>
                  <a:pt x="0" y="2295832"/>
                </a:cubicBezTo>
                <a:cubicBezTo>
                  <a:pt x="0" y="1027879"/>
                  <a:pt x="1027879" y="0"/>
                  <a:pt x="2295832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8CF3F33-AA07-4096-8EEF-9CD765BBEA28}"/>
              </a:ext>
            </a:extLst>
          </p:cNvPr>
          <p:cNvSpPr/>
          <p:nvPr/>
        </p:nvSpPr>
        <p:spPr>
          <a:xfrm rot="1230800" flipH="1">
            <a:off x="6277896" y="1064343"/>
            <a:ext cx="2295832" cy="4591664"/>
          </a:xfrm>
          <a:custGeom>
            <a:avLst/>
            <a:gdLst>
              <a:gd name="connsiteX0" fmla="*/ 2295832 w 2295832"/>
              <a:gd name="connsiteY0" fmla="*/ 0 h 4591664"/>
              <a:gd name="connsiteX1" fmla="*/ 2295832 w 2295832"/>
              <a:gd name="connsiteY1" fmla="*/ 4591664 h 4591664"/>
              <a:gd name="connsiteX2" fmla="*/ 0 w 2295832"/>
              <a:gd name="connsiteY2" fmla="*/ 2295832 h 4591664"/>
              <a:gd name="connsiteX3" fmla="*/ 2295832 w 2295832"/>
              <a:gd name="connsiteY3" fmla="*/ 0 h 459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832" h="4591664">
                <a:moveTo>
                  <a:pt x="2295832" y="0"/>
                </a:moveTo>
                <a:lnTo>
                  <a:pt x="2295832" y="4591664"/>
                </a:lnTo>
                <a:cubicBezTo>
                  <a:pt x="1027879" y="4591664"/>
                  <a:pt x="0" y="3563785"/>
                  <a:pt x="0" y="2295832"/>
                </a:cubicBezTo>
                <a:cubicBezTo>
                  <a:pt x="0" y="1027879"/>
                  <a:pt x="1027879" y="0"/>
                  <a:pt x="2295832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55DC6F-12E1-477D-BFFA-1B9169BC8F28}"/>
              </a:ext>
            </a:extLst>
          </p:cNvPr>
          <p:cNvSpPr txBox="1"/>
          <p:nvPr/>
        </p:nvSpPr>
        <p:spPr>
          <a:xfrm>
            <a:off x="9017479" y="2263553"/>
            <a:ext cx="2753360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9AB2C7-42E6-45A0-91C3-65686A8474ED}"/>
              </a:ext>
            </a:extLst>
          </p:cNvPr>
          <p:cNvSpPr txBox="1"/>
          <p:nvPr/>
        </p:nvSpPr>
        <p:spPr>
          <a:xfrm>
            <a:off x="9017479" y="1955776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21B97C-86C8-40BC-8ED2-200CD0300A49}"/>
              </a:ext>
            </a:extLst>
          </p:cNvPr>
          <p:cNvSpPr txBox="1"/>
          <p:nvPr/>
        </p:nvSpPr>
        <p:spPr>
          <a:xfrm flipH="1">
            <a:off x="421161" y="3736777"/>
            <a:ext cx="2753360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893608-CFF0-4FCF-995E-8F8BC3FCAAEF}"/>
              </a:ext>
            </a:extLst>
          </p:cNvPr>
          <p:cNvSpPr txBox="1"/>
          <p:nvPr/>
        </p:nvSpPr>
        <p:spPr>
          <a:xfrm flipH="1">
            <a:off x="1465793" y="3429000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868871-898B-4A4A-AF91-0FE928627A4F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F3C304-1FC5-4D17-A5AD-E03918F209A1}"/>
              </a:ext>
            </a:extLst>
          </p:cNvPr>
          <p:cNvSpPr txBox="1"/>
          <p:nvPr/>
        </p:nvSpPr>
        <p:spPr>
          <a:xfrm>
            <a:off x="628072" y="461817"/>
            <a:ext cx="5052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26A59A"/>
                </a:solidFill>
                <a:latin typeface="Ginóra Sans" panose="00000500000000000000" pitchFamily="2" charset="0"/>
              </a:rPr>
              <a:t>BRI</a:t>
            </a:r>
            <a:r>
              <a:rPr lang="en-US" sz="4400" dirty="0">
                <a:solidFill>
                  <a:srgbClr val="0089D1"/>
                </a:solidFill>
                <a:latin typeface="Ginóra Sans" panose="00000500000000000000" pitchFamily="2" charset="0"/>
              </a:rPr>
              <a:t>GH</a:t>
            </a:r>
            <a:r>
              <a:rPr lang="en-US" sz="4400" dirty="0">
                <a:solidFill>
                  <a:srgbClr val="9900CC"/>
                </a:solidFill>
                <a:latin typeface="Ginóra Sans" panose="00000500000000000000" pitchFamily="2" charset="0"/>
              </a:rPr>
              <a:t>T</a:t>
            </a:r>
            <a:r>
              <a:rPr lang="en-US" sz="4400" dirty="0">
                <a:solidFill>
                  <a:srgbClr val="26A59A"/>
                </a:solidFill>
                <a:latin typeface="Ginóra Sans" panose="00000500000000000000" pitchFamily="2" charset="0"/>
              </a:rPr>
              <a:t> </a:t>
            </a:r>
            <a:r>
              <a:rPr lang="en-US" sz="4400" dirty="0">
                <a:solidFill>
                  <a:srgbClr val="FF0066"/>
                </a:solidFill>
                <a:latin typeface="Ginóra Sans" panose="00000500000000000000" pitchFamily="2" charset="0"/>
              </a:rPr>
              <a:t>TE</a:t>
            </a:r>
            <a:r>
              <a:rPr lang="en-US" sz="4400" dirty="0">
                <a:solidFill>
                  <a:schemeClr val="bg1"/>
                </a:solidFill>
                <a:latin typeface="Ginóra Sans" panose="00000500000000000000" pitchFamily="2" charset="0"/>
              </a:rPr>
              <a:t>AM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8019C8-7A79-4D0C-A13D-F36E79F4868B}"/>
              </a:ext>
            </a:extLst>
          </p:cNvPr>
          <p:cNvSpPr txBox="1"/>
          <p:nvPr/>
        </p:nvSpPr>
        <p:spPr>
          <a:xfrm>
            <a:off x="628072" y="1176009"/>
            <a:ext cx="2964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Discover Our </a:t>
            </a:r>
            <a:r>
              <a:rPr lang="en-US" sz="1600" dirty="0">
                <a:solidFill>
                  <a:srgbClr val="FCB70C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Leader</a:t>
            </a:r>
          </a:p>
        </p:txBody>
      </p:sp>
    </p:spTree>
    <p:extLst>
      <p:ext uri="{BB962C8B-B14F-4D97-AF65-F5344CB8AC3E}">
        <p14:creationId xmlns:p14="http://schemas.microsoft.com/office/powerpoint/2010/main" val="138573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58F64B7-98F4-484A-A421-E02CDB42C0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0220847"/>
              </p:ext>
            </p:extLst>
          </p:nvPr>
        </p:nvGraphicFramePr>
        <p:xfrm>
          <a:off x="-231139" y="1041401"/>
          <a:ext cx="4526278" cy="3017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EB7BC643-2242-4C87-AF43-C95F3EDDE2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981714"/>
              </p:ext>
            </p:extLst>
          </p:nvPr>
        </p:nvGraphicFramePr>
        <p:xfrm>
          <a:off x="3832861" y="1041401"/>
          <a:ext cx="4526278" cy="3017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4E87814-7A84-4A2A-9901-FC0985931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5696827"/>
              </p:ext>
            </p:extLst>
          </p:nvPr>
        </p:nvGraphicFramePr>
        <p:xfrm>
          <a:off x="7896861" y="1041401"/>
          <a:ext cx="4526278" cy="3017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9F453004-0E7F-4874-91D1-7EEE33011137}"/>
              </a:ext>
            </a:extLst>
          </p:cNvPr>
          <p:cNvSpPr/>
          <p:nvPr/>
        </p:nvSpPr>
        <p:spPr>
          <a:xfrm>
            <a:off x="1005840" y="1513840"/>
            <a:ext cx="2052320" cy="2052320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6DADD9-F17E-482B-81E3-E16F02799A89}"/>
              </a:ext>
            </a:extLst>
          </p:cNvPr>
          <p:cNvSpPr/>
          <p:nvPr/>
        </p:nvSpPr>
        <p:spPr>
          <a:xfrm>
            <a:off x="5069840" y="1513840"/>
            <a:ext cx="2052320" cy="2052320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9CB27B6-E181-4109-A5B3-A6B45E77E181}"/>
              </a:ext>
            </a:extLst>
          </p:cNvPr>
          <p:cNvSpPr/>
          <p:nvPr/>
        </p:nvSpPr>
        <p:spPr>
          <a:xfrm>
            <a:off x="9133840" y="1513840"/>
            <a:ext cx="2052320" cy="2052320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F6501F-6DA4-4012-A360-080647B4CB37}"/>
              </a:ext>
            </a:extLst>
          </p:cNvPr>
          <p:cNvSpPr txBox="1"/>
          <p:nvPr/>
        </p:nvSpPr>
        <p:spPr>
          <a:xfrm>
            <a:off x="1177635" y="446515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89D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F34E93-E376-4DB4-BC13-E8E510D69569}"/>
              </a:ext>
            </a:extLst>
          </p:cNvPr>
          <p:cNvSpPr txBox="1"/>
          <p:nvPr/>
        </p:nvSpPr>
        <p:spPr>
          <a:xfrm>
            <a:off x="411018" y="4803713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79BE9F4-D82A-4AA8-8BD2-BA16B29F5AB0}"/>
              </a:ext>
            </a:extLst>
          </p:cNvPr>
          <p:cNvSpPr txBox="1"/>
          <p:nvPr/>
        </p:nvSpPr>
        <p:spPr>
          <a:xfrm>
            <a:off x="5241635" y="446515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9926C1-9CB2-43EB-BD73-E46AEA131F35}"/>
              </a:ext>
            </a:extLst>
          </p:cNvPr>
          <p:cNvSpPr txBox="1"/>
          <p:nvPr/>
        </p:nvSpPr>
        <p:spPr>
          <a:xfrm>
            <a:off x="4475018" y="4803713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071B0A-7F5B-4001-8907-7143A9F688B1}"/>
              </a:ext>
            </a:extLst>
          </p:cNvPr>
          <p:cNvSpPr txBox="1"/>
          <p:nvPr/>
        </p:nvSpPr>
        <p:spPr>
          <a:xfrm>
            <a:off x="9305636" y="446515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CB70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1BC0E26-11C2-4633-BE0B-A6EEFA11A2F4}"/>
              </a:ext>
            </a:extLst>
          </p:cNvPr>
          <p:cNvSpPr txBox="1"/>
          <p:nvPr/>
        </p:nvSpPr>
        <p:spPr>
          <a:xfrm>
            <a:off x="8539019" y="4803713"/>
            <a:ext cx="3241963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5F7429-CD14-4A56-809B-F03C1D135339}"/>
              </a:ext>
            </a:extLst>
          </p:cNvPr>
          <p:cNvSpPr txBox="1"/>
          <p:nvPr/>
        </p:nvSpPr>
        <p:spPr>
          <a:xfrm>
            <a:off x="1132839" y="2032169"/>
            <a:ext cx="179832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inóra Sans" panose="00000500000000000000" pitchFamily="2" charset="0"/>
              </a:rPr>
              <a:t>70%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F9AE30F-FC90-45E3-854B-8618C0F85760}"/>
              </a:ext>
            </a:extLst>
          </p:cNvPr>
          <p:cNvSpPr txBox="1"/>
          <p:nvPr/>
        </p:nvSpPr>
        <p:spPr>
          <a:xfrm>
            <a:off x="5196839" y="2032169"/>
            <a:ext cx="179832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inóra Sans" panose="00000500000000000000" pitchFamily="2" charset="0"/>
              </a:rPr>
              <a:t>90%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297154-E0C5-4597-8A24-2C4FC5DE1B64}"/>
              </a:ext>
            </a:extLst>
          </p:cNvPr>
          <p:cNvSpPr txBox="1"/>
          <p:nvPr/>
        </p:nvSpPr>
        <p:spPr>
          <a:xfrm>
            <a:off x="9260840" y="2032169"/>
            <a:ext cx="179832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inóra Sans" panose="00000500000000000000" pitchFamily="2" charset="0"/>
              </a:rPr>
              <a:t>40%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8398463-D6BD-4489-AE94-F8FA773F53BF}"/>
              </a:ext>
            </a:extLst>
          </p:cNvPr>
          <p:cNvSpPr/>
          <p:nvPr/>
        </p:nvSpPr>
        <p:spPr>
          <a:xfrm>
            <a:off x="3086188" y="3506188"/>
            <a:ext cx="355594" cy="355594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A494C39-EEFF-4FAF-949B-2942D3BD14F0}"/>
              </a:ext>
            </a:extLst>
          </p:cNvPr>
          <p:cNvSpPr/>
          <p:nvPr/>
        </p:nvSpPr>
        <p:spPr>
          <a:xfrm>
            <a:off x="7150188" y="3506188"/>
            <a:ext cx="355594" cy="35559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D57E5C4-9682-4822-A6DD-CF1BE6AF429D}"/>
              </a:ext>
            </a:extLst>
          </p:cNvPr>
          <p:cNvSpPr/>
          <p:nvPr/>
        </p:nvSpPr>
        <p:spPr>
          <a:xfrm>
            <a:off x="11214188" y="3506188"/>
            <a:ext cx="355594" cy="355594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AF6DCE-6FF8-4EEB-BDD7-9223D58B3E49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CB70C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18864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  <p:bldGraphic spid="15" grpId="0">
        <p:bldAsOne/>
      </p:bldGraphic>
      <p:bldP spid="16" grpId="0" animBg="1"/>
      <p:bldP spid="17" grpId="0" animBg="1"/>
      <p:bldP spid="18" grpId="0" animBg="1"/>
      <p:bldP spid="19" grpId="0"/>
      <p:bldP spid="20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92CDEC2-BE1F-4CFF-A624-A480FE77666C}"/>
              </a:ext>
            </a:extLst>
          </p:cNvPr>
          <p:cNvSpPr/>
          <p:nvPr/>
        </p:nvSpPr>
        <p:spPr>
          <a:xfrm>
            <a:off x="6755765" y="2595827"/>
            <a:ext cx="1647930" cy="1647930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22A0349-99CE-42FC-8274-1A952FA1F01D}"/>
              </a:ext>
            </a:extLst>
          </p:cNvPr>
          <p:cNvSpPr/>
          <p:nvPr/>
        </p:nvSpPr>
        <p:spPr>
          <a:xfrm>
            <a:off x="8329243" y="1059180"/>
            <a:ext cx="1647930" cy="1647930"/>
          </a:xfrm>
          <a:prstGeom prst="ellipse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BA44081-C3F9-4ED9-B532-237E9C2450E7}"/>
              </a:ext>
            </a:extLst>
          </p:cNvPr>
          <p:cNvSpPr/>
          <p:nvPr/>
        </p:nvSpPr>
        <p:spPr>
          <a:xfrm>
            <a:off x="8310827" y="4150889"/>
            <a:ext cx="1647930" cy="1647930"/>
          </a:xfrm>
          <a:prstGeom prst="ellipse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D4EF69D-07E3-46F2-A116-EC85B2D7E117}"/>
              </a:ext>
            </a:extLst>
          </p:cNvPr>
          <p:cNvSpPr/>
          <p:nvPr/>
        </p:nvSpPr>
        <p:spPr>
          <a:xfrm>
            <a:off x="9884305" y="2614242"/>
            <a:ext cx="1647930" cy="16479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2FD1A8-E752-459D-81DD-E77FB480D99B}"/>
              </a:ext>
            </a:extLst>
          </p:cNvPr>
          <p:cNvSpPr/>
          <p:nvPr/>
        </p:nvSpPr>
        <p:spPr>
          <a:xfrm rot="18900000">
            <a:off x="7861791" y="4349795"/>
            <a:ext cx="339184" cy="339184"/>
          </a:xfrm>
          <a:prstGeom prst="ellipse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45FB3DE-A240-4F3B-B109-93AE06BDD6A5}"/>
              </a:ext>
            </a:extLst>
          </p:cNvPr>
          <p:cNvSpPr/>
          <p:nvPr/>
        </p:nvSpPr>
        <p:spPr>
          <a:xfrm rot="18900000">
            <a:off x="7887835" y="2150604"/>
            <a:ext cx="339184" cy="33918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4C74BDA-299C-4960-8865-B9A1A3EBCAAB}"/>
              </a:ext>
            </a:extLst>
          </p:cNvPr>
          <p:cNvSpPr/>
          <p:nvPr/>
        </p:nvSpPr>
        <p:spPr>
          <a:xfrm rot="18900000">
            <a:off x="10060981" y="4349795"/>
            <a:ext cx="339184" cy="3391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CD9745E-4C1D-40D6-A847-97131BDF99BF}"/>
              </a:ext>
            </a:extLst>
          </p:cNvPr>
          <p:cNvSpPr/>
          <p:nvPr/>
        </p:nvSpPr>
        <p:spPr>
          <a:xfrm rot="18900000">
            <a:off x="10087025" y="2150604"/>
            <a:ext cx="339184" cy="339184"/>
          </a:xfrm>
          <a:prstGeom prst="ellipse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FC9C73-8F29-4CB8-A19D-A594BD199771}"/>
              </a:ext>
            </a:extLst>
          </p:cNvPr>
          <p:cNvSpPr txBox="1"/>
          <p:nvPr/>
        </p:nvSpPr>
        <p:spPr>
          <a:xfrm>
            <a:off x="1043710" y="270085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F19C4E-A817-4774-BA24-2010FFCB425F}"/>
              </a:ext>
            </a:extLst>
          </p:cNvPr>
          <p:cNvSpPr txBox="1"/>
          <p:nvPr/>
        </p:nvSpPr>
        <p:spPr>
          <a:xfrm>
            <a:off x="1043709" y="3039413"/>
            <a:ext cx="4318000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A8F52A-5EA2-477C-8457-FC8E61FDCF3B}"/>
              </a:ext>
            </a:extLst>
          </p:cNvPr>
          <p:cNvSpPr txBox="1"/>
          <p:nvPr/>
        </p:nvSpPr>
        <p:spPr>
          <a:xfrm>
            <a:off x="1043709" y="1618691"/>
            <a:ext cx="505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BRIGHT </a:t>
            </a:r>
            <a:r>
              <a:rPr lang="en-US" sz="2400" dirty="0">
                <a:solidFill>
                  <a:srgbClr val="FF0066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D4D583-96BC-4908-8603-E580334617FF}"/>
              </a:ext>
            </a:extLst>
          </p:cNvPr>
          <p:cNvSpPr txBox="1"/>
          <p:nvPr/>
        </p:nvSpPr>
        <p:spPr>
          <a:xfrm>
            <a:off x="1043709" y="2055884"/>
            <a:ext cx="3241963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endParaRPr lang="en-US" sz="1200" spc="90" dirty="0">
              <a:solidFill>
                <a:schemeClr val="tx1">
                  <a:lumMod val="85000"/>
                  <a:lumOff val="15000"/>
                </a:schemeClr>
              </a:solidFill>
              <a:latin typeface="Ginóra" panose="000005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C03E6D-EF6B-4B84-A961-BEFEE0D72924}"/>
              </a:ext>
            </a:extLst>
          </p:cNvPr>
          <p:cNvSpPr txBox="1"/>
          <p:nvPr/>
        </p:nvSpPr>
        <p:spPr>
          <a:xfrm>
            <a:off x="1043710" y="4167111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0089D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5FAEDD-53D7-4FB2-8966-E305386BC16B}"/>
              </a:ext>
            </a:extLst>
          </p:cNvPr>
          <p:cNvSpPr txBox="1"/>
          <p:nvPr/>
        </p:nvSpPr>
        <p:spPr>
          <a:xfrm>
            <a:off x="1043709" y="4505665"/>
            <a:ext cx="4318000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AD37BC-BABB-4D59-88F5-0FD66F24AFC5}"/>
              </a:ext>
            </a:extLst>
          </p:cNvPr>
          <p:cNvSpPr txBox="1"/>
          <p:nvPr/>
        </p:nvSpPr>
        <p:spPr>
          <a:xfrm>
            <a:off x="8700224" y="1621535"/>
            <a:ext cx="905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4B35ED-E56E-4246-9190-DD00B5BDB2F3}"/>
              </a:ext>
            </a:extLst>
          </p:cNvPr>
          <p:cNvSpPr txBox="1"/>
          <p:nvPr/>
        </p:nvSpPr>
        <p:spPr>
          <a:xfrm>
            <a:off x="10255286" y="3176597"/>
            <a:ext cx="905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5B9C1B-E51C-41D0-AB9F-019F0DD6AF41}"/>
              </a:ext>
            </a:extLst>
          </p:cNvPr>
          <p:cNvSpPr txBox="1"/>
          <p:nvPr/>
        </p:nvSpPr>
        <p:spPr>
          <a:xfrm>
            <a:off x="8681808" y="4713245"/>
            <a:ext cx="905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28F14C0-0121-47A9-B4ED-5FA89379D996}"/>
              </a:ext>
            </a:extLst>
          </p:cNvPr>
          <p:cNvSpPr txBox="1"/>
          <p:nvPr/>
        </p:nvSpPr>
        <p:spPr>
          <a:xfrm>
            <a:off x="7125415" y="3167390"/>
            <a:ext cx="905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 HERE</a:t>
            </a:r>
          </a:p>
        </p:txBody>
      </p:sp>
    </p:spTree>
    <p:extLst>
      <p:ext uri="{BB962C8B-B14F-4D97-AF65-F5344CB8AC3E}">
        <p14:creationId xmlns:p14="http://schemas.microsoft.com/office/powerpoint/2010/main" val="3855402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9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1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547C6AC-E472-42F5-B31E-75AAD2EFA387}"/>
              </a:ext>
            </a:extLst>
          </p:cNvPr>
          <p:cNvSpPr/>
          <p:nvPr/>
        </p:nvSpPr>
        <p:spPr>
          <a:xfrm>
            <a:off x="4132062" y="0"/>
            <a:ext cx="2652338" cy="6858000"/>
          </a:xfrm>
          <a:custGeom>
            <a:avLst/>
            <a:gdLst>
              <a:gd name="connsiteX0" fmla="*/ 2607181 w 2652338"/>
              <a:gd name="connsiteY0" fmla="*/ 0 h 6858000"/>
              <a:gd name="connsiteX1" fmla="*/ 2652338 w 2652338"/>
              <a:gd name="connsiteY1" fmla="*/ 0 h 6858000"/>
              <a:gd name="connsiteX2" fmla="*/ 2617166 w 2652338"/>
              <a:gd name="connsiteY2" fmla="*/ 462536 h 6858000"/>
              <a:gd name="connsiteX3" fmla="*/ 198729 w 2652338"/>
              <a:gd name="connsiteY3" fmla="*/ 6662578 h 6858000"/>
              <a:gd name="connsiteX4" fmla="*/ 45157 w 2652338"/>
              <a:gd name="connsiteY4" fmla="*/ 6858000 h 6858000"/>
              <a:gd name="connsiteX5" fmla="*/ 0 w 2652338"/>
              <a:gd name="connsiteY5" fmla="*/ 6858000 h 6858000"/>
              <a:gd name="connsiteX6" fmla="*/ 153572 w 2652338"/>
              <a:gd name="connsiteY6" fmla="*/ 6662578 h 6858000"/>
              <a:gd name="connsiteX7" fmla="*/ 2572009 w 2652338"/>
              <a:gd name="connsiteY7" fmla="*/ 4625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2338" h="6858000">
                <a:moveTo>
                  <a:pt x="2607181" y="0"/>
                </a:moveTo>
                <a:lnTo>
                  <a:pt x="2652338" y="0"/>
                </a:lnTo>
                <a:lnTo>
                  <a:pt x="2617166" y="462536"/>
                </a:lnTo>
                <a:cubicBezTo>
                  <a:pt x="2382486" y="2773391"/>
                  <a:pt x="1518273" y="4898140"/>
                  <a:pt x="198729" y="6662578"/>
                </a:cubicBezTo>
                <a:lnTo>
                  <a:pt x="45157" y="6858000"/>
                </a:lnTo>
                <a:lnTo>
                  <a:pt x="0" y="6858000"/>
                </a:lnTo>
                <a:lnTo>
                  <a:pt x="153572" y="6662578"/>
                </a:lnTo>
                <a:cubicBezTo>
                  <a:pt x="1473116" y="4898140"/>
                  <a:pt x="2337329" y="2773391"/>
                  <a:pt x="2572009" y="462536"/>
                </a:cubicBezTo>
                <a:close/>
              </a:path>
            </a:pathLst>
          </a:custGeom>
          <a:gradFill>
            <a:gsLst>
              <a:gs pos="20000">
                <a:srgbClr val="FCB70C"/>
              </a:gs>
              <a:gs pos="40000">
                <a:srgbClr val="26A59A"/>
              </a:gs>
              <a:gs pos="59000">
                <a:srgbClr val="0089D1"/>
              </a:gs>
              <a:gs pos="77000">
                <a:srgbClr val="FF00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9239E14-8948-4D36-9219-DB58DC6A4195}"/>
              </a:ext>
            </a:extLst>
          </p:cNvPr>
          <p:cNvSpPr/>
          <p:nvPr/>
        </p:nvSpPr>
        <p:spPr>
          <a:xfrm>
            <a:off x="0" y="0"/>
            <a:ext cx="6066646" cy="6858000"/>
          </a:xfrm>
          <a:custGeom>
            <a:avLst/>
            <a:gdLst>
              <a:gd name="connsiteX0" fmla="*/ 0 w 6066646"/>
              <a:gd name="connsiteY0" fmla="*/ 0 h 6858000"/>
              <a:gd name="connsiteX1" fmla="*/ 6066646 w 6066646"/>
              <a:gd name="connsiteY1" fmla="*/ 0 h 6858000"/>
              <a:gd name="connsiteX2" fmla="*/ 6031474 w 6066646"/>
              <a:gd name="connsiteY2" fmla="*/ 462536 h 6858000"/>
              <a:gd name="connsiteX3" fmla="*/ 3613037 w 6066646"/>
              <a:gd name="connsiteY3" fmla="*/ 6662578 h 6858000"/>
              <a:gd name="connsiteX4" fmla="*/ 3459465 w 6066646"/>
              <a:gd name="connsiteY4" fmla="*/ 6858000 h 6858000"/>
              <a:gd name="connsiteX5" fmla="*/ 0 w 6066646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66646" h="6858000">
                <a:moveTo>
                  <a:pt x="0" y="0"/>
                </a:moveTo>
                <a:lnTo>
                  <a:pt x="6066646" y="0"/>
                </a:lnTo>
                <a:lnTo>
                  <a:pt x="6031474" y="462536"/>
                </a:lnTo>
                <a:cubicBezTo>
                  <a:pt x="5796794" y="2773391"/>
                  <a:pt x="4932581" y="4898140"/>
                  <a:pt x="3613037" y="6662578"/>
                </a:cubicBezTo>
                <a:lnTo>
                  <a:pt x="3459465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1ED5085-2B02-49CD-972B-03589FADDDC3}"/>
              </a:ext>
            </a:extLst>
          </p:cNvPr>
          <p:cNvSpPr/>
          <p:nvPr/>
        </p:nvSpPr>
        <p:spPr>
          <a:xfrm>
            <a:off x="6201872" y="1443468"/>
            <a:ext cx="629264" cy="629264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389388-A5A9-4204-ADED-F9DA67B59823}"/>
              </a:ext>
            </a:extLst>
          </p:cNvPr>
          <p:cNvSpPr/>
          <p:nvPr/>
        </p:nvSpPr>
        <p:spPr>
          <a:xfrm>
            <a:off x="5887171" y="2586408"/>
            <a:ext cx="629264" cy="629264"/>
          </a:xfrm>
          <a:prstGeom prst="ellipse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AF717B-5798-4C13-9687-494ED3AA8FA7}"/>
              </a:ext>
            </a:extLst>
          </p:cNvPr>
          <p:cNvSpPr/>
          <p:nvPr/>
        </p:nvSpPr>
        <p:spPr>
          <a:xfrm>
            <a:off x="5481626" y="3730081"/>
            <a:ext cx="629264" cy="629264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2319379-DAE1-440B-8D68-63EDC7EEDC4F}"/>
              </a:ext>
            </a:extLst>
          </p:cNvPr>
          <p:cNvSpPr/>
          <p:nvPr/>
        </p:nvSpPr>
        <p:spPr>
          <a:xfrm>
            <a:off x="4907722" y="4873755"/>
            <a:ext cx="629264" cy="62926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E9148A-91C5-40CA-ACA5-403D54F9A6E7}"/>
              </a:ext>
            </a:extLst>
          </p:cNvPr>
          <p:cNvSpPr txBox="1"/>
          <p:nvPr/>
        </p:nvSpPr>
        <p:spPr>
          <a:xfrm>
            <a:off x="7110305" y="141309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rgbClr val="FCB70C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577B59-6F0F-4ABB-AA69-408745D8FB12}"/>
              </a:ext>
            </a:extLst>
          </p:cNvPr>
          <p:cNvSpPr txBox="1"/>
          <p:nvPr/>
        </p:nvSpPr>
        <p:spPr>
          <a:xfrm>
            <a:off x="7091038" y="1720896"/>
            <a:ext cx="3795927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6DD6C64-E8BC-41E6-9780-82D94A6DB664}"/>
              </a:ext>
            </a:extLst>
          </p:cNvPr>
          <p:cNvSpPr txBox="1"/>
          <p:nvPr/>
        </p:nvSpPr>
        <p:spPr>
          <a:xfrm>
            <a:off x="6774170" y="255939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rgbClr val="26A59A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AB2DBE-6CCB-44B2-AE54-036CA8FAFC61}"/>
              </a:ext>
            </a:extLst>
          </p:cNvPr>
          <p:cNvSpPr txBox="1"/>
          <p:nvPr/>
        </p:nvSpPr>
        <p:spPr>
          <a:xfrm>
            <a:off x="6754903" y="2867199"/>
            <a:ext cx="3795927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0C3902-0791-4B71-BBFE-4B9EFB449519}"/>
              </a:ext>
            </a:extLst>
          </p:cNvPr>
          <p:cNvSpPr txBox="1"/>
          <p:nvPr/>
        </p:nvSpPr>
        <p:spPr>
          <a:xfrm>
            <a:off x="6405163" y="372737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rgbClr val="0089D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B79495-56D2-4878-94A8-3DF364BCCDAB}"/>
              </a:ext>
            </a:extLst>
          </p:cNvPr>
          <p:cNvSpPr txBox="1"/>
          <p:nvPr/>
        </p:nvSpPr>
        <p:spPr>
          <a:xfrm>
            <a:off x="6385896" y="4035171"/>
            <a:ext cx="3795927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F135545-00DE-4263-AF27-2A4A903EF5ED}"/>
              </a:ext>
            </a:extLst>
          </p:cNvPr>
          <p:cNvSpPr txBox="1"/>
          <p:nvPr/>
        </p:nvSpPr>
        <p:spPr>
          <a:xfrm>
            <a:off x="5786028" y="484184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7C9825-6EDE-4B6A-B4DE-D30C482B2DD5}"/>
              </a:ext>
            </a:extLst>
          </p:cNvPr>
          <p:cNvSpPr txBox="1"/>
          <p:nvPr/>
        </p:nvSpPr>
        <p:spPr>
          <a:xfrm>
            <a:off x="5766761" y="5149646"/>
            <a:ext cx="3795927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2658158-FCCA-462E-AB01-9A9920C74693}"/>
              </a:ext>
            </a:extLst>
          </p:cNvPr>
          <p:cNvSpPr txBox="1"/>
          <p:nvPr/>
        </p:nvSpPr>
        <p:spPr>
          <a:xfrm>
            <a:off x="6273650" y="1459287"/>
            <a:ext cx="4796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inóra Sans" panose="00000500000000000000" pitchFamily="2" charset="0"/>
              </a:rPr>
              <a:t>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3D5D83A-2AC1-486F-9819-FC46C2AFBC90}"/>
              </a:ext>
            </a:extLst>
          </p:cNvPr>
          <p:cNvSpPr txBox="1"/>
          <p:nvPr/>
        </p:nvSpPr>
        <p:spPr>
          <a:xfrm>
            <a:off x="5925282" y="2605271"/>
            <a:ext cx="55175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inóra Sans" panose="00000500000000000000" pitchFamily="2" charset="0"/>
              </a:rPr>
              <a:t>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EB52E4-0D86-4DD1-AEE8-539C8B59F73D}"/>
              </a:ext>
            </a:extLst>
          </p:cNvPr>
          <p:cNvSpPr txBox="1"/>
          <p:nvPr/>
        </p:nvSpPr>
        <p:spPr>
          <a:xfrm>
            <a:off x="5505749" y="3744363"/>
            <a:ext cx="55656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inóra Sans" panose="00000500000000000000" pitchFamily="2" charset="0"/>
              </a:rPr>
              <a:t>03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86F42D-6CCF-4909-8111-B023F9B2BCF0}"/>
              </a:ext>
            </a:extLst>
          </p:cNvPr>
          <p:cNvSpPr txBox="1"/>
          <p:nvPr/>
        </p:nvSpPr>
        <p:spPr>
          <a:xfrm>
            <a:off x="4948390" y="4888036"/>
            <a:ext cx="545342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Ginóra Sans" panose="00000500000000000000" pitchFamily="2" charset="0"/>
              </a:rPr>
              <a:t>04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8983354-6AA8-4DC4-A504-CC91F6962314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2914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6" grpId="0"/>
      <p:bldP spid="27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1E19BE2E-BB9F-4DA7-B9E6-B3AF31AA3FC1}"/>
              </a:ext>
            </a:extLst>
          </p:cNvPr>
          <p:cNvSpPr/>
          <p:nvPr/>
        </p:nvSpPr>
        <p:spPr>
          <a:xfrm>
            <a:off x="4702424" y="3352801"/>
            <a:ext cx="891486" cy="891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AD175B2-ACDD-47B4-BA7B-719932283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3773" y="3574149"/>
            <a:ext cx="448787" cy="44878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8C43F7D-C12E-453F-8F53-C9A5752F4FD7}"/>
              </a:ext>
            </a:extLst>
          </p:cNvPr>
          <p:cNvSpPr/>
          <p:nvPr/>
        </p:nvSpPr>
        <p:spPr>
          <a:xfrm>
            <a:off x="6588257" y="4389120"/>
            <a:ext cx="891486" cy="891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27E1CD4-9FEC-44AD-8E3E-DA5057F2E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09605" y="4605386"/>
            <a:ext cx="448787" cy="44878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E04015B7-5CF5-427B-B1F4-7650DF89470A}"/>
              </a:ext>
            </a:extLst>
          </p:cNvPr>
          <p:cNvSpPr/>
          <p:nvPr/>
        </p:nvSpPr>
        <p:spPr>
          <a:xfrm>
            <a:off x="4702425" y="1280161"/>
            <a:ext cx="891486" cy="891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2F1AB59-0C42-44EC-AD3E-2D047F53C9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24597" y="1501508"/>
            <a:ext cx="448787" cy="44878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B71832C5-5690-42D6-8984-6F1FFB300D42}"/>
              </a:ext>
            </a:extLst>
          </p:cNvPr>
          <p:cNvSpPr/>
          <p:nvPr/>
        </p:nvSpPr>
        <p:spPr>
          <a:xfrm>
            <a:off x="6591343" y="2316481"/>
            <a:ext cx="891486" cy="891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2138A3C-1C6C-436C-A869-B080526DE8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10499" y="2542912"/>
            <a:ext cx="448787" cy="44878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A724884-D33D-4F37-B919-FFFB8BD11075}"/>
              </a:ext>
            </a:extLst>
          </p:cNvPr>
          <p:cNvSpPr txBox="1"/>
          <p:nvPr/>
        </p:nvSpPr>
        <p:spPr>
          <a:xfrm>
            <a:off x="7811415" y="231648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76C34C-5904-4030-87D8-8834CCC17A53}"/>
              </a:ext>
            </a:extLst>
          </p:cNvPr>
          <p:cNvSpPr txBox="1"/>
          <p:nvPr/>
        </p:nvSpPr>
        <p:spPr>
          <a:xfrm>
            <a:off x="7792149" y="2624281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CB0A198-FE49-44B6-A09D-8D996767F1BF}"/>
              </a:ext>
            </a:extLst>
          </p:cNvPr>
          <p:cNvSpPr txBox="1"/>
          <p:nvPr/>
        </p:nvSpPr>
        <p:spPr>
          <a:xfrm>
            <a:off x="7811415" y="4389120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C073D2-DB1B-4ED5-AFE2-EAFD07B4C3C2}"/>
              </a:ext>
            </a:extLst>
          </p:cNvPr>
          <p:cNvSpPr txBox="1"/>
          <p:nvPr/>
        </p:nvSpPr>
        <p:spPr>
          <a:xfrm>
            <a:off x="7792149" y="4696920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D86FA8F-ADE1-42C3-97F2-90DA2CD70454}"/>
              </a:ext>
            </a:extLst>
          </p:cNvPr>
          <p:cNvSpPr txBox="1"/>
          <p:nvPr/>
        </p:nvSpPr>
        <p:spPr>
          <a:xfrm>
            <a:off x="2662026" y="129540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0ACA69-8D6F-4B35-A553-28547C9F6561}"/>
              </a:ext>
            </a:extLst>
          </p:cNvPr>
          <p:cNvSpPr txBox="1"/>
          <p:nvPr/>
        </p:nvSpPr>
        <p:spPr>
          <a:xfrm>
            <a:off x="1213210" y="1603201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242A13-0A5B-45B4-877E-4F99270090BB}"/>
              </a:ext>
            </a:extLst>
          </p:cNvPr>
          <p:cNvSpPr txBox="1"/>
          <p:nvPr/>
        </p:nvSpPr>
        <p:spPr>
          <a:xfrm>
            <a:off x="2662026" y="3368040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54E10D-6B4A-41B6-B247-5B2E1344200B}"/>
              </a:ext>
            </a:extLst>
          </p:cNvPr>
          <p:cNvSpPr txBox="1"/>
          <p:nvPr/>
        </p:nvSpPr>
        <p:spPr>
          <a:xfrm>
            <a:off x="1213210" y="3675840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C25326-FAD0-44EC-9A91-A8FC90BDD564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EA80A58-6B78-4F8F-B4CB-12D63DAD9F39}"/>
              </a:ext>
            </a:extLst>
          </p:cNvPr>
          <p:cNvSpPr/>
          <p:nvPr/>
        </p:nvSpPr>
        <p:spPr>
          <a:xfrm flipV="1">
            <a:off x="4531169" y="4122266"/>
            <a:ext cx="205895" cy="2058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4FC3AC1-44DB-4F21-8284-DE770046E192}"/>
              </a:ext>
            </a:extLst>
          </p:cNvPr>
          <p:cNvSpPr/>
          <p:nvPr/>
        </p:nvSpPr>
        <p:spPr>
          <a:xfrm flipV="1">
            <a:off x="7429164" y="5158585"/>
            <a:ext cx="205895" cy="2058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C92EA5C-0D4B-4861-9484-4A76B06E0DE5}"/>
              </a:ext>
            </a:extLst>
          </p:cNvPr>
          <p:cNvSpPr/>
          <p:nvPr/>
        </p:nvSpPr>
        <p:spPr>
          <a:xfrm flipV="1">
            <a:off x="4531170" y="2049626"/>
            <a:ext cx="205895" cy="2058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C297BC0-286F-4D92-9AEE-A0A80EC3A2CB}"/>
              </a:ext>
            </a:extLst>
          </p:cNvPr>
          <p:cNvSpPr/>
          <p:nvPr/>
        </p:nvSpPr>
        <p:spPr>
          <a:xfrm flipV="1">
            <a:off x="7432250" y="3085946"/>
            <a:ext cx="205895" cy="2058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97E475C-0227-46A7-B521-50CCC2E7FD03}"/>
              </a:ext>
            </a:extLst>
          </p:cNvPr>
          <p:cNvCxnSpPr>
            <a:cxnSpLocks/>
          </p:cNvCxnSpPr>
          <p:nvPr/>
        </p:nvCxnSpPr>
        <p:spPr>
          <a:xfrm>
            <a:off x="5686132" y="2041090"/>
            <a:ext cx="822823" cy="40594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B071AD5-39EC-4071-8362-5131CA394CEB}"/>
              </a:ext>
            </a:extLst>
          </p:cNvPr>
          <p:cNvCxnSpPr/>
          <p:nvPr/>
        </p:nvCxnSpPr>
        <p:spPr>
          <a:xfrm flipH="1">
            <a:off x="5686131" y="3077410"/>
            <a:ext cx="822824" cy="40594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B4A4ABC-9DE0-4555-BA35-C789CADB6705}"/>
              </a:ext>
            </a:extLst>
          </p:cNvPr>
          <p:cNvCxnSpPr/>
          <p:nvPr/>
        </p:nvCxnSpPr>
        <p:spPr>
          <a:xfrm>
            <a:off x="5686131" y="4113730"/>
            <a:ext cx="821067" cy="40594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89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" grpId="0" animBg="1"/>
      <p:bldP spid="1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 animBg="1"/>
      <p:bldP spid="34" grpId="0" animBg="1"/>
      <p:bldP spid="35" grpId="0" animBg="1"/>
      <p:bldP spid="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66E7CAC8-8D84-4872-B9C8-42B6F7391FC6}"/>
              </a:ext>
            </a:extLst>
          </p:cNvPr>
          <p:cNvSpPr/>
          <p:nvPr/>
        </p:nvSpPr>
        <p:spPr>
          <a:xfrm>
            <a:off x="4824983" y="4433841"/>
            <a:ext cx="824696" cy="824696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18F1AB3-98B9-4450-B3E6-7DE0FE22EC57}"/>
              </a:ext>
            </a:extLst>
          </p:cNvPr>
          <p:cNvSpPr/>
          <p:nvPr/>
        </p:nvSpPr>
        <p:spPr>
          <a:xfrm>
            <a:off x="7969005" y="4433841"/>
            <a:ext cx="824696" cy="824696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0E72DA8-C413-4081-8286-065055ED1DC7}"/>
              </a:ext>
            </a:extLst>
          </p:cNvPr>
          <p:cNvSpPr/>
          <p:nvPr/>
        </p:nvSpPr>
        <p:spPr>
          <a:xfrm>
            <a:off x="1680961" y="4433841"/>
            <a:ext cx="824696" cy="824696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EBB0A7-A8C2-420C-9CCE-25503127F88F}"/>
              </a:ext>
            </a:extLst>
          </p:cNvPr>
          <p:cNvSpPr txBox="1"/>
          <p:nvPr/>
        </p:nvSpPr>
        <p:spPr>
          <a:xfrm>
            <a:off x="4741238" y="218236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6AF3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A54B5BE-11CC-42B1-8149-1944DF940F86}"/>
              </a:ext>
            </a:extLst>
          </p:cNvPr>
          <p:cNvSpPr txBox="1"/>
          <p:nvPr/>
        </p:nvSpPr>
        <p:spPr>
          <a:xfrm>
            <a:off x="4741238" y="2520919"/>
            <a:ext cx="2663912" cy="1442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mollis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mi dictum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hendrerit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ornare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951AFF0-7C43-4D47-B629-FEAAEC58FAA7}"/>
              </a:ext>
            </a:extLst>
          </p:cNvPr>
          <p:cNvSpPr/>
          <p:nvPr/>
        </p:nvSpPr>
        <p:spPr>
          <a:xfrm>
            <a:off x="4770906" y="4399425"/>
            <a:ext cx="824696" cy="824696"/>
          </a:xfrm>
          <a:prstGeom prst="ellipse">
            <a:avLst/>
          </a:prstGeom>
          <a:blipFill dpi="0" rotWithShape="1">
            <a:blip r:embed="rId2"/>
            <a:srcRect/>
            <a:tile tx="0" ty="120650" sx="2000" sy="2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83D8413-F9BB-45F5-956F-C481D39E6283}"/>
              </a:ext>
            </a:extLst>
          </p:cNvPr>
          <p:cNvSpPr txBox="1"/>
          <p:nvPr/>
        </p:nvSpPr>
        <p:spPr>
          <a:xfrm>
            <a:off x="5742034" y="4427970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6AF31"/>
                </a:solidFill>
                <a:latin typeface="Ginóra Sans" panose="00000500000000000000" pitchFamily="2" charset="0"/>
              </a:rPr>
              <a:t>YOUR NAME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6AB318-A97C-483E-8B3E-E13B972BCF77}"/>
              </a:ext>
            </a:extLst>
          </p:cNvPr>
          <p:cNvSpPr txBox="1"/>
          <p:nvPr/>
        </p:nvSpPr>
        <p:spPr>
          <a:xfrm>
            <a:off x="5737344" y="4733910"/>
            <a:ext cx="170872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18C178-CD91-4E27-AEF7-C41B48B6BDE5}"/>
              </a:ext>
            </a:extLst>
          </p:cNvPr>
          <p:cNvSpPr txBox="1"/>
          <p:nvPr/>
        </p:nvSpPr>
        <p:spPr>
          <a:xfrm>
            <a:off x="7885260" y="218236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C44909-5BB0-4CC7-8520-4488BB661DEF}"/>
              </a:ext>
            </a:extLst>
          </p:cNvPr>
          <p:cNvSpPr txBox="1"/>
          <p:nvPr/>
        </p:nvSpPr>
        <p:spPr>
          <a:xfrm>
            <a:off x="7885260" y="2520919"/>
            <a:ext cx="266391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blandit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leo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convallis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mollis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mi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condimentum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8CF8CBB-0F45-40FB-838F-D96049600A4E}"/>
              </a:ext>
            </a:extLst>
          </p:cNvPr>
          <p:cNvSpPr/>
          <p:nvPr/>
        </p:nvSpPr>
        <p:spPr>
          <a:xfrm>
            <a:off x="7914928" y="4399425"/>
            <a:ext cx="824696" cy="824696"/>
          </a:xfrm>
          <a:prstGeom prst="ellipse">
            <a:avLst/>
          </a:prstGeom>
          <a:blipFill dpi="0" rotWithShape="1">
            <a:blip r:embed="rId3"/>
            <a:srcRect/>
            <a:tile tx="69850" ty="292100" sx="2500" sy="25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D35D99-36D4-4F79-B7BF-61C9871E241C}"/>
              </a:ext>
            </a:extLst>
          </p:cNvPr>
          <p:cNvSpPr txBox="1"/>
          <p:nvPr/>
        </p:nvSpPr>
        <p:spPr>
          <a:xfrm>
            <a:off x="8886056" y="4427970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YOUR NAME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A5055B3-45F0-4DFC-8171-E4936AAB5FAB}"/>
              </a:ext>
            </a:extLst>
          </p:cNvPr>
          <p:cNvSpPr txBox="1"/>
          <p:nvPr/>
        </p:nvSpPr>
        <p:spPr>
          <a:xfrm>
            <a:off x="8881366" y="4733910"/>
            <a:ext cx="170872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A2E44A9-AEC9-499C-A75A-339E0D602222}"/>
              </a:ext>
            </a:extLst>
          </p:cNvPr>
          <p:cNvSpPr txBox="1"/>
          <p:nvPr/>
        </p:nvSpPr>
        <p:spPr>
          <a:xfrm>
            <a:off x="1597216" y="218236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0089D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0DF3EF-B6AB-498F-BC06-34D60A6CD207}"/>
              </a:ext>
            </a:extLst>
          </p:cNvPr>
          <p:cNvSpPr txBox="1"/>
          <p:nvPr/>
        </p:nvSpPr>
        <p:spPr>
          <a:xfrm>
            <a:off x="1597216" y="2520919"/>
            <a:ext cx="266391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laculaoreet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70FAAD29-B828-457C-A283-651A71B0DCEB}"/>
              </a:ext>
            </a:extLst>
          </p:cNvPr>
          <p:cNvSpPr/>
          <p:nvPr/>
        </p:nvSpPr>
        <p:spPr>
          <a:xfrm>
            <a:off x="1626884" y="4399425"/>
            <a:ext cx="824696" cy="824696"/>
          </a:xfrm>
          <a:prstGeom prst="ellipse">
            <a:avLst/>
          </a:prstGeom>
          <a:blipFill dpi="0" rotWithShape="1">
            <a:blip r:embed="rId4"/>
            <a:srcRect/>
            <a:tile tx="0" ty="0" sx="3000" sy="3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E271D49-85BB-42B3-AE0A-CEE8822FD658}"/>
              </a:ext>
            </a:extLst>
          </p:cNvPr>
          <p:cNvSpPr txBox="1"/>
          <p:nvPr/>
        </p:nvSpPr>
        <p:spPr>
          <a:xfrm>
            <a:off x="2598012" y="4427970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89D1"/>
                </a:solidFill>
                <a:latin typeface="Ginóra Sans" panose="00000500000000000000" pitchFamily="2" charset="0"/>
              </a:rPr>
              <a:t>YOUR NAME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8765221-9170-4DEB-B4DD-54E00D3FB837}"/>
              </a:ext>
            </a:extLst>
          </p:cNvPr>
          <p:cNvSpPr txBox="1"/>
          <p:nvPr/>
        </p:nvSpPr>
        <p:spPr>
          <a:xfrm>
            <a:off x="2593322" y="4733910"/>
            <a:ext cx="170872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577A451-EBBB-45A9-854A-211A76F3F19A}"/>
              </a:ext>
            </a:extLst>
          </p:cNvPr>
          <p:cNvSpPr txBox="1"/>
          <p:nvPr/>
        </p:nvSpPr>
        <p:spPr>
          <a:xfrm>
            <a:off x="628072" y="461817"/>
            <a:ext cx="50522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26A59A"/>
                </a:solidFill>
                <a:latin typeface="Ginóra Sans" panose="00000500000000000000" pitchFamily="2" charset="0"/>
              </a:rPr>
              <a:t>BRI</a:t>
            </a:r>
            <a:r>
              <a:rPr lang="en-US" sz="4400" dirty="0">
                <a:solidFill>
                  <a:srgbClr val="0089D1"/>
                </a:solidFill>
                <a:latin typeface="Ginóra Sans" panose="00000500000000000000" pitchFamily="2" charset="0"/>
              </a:rPr>
              <a:t>GH</a:t>
            </a:r>
            <a:r>
              <a:rPr lang="en-US" sz="4400" dirty="0">
                <a:solidFill>
                  <a:srgbClr val="9900CC"/>
                </a:solidFill>
                <a:latin typeface="Ginóra Sans" panose="00000500000000000000" pitchFamily="2" charset="0"/>
              </a:rPr>
              <a:t>T</a:t>
            </a:r>
            <a:r>
              <a:rPr lang="en-US" sz="4400" dirty="0">
                <a:solidFill>
                  <a:srgbClr val="26A59A"/>
                </a:solidFill>
                <a:latin typeface="Ginóra Sans" panose="00000500000000000000" pitchFamily="2" charset="0"/>
              </a:rPr>
              <a:t> </a:t>
            </a:r>
            <a:r>
              <a:rPr lang="en-US" sz="4400" dirty="0">
                <a:solidFill>
                  <a:srgbClr val="FF0066"/>
                </a:solidFill>
                <a:latin typeface="Ginóra Sans" panose="00000500000000000000" pitchFamily="2" charset="0"/>
              </a:rPr>
              <a:t>TE</a:t>
            </a:r>
            <a:r>
              <a:rPr lang="en-US" sz="4400" dirty="0">
                <a:solidFill>
                  <a:srgbClr val="FCB70C"/>
                </a:solidFill>
                <a:latin typeface="Ginóra Sans" panose="00000500000000000000" pitchFamily="2" charset="0"/>
              </a:rPr>
              <a:t>AM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BC3F7AC-7385-45BC-AC97-0CABC5373294}"/>
              </a:ext>
            </a:extLst>
          </p:cNvPr>
          <p:cNvSpPr txBox="1"/>
          <p:nvPr/>
        </p:nvSpPr>
        <p:spPr>
          <a:xfrm>
            <a:off x="628072" y="1176009"/>
            <a:ext cx="2964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Discover Our </a:t>
            </a:r>
            <a:r>
              <a:rPr lang="en-US" sz="1600" dirty="0">
                <a:solidFill>
                  <a:srgbClr val="FCB70C"/>
                </a:solidFill>
                <a:latin typeface="Ginóra Sans" panose="00000500000000000000" pitchFamily="2" charset="0"/>
              </a:rPr>
              <a:t>Team Project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D336CC8-2AF1-49BE-8472-4713C4D60B9D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26A59A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0D1EF73-7A71-4984-B3A5-F5DBE910747E}"/>
              </a:ext>
            </a:extLst>
          </p:cNvPr>
          <p:cNvCxnSpPr/>
          <p:nvPr/>
        </p:nvCxnSpPr>
        <p:spPr>
          <a:xfrm>
            <a:off x="4501183" y="2796083"/>
            <a:ext cx="0" cy="1679162"/>
          </a:xfrm>
          <a:prstGeom prst="line">
            <a:avLst/>
          </a:prstGeom>
          <a:ln w="28575">
            <a:solidFill>
              <a:srgbClr val="0089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87DEEB8-0B92-4A51-A75F-53A618510EC1}"/>
              </a:ext>
            </a:extLst>
          </p:cNvPr>
          <p:cNvCxnSpPr/>
          <p:nvPr/>
        </p:nvCxnSpPr>
        <p:spPr>
          <a:xfrm>
            <a:off x="7645205" y="2796083"/>
            <a:ext cx="0" cy="1679162"/>
          </a:xfrm>
          <a:prstGeom prst="line">
            <a:avLst/>
          </a:prstGeom>
          <a:ln w="28575">
            <a:solidFill>
              <a:srgbClr val="F6AF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CDFB966-358F-4B89-8902-6C60970CB3CC}"/>
              </a:ext>
            </a:extLst>
          </p:cNvPr>
          <p:cNvCxnSpPr/>
          <p:nvPr/>
        </p:nvCxnSpPr>
        <p:spPr>
          <a:xfrm>
            <a:off x="10789227" y="2796083"/>
            <a:ext cx="0" cy="1679162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5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6" grpId="0"/>
      <p:bldP spid="27" grpId="0"/>
      <p:bldP spid="28" grpId="0" animBg="1"/>
      <p:bldP spid="30" grpId="0"/>
      <p:bldP spid="31" grpId="0"/>
      <p:bldP spid="33" grpId="0"/>
      <p:bldP spid="34" grpId="0"/>
      <p:bldP spid="35" grpId="0" animBg="1"/>
      <p:bldP spid="37" grpId="0"/>
      <p:bldP spid="38" grpId="0"/>
      <p:bldP spid="40" grpId="0"/>
      <p:bldP spid="41" grpId="0"/>
      <p:bldP spid="42" grpId="0" animBg="1"/>
      <p:bldP spid="44" grpId="0"/>
      <p:bldP spid="45" grpId="0"/>
      <p:bldP spid="47" grpId="0"/>
      <p:bldP spid="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9212B19-0158-4D4A-BAF0-B2AED9EE0AE0}"/>
              </a:ext>
            </a:extLst>
          </p:cNvPr>
          <p:cNvSpPr/>
          <p:nvPr/>
        </p:nvSpPr>
        <p:spPr>
          <a:xfrm>
            <a:off x="0" y="3395815"/>
            <a:ext cx="2438400" cy="66370"/>
          </a:xfrm>
          <a:prstGeom prst="rect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DE11D0-FE2E-4E6C-9EC9-40E5E4C24BF1}"/>
              </a:ext>
            </a:extLst>
          </p:cNvPr>
          <p:cNvSpPr/>
          <p:nvPr/>
        </p:nvSpPr>
        <p:spPr>
          <a:xfrm>
            <a:off x="2438400" y="3395815"/>
            <a:ext cx="2438400" cy="66370"/>
          </a:xfrm>
          <a:prstGeom prst="rect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BED91C-5215-4513-91FA-364ED9CA7530}"/>
              </a:ext>
            </a:extLst>
          </p:cNvPr>
          <p:cNvSpPr/>
          <p:nvPr/>
        </p:nvSpPr>
        <p:spPr>
          <a:xfrm>
            <a:off x="4876800" y="3395815"/>
            <a:ext cx="2438400" cy="66370"/>
          </a:xfrm>
          <a:prstGeom prst="rect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8E3461-497E-43A8-9DA4-FCE093AA6258}"/>
              </a:ext>
            </a:extLst>
          </p:cNvPr>
          <p:cNvSpPr/>
          <p:nvPr/>
        </p:nvSpPr>
        <p:spPr>
          <a:xfrm>
            <a:off x="7315200" y="3395815"/>
            <a:ext cx="2438400" cy="66370"/>
          </a:xfrm>
          <a:prstGeom prst="rect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37D9EA-2EA0-45F9-B29D-BA9CAEDE6CCF}"/>
              </a:ext>
            </a:extLst>
          </p:cNvPr>
          <p:cNvSpPr/>
          <p:nvPr/>
        </p:nvSpPr>
        <p:spPr>
          <a:xfrm>
            <a:off x="9753600" y="3395815"/>
            <a:ext cx="2438400" cy="6637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FF9A9DD-16C7-4FBE-B88A-2652CCB948AF}"/>
              </a:ext>
            </a:extLst>
          </p:cNvPr>
          <p:cNvSpPr/>
          <p:nvPr/>
        </p:nvSpPr>
        <p:spPr>
          <a:xfrm>
            <a:off x="5388078" y="3124200"/>
            <a:ext cx="609600" cy="609600"/>
          </a:xfrm>
          <a:prstGeom prst="ellipse">
            <a:avLst/>
          </a:prstGeom>
          <a:solidFill>
            <a:srgbClr val="0089D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91B7049-5CDD-41D4-B9AB-93BA43452548}"/>
              </a:ext>
            </a:extLst>
          </p:cNvPr>
          <p:cNvSpPr/>
          <p:nvPr/>
        </p:nvSpPr>
        <p:spPr>
          <a:xfrm>
            <a:off x="2949678" y="3124200"/>
            <a:ext cx="609600" cy="609600"/>
          </a:xfrm>
          <a:prstGeom prst="ellipse">
            <a:avLst/>
          </a:prstGeom>
          <a:solidFill>
            <a:srgbClr val="26A59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5E50F6D-5810-4CB5-86F6-D6B5B7C9D883}"/>
              </a:ext>
            </a:extLst>
          </p:cNvPr>
          <p:cNvSpPr/>
          <p:nvPr/>
        </p:nvSpPr>
        <p:spPr>
          <a:xfrm>
            <a:off x="511278" y="3124200"/>
            <a:ext cx="609600" cy="609600"/>
          </a:xfrm>
          <a:prstGeom prst="ellipse">
            <a:avLst/>
          </a:prstGeom>
          <a:solidFill>
            <a:srgbClr val="FCB70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894C160-4D1E-4FFD-884D-07EF3268B315}"/>
              </a:ext>
            </a:extLst>
          </p:cNvPr>
          <p:cNvSpPr/>
          <p:nvPr/>
        </p:nvSpPr>
        <p:spPr>
          <a:xfrm>
            <a:off x="7826478" y="3124200"/>
            <a:ext cx="609600" cy="609600"/>
          </a:xfrm>
          <a:prstGeom prst="ellipse">
            <a:avLst/>
          </a:prstGeom>
          <a:solidFill>
            <a:srgbClr val="9900C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CF438C8-608A-4995-B966-406A9D0FDACF}"/>
              </a:ext>
            </a:extLst>
          </p:cNvPr>
          <p:cNvSpPr/>
          <p:nvPr/>
        </p:nvSpPr>
        <p:spPr>
          <a:xfrm>
            <a:off x="10264878" y="3124200"/>
            <a:ext cx="609600" cy="609600"/>
          </a:xfrm>
          <a:prstGeom prst="ellipse">
            <a:avLst/>
          </a:prstGeom>
          <a:solidFill>
            <a:srgbClr val="FF0066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0EA2DA-1A51-460B-8360-988A5D493AC5}"/>
              </a:ext>
            </a:extLst>
          </p:cNvPr>
          <p:cNvSpPr txBox="1"/>
          <p:nvPr/>
        </p:nvSpPr>
        <p:spPr>
          <a:xfrm>
            <a:off x="457938" y="411209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CB70C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250624-4636-40E9-A33B-DBB123F0F92C}"/>
              </a:ext>
            </a:extLst>
          </p:cNvPr>
          <p:cNvSpPr txBox="1"/>
          <p:nvPr/>
        </p:nvSpPr>
        <p:spPr>
          <a:xfrm>
            <a:off x="457938" y="4450649"/>
            <a:ext cx="189197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6797A8-D8EC-40F2-A041-B3E67412C7F3}"/>
              </a:ext>
            </a:extLst>
          </p:cNvPr>
          <p:cNvSpPr txBox="1"/>
          <p:nvPr/>
        </p:nvSpPr>
        <p:spPr>
          <a:xfrm>
            <a:off x="5334738" y="411209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0089D1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854CC5-C8C9-446E-9F8F-6CE84B101E6C}"/>
              </a:ext>
            </a:extLst>
          </p:cNvPr>
          <p:cNvSpPr txBox="1"/>
          <p:nvPr/>
        </p:nvSpPr>
        <p:spPr>
          <a:xfrm>
            <a:off x="5334738" y="4450649"/>
            <a:ext cx="189197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EFA72B-09C7-4732-80F3-0A944E610E07}"/>
              </a:ext>
            </a:extLst>
          </p:cNvPr>
          <p:cNvSpPr txBox="1"/>
          <p:nvPr/>
        </p:nvSpPr>
        <p:spPr>
          <a:xfrm>
            <a:off x="10211538" y="411209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FF0066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C54475-55AB-4572-B582-08B09D66CE2F}"/>
              </a:ext>
            </a:extLst>
          </p:cNvPr>
          <p:cNvSpPr txBox="1"/>
          <p:nvPr/>
        </p:nvSpPr>
        <p:spPr>
          <a:xfrm>
            <a:off x="10211538" y="4450649"/>
            <a:ext cx="189197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4E05BE-D49D-4268-A96D-3B4D62DBFA4B}"/>
              </a:ext>
            </a:extLst>
          </p:cNvPr>
          <p:cNvSpPr txBox="1"/>
          <p:nvPr/>
        </p:nvSpPr>
        <p:spPr>
          <a:xfrm>
            <a:off x="2896338" y="110767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26A59A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249B3F-C5A0-4075-90AB-C0E05C28E04D}"/>
              </a:ext>
            </a:extLst>
          </p:cNvPr>
          <p:cNvSpPr txBox="1"/>
          <p:nvPr/>
        </p:nvSpPr>
        <p:spPr>
          <a:xfrm>
            <a:off x="2896338" y="1446233"/>
            <a:ext cx="189197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2A6B7E-9C3B-4E4D-8413-67BD1DFB95BF}"/>
              </a:ext>
            </a:extLst>
          </p:cNvPr>
          <p:cNvSpPr txBox="1"/>
          <p:nvPr/>
        </p:nvSpPr>
        <p:spPr>
          <a:xfrm>
            <a:off x="7773138" y="110767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TITLE </a:t>
            </a:r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90D3BF-A553-446A-AE1D-06CC1F155023}"/>
              </a:ext>
            </a:extLst>
          </p:cNvPr>
          <p:cNvSpPr txBox="1"/>
          <p:nvPr/>
        </p:nvSpPr>
        <p:spPr>
          <a:xfrm>
            <a:off x="7773138" y="1446233"/>
            <a:ext cx="1891972" cy="1165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5BA443-0BB0-41FA-910E-98A7F9E4C06B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0089D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3F08B79-C24F-4323-89E9-2D9BD59C71B3}"/>
              </a:ext>
            </a:extLst>
          </p:cNvPr>
          <p:cNvSpPr/>
          <p:nvPr/>
        </p:nvSpPr>
        <p:spPr>
          <a:xfrm>
            <a:off x="5974820" y="3639437"/>
            <a:ext cx="219504" cy="219504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8B0B0FD-F7C6-4C01-B3B7-A462A39C883C}"/>
              </a:ext>
            </a:extLst>
          </p:cNvPr>
          <p:cNvSpPr/>
          <p:nvPr/>
        </p:nvSpPr>
        <p:spPr>
          <a:xfrm>
            <a:off x="3536420" y="3010923"/>
            <a:ext cx="219504" cy="219504"/>
          </a:xfrm>
          <a:prstGeom prst="ellipse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3507C31-0DAF-4B82-916E-2C67EA840E89}"/>
              </a:ext>
            </a:extLst>
          </p:cNvPr>
          <p:cNvSpPr/>
          <p:nvPr/>
        </p:nvSpPr>
        <p:spPr>
          <a:xfrm>
            <a:off x="1098020" y="3639437"/>
            <a:ext cx="219504" cy="219504"/>
          </a:xfrm>
          <a:prstGeom prst="ellipse">
            <a:avLst/>
          </a:prstGeom>
          <a:solidFill>
            <a:srgbClr val="FCB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CCB30BF-71C8-4DAE-9B93-540D21F30541}"/>
              </a:ext>
            </a:extLst>
          </p:cNvPr>
          <p:cNvSpPr/>
          <p:nvPr/>
        </p:nvSpPr>
        <p:spPr>
          <a:xfrm>
            <a:off x="8413220" y="3010923"/>
            <a:ext cx="219504" cy="219504"/>
          </a:xfrm>
          <a:prstGeom prst="ellipse">
            <a:avLst/>
          </a:prstGeom>
          <a:solidFill>
            <a:srgbClr val="9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D9A9CA4-C06F-4971-8EED-A0BDCDF2BFCF}"/>
              </a:ext>
            </a:extLst>
          </p:cNvPr>
          <p:cNvSpPr/>
          <p:nvPr/>
        </p:nvSpPr>
        <p:spPr>
          <a:xfrm>
            <a:off x="10851620" y="3639437"/>
            <a:ext cx="219504" cy="21950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3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8" grpId="0"/>
      <p:bldP spid="29" grpId="0"/>
      <p:bldP spid="30" grpId="0"/>
      <p:bldP spid="31" grpId="0"/>
      <p:bldP spid="32" grpId="0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813268B-3224-4F14-B06B-334A85A1493F}"/>
              </a:ext>
            </a:extLst>
          </p:cNvPr>
          <p:cNvGrpSpPr/>
          <p:nvPr/>
        </p:nvGrpSpPr>
        <p:grpSpPr>
          <a:xfrm>
            <a:off x="3873407" y="3123344"/>
            <a:ext cx="834998" cy="834998"/>
            <a:chOff x="3873407" y="3123344"/>
            <a:chExt cx="834998" cy="83499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13FB9E4-4ECB-401D-A9A6-78199ECFF844}"/>
                </a:ext>
              </a:extLst>
            </p:cNvPr>
            <p:cNvSpPr/>
            <p:nvPr/>
          </p:nvSpPr>
          <p:spPr>
            <a:xfrm>
              <a:off x="3873407" y="3123344"/>
              <a:ext cx="834998" cy="834998"/>
            </a:xfrm>
            <a:prstGeom prst="ellipse">
              <a:avLst/>
            </a:prstGeom>
            <a:solidFill>
              <a:srgbClr val="008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6B3D301-F49D-4758-B531-F514D501C0A4}"/>
                </a:ext>
              </a:extLst>
            </p:cNvPr>
            <p:cNvSpPr txBox="1"/>
            <p:nvPr/>
          </p:nvSpPr>
          <p:spPr>
            <a:xfrm>
              <a:off x="3971017" y="3217677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H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18723D8-CA91-4905-9B26-7C1C78686674}"/>
              </a:ext>
            </a:extLst>
          </p:cNvPr>
          <p:cNvGrpSpPr/>
          <p:nvPr/>
        </p:nvGrpSpPr>
        <p:grpSpPr>
          <a:xfrm>
            <a:off x="2701023" y="3084864"/>
            <a:ext cx="834998" cy="834998"/>
            <a:chOff x="2701023" y="3084864"/>
            <a:chExt cx="834998" cy="83499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C93508E-1C7E-41B7-8116-88567461FAF8}"/>
                </a:ext>
              </a:extLst>
            </p:cNvPr>
            <p:cNvSpPr/>
            <p:nvPr/>
          </p:nvSpPr>
          <p:spPr>
            <a:xfrm>
              <a:off x="2701023" y="3084864"/>
              <a:ext cx="834998" cy="834998"/>
            </a:xfrm>
            <a:prstGeom prst="ellipse">
              <a:avLst/>
            </a:prstGeom>
            <a:solidFill>
              <a:srgbClr val="26A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CDAD426-4693-42E4-B854-DC862460425A}"/>
                </a:ext>
              </a:extLst>
            </p:cNvPr>
            <p:cNvSpPr txBox="1"/>
            <p:nvPr/>
          </p:nvSpPr>
          <p:spPr>
            <a:xfrm>
              <a:off x="2794057" y="3188817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9BD597-C51D-423B-8AA9-2CB565E46131}"/>
              </a:ext>
            </a:extLst>
          </p:cNvPr>
          <p:cNvGrpSpPr/>
          <p:nvPr/>
        </p:nvGrpSpPr>
        <p:grpSpPr>
          <a:xfrm>
            <a:off x="5045791" y="3104104"/>
            <a:ext cx="834998" cy="834998"/>
            <a:chOff x="5045791" y="3104104"/>
            <a:chExt cx="834998" cy="834998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A5C07BB-E085-4294-B1EE-1F7586CAA74C}"/>
                </a:ext>
              </a:extLst>
            </p:cNvPr>
            <p:cNvSpPr/>
            <p:nvPr/>
          </p:nvSpPr>
          <p:spPr>
            <a:xfrm>
              <a:off x="5045791" y="3104104"/>
              <a:ext cx="834998" cy="834998"/>
            </a:xfrm>
            <a:prstGeom prst="ellipse">
              <a:avLst/>
            </a:prstGeom>
            <a:solidFill>
              <a:srgbClr val="9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7E22B4-6160-4B49-B59E-D0AE67AFA71A}"/>
                </a:ext>
              </a:extLst>
            </p:cNvPr>
            <p:cNvSpPr txBox="1"/>
            <p:nvPr/>
          </p:nvSpPr>
          <p:spPr>
            <a:xfrm>
              <a:off x="5138825" y="3179197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A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5FB7827-32D5-4636-8880-3F1DC52AE798}"/>
              </a:ext>
            </a:extLst>
          </p:cNvPr>
          <p:cNvGrpSpPr/>
          <p:nvPr/>
        </p:nvGrpSpPr>
        <p:grpSpPr>
          <a:xfrm>
            <a:off x="7390559" y="3113724"/>
            <a:ext cx="834998" cy="834998"/>
            <a:chOff x="7390559" y="3113724"/>
            <a:chExt cx="834998" cy="83499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742002-7367-48A6-A5E9-23B6405B37D7}"/>
                </a:ext>
              </a:extLst>
            </p:cNvPr>
            <p:cNvSpPr/>
            <p:nvPr/>
          </p:nvSpPr>
          <p:spPr>
            <a:xfrm>
              <a:off x="7390559" y="3113724"/>
              <a:ext cx="834998" cy="834998"/>
            </a:xfrm>
            <a:prstGeom prst="ellipse">
              <a:avLst/>
            </a:prstGeom>
            <a:solidFill>
              <a:srgbClr val="FCB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1A925F-FB07-4F83-A5AE-7DCC4939FE20}"/>
                </a:ext>
              </a:extLst>
            </p:cNvPr>
            <p:cNvSpPr txBox="1"/>
            <p:nvPr/>
          </p:nvSpPr>
          <p:spPr>
            <a:xfrm>
              <a:off x="7483593" y="3198437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K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D3301B8-8B30-4ADF-9207-DEAA5E0B5865}"/>
              </a:ext>
            </a:extLst>
          </p:cNvPr>
          <p:cNvGrpSpPr/>
          <p:nvPr/>
        </p:nvGrpSpPr>
        <p:grpSpPr>
          <a:xfrm>
            <a:off x="6218175" y="3094484"/>
            <a:ext cx="834998" cy="834998"/>
            <a:chOff x="6218175" y="3094484"/>
            <a:chExt cx="834998" cy="83499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C97C886-7B71-4910-A126-193E04CF85FF}"/>
                </a:ext>
              </a:extLst>
            </p:cNvPr>
            <p:cNvSpPr/>
            <p:nvPr/>
          </p:nvSpPr>
          <p:spPr>
            <a:xfrm>
              <a:off x="6218175" y="3094484"/>
              <a:ext cx="834998" cy="834998"/>
            </a:xfrm>
            <a:prstGeom prst="ellipse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E622BB-3166-4D49-841E-5DE1BBE4AD82}"/>
                </a:ext>
              </a:extLst>
            </p:cNvPr>
            <p:cNvSpPr txBox="1"/>
            <p:nvPr/>
          </p:nvSpPr>
          <p:spPr>
            <a:xfrm>
              <a:off x="6311209" y="3208057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N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8211258-FF57-4208-9C2C-6BF1CA2E5C78}"/>
              </a:ext>
            </a:extLst>
          </p:cNvPr>
          <p:cNvGrpSpPr/>
          <p:nvPr/>
        </p:nvGrpSpPr>
        <p:grpSpPr>
          <a:xfrm>
            <a:off x="8562945" y="3123344"/>
            <a:ext cx="834998" cy="834998"/>
            <a:chOff x="8562945" y="3123344"/>
            <a:chExt cx="834998" cy="83499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D60A075-8994-4D9A-8C6D-7E361EA769F0}"/>
                </a:ext>
              </a:extLst>
            </p:cNvPr>
            <p:cNvSpPr/>
            <p:nvPr/>
          </p:nvSpPr>
          <p:spPr>
            <a:xfrm>
              <a:off x="8562945" y="3123344"/>
              <a:ext cx="834998" cy="834998"/>
            </a:xfrm>
            <a:prstGeom prst="ellipse">
              <a:avLst/>
            </a:prstGeom>
            <a:solidFill>
              <a:srgbClr val="26A5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6D42CA-D985-4716-AF9F-C568C13080EF}"/>
                </a:ext>
              </a:extLst>
            </p:cNvPr>
            <p:cNvSpPr txBox="1"/>
            <p:nvPr/>
          </p:nvSpPr>
          <p:spPr>
            <a:xfrm>
              <a:off x="8655979" y="3217820"/>
              <a:ext cx="64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Ginóra Sans" panose="00000500000000000000" pitchFamily="2" charset="0"/>
                </a:rPr>
                <a:t>S</a:t>
              </a: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EABBFE34-5055-477F-8069-9477A647BF54}"/>
              </a:ext>
            </a:extLst>
          </p:cNvPr>
          <p:cNvSpPr/>
          <p:nvPr/>
        </p:nvSpPr>
        <p:spPr>
          <a:xfrm>
            <a:off x="9490977" y="3738838"/>
            <a:ext cx="219504" cy="219504"/>
          </a:xfrm>
          <a:prstGeom prst="ellipse">
            <a:avLst/>
          </a:prstGeom>
          <a:solidFill>
            <a:srgbClr val="26A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6A43B0-9B13-440C-8363-3340BC013EC2}"/>
              </a:ext>
            </a:extLst>
          </p:cNvPr>
          <p:cNvSpPr txBox="1"/>
          <p:nvPr/>
        </p:nvSpPr>
        <p:spPr>
          <a:xfrm>
            <a:off x="3966440" y="4174448"/>
            <a:ext cx="42591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tx1">
                    <a:lumMod val="75000"/>
                    <a:lumOff val="25000"/>
                  </a:schemeClr>
                </a:solidFill>
                <a:latin typeface="Ginóra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6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2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5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2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4D336CC8-2AF1-49BE-8472-4713C4D60B9D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8625303-0AB4-4BA7-B4CD-E9BE1FBB8257}"/>
              </a:ext>
            </a:extLst>
          </p:cNvPr>
          <p:cNvCxnSpPr>
            <a:cxnSpLocks/>
          </p:cNvCxnSpPr>
          <p:nvPr/>
        </p:nvCxnSpPr>
        <p:spPr>
          <a:xfrm flipV="1">
            <a:off x="3048000" y="2777925"/>
            <a:ext cx="0" cy="1544748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D0B60E7-5E2D-4922-8255-D9D34049E649}"/>
              </a:ext>
            </a:extLst>
          </p:cNvPr>
          <p:cNvCxnSpPr>
            <a:cxnSpLocks/>
          </p:cNvCxnSpPr>
          <p:nvPr/>
        </p:nvCxnSpPr>
        <p:spPr>
          <a:xfrm flipV="1">
            <a:off x="6096000" y="2777925"/>
            <a:ext cx="0" cy="1544748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C32730C-8D6E-410B-96DB-3CEEA5C7D3CE}"/>
              </a:ext>
            </a:extLst>
          </p:cNvPr>
          <p:cNvCxnSpPr>
            <a:cxnSpLocks/>
          </p:cNvCxnSpPr>
          <p:nvPr/>
        </p:nvCxnSpPr>
        <p:spPr>
          <a:xfrm flipV="1">
            <a:off x="9163291" y="2777925"/>
            <a:ext cx="0" cy="1544748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44A003C1-9805-444D-B660-EB8D6160B932}"/>
              </a:ext>
            </a:extLst>
          </p:cNvPr>
          <p:cNvSpPr/>
          <p:nvPr/>
        </p:nvSpPr>
        <p:spPr>
          <a:xfrm>
            <a:off x="966968" y="2395065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355AA3B5-CF84-47FB-8D76-C0F2C0642DBF}"/>
              </a:ext>
            </a:extLst>
          </p:cNvPr>
          <p:cNvSpPr/>
          <p:nvPr/>
        </p:nvSpPr>
        <p:spPr>
          <a:xfrm>
            <a:off x="4014968" y="2395064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BA85174-F8F3-48F5-BC0D-398870C8D8B8}"/>
              </a:ext>
            </a:extLst>
          </p:cNvPr>
          <p:cNvSpPr/>
          <p:nvPr/>
        </p:nvSpPr>
        <p:spPr>
          <a:xfrm>
            <a:off x="7062968" y="2395063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07339DC-B570-4395-9657-F5ADA94DE941}"/>
              </a:ext>
            </a:extLst>
          </p:cNvPr>
          <p:cNvSpPr/>
          <p:nvPr/>
        </p:nvSpPr>
        <p:spPr>
          <a:xfrm>
            <a:off x="10110967" y="2388712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D795FED-3174-419D-8F76-E2C55F4013A6}"/>
              </a:ext>
            </a:extLst>
          </p:cNvPr>
          <p:cNvSpPr txBox="1"/>
          <p:nvPr/>
        </p:nvSpPr>
        <p:spPr>
          <a:xfrm>
            <a:off x="669635" y="391225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F0B7FAB-95D4-4C50-BA6F-C3EE3494D0C1}"/>
              </a:ext>
            </a:extLst>
          </p:cNvPr>
          <p:cNvSpPr txBox="1"/>
          <p:nvPr/>
        </p:nvSpPr>
        <p:spPr>
          <a:xfrm>
            <a:off x="167540" y="436483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CDD363F-AFEE-485F-93D1-26810493E453}"/>
              </a:ext>
            </a:extLst>
          </p:cNvPr>
          <p:cNvSpPr txBox="1"/>
          <p:nvPr/>
        </p:nvSpPr>
        <p:spPr>
          <a:xfrm>
            <a:off x="3717635" y="391225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7359E9F-6765-4C0E-BB61-302EA198B71B}"/>
              </a:ext>
            </a:extLst>
          </p:cNvPr>
          <p:cNvSpPr txBox="1"/>
          <p:nvPr/>
        </p:nvSpPr>
        <p:spPr>
          <a:xfrm>
            <a:off x="3215540" y="436483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0E139C2-78D6-48EB-A4DC-6573F1E5B32F}"/>
              </a:ext>
            </a:extLst>
          </p:cNvPr>
          <p:cNvSpPr txBox="1"/>
          <p:nvPr/>
        </p:nvSpPr>
        <p:spPr>
          <a:xfrm>
            <a:off x="6752921" y="391225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0D70860-8D6B-47CF-9AB3-270640ABDA22}"/>
              </a:ext>
            </a:extLst>
          </p:cNvPr>
          <p:cNvSpPr txBox="1"/>
          <p:nvPr/>
        </p:nvSpPr>
        <p:spPr>
          <a:xfrm>
            <a:off x="6250826" y="436483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8A74609-A733-4903-88B7-B078F6D1C1CF}"/>
              </a:ext>
            </a:extLst>
          </p:cNvPr>
          <p:cNvSpPr txBox="1"/>
          <p:nvPr/>
        </p:nvSpPr>
        <p:spPr>
          <a:xfrm>
            <a:off x="9800921" y="391225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E73D16-504B-4BDA-9310-202533706C28}"/>
              </a:ext>
            </a:extLst>
          </p:cNvPr>
          <p:cNvSpPr txBox="1"/>
          <p:nvPr/>
        </p:nvSpPr>
        <p:spPr>
          <a:xfrm>
            <a:off x="9298826" y="436483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D5342CC3-FACF-4EFE-A1A4-E56F91612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1581" y="2671676"/>
            <a:ext cx="560836" cy="560836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1C6C1064-79F2-4E9E-8E65-0F2C38E7F8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39580" y="2665325"/>
            <a:ext cx="560836" cy="560836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D9D6C816-E77B-40F1-979B-E4D52F3FE9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44610" y="2671676"/>
            <a:ext cx="560836" cy="560836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4AA3A815-EB9C-4C84-AE00-D31545BA3B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84840" y="2671676"/>
            <a:ext cx="560836" cy="560836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E385700B-773C-4D2B-93C3-5F73DAD3E6A0}"/>
              </a:ext>
            </a:extLst>
          </p:cNvPr>
          <p:cNvSpPr txBox="1"/>
          <p:nvPr/>
        </p:nvSpPr>
        <p:spPr>
          <a:xfrm>
            <a:off x="628072" y="1176009"/>
            <a:ext cx="2964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inóra Sans" panose="00000500000000000000" pitchFamily="2" charset="0"/>
              </a:rPr>
              <a:t>Discover Our </a:t>
            </a:r>
            <a:r>
              <a:rPr lang="en-US" sz="1600" dirty="0">
                <a:solidFill>
                  <a:srgbClr val="FCB70C"/>
                </a:solidFill>
                <a:latin typeface="Ginóra Sans" panose="00000500000000000000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Goals</a:t>
            </a:r>
          </a:p>
        </p:txBody>
      </p:sp>
    </p:spTree>
    <p:extLst>
      <p:ext uri="{BB962C8B-B14F-4D97-AF65-F5344CB8AC3E}">
        <p14:creationId xmlns:p14="http://schemas.microsoft.com/office/powerpoint/2010/main" val="3093902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"/>
                            </p:stCondLst>
                            <p:childTnLst>
                              <p:par>
                                <p:cTn id="8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3" grpId="0" animBg="1"/>
      <p:bldP spid="54" grpId="0" animBg="1"/>
      <p:bldP spid="55" grpId="0" animBg="1"/>
      <p:bldP spid="56" grpId="0"/>
      <p:bldP spid="57" grpId="0"/>
      <p:bldP spid="59" grpId="0"/>
      <p:bldP spid="60" grpId="0"/>
      <p:bldP spid="62" grpId="0"/>
      <p:bldP spid="63" grpId="0"/>
      <p:bldP spid="65" grpId="0"/>
      <p:bldP spid="66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4D336CC8-2AF1-49BE-8472-4713C4D60B9D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09ABEC3-92E2-4E2F-A271-BBB7AF08D2CB}"/>
              </a:ext>
            </a:extLst>
          </p:cNvPr>
          <p:cNvSpPr/>
          <p:nvPr/>
        </p:nvSpPr>
        <p:spPr>
          <a:xfrm>
            <a:off x="4135120" y="1468120"/>
            <a:ext cx="3921760" cy="3921760"/>
          </a:xfrm>
          <a:prstGeom prst="ellipse">
            <a:avLst/>
          </a:prstGeom>
          <a:solidFill>
            <a:srgbClr val="0089D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600FF68-A562-4955-8E8C-E5DBAFDEA123}"/>
              </a:ext>
            </a:extLst>
          </p:cNvPr>
          <p:cNvSpPr/>
          <p:nvPr/>
        </p:nvSpPr>
        <p:spPr>
          <a:xfrm>
            <a:off x="4221189" y="1554189"/>
            <a:ext cx="830755" cy="8307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CD238E3-D73D-4E61-A95D-FA687DB60BA5}"/>
              </a:ext>
            </a:extLst>
          </p:cNvPr>
          <p:cNvSpPr/>
          <p:nvPr/>
        </p:nvSpPr>
        <p:spPr>
          <a:xfrm>
            <a:off x="7140056" y="1554189"/>
            <a:ext cx="830755" cy="8307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22DD890-9F87-4442-A917-C5E32FF730AB}"/>
              </a:ext>
            </a:extLst>
          </p:cNvPr>
          <p:cNvSpPr/>
          <p:nvPr/>
        </p:nvSpPr>
        <p:spPr>
          <a:xfrm>
            <a:off x="4221189" y="4473056"/>
            <a:ext cx="830755" cy="8307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00E70F7-2994-4CDE-8DFD-FAFA505A1CA6}"/>
              </a:ext>
            </a:extLst>
          </p:cNvPr>
          <p:cNvSpPr/>
          <p:nvPr/>
        </p:nvSpPr>
        <p:spPr>
          <a:xfrm>
            <a:off x="7140056" y="4473056"/>
            <a:ext cx="830755" cy="83075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4688980-44CF-45F9-B20D-51CA1D9D3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61000" y="2570480"/>
            <a:ext cx="1270000" cy="127000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FB348A9-A3F0-48CF-A35C-B68AD08A9F33}"/>
              </a:ext>
            </a:extLst>
          </p:cNvPr>
          <p:cNvSpPr txBox="1"/>
          <p:nvPr/>
        </p:nvSpPr>
        <p:spPr>
          <a:xfrm>
            <a:off x="5241636" y="391225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F266025-32C2-40AA-9C67-9434D62FA1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9600" y="4696460"/>
            <a:ext cx="383946" cy="38394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D977872-12A7-4F03-A285-3C1512F32B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44593" y="1777593"/>
            <a:ext cx="383946" cy="383946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3DC05B2-5425-4C97-9324-CB5EE827FE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83780" y="1767433"/>
            <a:ext cx="383946" cy="38394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CC8E9F8-5915-4593-B15B-AA7B49F21F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83780" y="4686300"/>
            <a:ext cx="383946" cy="383946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99942797-B365-4218-9ADC-B382B956482C}"/>
              </a:ext>
            </a:extLst>
          </p:cNvPr>
          <p:cNvSpPr txBox="1"/>
          <p:nvPr/>
        </p:nvSpPr>
        <p:spPr>
          <a:xfrm>
            <a:off x="8214535" y="1777593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DD952D1-48E2-4E00-A8A6-DBA4E2E7170E}"/>
              </a:ext>
            </a:extLst>
          </p:cNvPr>
          <p:cNvSpPr txBox="1"/>
          <p:nvPr/>
        </p:nvSpPr>
        <p:spPr>
          <a:xfrm>
            <a:off x="8195269" y="2085393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042A361-21A1-4A37-933E-7A5E77AD60AA}"/>
              </a:ext>
            </a:extLst>
          </p:cNvPr>
          <p:cNvSpPr txBox="1"/>
          <p:nvPr/>
        </p:nvSpPr>
        <p:spPr>
          <a:xfrm>
            <a:off x="8214535" y="4741852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06C0076-9F83-4111-A4F4-38BD5CD62693}"/>
              </a:ext>
            </a:extLst>
          </p:cNvPr>
          <p:cNvSpPr txBox="1"/>
          <p:nvPr/>
        </p:nvSpPr>
        <p:spPr>
          <a:xfrm>
            <a:off x="8195269" y="5049652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A590FE0-6F3F-4C99-A726-4E56BA7025EB}"/>
              </a:ext>
            </a:extLst>
          </p:cNvPr>
          <p:cNvSpPr txBox="1"/>
          <p:nvPr/>
        </p:nvSpPr>
        <p:spPr>
          <a:xfrm>
            <a:off x="2260309" y="1777593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F562630-971E-4CB2-AA54-6BC1BBA7CE0A}"/>
              </a:ext>
            </a:extLst>
          </p:cNvPr>
          <p:cNvSpPr txBox="1"/>
          <p:nvPr/>
        </p:nvSpPr>
        <p:spPr>
          <a:xfrm>
            <a:off x="815247" y="2085393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7D07107-CD35-4270-8804-A5E764FA1629}"/>
              </a:ext>
            </a:extLst>
          </p:cNvPr>
          <p:cNvSpPr txBox="1"/>
          <p:nvPr/>
        </p:nvSpPr>
        <p:spPr>
          <a:xfrm>
            <a:off x="2260309" y="4741852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5FD918-37B4-47B7-A49F-67E153875ACC}"/>
              </a:ext>
            </a:extLst>
          </p:cNvPr>
          <p:cNvSpPr txBox="1"/>
          <p:nvPr/>
        </p:nvSpPr>
        <p:spPr>
          <a:xfrm>
            <a:off x="815247" y="5049652"/>
            <a:ext cx="3157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0989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41" grpId="0"/>
      <p:bldP spid="67" grpId="0"/>
      <p:bldP spid="69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9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7AF8589-3250-4EF8-B48F-43021BC40CE8}"/>
              </a:ext>
            </a:extLst>
          </p:cNvPr>
          <p:cNvSpPr/>
          <p:nvPr/>
        </p:nvSpPr>
        <p:spPr>
          <a:xfrm>
            <a:off x="-78659" y="2335877"/>
            <a:ext cx="10392697" cy="1572966"/>
          </a:xfrm>
          <a:custGeom>
            <a:avLst/>
            <a:gdLst>
              <a:gd name="connsiteX0" fmla="*/ 0 w 11612214"/>
              <a:gd name="connsiteY0" fmla="*/ 1762015 h 2539479"/>
              <a:gd name="connsiteX1" fmla="*/ 3283974 w 11612214"/>
              <a:gd name="connsiteY1" fmla="*/ 601809 h 2539479"/>
              <a:gd name="connsiteX2" fmla="*/ 7374193 w 11612214"/>
              <a:gd name="connsiteY2" fmla="*/ 2538763 h 2539479"/>
              <a:gd name="connsiteX3" fmla="*/ 10756490 w 11612214"/>
              <a:gd name="connsiteY3" fmla="*/ 818118 h 2539479"/>
              <a:gd name="connsiteX4" fmla="*/ 11611897 w 11612214"/>
              <a:gd name="connsiteY4" fmla="*/ 2041 h 2539479"/>
              <a:gd name="connsiteX5" fmla="*/ 10835148 w 11612214"/>
              <a:gd name="connsiteY5" fmla="*/ 631305 h 2539479"/>
              <a:gd name="connsiteX0" fmla="*/ 0 w 11612214"/>
              <a:gd name="connsiteY0" fmla="*/ 1762015 h 2539262"/>
              <a:gd name="connsiteX1" fmla="*/ 3313470 w 11612214"/>
              <a:gd name="connsiteY1" fmla="*/ 1004931 h 2539262"/>
              <a:gd name="connsiteX2" fmla="*/ 7374193 w 11612214"/>
              <a:gd name="connsiteY2" fmla="*/ 2538763 h 2539262"/>
              <a:gd name="connsiteX3" fmla="*/ 10756490 w 11612214"/>
              <a:gd name="connsiteY3" fmla="*/ 818118 h 2539262"/>
              <a:gd name="connsiteX4" fmla="*/ 11611897 w 11612214"/>
              <a:gd name="connsiteY4" fmla="*/ 2041 h 2539262"/>
              <a:gd name="connsiteX5" fmla="*/ 10835148 w 11612214"/>
              <a:gd name="connsiteY5" fmla="*/ 631305 h 2539262"/>
              <a:gd name="connsiteX0" fmla="*/ 0 w 11612214"/>
              <a:gd name="connsiteY0" fmla="*/ 1762015 h 2551193"/>
              <a:gd name="connsiteX1" fmla="*/ 3313470 w 11612214"/>
              <a:gd name="connsiteY1" fmla="*/ 1004931 h 2551193"/>
              <a:gd name="connsiteX2" fmla="*/ 7374193 w 11612214"/>
              <a:gd name="connsiteY2" fmla="*/ 2538763 h 2551193"/>
              <a:gd name="connsiteX3" fmla="*/ 11611897 w 11612214"/>
              <a:gd name="connsiteY3" fmla="*/ 2041 h 2551193"/>
              <a:gd name="connsiteX4" fmla="*/ 10835148 w 11612214"/>
              <a:gd name="connsiteY4" fmla="*/ 631305 h 2551193"/>
              <a:gd name="connsiteX0" fmla="*/ 0 w 11612214"/>
              <a:gd name="connsiteY0" fmla="*/ 1762015 h 2551193"/>
              <a:gd name="connsiteX1" fmla="*/ 3313470 w 11612214"/>
              <a:gd name="connsiteY1" fmla="*/ 1004931 h 2551193"/>
              <a:gd name="connsiteX2" fmla="*/ 7374193 w 11612214"/>
              <a:gd name="connsiteY2" fmla="*/ 2538763 h 2551193"/>
              <a:gd name="connsiteX3" fmla="*/ 11611897 w 11612214"/>
              <a:gd name="connsiteY3" fmla="*/ 2041 h 2551193"/>
              <a:gd name="connsiteX4" fmla="*/ 10835148 w 11612214"/>
              <a:gd name="connsiteY4" fmla="*/ 631305 h 2551193"/>
              <a:gd name="connsiteX5" fmla="*/ 10894142 w 11612214"/>
              <a:gd name="connsiteY5" fmla="*/ 631305 h 2551193"/>
              <a:gd name="connsiteX0" fmla="*/ 0 w 11612214"/>
              <a:gd name="connsiteY0" fmla="*/ 1762015 h 2551193"/>
              <a:gd name="connsiteX1" fmla="*/ 3313470 w 11612214"/>
              <a:gd name="connsiteY1" fmla="*/ 1004931 h 2551193"/>
              <a:gd name="connsiteX2" fmla="*/ 7374193 w 11612214"/>
              <a:gd name="connsiteY2" fmla="*/ 2538763 h 2551193"/>
              <a:gd name="connsiteX3" fmla="*/ 11611897 w 11612214"/>
              <a:gd name="connsiteY3" fmla="*/ 2041 h 2551193"/>
              <a:gd name="connsiteX4" fmla="*/ 10835148 w 11612214"/>
              <a:gd name="connsiteY4" fmla="*/ 631305 h 2551193"/>
              <a:gd name="connsiteX0" fmla="*/ 0 w 11611897"/>
              <a:gd name="connsiteY0" fmla="*/ 1759974 h 2549152"/>
              <a:gd name="connsiteX1" fmla="*/ 3313470 w 11611897"/>
              <a:gd name="connsiteY1" fmla="*/ 1002890 h 2549152"/>
              <a:gd name="connsiteX2" fmla="*/ 7374193 w 11611897"/>
              <a:gd name="connsiteY2" fmla="*/ 2536722 h 2549152"/>
              <a:gd name="connsiteX3" fmla="*/ 11611897 w 11611897"/>
              <a:gd name="connsiteY3" fmla="*/ 0 h 2549152"/>
              <a:gd name="connsiteX0" fmla="*/ 0 w 11238271"/>
              <a:gd name="connsiteY0" fmla="*/ 1406013 h 2188291"/>
              <a:gd name="connsiteX1" fmla="*/ 3313470 w 11238271"/>
              <a:gd name="connsiteY1" fmla="*/ 648929 h 2188291"/>
              <a:gd name="connsiteX2" fmla="*/ 7374193 w 11238271"/>
              <a:gd name="connsiteY2" fmla="*/ 2182761 h 2188291"/>
              <a:gd name="connsiteX3" fmla="*/ 11238271 w 11238271"/>
              <a:gd name="connsiteY3" fmla="*/ 0 h 2188291"/>
              <a:gd name="connsiteX0" fmla="*/ 0 w 11238271"/>
              <a:gd name="connsiteY0" fmla="*/ 1406013 h 2188291"/>
              <a:gd name="connsiteX1" fmla="*/ 3313470 w 11238271"/>
              <a:gd name="connsiteY1" fmla="*/ 648929 h 2188291"/>
              <a:gd name="connsiteX2" fmla="*/ 7374193 w 11238271"/>
              <a:gd name="connsiteY2" fmla="*/ 2182761 h 2188291"/>
              <a:gd name="connsiteX3" fmla="*/ 11238271 w 11238271"/>
              <a:gd name="connsiteY3" fmla="*/ 0 h 2188291"/>
              <a:gd name="connsiteX0" fmla="*/ 0 w 11238271"/>
              <a:gd name="connsiteY0" fmla="*/ 1406013 h 2182810"/>
              <a:gd name="connsiteX1" fmla="*/ 3313470 w 11238271"/>
              <a:gd name="connsiteY1" fmla="*/ 648929 h 2182810"/>
              <a:gd name="connsiteX2" fmla="*/ 7374193 w 11238271"/>
              <a:gd name="connsiteY2" fmla="*/ 2182761 h 2182810"/>
              <a:gd name="connsiteX3" fmla="*/ 11238271 w 11238271"/>
              <a:gd name="connsiteY3" fmla="*/ 0 h 2182810"/>
              <a:gd name="connsiteX0" fmla="*/ 0 w 10392697"/>
              <a:gd name="connsiteY0" fmla="*/ 790782 h 1574335"/>
              <a:gd name="connsiteX1" fmla="*/ 3313470 w 10392697"/>
              <a:gd name="connsiteY1" fmla="*/ 33698 h 1574335"/>
              <a:gd name="connsiteX2" fmla="*/ 7374193 w 10392697"/>
              <a:gd name="connsiteY2" fmla="*/ 1567530 h 1574335"/>
              <a:gd name="connsiteX3" fmla="*/ 10392697 w 10392697"/>
              <a:gd name="connsiteY3" fmla="*/ 446653 h 1574335"/>
              <a:gd name="connsiteX0" fmla="*/ 0 w 10392697"/>
              <a:gd name="connsiteY0" fmla="*/ 790782 h 1572966"/>
              <a:gd name="connsiteX1" fmla="*/ 3313470 w 10392697"/>
              <a:gd name="connsiteY1" fmla="*/ 33698 h 1572966"/>
              <a:gd name="connsiteX2" fmla="*/ 7374193 w 10392697"/>
              <a:gd name="connsiteY2" fmla="*/ 1567530 h 1572966"/>
              <a:gd name="connsiteX3" fmla="*/ 10392697 w 10392697"/>
              <a:gd name="connsiteY3" fmla="*/ 446653 h 157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92697" h="1572966">
                <a:moveTo>
                  <a:pt x="0" y="790782"/>
                </a:moveTo>
                <a:cubicBezTo>
                  <a:pt x="1027471" y="145950"/>
                  <a:pt x="2084438" y="-95760"/>
                  <a:pt x="3313470" y="33698"/>
                </a:cubicBezTo>
                <a:cubicBezTo>
                  <a:pt x="4542502" y="163156"/>
                  <a:pt x="6194322" y="1498704"/>
                  <a:pt x="7374193" y="1567530"/>
                </a:cubicBezTo>
                <a:cubicBezTo>
                  <a:pt x="8554064" y="1636356"/>
                  <a:pt x="9747046" y="1039867"/>
                  <a:pt x="10392697" y="44665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CBEC969-CF19-413E-942F-F0B2847ACCC4}"/>
              </a:ext>
            </a:extLst>
          </p:cNvPr>
          <p:cNvSpPr/>
          <p:nvPr/>
        </p:nvSpPr>
        <p:spPr>
          <a:xfrm>
            <a:off x="1400191" y="2247404"/>
            <a:ext cx="440982" cy="440982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07011D0-FFED-410F-AC75-5E57060B167D}"/>
              </a:ext>
            </a:extLst>
          </p:cNvPr>
          <p:cNvSpPr/>
          <p:nvPr/>
        </p:nvSpPr>
        <p:spPr>
          <a:xfrm>
            <a:off x="4641558" y="2721305"/>
            <a:ext cx="440982" cy="440982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37705EA-4ED5-430C-A307-12F7CD4FA662}"/>
              </a:ext>
            </a:extLst>
          </p:cNvPr>
          <p:cNvSpPr/>
          <p:nvPr/>
        </p:nvSpPr>
        <p:spPr>
          <a:xfrm>
            <a:off x="7882927" y="3625158"/>
            <a:ext cx="440982" cy="440982"/>
          </a:xfrm>
          <a:prstGeom prst="ellipse">
            <a:avLst/>
          </a:prstGeom>
          <a:solidFill>
            <a:schemeClr val="bg1"/>
          </a:solidFill>
          <a:ln w="3175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752A92AF-BE4B-46D1-9AD2-BA5918117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689" y="1724428"/>
            <a:ext cx="883130" cy="88313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3A2C04AC-392C-4440-A4E9-19596AAC3DEF}"/>
              </a:ext>
            </a:extLst>
          </p:cNvPr>
          <p:cNvSpPr/>
          <p:nvPr/>
        </p:nvSpPr>
        <p:spPr>
          <a:xfrm>
            <a:off x="10255890" y="2645809"/>
            <a:ext cx="198750" cy="1987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89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D8B8D7-13F6-4180-85DE-C5E26BEC2CDA}"/>
              </a:ext>
            </a:extLst>
          </p:cNvPr>
          <p:cNvSpPr txBox="1"/>
          <p:nvPr/>
        </p:nvSpPr>
        <p:spPr>
          <a:xfrm>
            <a:off x="766318" y="306364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BE995B-453E-4EEB-A2EC-1FAF80919479}"/>
              </a:ext>
            </a:extLst>
          </p:cNvPr>
          <p:cNvSpPr txBox="1"/>
          <p:nvPr/>
        </p:nvSpPr>
        <p:spPr>
          <a:xfrm>
            <a:off x="264223" y="351622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40E3E2-5247-4B83-A598-AC865BEBC7D6}"/>
              </a:ext>
            </a:extLst>
          </p:cNvPr>
          <p:cNvSpPr txBox="1"/>
          <p:nvPr/>
        </p:nvSpPr>
        <p:spPr>
          <a:xfrm>
            <a:off x="4007685" y="1271846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C11F8E-B596-4E65-B1B9-234DE0E6FE1A}"/>
              </a:ext>
            </a:extLst>
          </p:cNvPr>
          <p:cNvSpPr txBox="1"/>
          <p:nvPr/>
        </p:nvSpPr>
        <p:spPr>
          <a:xfrm>
            <a:off x="3505590" y="1724428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B7E2DF-7C9F-4A6E-B9B7-A4B613949F35}"/>
              </a:ext>
            </a:extLst>
          </p:cNvPr>
          <p:cNvSpPr txBox="1"/>
          <p:nvPr/>
        </p:nvSpPr>
        <p:spPr>
          <a:xfrm>
            <a:off x="7249054" y="440484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CE183A9-9D43-43E3-A738-29A5E5B0BDBD}"/>
              </a:ext>
            </a:extLst>
          </p:cNvPr>
          <p:cNvSpPr txBox="1"/>
          <p:nvPr/>
        </p:nvSpPr>
        <p:spPr>
          <a:xfrm>
            <a:off x="6746959" y="4857431"/>
            <a:ext cx="2712918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7D3BE4-3A69-4E4F-A560-ECCF13F65A35}"/>
              </a:ext>
            </a:extLst>
          </p:cNvPr>
          <p:cNvSpPr txBox="1"/>
          <p:nvPr/>
        </p:nvSpPr>
        <p:spPr>
          <a:xfrm>
            <a:off x="10303016" y="6360494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87828B-956C-462E-B0D5-2AC2FAC30772}"/>
              </a:ext>
            </a:extLst>
          </p:cNvPr>
          <p:cNvSpPr txBox="1"/>
          <p:nvPr/>
        </p:nvSpPr>
        <p:spPr>
          <a:xfrm>
            <a:off x="10255890" y="2794529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GOAL</a:t>
            </a:r>
          </a:p>
        </p:txBody>
      </p:sp>
    </p:spTree>
    <p:extLst>
      <p:ext uri="{BB962C8B-B14F-4D97-AF65-F5344CB8AC3E}">
        <p14:creationId xmlns:p14="http://schemas.microsoft.com/office/powerpoint/2010/main" val="3441741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18" grpId="0" animBg="1"/>
      <p:bldP spid="22" grpId="0" animBg="1"/>
      <p:bldP spid="24" grpId="0"/>
      <p:bldP spid="25" grpId="0"/>
      <p:bldP spid="27" grpId="0"/>
      <p:bldP spid="28" grpId="0"/>
      <p:bldP spid="30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41D8EE-F2D9-4113-9CBE-AE021CBB73BD}"/>
              </a:ext>
            </a:extLst>
          </p:cNvPr>
          <p:cNvSpPr txBox="1"/>
          <p:nvPr/>
        </p:nvSpPr>
        <p:spPr>
          <a:xfrm>
            <a:off x="2089990" y="2812661"/>
            <a:ext cx="1708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Ginóra Sans" panose="00000500000000000000" pitchFamily="2" charset="0"/>
              </a:rPr>
              <a:t>BRIGHT SLIDE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B7F66-CAB0-4EA4-9D0E-1838687286E0}"/>
              </a:ext>
            </a:extLst>
          </p:cNvPr>
          <p:cNvSpPr txBox="1"/>
          <p:nvPr/>
        </p:nvSpPr>
        <p:spPr>
          <a:xfrm>
            <a:off x="10303016" y="63604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8F9453-ED8D-4472-BE5F-4F19A2523C06}"/>
              </a:ext>
            </a:extLst>
          </p:cNvPr>
          <p:cNvSpPr txBox="1"/>
          <p:nvPr/>
        </p:nvSpPr>
        <p:spPr>
          <a:xfrm>
            <a:off x="2089989" y="3265243"/>
            <a:ext cx="2712918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3DF20E-8EE5-43F9-985D-B8DB325EC677}"/>
              </a:ext>
            </a:extLst>
          </p:cNvPr>
          <p:cNvSpPr txBox="1"/>
          <p:nvPr/>
        </p:nvSpPr>
        <p:spPr>
          <a:xfrm>
            <a:off x="230405" y="2602667"/>
            <a:ext cx="1708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dirty="0">
                <a:solidFill>
                  <a:schemeClr val="bg1"/>
                </a:solidFill>
                <a:latin typeface="Ginóra Sans" panose="00000500000000000000" pitchFamily="2" charset="0"/>
              </a:rPr>
              <a:t>02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69EE1EF-584E-4B56-BB9A-02F503B61694}"/>
              </a:ext>
            </a:extLst>
          </p:cNvPr>
          <p:cNvSpPr/>
          <p:nvPr/>
        </p:nvSpPr>
        <p:spPr>
          <a:xfrm>
            <a:off x="7514369" y="-759629"/>
            <a:ext cx="5656687" cy="5943196"/>
          </a:xfrm>
          <a:custGeom>
            <a:avLst/>
            <a:gdLst>
              <a:gd name="connsiteX0" fmla="*/ 4231338 w 5656687"/>
              <a:gd name="connsiteY0" fmla="*/ 5263340 h 5943196"/>
              <a:gd name="connsiteX1" fmla="*/ 4571266 w 5656687"/>
              <a:gd name="connsiteY1" fmla="*/ 5603268 h 5943196"/>
              <a:gd name="connsiteX2" fmla="*/ 4231338 w 5656687"/>
              <a:gd name="connsiteY2" fmla="*/ 5943196 h 5943196"/>
              <a:gd name="connsiteX3" fmla="*/ 3891410 w 5656687"/>
              <a:gd name="connsiteY3" fmla="*/ 5603268 h 5943196"/>
              <a:gd name="connsiteX4" fmla="*/ 4231338 w 5656687"/>
              <a:gd name="connsiteY4" fmla="*/ 5263340 h 5943196"/>
              <a:gd name="connsiteX5" fmla="*/ 163144 w 5656687"/>
              <a:gd name="connsiteY5" fmla="*/ 1332653 h 5943196"/>
              <a:gd name="connsiteX6" fmla="*/ 326288 w 5656687"/>
              <a:gd name="connsiteY6" fmla="*/ 1495797 h 5943196"/>
              <a:gd name="connsiteX7" fmla="*/ 163144 w 5656687"/>
              <a:gd name="connsiteY7" fmla="*/ 1658941 h 5943196"/>
              <a:gd name="connsiteX8" fmla="*/ 0 w 5656687"/>
              <a:gd name="connsiteY8" fmla="*/ 1495797 h 5943196"/>
              <a:gd name="connsiteX9" fmla="*/ 163144 w 5656687"/>
              <a:gd name="connsiteY9" fmla="*/ 1332653 h 5943196"/>
              <a:gd name="connsiteX10" fmla="*/ 2959669 w 5656687"/>
              <a:gd name="connsiteY10" fmla="*/ 0 h 5943196"/>
              <a:gd name="connsiteX11" fmla="*/ 5656687 w 5656687"/>
              <a:gd name="connsiteY11" fmla="*/ 2697017 h 5943196"/>
              <a:gd name="connsiteX12" fmla="*/ 2959669 w 5656687"/>
              <a:gd name="connsiteY12" fmla="*/ 5394034 h 5943196"/>
              <a:gd name="connsiteX13" fmla="*/ 262651 w 5656687"/>
              <a:gd name="connsiteY13" fmla="*/ 2697017 h 5943196"/>
              <a:gd name="connsiteX14" fmla="*/ 2959669 w 5656687"/>
              <a:gd name="connsiteY14" fmla="*/ 0 h 5943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656687" h="5943196">
                <a:moveTo>
                  <a:pt x="4231338" y="5263340"/>
                </a:moveTo>
                <a:cubicBezTo>
                  <a:pt x="4419075" y="5263340"/>
                  <a:pt x="4571266" y="5415531"/>
                  <a:pt x="4571266" y="5603268"/>
                </a:cubicBezTo>
                <a:cubicBezTo>
                  <a:pt x="4571266" y="5791005"/>
                  <a:pt x="4419075" y="5943196"/>
                  <a:pt x="4231338" y="5943196"/>
                </a:cubicBezTo>
                <a:cubicBezTo>
                  <a:pt x="4043601" y="5943196"/>
                  <a:pt x="3891410" y="5791005"/>
                  <a:pt x="3891410" y="5603268"/>
                </a:cubicBezTo>
                <a:cubicBezTo>
                  <a:pt x="3891410" y="5415531"/>
                  <a:pt x="4043601" y="5263340"/>
                  <a:pt x="4231338" y="5263340"/>
                </a:cubicBezTo>
                <a:close/>
                <a:moveTo>
                  <a:pt x="163144" y="1332653"/>
                </a:moveTo>
                <a:cubicBezTo>
                  <a:pt x="253246" y="1332653"/>
                  <a:pt x="326288" y="1405695"/>
                  <a:pt x="326288" y="1495797"/>
                </a:cubicBezTo>
                <a:cubicBezTo>
                  <a:pt x="326288" y="1585899"/>
                  <a:pt x="253246" y="1658941"/>
                  <a:pt x="163144" y="1658941"/>
                </a:cubicBezTo>
                <a:cubicBezTo>
                  <a:pt x="73042" y="1658941"/>
                  <a:pt x="0" y="1585899"/>
                  <a:pt x="0" y="1495797"/>
                </a:cubicBezTo>
                <a:cubicBezTo>
                  <a:pt x="0" y="1405695"/>
                  <a:pt x="73042" y="1332653"/>
                  <a:pt x="163144" y="1332653"/>
                </a:cubicBezTo>
                <a:close/>
                <a:moveTo>
                  <a:pt x="2959669" y="0"/>
                </a:moveTo>
                <a:cubicBezTo>
                  <a:pt x="4449191" y="0"/>
                  <a:pt x="5656687" y="1207496"/>
                  <a:pt x="5656687" y="2697017"/>
                </a:cubicBezTo>
                <a:cubicBezTo>
                  <a:pt x="5656687" y="4186538"/>
                  <a:pt x="4449191" y="5394034"/>
                  <a:pt x="2959669" y="5394034"/>
                </a:cubicBezTo>
                <a:cubicBezTo>
                  <a:pt x="1470147" y="5394034"/>
                  <a:pt x="262651" y="4186538"/>
                  <a:pt x="262651" y="2697017"/>
                </a:cubicBezTo>
                <a:cubicBezTo>
                  <a:pt x="262651" y="1207496"/>
                  <a:pt x="1470147" y="0"/>
                  <a:pt x="2959669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A24E512-EA6E-48CD-A255-122754BB2A90}"/>
              </a:ext>
            </a:extLst>
          </p:cNvPr>
          <p:cNvSpPr/>
          <p:nvPr/>
        </p:nvSpPr>
        <p:spPr>
          <a:xfrm>
            <a:off x="7907713" y="-628937"/>
            <a:ext cx="5132648" cy="5132648"/>
          </a:xfrm>
          <a:prstGeom prst="ellipse">
            <a:avLst/>
          </a:prstGeom>
          <a:noFill/>
          <a:ln w="28575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6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BD05AE0F-8AB1-4804-9B4E-17AC2F47B3A0}"/>
              </a:ext>
            </a:extLst>
          </p:cNvPr>
          <p:cNvSpPr/>
          <p:nvPr/>
        </p:nvSpPr>
        <p:spPr>
          <a:xfrm>
            <a:off x="1328242" y="1415845"/>
            <a:ext cx="3626357" cy="36263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BFD71A-9B4B-4A79-9F55-85D3F92CCD9A}"/>
              </a:ext>
            </a:extLst>
          </p:cNvPr>
          <p:cNvSpPr/>
          <p:nvPr/>
        </p:nvSpPr>
        <p:spPr>
          <a:xfrm>
            <a:off x="3836699" y="3419884"/>
            <a:ext cx="1999495" cy="1999495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629CD9-8619-4F29-A038-F4CB1A111D72}"/>
              </a:ext>
            </a:extLst>
          </p:cNvPr>
          <p:cNvSpPr txBox="1"/>
          <p:nvPr/>
        </p:nvSpPr>
        <p:spPr>
          <a:xfrm>
            <a:off x="2060068" y="2292859"/>
            <a:ext cx="2162705" cy="1404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9900CC"/>
                </a:solidFill>
                <a:latin typeface="Ginóra Sans" panose="00000500000000000000" pitchFamily="2" charset="0"/>
              </a:rPr>
              <a:t>82%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EBEDF-62F3-4B2F-88D7-27FB8F0C6FE6}"/>
              </a:ext>
            </a:extLst>
          </p:cNvPr>
          <p:cNvSpPr txBox="1"/>
          <p:nvPr/>
        </p:nvSpPr>
        <p:spPr>
          <a:xfrm>
            <a:off x="4198906" y="3802793"/>
            <a:ext cx="1275081" cy="908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9900CC"/>
                </a:solidFill>
                <a:latin typeface="Ginóra Sans" panose="00000500000000000000" pitchFamily="2" charset="0"/>
              </a:rPr>
              <a:t>18%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27C179D-8483-46F1-A2E9-5B93F841BADF}"/>
              </a:ext>
            </a:extLst>
          </p:cNvPr>
          <p:cNvSpPr/>
          <p:nvPr/>
        </p:nvSpPr>
        <p:spPr>
          <a:xfrm>
            <a:off x="3836699" y="3419883"/>
            <a:ext cx="1106803" cy="1436086"/>
          </a:xfrm>
          <a:custGeom>
            <a:avLst/>
            <a:gdLst>
              <a:gd name="connsiteX0" fmla="*/ 1117600 w 1237275"/>
              <a:gd name="connsiteY0" fmla="*/ 0 h 1605375"/>
              <a:gd name="connsiteX1" fmla="*/ 1231868 w 1237275"/>
              <a:gd name="connsiteY1" fmla="*/ 5770 h 1605375"/>
              <a:gd name="connsiteX2" fmla="*/ 1237275 w 1237275"/>
              <a:gd name="connsiteY2" fmla="*/ 6595 h 1605375"/>
              <a:gd name="connsiteX3" fmla="*/ 1208500 w 1237275"/>
              <a:gd name="connsiteY3" fmla="*/ 195135 h 1605375"/>
              <a:gd name="connsiteX4" fmla="*/ 188911 w 1237275"/>
              <a:gd name="connsiteY4" fmla="*/ 1568922 h 1605375"/>
              <a:gd name="connsiteX5" fmla="*/ 113240 w 1237275"/>
              <a:gd name="connsiteY5" fmla="*/ 1605375 h 1605375"/>
              <a:gd name="connsiteX6" fmla="*/ 87827 w 1237275"/>
              <a:gd name="connsiteY6" fmla="*/ 1552620 h 1605375"/>
              <a:gd name="connsiteX7" fmla="*/ 0 w 1237275"/>
              <a:gd name="connsiteY7" fmla="*/ 1117600 h 1605375"/>
              <a:gd name="connsiteX8" fmla="*/ 1117600 w 1237275"/>
              <a:gd name="connsiteY8" fmla="*/ 0 h 160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275" h="1605375">
                <a:moveTo>
                  <a:pt x="1117600" y="0"/>
                </a:moveTo>
                <a:cubicBezTo>
                  <a:pt x="1156177" y="0"/>
                  <a:pt x="1194298" y="1955"/>
                  <a:pt x="1231868" y="5770"/>
                </a:cubicBezTo>
                <a:lnTo>
                  <a:pt x="1237275" y="6595"/>
                </a:lnTo>
                <a:lnTo>
                  <a:pt x="1208500" y="195135"/>
                </a:lnTo>
                <a:cubicBezTo>
                  <a:pt x="1086999" y="788899"/>
                  <a:pt x="705872" y="1288092"/>
                  <a:pt x="188911" y="1568922"/>
                </a:cubicBezTo>
                <a:lnTo>
                  <a:pt x="113240" y="1605375"/>
                </a:lnTo>
                <a:lnTo>
                  <a:pt x="87827" y="1552620"/>
                </a:lnTo>
                <a:cubicBezTo>
                  <a:pt x="31273" y="1418913"/>
                  <a:pt x="0" y="1271909"/>
                  <a:pt x="0" y="1117600"/>
                </a:cubicBezTo>
                <a:cubicBezTo>
                  <a:pt x="0" y="500367"/>
                  <a:pt x="500367" y="0"/>
                  <a:pt x="1117600" y="0"/>
                </a:cubicBezTo>
                <a:close/>
              </a:path>
            </a:pathLst>
          </a:custGeom>
          <a:solidFill>
            <a:srgbClr val="9900C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1F8F2B-52BC-4E33-B69B-BCF94F47DB9D}"/>
              </a:ext>
            </a:extLst>
          </p:cNvPr>
          <p:cNvSpPr txBox="1"/>
          <p:nvPr/>
        </p:nvSpPr>
        <p:spPr>
          <a:xfrm>
            <a:off x="6979386" y="1659685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83E4A1-B4C2-4851-9D3D-0EBDA21CD286}"/>
              </a:ext>
            </a:extLst>
          </p:cNvPr>
          <p:cNvSpPr txBox="1"/>
          <p:nvPr/>
        </p:nvSpPr>
        <p:spPr>
          <a:xfrm>
            <a:off x="6979385" y="1998239"/>
            <a:ext cx="4353633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955210-C985-4E6D-B17A-B979351BE77D}"/>
              </a:ext>
            </a:extLst>
          </p:cNvPr>
          <p:cNvSpPr txBox="1"/>
          <p:nvPr/>
        </p:nvSpPr>
        <p:spPr>
          <a:xfrm>
            <a:off x="6979386" y="3464239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0C272B-FA5A-4A12-B13F-4A037464A83A}"/>
              </a:ext>
            </a:extLst>
          </p:cNvPr>
          <p:cNvSpPr txBox="1"/>
          <p:nvPr/>
        </p:nvSpPr>
        <p:spPr>
          <a:xfrm>
            <a:off x="6979385" y="3802793"/>
            <a:ext cx="4353633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39A38F-BFC3-4DFC-8C92-CE5F64E67C0E}"/>
              </a:ext>
            </a:extLst>
          </p:cNvPr>
          <p:cNvSpPr txBox="1"/>
          <p:nvPr/>
        </p:nvSpPr>
        <p:spPr>
          <a:xfrm>
            <a:off x="2287056" y="3600812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88D6B6-6C63-4636-B61D-18F81DF25E2D}"/>
              </a:ext>
            </a:extLst>
          </p:cNvPr>
          <p:cNvSpPr txBox="1"/>
          <p:nvPr/>
        </p:nvSpPr>
        <p:spPr>
          <a:xfrm>
            <a:off x="3982082" y="4664983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9900CC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626D54-3C13-448E-B162-94F4E7DAB897}"/>
              </a:ext>
            </a:extLst>
          </p:cNvPr>
          <p:cNvSpPr txBox="1"/>
          <p:nvPr/>
        </p:nvSpPr>
        <p:spPr>
          <a:xfrm>
            <a:off x="10455416" y="65128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04416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10" grpId="0" animBg="1"/>
      <p:bldP spid="11" grpId="0"/>
      <p:bldP spid="12" grpId="0"/>
      <p:bldP spid="13" grpId="0"/>
      <p:bldP spid="14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F9F76450-6819-4C43-BC2D-A50D0D324DC1}"/>
              </a:ext>
            </a:extLst>
          </p:cNvPr>
          <p:cNvSpPr/>
          <p:nvPr/>
        </p:nvSpPr>
        <p:spPr>
          <a:xfrm>
            <a:off x="1870707" y="3944540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89A5D02-EDCA-4F98-8BD9-1A11A7C92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47320" y="4221152"/>
            <a:ext cx="560836" cy="56083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0160689-5D6F-458E-BDC3-9F6363622259}"/>
              </a:ext>
            </a:extLst>
          </p:cNvPr>
          <p:cNvSpPr/>
          <p:nvPr/>
        </p:nvSpPr>
        <p:spPr>
          <a:xfrm>
            <a:off x="1870707" y="1799395"/>
            <a:ext cx="1114063" cy="1114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C3A356D-ABFA-41E8-8824-F96CFF5C6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8349" y="2076006"/>
            <a:ext cx="560836" cy="56083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740B638-6330-48D2-B515-692C7E987F59}"/>
              </a:ext>
            </a:extLst>
          </p:cNvPr>
          <p:cNvSpPr txBox="1"/>
          <p:nvPr/>
        </p:nvSpPr>
        <p:spPr>
          <a:xfrm>
            <a:off x="3645514" y="1881426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FB12961-E4DF-496E-AE70-F039BFD00DC2}"/>
              </a:ext>
            </a:extLst>
          </p:cNvPr>
          <p:cNvSpPr txBox="1"/>
          <p:nvPr/>
        </p:nvSpPr>
        <p:spPr>
          <a:xfrm>
            <a:off x="3645513" y="2219980"/>
            <a:ext cx="5784971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in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ultricies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dui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vehicula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in.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3DB189-00AC-4278-AB96-FD4C88B23695}"/>
              </a:ext>
            </a:extLst>
          </p:cNvPr>
          <p:cNvSpPr txBox="1"/>
          <p:nvPr/>
        </p:nvSpPr>
        <p:spPr>
          <a:xfrm>
            <a:off x="3645514" y="4026568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1C83DD-B600-42E5-8878-B13FEF477820}"/>
              </a:ext>
            </a:extLst>
          </p:cNvPr>
          <p:cNvSpPr txBox="1"/>
          <p:nvPr/>
        </p:nvSpPr>
        <p:spPr>
          <a:xfrm>
            <a:off x="3645513" y="4365122"/>
            <a:ext cx="5784971" cy="6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Lorem ipsum dolor sit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amet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consectetur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adipiscing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elit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Etiam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eget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quam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.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Vivamus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laoreet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 tempus </a:t>
            </a:r>
            <a:r>
              <a:rPr lang="en-US" sz="1200" spc="90" dirty="0" err="1">
                <a:solidFill>
                  <a:schemeClr val="bg1"/>
                </a:solidFill>
                <a:latin typeface="Ginóra" panose="00000500000000000000" pitchFamily="2" charset="0"/>
              </a:rPr>
              <a:t>lacus</a:t>
            </a:r>
            <a:r>
              <a:rPr lang="en-US" sz="1200" spc="90" dirty="0">
                <a:solidFill>
                  <a:schemeClr val="bg1"/>
                </a:solidFill>
                <a:latin typeface="Ginóra" panose="00000500000000000000" pitchFamily="2" charset="0"/>
              </a:rPr>
              <a:t>,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F2C902-EA91-48BB-A821-B9E13385B1D0}"/>
              </a:ext>
            </a:extLst>
          </p:cNvPr>
          <p:cNvCxnSpPr>
            <a:cxnSpLocks/>
          </p:cNvCxnSpPr>
          <p:nvPr/>
        </p:nvCxnSpPr>
        <p:spPr>
          <a:xfrm>
            <a:off x="2349910" y="3429000"/>
            <a:ext cx="7492181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91ADF13-7210-4410-922B-90EA810AA943}"/>
              </a:ext>
            </a:extLst>
          </p:cNvPr>
          <p:cNvSpPr txBox="1"/>
          <p:nvPr/>
        </p:nvSpPr>
        <p:spPr>
          <a:xfrm>
            <a:off x="10455416" y="6512894"/>
            <a:ext cx="1708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Ginóra Sans" panose="00000500000000000000" pitchFamily="2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89748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5" grpId="0"/>
      <p:bldP spid="16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1708</Words>
  <Application>Microsoft Office PowerPoint</Application>
  <PresentationFormat>Widescreen</PresentationFormat>
  <Paragraphs>247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Ginóra</vt:lpstr>
      <vt:lpstr>Ginóra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Permana Maliq</dc:creator>
  <cp:lastModifiedBy>Permana Maliq</cp:lastModifiedBy>
  <cp:revision>108</cp:revision>
  <dcterms:created xsi:type="dcterms:W3CDTF">2019-03-20T09:47:34Z</dcterms:created>
  <dcterms:modified xsi:type="dcterms:W3CDTF">2019-03-26T04:24:11Z</dcterms:modified>
</cp:coreProperties>
</file>