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media/media1.mov" ContentType="video/unknown"/>
  <Override PartName="/ppt/media/media2.mov" ContentType="video/unknown"/>
  <Override PartName="/ppt/media/media3.mov" ContentType="video/unknown"/>
  <Override PartName="/ppt/media/media4.mov" ContentType="video/unknown"/>
  <Override PartName="/ppt/media/media5.mov" ContentType="video/unknown"/>
  <Override PartName="/ppt/media/media6.mov" ContentType="video/unknown"/>
  <Override PartName="/ppt/media/media7.mov" ContentType="video/unknown"/>
  <Override PartName="/ppt/media/media8.mov" ContentType="video/unknown"/>
  <Override PartName="/ppt/media/media9.mov" ContentType="video/unknown"/>
  <Override PartName="/ppt/media/media10.mov" ContentType="video/unknown"/>
  <Override PartName="/ppt/media/media11.mov" ContentType="video/unknown"/>
  <Override PartName="/ppt/media/media12.mov" ContentType="video/unknown"/>
  <Override PartName="/ppt/media/media13.mov" ContentType="video/unknown"/>
  <Override PartName="/ppt/media/media14.mov" ContentType="video/unknown"/>
  <Override PartName="/ppt/media/media15.mov" ContentType="video/unknown"/>
  <Override PartName="/ppt/media/media16.mov" ContentType="video/unknown"/>
  <Override PartName="/ppt/media/media17.mov" ContentType="video/unknown"/>
  <Override PartName="/ppt/media/media18.mov" ContentType="video/unknown"/>
  <Override PartName="/ppt/media/media19.mov" ContentType="video/unknown"/>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 id="288" r:id="rId40"/>
    <p:sldId id="289" r:id="rId41"/>
    <p:sldId id="290" r:id="rId42"/>
    <p:sldId id="291" r:id="rId43"/>
    <p:sldId id="292" r:id="rId44"/>
    <p:sldId id="293" r:id="rId45"/>
    <p:sldId id="294" r:id="rId46"/>
    <p:sldId id="295" r:id="rId47"/>
    <p:sldId id="296" r:id="rId48"/>
    <p:sldId id="297" r:id="rId49"/>
    <p:sldId id="298" r:id="rId50"/>
    <p:sldId id="299" r:id="rId51"/>
    <p:sldId id="300" r:id="rId52"/>
    <p:sldId id="301" r:id="rId53"/>
    <p:sldId id="302" r:id="rId54"/>
    <p:sldId id="303" r:id="rId55"/>
    <p:sldId id="304" r:id="rId56"/>
    <p:sldId id="305" r:id="rId57"/>
    <p:sldId id="306" r:id="rId58"/>
    <p:sldId id="307" r:id="rId59"/>
    <p:sldId id="308" r:id="rId60"/>
    <p:sldId id="309" r:id="rId61"/>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Archivo SemiBold Regular"/>
      </a:defRPr>
    </a:lvl1pPr>
    <a:lvl2pPr marL="0" marR="0" indent="45720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Archivo SemiBold Regular"/>
      </a:defRPr>
    </a:lvl2pPr>
    <a:lvl3pPr marL="0" marR="0" indent="91440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Archivo SemiBold Regular"/>
      </a:defRPr>
    </a:lvl3pPr>
    <a:lvl4pPr marL="0" marR="0" indent="137160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Archivo SemiBold Regular"/>
      </a:defRPr>
    </a:lvl4pPr>
    <a:lvl5pPr marL="0" marR="0" indent="182880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Archivo SemiBold Regular"/>
      </a:defRPr>
    </a:lvl5pPr>
    <a:lvl6pPr marL="0" marR="0" indent="228600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Archivo SemiBold Regular"/>
      </a:defRPr>
    </a:lvl6pPr>
    <a:lvl7pPr marL="0" marR="0" indent="274320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Archivo SemiBold Regular"/>
      </a:defRPr>
    </a:lvl7pPr>
    <a:lvl8pPr marL="0" marR="0" indent="320040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Archivo SemiBold Regular"/>
      </a:defRPr>
    </a:lvl8pPr>
    <a:lvl9pPr marL="0" marR="0" indent="365760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Archivo SemiBold Regular"/>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wholeTbl>
    <a:band2H>
      <a:tcTxStyle b="def" i="def"/>
      <a:tcStyle>
        <a:tcBdr/>
        <a:fill>
          <a:solidFill>
            <a:srgbClr val="E3E5E8"/>
          </a:solidFill>
        </a:fill>
      </a:tcStyle>
    </a:band2H>
    <a:firstCol>
      <a:tcTxStyle b="on" i="off">
        <a:font>
          <a:latin typeface="Archivo SemiBold Bold"/>
          <a:ea typeface="Archivo SemiBold Bold"/>
          <a:cs typeface="Archivo SemiBold Bold"/>
        </a:font>
        <a:srgbClr val="000000"/>
      </a:tcTxStyle>
      <a:tcStyle>
        <a:tcBdr>
          <a:left>
            <a:ln w="12700" cap="flat">
              <a:solidFill>
                <a:srgbClr val="000000"/>
              </a:solidFill>
              <a:prstDash val="solid"/>
              <a:miter lim="400000"/>
            </a:ln>
          </a:left>
          <a:right>
            <a:ln w="381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Col>
    <a:lastRow>
      <a:tcTxStyle b="on" i="off">
        <a:font>
          <a:latin typeface="Archivo SemiBold Bold"/>
          <a:ea typeface="Archivo SemiBold Bold"/>
          <a:cs typeface="Archivo SemiBold Bold"/>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
          <a:latin typeface="Archivo SemiBold Bold"/>
          <a:ea typeface="Archivo SemiBold Bold"/>
          <a:cs typeface="Archivo SemiBold Bold"/>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381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Row>
  </a:tblStyle>
  <a:tblStyle styleId="{C7B018BB-80A7-4F77-B60F-C8B233D01FF8}" styleName="">
    <a:tblBg/>
    <a:wholeTbl>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wholeTbl>
    <a:band2H>
      <a:tcTxStyle b="def" i="def"/>
      <a:tcStyle>
        <a:tcBdr/>
        <a:fill>
          <a:solidFill>
            <a:srgbClr val="E3E5E8"/>
          </a:solidFill>
        </a:fill>
      </a:tcStyle>
    </a:band2H>
    <a:firstCol>
      <a:tcTxStyle b="on" i="off">
        <a:font>
          <a:latin typeface="Archivo SemiBold Bold"/>
          <a:ea typeface="Archivo SemiBold Bold"/>
          <a:cs typeface="Archivo SemiBold Bold"/>
        </a:font>
        <a:srgbClr val="000000"/>
      </a:tcTxStyle>
      <a:tcStyle>
        <a:tcBdr>
          <a:left>
            <a:ln w="12700" cap="flat">
              <a:solidFill>
                <a:srgbClr val="000000"/>
              </a:solidFill>
              <a:prstDash val="solid"/>
              <a:miter lim="400000"/>
            </a:ln>
          </a:left>
          <a:right>
            <a:ln w="25400" cap="flat">
              <a:solidFill>
                <a:srgbClr val="000000"/>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firstCol>
    <a:lastRow>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lastRow>
    <a:firstRow>
      <a:tcTxStyle b="on" i="off">
        <a:font>
          <a:latin typeface="Archivo SemiBold Bold"/>
          <a:ea typeface="Archivo SemiBold Bold"/>
          <a:cs typeface="Archivo SemiBold Bold"/>
        </a:font>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solidFill>
            <a:schemeClr val="accent1">
              <a:lumOff val="16847"/>
            </a:schemeClr>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838383"/>
              </a:solidFill>
              <a:prstDash val="solid"/>
              <a:miter lim="400000"/>
            </a:ln>
          </a:left>
          <a:right>
            <a:ln w="12700" cap="flat">
              <a:solidFill>
                <a:srgbClr val="838383"/>
              </a:solidFill>
              <a:prstDash val="solid"/>
              <a:miter lim="400000"/>
            </a:ln>
          </a:right>
          <a:top>
            <a:ln w="12700" cap="flat">
              <a:solidFill>
                <a:srgbClr val="838383"/>
              </a:solidFill>
              <a:prstDash val="solid"/>
              <a:miter lim="400000"/>
            </a:ln>
          </a:top>
          <a:bottom>
            <a:ln w="12700" cap="flat">
              <a:solidFill>
                <a:srgbClr val="838383"/>
              </a:solidFill>
              <a:prstDash val="solid"/>
              <a:miter lim="400000"/>
            </a:ln>
          </a:bottom>
          <a:insideH>
            <a:ln w="12700" cap="flat">
              <a:solidFill>
                <a:srgbClr val="838383"/>
              </a:solidFill>
              <a:prstDash val="solid"/>
              <a:miter lim="400000"/>
            </a:ln>
          </a:insideH>
          <a:insideV>
            <a:ln w="12700" cap="flat">
              <a:solidFill>
                <a:srgbClr val="838383"/>
              </a:solidFill>
              <a:prstDash val="solid"/>
              <a:miter lim="400000"/>
            </a:ln>
          </a:insideV>
        </a:tcBdr>
        <a:fill>
          <a:noFill/>
        </a:fill>
      </a:tcStyle>
    </a:wholeTbl>
    <a:band2H>
      <a:tcTxStyle b="def" i="def"/>
      <a:tcStyle>
        <a:tcBdr/>
        <a:fill>
          <a:solidFill>
            <a:srgbClr val="EDEEEE"/>
          </a:solidFill>
        </a:fill>
      </a:tcStyle>
    </a:band2H>
    <a:firstCol>
      <a:tcTxStyle b="off" i="off">
        <a:font>
          <a:latin typeface="Archivo SemiBold Medium"/>
          <a:ea typeface="Archivo SemiBold Medium"/>
          <a:cs typeface="Archivo SemiBold Medium"/>
        </a:font>
        <a:srgbClr val="000000"/>
      </a:tcTxStyle>
      <a:tcStyle>
        <a:tcBdr>
          <a:left>
            <a:ln w="12700" cap="flat">
              <a:solidFill>
                <a:srgbClr val="4D4D4D"/>
              </a:solidFill>
              <a:prstDash val="solid"/>
              <a:miter lim="400000"/>
            </a:ln>
          </a:left>
          <a:right>
            <a:ln w="12700" cap="flat">
              <a:solidFill>
                <a:srgbClr val="808080"/>
              </a:solidFill>
              <a:prstDash val="solid"/>
              <a:miter lim="400000"/>
            </a:ln>
          </a:right>
          <a:top>
            <a:ln w="12700" cap="flat">
              <a:solidFill>
                <a:srgbClr val="808080"/>
              </a:solidFill>
              <a:prstDash val="solid"/>
              <a:miter lim="400000"/>
            </a:ln>
          </a:top>
          <a:bottom>
            <a:ln w="12700" cap="flat">
              <a:solidFill>
                <a:srgbClr val="808080"/>
              </a:solidFill>
              <a:prstDash val="solid"/>
              <a:miter lim="400000"/>
            </a:ln>
          </a:bottom>
          <a:insideH>
            <a:ln w="12700" cap="flat">
              <a:solidFill>
                <a:srgbClr val="808080"/>
              </a:solidFill>
              <a:prstDash val="solid"/>
              <a:miter lim="400000"/>
            </a:ln>
          </a:insideH>
          <a:insideV>
            <a:ln w="12700" cap="flat">
              <a:solidFill>
                <a:srgbClr val="808080"/>
              </a:solidFill>
              <a:prstDash val="solid"/>
              <a:miter lim="400000"/>
            </a:ln>
          </a:insideV>
        </a:tcBdr>
        <a:fill>
          <a:solidFill>
            <a:srgbClr val="88FA4F"/>
          </a:solidFill>
        </a:fill>
      </a:tcStyle>
    </a:firstCol>
    <a:lastRow>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chemeClr val="accent3"/>
              </a:solidFill>
              <a:prstDash val="solid"/>
              <a:miter lim="400000"/>
            </a:ln>
          </a:top>
          <a:bottom>
            <a:ln w="12700" cap="flat">
              <a:solidFill>
                <a:srgbClr val="4D4D4D"/>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ff" i="off">
        <a:font>
          <a:latin typeface="Archivo SemiBold Medium"/>
          <a:ea typeface="Archivo SemiBold Medium"/>
          <a:cs typeface="Archivo SemiBold Medium"/>
        </a:font>
        <a:srgbClr val="000000"/>
      </a:tcTxStyle>
      <a:tcStyle>
        <a:tcBdr>
          <a:left>
            <a:ln w="12700" cap="flat">
              <a:solidFill>
                <a:srgbClr val="4D4D4D"/>
              </a:solidFill>
              <a:prstDash val="solid"/>
              <a:miter lim="400000"/>
            </a:ln>
          </a:left>
          <a:right>
            <a:ln w="12700" cap="flat">
              <a:solidFill>
                <a:srgbClr val="4D4D4D"/>
              </a:solidFill>
              <a:prstDash val="solid"/>
              <a:miter lim="400000"/>
            </a:ln>
          </a:right>
          <a:top>
            <a:ln w="12700" cap="flat">
              <a:solidFill>
                <a:srgbClr val="4D4D4D"/>
              </a:solidFill>
              <a:prstDash val="solid"/>
              <a:miter lim="400000"/>
            </a:ln>
          </a:top>
          <a:bottom>
            <a:ln w="12700" cap="flat">
              <a:solidFill>
                <a:srgbClr val="4D4D4D"/>
              </a:solidFill>
              <a:prstDash val="solid"/>
              <a:miter lim="400000"/>
            </a:ln>
          </a:bottom>
          <a:insideH>
            <a:ln w="12700" cap="flat">
              <a:solidFill>
                <a:srgbClr val="4D4D4D"/>
              </a:solidFill>
              <a:prstDash val="solid"/>
              <a:miter lim="400000"/>
            </a:ln>
          </a:insideH>
          <a:insideV>
            <a:ln w="12700" cap="flat">
              <a:solidFill>
                <a:srgbClr val="4D4D4D"/>
              </a:solidFill>
              <a:prstDash val="solid"/>
              <a:miter lim="400000"/>
            </a:ln>
          </a:insideV>
        </a:tcBdr>
        <a:fill>
          <a:solidFill>
            <a:srgbClr val="60D937"/>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wholeTbl>
    <a:band2H>
      <a:tcTxStyle b="def" i="def"/>
      <a:tcStyle>
        <a:tcBdr/>
        <a:fill>
          <a:solidFill>
            <a:schemeClr val="accent4">
              <a:hueOff val="348544"/>
              <a:lumOff val="7139"/>
            </a:schemeClr>
          </a:solidFill>
        </a:fill>
      </a:tcStyle>
    </a:band2H>
    <a:firstCol>
      <a:tcTxStyle b="off" i="off">
        <a:font>
          <a:latin typeface="Archivo SemiBold Medium"/>
          <a:ea typeface="Archivo SemiBold Medium"/>
          <a:cs typeface="Archivo SemiBold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8BB00"/>
          </a:solidFill>
        </a:fill>
      </a:tcStyle>
    </a:firstCol>
    <a:lastRow>
      <a:tcTxStyle b="off" i="off">
        <a:font>
          <a:latin typeface="Archivo SemiBold Medium"/>
          <a:ea typeface="Archivo SemiBold Medium"/>
          <a:cs typeface="Archivo SemiBold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38100" cap="flat">
              <a:solidFill>
                <a:srgbClr val="F8BA00"/>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lastRow>
    <a:firstRow>
      <a:tcTxStyle b="off" i="off">
        <a:font>
          <a:latin typeface="Archivo SemiBold Medium"/>
          <a:ea typeface="Archivo SemiBold Medium"/>
          <a:cs typeface="Archivo SemiBold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F940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464646"/>
              </a:solidFill>
              <a:prstDash val="solid"/>
              <a:miter lim="400000"/>
            </a:ln>
          </a:left>
          <a:right>
            <a:ln w="12700" cap="flat">
              <a:solidFill>
                <a:srgbClr val="464646"/>
              </a:solidFill>
              <a:prstDash val="solid"/>
              <a:miter lim="400000"/>
            </a:ln>
          </a:right>
          <a:top>
            <a:ln w="12700" cap="flat">
              <a:solidFill>
                <a:srgbClr val="464646"/>
              </a:solidFill>
              <a:prstDash val="solid"/>
              <a:miter lim="400000"/>
            </a:ln>
          </a:top>
          <a:bottom>
            <a:ln w="12700" cap="flat">
              <a:solidFill>
                <a:srgbClr val="464646"/>
              </a:solidFill>
              <a:prstDash val="solid"/>
              <a:miter lim="400000"/>
            </a:ln>
          </a:bottom>
          <a:insideH>
            <a:ln w="12700" cap="flat">
              <a:solidFill>
                <a:srgbClr val="464646"/>
              </a:solidFill>
              <a:prstDash val="solid"/>
              <a:miter lim="400000"/>
            </a:ln>
          </a:insideH>
          <a:insideV>
            <a:ln w="12700" cap="flat">
              <a:solidFill>
                <a:srgbClr val="464646"/>
              </a:solidFill>
              <a:prstDash val="solid"/>
              <a:miter lim="400000"/>
            </a:ln>
          </a:insideV>
        </a:tcBdr>
        <a:fill>
          <a:noFill/>
        </a:fill>
      </a:tcStyle>
    </a:wholeTbl>
    <a:band2H>
      <a:tcTxStyle b="def" i="def"/>
      <a:tcStyle>
        <a:tcBdr/>
        <a:fill>
          <a:solidFill>
            <a:srgbClr val="D4D5D5"/>
          </a:solidFill>
        </a:fill>
      </a:tcStyle>
    </a:band2H>
    <a:firstCol>
      <a:tcTxStyle b="on" i="off">
        <a:font>
          <a:latin typeface="Archivo SemiBold Bold"/>
          <a:ea typeface="Archivo SemiBold Bold"/>
          <a:cs typeface="Archivo SemiBold Bold"/>
        </a:font>
        <a:srgbClr val="FFFFFF"/>
      </a:tcTxStyle>
      <a:tcStyle>
        <a:tcBdr>
          <a:left>
            <a:ln w="12700" cap="flat">
              <a:solidFill>
                <a:srgbClr val="5E5E5E"/>
              </a:solidFill>
              <a:prstDash val="solid"/>
              <a:miter lim="400000"/>
            </a:ln>
          </a:left>
          <a:right>
            <a:ln w="12700" cap="flat">
              <a:solidFill>
                <a:srgbClr val="A6AAA9"/>
              </a:solidFill>
              <a:prstDash val="solid"/>
              <a:miter lim="400000"/>
            </a:ln>
          </a:right>
          <a:top>
            <a:ln w="12700" cap="flat">
              <a:solidFill>
                <a:srgbClr val="C3C3C3"/>
              </a:solidFill>
              <a:prstDash val="solid"/>
              <a:miter lim="400000"/>
            </a:ln>
          </a:top>
          <a:bottom>
            <a:ln w="12700" cap="flat">
              <a:solidFill>
                <a:srgbClr val="C3C3C3"/>
              </a:solidFill>
              <a:prstDash val="solid"/>
              <a:miter lim="400000"/>
            </a:ln>
          </a:bottom>
          <a:insideH>
            <a:ln w="12700" cap="flat">
              <a:solidFill>
                <a:srgbClr val="C3C3C3"/>
              </a:solidFill>
              <a:prstDash val="solid"/>
              <a:miter lim="400000"/>
            </a:ln>
          </a:insideH>
          <a:insideV>
            <a:ln w="12700" cap="flat">
              <a:solidFill>
                <a:srgbClr val="C3C3C3"/>
              </a:solidFill>
              <a:prstDash val="solid"/>
              <a:miter lim="400000"/>
            </a:ln>
          </a:insideV>
        </a:tcBdr>
        <a:fill>
          <a:solidFill>
            <a:srgbClr val="CB2A7B"/>
          </a:solidFill>
        </a:fill>
      </a:tcStyle>
    </a:firstCol>
    <a:lastRow>
      <a:tcTxStyle b="on" i="off">
        <a:font>
          <a:latin typeface="Archivo SemiBold Bold"/>
          <a:ea typeface="Archivo SemiBold Bold"/>
          <a:cs typeface="Archivo SemiBold Bold"/>
        </a:font>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38100" cap="flat">
              <a:solidFill>
                <a:srgbClr val="CB297B"/>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FFFFFF"/>
          </a:solidFill>
        </a:fill>
      </a:tcStyle>
    </a:lastRow>
    <a:firstRow>
      <a:tcTxStyle b="on" i="off">
        <a:font>
          <a:latin typeface="Archivo SemiBold Bold"/>
          <a:ea typeface="Archivo SemiBold Bold"/>
          <a:cs typeface="Archivo SemiBold Bold"/>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5E5E5E"/>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991A5F"/>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wholeTbl>
    <a:band2H>
      <a:tcTxStyle b="def" i="def"/>
      <a:tcStyle>
        <a:tcBdr/>
        <a:fill>
          <a:solidFill>
            <a:srgbClr val="EDEEEE"/>
          </a:solidFill>
        </a:fill>
      </a:tcStyle>
    </a:band2H>
    <a:firstCol>
      <a:tcTxStyle b="on" i="off">
        <a:font>
          <a:latin typeface="Archivo SemiBold Bold"/>
          <a:ea typeface="Archivo SemiBold Bold"/>
          <a:cs typeface="Archivo SemiBold Bold"/>
        </a:font>
        <a:srgbClr val="000000"/>
      </a:tcTxStyle>
      <a:tcStyle>
        <a:tcBdr>
          <a:left>
            <a:ln w="12700" cap="flat">
              <a:solidFill>
                <a:srgbClr val="6C6C6C"/>
              </a:solidFill>
              <a:prstDash val="solid"/>
              <a:miter lim="400000"/>
            </a:ln>
          </a:left>
          <a:right>
            <a:ln w="254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firstCol>
    <a:lastRow>
      <a:tcTxStyle b="on" i="off">
        <a:font>
          <a:latin typeface="Archivo SemiBold Bold"/>
          <a:ea typeface="Archivo SemiBold Bold"/>
          <a:cs typeface="Archivo SemiBold Bold"/>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solidFill>
                <a:srgbClr val="6C6C6C"/>
              </a:solidFill>
              <a:prstDash val="solid"/>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lastRow>
    <a:firstRow>
      <a:tcTxStyle b="on" i="off">
        <a:font>
          <a:latin typeface="Archivo SemiBold Bold"/>
          <a:ea typeface="Archivo SemiBold Bold"/>
          <a:cs typeface="Archivo SemiBold Bold"/>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6C6C6C"/>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D6DCE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 Id="rId28" Type="http://schemas.openxmlformats.org/officeDocument/2006/relationships/slide" Target="slides/slide21.xml"/><Relationship Id="rId29" Type="http://schemas.openxmlformats.org/officeDocument/2006/relationships/slide" Target="slides/slide22.xml"/><Relationship Id="rId30" Type="http://schemas.openxmlformats.org/officeDocument/2006/relationships/slide" Target="slides/slide23.xml"/><Relationship Id="rId31" Type="http://schemas.openxmlformats.org/officeDocument/2006/relationships/slide" Target="slides/slide24.xml"/><Relationship Id="rId32" Type="http://schemas.openxmlformats.org/officeDocument/2006/relationships/slide" Target="slides/slide25.xml"/><Relationship Id="rId33" Type="http://schemas.openxmlformats.org/officeDocument/2006/relationships/slide" Target="slides/slide26.xml"/><Relationship Id="rId34" Type="http://schemas.openxmlformats.org/officeDocument/2006/relationships/slide" Target="slides/slide27.xml"/><Relationship Id="rId35" Type="http://schemas.openxmlformats.org/officeDocument/2006/relationships/slide" Target="slides/slide28.xml"/><Relationship Id="rId36" Type="http://schemas.openxmlformats.org/officeDocument/2006/relationships/slide" Target="slides/slide29.xml"/><Relationship Id="rId37" Type="http://schemas.openxmlformats.org/officeDocument/2006/relationships/slide" Target="slides/slide30.xml"/><Relationship Id="rId38" Type="http://schemas.openxmlformats.org/officeDocument/2006/relationships/slide" Target="slides/slide31.xml"/><Relationship Id="rId39" Type="http://schemas.openxmlformats.org/officeDocument/2006/relationships/slide" Target="slides/slide32.xml"/><Relationship Id="rId40" Type="http://schemas.openxmlformats.org/officeDocument/2006/relationships/slide" Target="slides/slide33.xml"/><Relationship Id="rId41" Type="http://schemas.openxmlformats.org/officeDocument/2006/relationships/slide" Target="slides/slide34.xml"/><Relationship Id="rId42" Type="http://schemas.openxmlformats.org/officeDocument/2006/relationships/slide" Target="slides/slide35.xml"/><Relationship Id="rId43" Type="http://schemas.openxmlformats.org/officeDocument/2006/relationships/slide" Target="slides/slide36.xml"/><Relationship Id="rId44" Type="http://schemas.openxmlformats.org/officeDocument/2006/relationships/slide" Target="slides/slide37.xml"/><Relationship Id="rId45" Type="http://schemas.openxmlformats.org/officeDocument/2006/relationships/slide" Target="slides/slide38.xml"/><Relationship Id="rId46" Type="http://schemas.openxmlformats.org/officeDocument/2006/relationships/slide" Target="slides/slide39.xml"/><Relationship Id="rId47" Type="http://schemas.openxmlformats.org/officeDocument/2006/relationships/slide" Target="slides/slide40.xml"/><Relationship Id="rId48" Type="http://schemas.openxmlformats.org/officeDocument/2006/relationships/slide" Target="slides/slide41.xml"/><Relationship Id="rId49" Type="http://schemas.openxmlformats.org/officeDocument/2006/relationships/slide" Target="slides/slide42.xml"/><Relationship Id="rId50" Type="http://schemas.openxmlformats.org/officeDocument/2006/relationships/slide" Target="slides/slide43.xml"/><Relationship Id="rId51" Type="http://schemas.openxmlformats.org/officeDocument/2006/relationships/slide" Target="slides/slide44.xml"/><Relationship Id="rId52" Type="http://schemas.openxmlformats.org/officeDocument/2006/relationships/slide" Target="slides/slide45.xml"/><Relationship Id="rId53" Type="http://schemas.openxmlformats.org/officeDocument/2006/relationships/slide" Target="slides/slide46.xml"/><Relationship Id="rId54" Type="http://schemas.openxmlformats.org/officeDocument/2006/relationships/slide" Target="slides/slide47.xml"/><Relationship Id="rId55" Type="http://schemas.openxmlformats.org/officeDocument/2006/relationships/slide" Target="slides/slide48.xml"/><Relationship Id="rId56" Type="http://schemas.openxmlformats.org/officeDocument/2006/relationships/slide" Target="slides/slide49.xml"/><Relationship Id="rId57" Type="http://schemas.openxmlformats.org/officeDocument/2006/relationships/slide" Target="slides/slide50.xml"/><Relationship Id="rId58" Type="http://schemas.openxmlformats.org/officeDocument/2006/relationships/slide" Target="slides/slide51.xml"/><Relationship Id="rId59" Type="http://schemas.openxmlformats.org/officeDocument/2006/relationships/slide" Target="slides/slide52.xml"/><Relationship Id="rId60" Type="http://schemas.openxmlformats.org/officeDocument/2006/relationships/slide" Target="slides/slide53.xml"/><Relationship Id="rId61" Type="http://schemas.openxmlformats.org/officeDocument/2006/relationships/slide" Target="slides/slide54.xml"/></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427" name="Shape 427"/>
          <p:cNvSpPr/>
          <p:nvPr>
            <p:ph type="sldImg"/>
          </p:nvPr>
        </p:nvSpPr>
        <p:spPr>
          <a:xfrm>
            <a:off x="1143000" y="685800"/>
            <a:ext cx="4572000" cy="3429000"/>
          </a:xfrm>
          <a:prstGeom prst="rect">
            <a:avLst/>
          </a:prstGeom>
        </p:spPr>
        <p:txBody>
          <a:bodyPr/>
          <a:lstStyle/>
          <a:p>
            <a:pPr/>
          </a:p>
        </p:txBody>
      </p:sp>
      <p:sp>
        <p:nvSpPr>
          <p:cNvPr id="428" name="Shape 428"/>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Archivo SemiBold Regular"/>
      </a:defRPr>
    </a:lvl1pPr>
    <a:lvl2pPr indent="228600" defTabSz="457200" latinLnBrk="0">
      <a:lnSpc>
        <a:spcPct val="117999"/>
      </a:lnSpc>
      <a:defRPr sz="2200">
        <a:latin typeface="+mn-lt"/>
        <a:ea typeface="+mn-ea"/>
        <a:cs typeface="+mn-cs"/>
        <a:sym typeface="Archivo SemiBold Regular"/>
      </a:defRPr>
    </a:lvl2pPr>
    <a:lvl3pPr indent="457200" defTabSz="457200" latinLnBrk="0">
      <a:lnSpc>
        <a:spcPct val="117999"/>
      </a:lnSpc>
      <a:defRPr sz="2200">
        <a:latin typeface="+mn-lt"/>
        <a:ea typeface="+mn-ea"/>
        <a:cs typeface="+mn-cs"/>
        <a:sym typeface="Archivo SemiBold Regular"/>
      </a:defRPr>
    </a:lvl3pPr>
    <a:lvl4pPr indent="685800" defTabSz="457200" latinLnBrk="0">
      <a:lnSpc>
        <a:spcPct val="117999"/>
      </a:lnSpc>
      <a:defRPr sz="2200">
        <a:latin typeface="+mn-lt"/>
        <a:ea typeface="+mn-ea"/>
        <a:cs typeface="+mn-cs"/>
        <a:sym typeface="Archivo SemiBold Regular"/>
      </a:defRPr>
    </a:lvl4pPr>
    <a:lvl5pPr indent="914400" defTabSz="457200" latinLnBrk="0">
      <a:lnSpc>
        <a:spcPct val="117999"/>
      </a:lnSpc>
      <a:defRPr sz="2200">
        <a:latin typeface="+mn-lt"/>
        <a:ea typeface="+mn-ea"/>
        <a:cs typeface="+mn-cs"/>
        <a:sym typeface="Archivo SemiBold Regular"/>
      </a:defRPr>
    </a:lvl5pPr>
    <a:lvl6pPr indent="1143000" defTabSz="457200" latinLnBrk="0">
      <a:lnSpc>
        <a:spcPct val="117999"/>
      </a:lnSpc>
      <a:defRPr sz="2200">
        <a:latin typeface="+mn-lt"/>
        <a:ea typeface="+mn-ea"/>
        <a:cs typeface="+mn-cs"/>
        <a:sym typeface="Archivo SemiBold Regular"/>
      </a:defRPr>
    </a:lvl6pPr>
    <a:lvl7pPr indent="1371600" defTabSz="457200" latinLnBrk="0">
      <a:lnSpc>
        <a:spcPct val="117999"/>
      </a:lnSpc>
      <a:defRPr sz="2200">
        <a:latin typeface="+mn-lt"/>
        <a:ea typeface="+mn-ea"/>
        <a:cs typeface="+mn-cs"/>
        <a:sym typeface="Archivo SemiBold Regular"/>
      </a:defRPr>
    </a:lvl7pPr>
    <a:lvl8pPr indent="1600200" defTabSz="457200" latinLnBrk="0">
      <a:lnSpc>
        <a:spcPct val="117999"/>
      </a:lnSpc>
      <a:defRPr sz="2200">
        <a:latin typeface="+mn-lt"/>
        <a:ea typeface="+mn-ea"/>
        <a:cs typeface="+mn-cs"/>
        <a:sym typeface="Archivo SemiBold Regular"/>
      </a:defRPr>
    </a:lvl8pPr>
    <a:lvl9pPr indent="1828800" defTabSz="457200" latinLnBrk="0">
      <a:lnSpc>
        <a:spcPct val="117999"/>
      </a:lnSpc>
      <a:defRPr sz="2200">
        <a:latin typeface="+mn-lt"/>
        <a:ea typeface="+mn-ea"/>
        <a:cs typeface="+mn-cs"/>
        <a:sym typeface="Archivo SemiBold Regular"/>
      </a:defRPr>
    </a:lvl9pPr>
  </p:notesStyle>
</p:notesMaster>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hyperlink" Target="mailto:me@email.com" TargetMode="External"/></Relationships>

</file>

<file path=ppt/slideLayouts/_rels/slideLayout29.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itle" showMasterSp="1" showMasterPhAnim="1">
  <p:cSld name="Default Slide">
    <p:spTree>
      <p:nvGrpSpPr>
        <p:cNvPr id="1" name=""/>
        <p:cNvGrpSpPr/>
        <p:nvPr/>
      </p:nvGrpSpPr>
      <p:grpSpPr>
        <a:xfrm>
          <a:off x="0" y="0"/>
          <a:ext cx="0" cy="0"/>
          <a:chOff x="0" y="0"/>
          <a:chExt cx="0" cy="0"/>
        </a:xfrm>
      </p:grpSpPr>
      <p:sp>
        <p:nvSpPr>
          <p:cNvPr id="1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5">
    <p:spTree>
      <p:nvGrpSpPr>
        <p:cNvPr id="1" name=""/>
        <p:cNvGrpSpPr/>
        <p:nvPr/>
      </p:nvGrpSpPr>
      <p:grpSpPr>
        <a:xfrm>
          <a:off x="0" y="0"/>
          <a:ext cx="0" cy="0"/>
          <a:chOff x="0" y="0"/>
          <a:chExt cx="0" cy="0"/>
        </a:xfrm>
      </p:grpSpPr>
      <p:sp>
        <p:nvSpPr>
          <p:cNvPr id="122" name="Image"/>
          <p:cNvSpPr/>
          <p:nvPr>
            <p:ph type="pic" idx="21"/>
          </p:nvPr>
        </p:nvSpPr>
        <p:spPr>
          <a:xfrm>
            <a:off x="0" y="-1"/>
            <a:ext cx="9952233" cy="13716001"/>
          </a:xfrm>
          <a:prstGeom prst="rect">
            <a:avLst/>
          </a:prstGeom>
        </p:spPr>
        <p:txBody>
          <a:bodyPr lIns="91439" rIns="91439">
            <a:noAutofit/>
          </a:bodyPr>
          <a:lstStyle/>
          <a:p>
            <a:pPr/>
          </a:p>
        </p:txBody>
      </p:sp>
      <p:sp>
        <p:nvSpPr>
          <p:cNvPr id="123" name="THE BRAND"/>
          <p:cNvSpPr txBox="1"/>
          <p:nvPr>
            <p:ph type="body" sz="quarter" idx="22"/>
          </p:nvPr>
        </p:nvSpPr>
        <p:spPr>
          <a:xfrm>
            <a:off x="11769477" y="989330"/>
            <a:ext cx="9952234" cy="5361941"/>
          </a:xfrm>
          <a:prstGeom prst="rect">
            <a:avLst/>
          </a:prstGeom>
        </p:spPr>
        <p:txBody>
          <a:bodyPr lIns="50800" tIns="50800" rIns="50800" bIns="50800">
            <a:spAutoFit/>
          </a:bodyPr>
          <a:lstStyle>
            <a:lvl1pPr defTabSz="2438338">
              <a:spcBef>
                <a:spcPts val="0"/>
              </a:spcBef>
              <a:defRPr spc="-400" sz="20000">
                <a:solidFill>
                  <a:srgbClr val="FFFFFF"/>
                </a:solidFill>
                <a:latin typeface="Archivo SemiBold Bold"/>
                <a:ea typeface="Archivo SemiBold Bold"/>
                <a:cs typeface="Archivo SemiBold Bold"/>
                <a:sym typeface="Archivo SemiBold Bold"/>
              </a:defRPr>
            </a:lvl1pPr>
          </a:lstStyle>
          <a:p>
            <a:pPr/>
            <a:r>
              <a:t>THE BRAND</a:t>
            </a:r>
          </a:p>
        </p:txBody>
      </p:sp>
      <p:sp>
        <p:nvSpPr>
          <p:cNvPr id="124" name="Gallia est omnis divisa in partes tres, quarum. Paullum deliquit, ponderibus modulisque suis ratio utitur. Sed haec quis possit intrepidus aestimare tellus. Cum sociis natoque penatibus et magnis dis parturient."/>
          <p:cNvSpPr txBox="1"/>
          <p:nvPr>
            <p:ph type="body" sz="quarter" idx="23"/>
          </p:nvPr>
        </p:nvSpPr>
        <p:spPr>
          <a:xfrm>
            <a:off x="11769477" y="10301950"/>
            <a:ext cx="9952234" cy="2679701"/>
          </a:xfrm>
          <a:prstGeom prst="rect">
            <a:avLst/>
          </a:prstGeom>
        </p:spPr>
        <p:txBody>
          <a:bodyPr lIns="50800" tIns="50800" rIns="50800" bIns="50800" anchor="b">
            <a:spAutoFit/>
          </a:bodyPr>
          <a:lstStyle>
            <a:lvl1pPr defTabSz="2438338">
              <a:lnSpc>
                <a:spcPct val="120000"/>
              </a:lnSpc>
              <a:spcBef>
                <a:spcPts val="0"/>
              </a:spcBef>
              <a:defRPr spc="96" sz="3200">
                <a:solidFill>
                  <a:srgbClr val="FFFFFF"/>
                </a:solidFill>
              </a:defRPr>
            </a:lvl1pPr>
          </a:lstStyle>
          <a:p>
            <a:pPr/>
            <a:r>
              <a:t>Gallia est omnis divisa in partes tres, quarum. Paullum deliquit, ponderibus modulisque suis ratio utitur. Sed haec quis possit intrepidus aestimare tellus. Cum sociis natoque penatibus et magnis dis parturient.</a:t>
            </a:r>
          </a:p>
        </p:txBody>
      </p:sp>
      <p:sp>
        <p:nvSpPr>
          <p:cNvPr id="125" name="About the brand"/>
          <p:cNvSpPr txBox="1"/>
          <p:nvPr>
            <p:ph type="body" sz="quarter" idx="24"/>
          </p:nvPr>
        </p:nvSpPr>
        <p:spPr>
          <a:xfrm>
            <a:off x="11769477" y="9532329"/>
            <a:ext cx="3703788" cy="647701"/>
          </a:xfrm>
          <a:prstGeom prst="rect">
            <a:avLst/>
          </a:prstGeom>
        </p:spPr>
        <p:txBody>
          <a:bodyPr wrap="none" lIns="50800" tIns="50800" rIns="50800" bIns="50800" anchor="ctr">
            <a:spAutoFit/>
          </a:bodyPr>
          <a:lstStyle>
            <a:lvl1pPr defTabSz="825500">
              <a:lnSpc>
                <a:spcPct val="100000"/>
              </a:lnSpc>
              <a:spcBef>
                <a:spcPts val="0"/>
              </a:spcBef>
              <a:defRPr sz="4000">
                <a:solidFill>
                  <a:srgbClr val="000000"/>
                </a:solidFill>
              </a:defRPr>
            </a:lvl1pPr>
          </a:lstStyle>
          <a:p>
            <a:pPr/>
            <a:r>
              <a:t>About the brand</a:t>
            </a:r>
          </a:p>
        </p:txBody>
      </p:sp>
      <p:sp>
        <p:nvSpPr>
          <p:cNvPr id="126" name="Slide Number"/>
          <p:cNvSpPr txBox="1"/>
          <p:nvPr>
            <p:ph type="sldNum" sz="quarter" idx="2"/>
          </p:nvPr>
        </p:nvSpPr>
        <p:spPr>
          <a:xfrm>
            <a:off x="12003553" y="13099998"/>
            <a:ext cx="364397" cy="355601"/>
          </a:xfrm>
          <a:prstGeom prst="rect">
            <a:avLst/>
          </a:prstGeom>
        </p:spPr>
        <p:txBody>
          <a:bodyPr lIns="50800" tIns="50800" rIns="50800" bIns="50800" anchor="b"/>
          <a:lstStyle>
            <a:lvl1pPr defTabSz="584200">
              <a:defRPr sz="1800">
                <a:solidFill>
                  <a:srgbClr val="000000"/>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6">
    <p:spTree>
      <p:nvGrpSpPr>
        <p:cNvPr id="1" name=""/>
        <p:cNvGrpSpPr/>
        <p:nvPr/>
      </p:nvGrpSpPr>
      <p:grpSpPr>
        <a:xfrm>
          <a:off x="0" y="0"/>
          <a:ext cx="0" cy="0"/>
          <a:chOff x="0" y="0"/>
          <a:chExt cx="0" cy="0"/>
        </a:xfrm>
      </p:grpSpPr>
      <p:sp>
        <p:nvSpPr>
          <p:cNvPr id="133" name="Image"/>
          <p:cNvSpPr/>
          <p:nvPr>
            <p:ph type="pic" sz="half" idx="21"/>
          </p:nvPr>
        </p:nvSpPr>
        <p:spPr>
          <a:xfrm rot="5905">
            <a:off x="14990612" y="-17631"/>
            <a:ext cx="9393390" cy="13748114"/>
          </a:xfrm>
          <a:prstGeom prst="rect">
            <a:avLst/>
          </a:prstGeom>
        </p:spPr>
        <p:txBody>
          <a:bodyPr lIns="91439" rIns="91439">
            <a:noAutofit/>
          </a:bodyPr>
          <a:lstStyle/>
          <a:p>
            <a:pPr/>
          </a:p>
        </p:txBody>
      </p:sp>
      <p:sp>
        <p:nvSpPr>
          <p:cNvPr id="134" name="Slide Number"/>
          <p:cNvSpPr txBox="1"/>
          <p:nvPr>
            <p:ph type="sldNum" sz="quarter" idx="2"/>
          </p:nvPr>
        </p:nvSpPr>
        <p:spPr>
          <a:xfrm>
            <a:off x="12003553" y="13099998"/>
            <a:ext cx="364397" cy="355601"/>
          </a:xfrm>
          <a:prstGeom prst="rect">
            <a:avLst/>
          </a:prstGeom>
        </p:spPr>
        <p:txBody>
          <a:bodyPr lIns="50800" tIns="50800" rIns="50800" bIns="50800" anchor="b"/>
          <a:lstStyle>
            <a:lvl1pPr defTabSz="584200">
              <a:defRPr sz="1800">
                <a:solidFill>
                  <a:srgbClr val="000000"/>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7">
    <p:spTree>
      <p:nvGrpSpPr>
        <p:cNvPr id="1" name=""/>
        <p:cNvGrpSpPr/>
        <p:nvPr/>
      </p:nvGrpSpPr>
      <p:grpSpPr>
        <a:xfrm>
          <a:off x="0" y="0"/>
          <a:ext cx="0" cy="0"/>
          <a:chOff x="0" y="0"/>
          <a:chExt cx="0" cy="0"/>
        </a:xfrm>
      </p:grpSpPr>
      <p:sp>
        <p:nvSpPr>
          <p:cNvPr id="141" name="Image"/>
          <p:cNvSpPr/>
          <p:nvPr>
            <p:ph type="pic" idx="21"/>
          </p:nvPr>
        </p:nvSpPr>
        <p:spPr>
          <a:xfrm rot="5905">
            <a:off x="-945" y="-30507"/>
            <a:ext cx="24384957" cy="13748114"/>
          </a:xfrm>
          <a:prstGeom prst="rect">
            <a:avLst/>
          </a:prstGeom>
        </p:spPr>
        <p:txBody>
          <a:bodyPr lIns="91439" rIns="91439">
            <a:noAutofit/>
          </a:bodyPr>
          <a:lstStyle/>
          <a:p>
            <a:pPr/>
          </a:p>
        </p:txBody>
      </p:sp>
      <p:sp>
        <p:nvSpPr>
          <p:cNvPr id="142" name="A…"/>
          <p:cNvSpPr txBox="1"/>
          <p:nvPr>
            <p:ph type="body" sz="half" idx="22"/>
          </p:nvPr>
        </p:nvSpPr>
        <p:spPr>
          <a:xfrm>
            <a:off x="1270000" y="4916170"/>
            <a:ext cx="12127138" cy="7853681"/>
          </a:xfrm>
          <a:prstGeom prst="rect">
            <a:avLst/>
          </a:prstGeom>
        </p:spPr>
        <p:txBody>
          <a:bodyPr lIns="50800" tIns="50800" rIns="50800" bIns="50800">
            <a:spAutoFit/>
          </a:bodyPr>
          <a:lstStyle/>
          <a:p>
            <a:pPr defTabSz="2438338">
              <a:spcBef>
                <a:spcPts val="0"/>
              </a:spcBef>
              <a:defRPr spc="-400" sz="20000">
                <a:solidFill>
                  <a:srgbClr val="FFFFFF"/>
                </a:solidFill>
                <a:latin typeface="Archivo SemiBold Bold"/>
                <a:ea typeface="Archivo SemiBold Bold"/>
                <a:cs typeface="Archivo SemiBold Bold"/>
                <a:sym typeface="Archivo SemiBold Bold"/>
              </a:defRPr>
            </a:pPr>
            <a:r>
              <a:t>A </a:t>
            </a:r>
          </a:p>
          <a:p>
            <a:pPr defTabSz="2438338">
              <a:spcBef>
                <a:spcPts val="0"/>
              </a:spcBef>
              <a:defRPr spc="-400" sz="20000">
                <a:solidFill>
                  <a:srgbClr val="FFFFFF"/>
                </a:solidFill>
                <a:latin typeface="Archivo SemiBold Bold"/>
                <a:ea typeface="Archivo SemiBold Bold"/>
                <a:cs typeface="Archivo SemiBold Bold"/>
                <a:sym typeface="Archivo SemiBold Bold"/>
              </a:defRPr>
            </a:pPr>
            <a:r>
              <a:t>BRIEF</a:t>
            </a:r>
          </a:p>
          <a:p>
            <a:pPr defTabSz="2438338">
              <a:spcBef>
                <a:spcPts val="0"/>
              </a:spcBef>
              <a:defRPr spc="-400" sz="20000">
                <a:solidFill>
                  <a:srgbClr val="FFFFFF"/>
                </a:solidFill>
                <a:latin typeface="Archivo SemiBold Bold"/>
                <a:ea typeface="Archivo SemiBold Bold"/>
                <a:cs typeface="Archivo SemiBold Bold"/>
                <a:sym typeface="Archivo SemiBold Bold"/>
              </a:defRPr>
            </a:pPr>
            <a:r>
              <a:t>HISTORY</a:t>
            </a:r>
          </a:p>
        </p:txBody>
      </p:sp>
      <p:sp>
        <p:nvSpPr>
          <p:cNvPr id="143" name="Rectangle"/>
          <p:cNvSpPr/>
          <p:nvPr/>
        </p:nvSpPr>
        <p:spPr>
          <a:xfrm>
            <a:off x="1498600" y="12769850"/>
            <a:ext cx="12700000" cy="107951"/>
          </a:xfrm>
          <a:prstGeom prst="rect">
            <a:avLst/>
          </a:prstGeom>
          <a:solidFill>
            <a:srgbClr val="000000"/>
          </a:solidFill>
          <a:ln w="12700">
            <a:miter lim="400000"/>
          </a:ln>
        </p:spPr>
        <p:txBody>
          <a:bodyPr lIns="50800" tIns="50800" rIns="50800" bIns="50800" anchor="ctr"/>
          <a:lstStyle/>
          <a:p>
            <a:pPr defTabSz="825500">
              <a:defRPr sz="3200">
                <a:solidFill>
                  <a:srgbClr val="000000"/>
                </a:solidFill>
                <a:latin typeface="Archivo SemiBold Medium"/>
                <a:ea typeface="Archivo SemiBold Medium"/>
                <a:cs typeface="Archivo SemiBold Medium"/>
                <a:sym typeface="Archivo SemiBold Medium"/>
              </a:defRPr>
            </a:pPr>
          </a:p>
        </p:txBody>
      </p:sp>
      <p:sp>
        <p:nvSpPr>
          <p:cNvPr id="144" name="Rectangle"/>
          <p:cNvSpPr/>
          <p:nvPr>
            <p:ph type="body" sz="quarter" idx="23"/>
          </p:nvPr>
        </p:nvSpPr>
        <p:spPr>
          <a:xfrm>
            <a:off x="14766676" y="1145373"/>
            <a:ext cx="7648997" cy="7541595"/>
          </a:xfrm>
          <a:prstGeom prst="rect">
            <a:avLst/>
          </a:prstGeom>
          <a:solidFill>
            <a:srgbClr val="FFFFFF"/>
          </a:solidFill>
        </p:spPr>
        <p:txBody>
          <a:bodyPr lIns="50800" tIns="50800" rIns="50800" bIns="50800" anchor="ctr">
            <a:noAutofit/>
          </a:bodyPr>
          <a:lstStyle/>
          <a:p>
            <a:pPr algn="ctr" defTabSz="825500">
              <a:lnSpc>
                <a:spcPct val="100000"/>
              </a:lnSpc>
              <a:spcBef>
                <a:spcPts val="0"/>
              </a:spcBef>
              <a:defRPr sz="3200">
                <a:solidFill>
                  <a:srgbClr val="FFFFFF"/>
                </a:solidFill>
                <a:latin typeface="Archivo SemiBold Medium"/>
                <a:ea typeface="Archivo SemiBold Medium"/>
                <a:cs typeface="Archivo SemiBold Medium"/>
                <a:sym typeface="Archivo SemiBold Medium"/>
              </a:defRPr>
            </a:pPr>
          </a:p>
        </p:txBody>
      </p:sp>
      <p:sp>
        <p:nvSpPr>
          <p:cNvPr id="145" name="Gallia est omnis divisa in partes tres, quarum. Paullum deliquit, ponderibus modulisque suis ratio utitur. Sed haec quis possit intrepidus aestimare tellus. Cum sociis natoque penatibus et magnis dis parturient."/>
          <p:cNvSpPr txBox="1"/>
          <p:nvPr>
            <p:ph type="body" sz="quarter" idx="24"/>
          </p:nvPr>
        </p:nvSpPr>
        <p:spPr>
          <a:xfrm>
            <a:off x="15300076" y="2642870"/>
            <a:ext cx="6582199" cy="3746501"/>
          </a:xfrm>
          <a:prstGeom prst="rect">
            <a:avLst/>
          </a:prstGeom>
        </p:spPr>
        <p:txBody>
          <a:bodyPr lIns="50800" tIns="50800" rIns="50800" bIns="50800">
            <a:spAutoFit/>
          </a:bodyPr>
          <a:lstStyle>
            <a:lvl1pPr defTabSz="2438338">
              <a:lnSpc>
                <a:spcPct val="120000"/>
              </a:lnSpc>
              <a:spcBef>
                <a:spcPts val="0"/>
              </a:spcBef>
              <a:defRPr spc="96" sz="3200">
                <a:solidFill>
                  <a:srgbClr val="FFFFFF"/>
                </a:solidFill>
              </a:defRPr>
            </a:lvl1pPr>
          </a:lstStyle>
          <a:p>
            <a:pPr/>
            <a:r>
              <a:t>Gallia est omnis divisa in partes tres, quarum. Paullum deliquit, ponderibus modulisque suis ratio utitur. Sed haec quis possit intrepidus aestimare tellus. Cum sociis natoque penatibus et magnis dis parturient.</a:t>
            </a:r>
          </a:p>
        </p:txBody>
      </p:sp>
      <p:sp>
        <p:nvSpPr>
          <p:cNvPr id="146" name="About the brand"/>
          <p:cNvSpPr txBox="1"/>
          <p:nvPr>
            <p:ph type="body" sz="quarter" idx="25"/>
          </p:nvPr>
        </p:nvSpPr>
        <p:spPr>
          <a:xfrm>
            <a:off x="15300076" y="1873250"/>
            <a:ext cx="3703789" cy="647701"/>
          </a:xfrm>
          <a:prstGeom prst="rect">
            <a:avLst/>
          </a:prstGeom>
        </p:spPr>
        <p:txBody>
          <a:bodyPr wrap="none" lIns="50800" tIns="50800" rIns="50800" bIns="50800" anchor="ctr">
            <a:spAutoFit/>
          </a:bodyPr>
          <a:lstStyle>
            <a:lvl1pPr defTabSz="825500">
              <a:lnSpc>
                <a:spcPct val="100000"/>
              </a:lnSpc>
              <a:spcBef>
                <a:spcPts val="0"/>
              </a:spcBef>
              <a:defRPr sz="4000">
                <a:solidFill>
                  <a:srgbClr val="000000"/>
                </a:solidFill>
              </a:defRPr>
            </a:lvl1pPr>
          </a:lstStyle>
          <a:p>
            <a:pPr/>
            <a:r>
              <a:t>About the brand</a:t>
            </a:r>
          </a:p>
        </p:txBody>
      </p:sp>
      <p:sp>
        <p:nvSpPr>
          <p:cNvPr id="147" name="Slide Number"/>
          <p:cNvSpPr txBox="1"/>
          <p:nvPr>
            <p:ph type="sldNum" sz="quarter" idx="2"/>
          </p:nvPr>
        </p:nvSpPr>
        <p:spPr>
          <a:xfrm>
            <a:off x="12003553" y="13099998"/>
            <a:ext cx="364397" cy="355601"/>
          </a:xfrm>
          <a:prstGeom prst="rect">
            <a:avLst/>
          </a:prstGeom>
        </p:spPr>
        <p:txBody>
          <a:bodyPr lIns="50800" tIns="50800" rIns="50800" bIns="50800" anchor="b"/>
          <a:lstStyle>
            <a:lvl1pPr defTabSz="584200">
              <a:defRPr sz="1800">
                <a:solidFill>
                  <a:srgbClr val="000000"/>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8">
    <p:spTree>
      <p:nvGrpSpPr>
        <p:cNvPr id="1" name=""/>
        <p:cNvGrpSpPr/>
        <p:nvPr/>
      </p:nvGrpSpPr>
      <p:grpSpPr>
        <a:xfrm>
          <a:off x="0" y="0"/>
          <a:ext cx="0" cy="0"/>
          <a:chOff x="0" y="0"/>
          <a:chExt cx="0" cy="0"/>
        </a:xfrm>
      </p:grpSpPr>
      <p:sp>
        <p:nvSpPr>
          <p:cNvPr id="154" name="PlaceholderImage.png"/>
          <p:cNvSpPr/>
          <p:nvPr>
            <p:ph type="pic" idx="21"/>
          </p:nvPr>
        </p:nvSpPr>
        <p:spPr>
          <a:xfrm rot="5905">
            <a:off x="11759" y="-5314907"/>
            <a:ext cx="24384958" cy="24384958"/>
          </a:xfrm>
          <a:prstGeom prst="rect">
            <a:avLst/>
          </a:prstGeom>
        </p:spPr>
        <p:txBody>
          <a:bodyPr lIns="91439" rIns="91439">
            <a:noAutofit/>
          </a:bodyPr>
          <a:lstStyle/>
          <a:p>
            <a:pPr/>
          </a:p>
        </p:txBody>
      </p:sp>
      <p:sp>
        <p:nvSpPr>
          <p:cNvPr id="155" name="Rectangle"/>
          <p:cNvSpPr/>
          <p:nvPr>
            <p:ph type="body" sz="quarter" idx="22"/>
          </p:nvPr>
        </p:nvSpPr>
        <p:spPr>
          <a:xfrm>
            <a:off x="1270000" y="3072769"/>
            <a:ext cx="7648996" cy="7541596"/>
          </a:xfrm>
          <a:prstGeom prst="rect">
            <a:avLst/>
          </a:prstGeom>
          <a:solidFill>
            <a:srgbClr val="FFFFFF"/>
          </a:solidFill>
        </p:spPr>
        <p:txBody>
          <a:bodyPr lIns="50800" tIns="50800" rIns="50800" bIns="50800" anchor="ctr">
            <a:noAutofit/>
          </a:bodyPr>
          <a:lstStyle/>
          <a:p>
            <a:pPr algn="ctr" defTabSz="825500">
              <a:lnSpc>
                <a:spcPct val="100000"/>
              </a:lnSpc>
              <a:spcBef>
                <a:spcPts val="0"/>
              </a:spcBef>
              <a:defRPr sz="3200">
                <a:solidFill>
                  <a:srgbClr val="FFFFFF"/>
                </a:solidFill>
                <a:latin typeface="Archivo SemiBold Medium"/>
                <a:ea typeface="Archivo SemiBold Medium"/>
                <a:cs typeface="Archivo SemiBold Medium"/>
                <a:sym typeface="Archivo SemiBold Medium"/>
              </a:defRPr>
            </a:pPr>
          </a:p>
        </p:txBody>
      </p:sp>
      <p:sp>
        <p:nvSpPr>
          <p:cNvPr id="156" name="Product name"/>
          <p:cNvSpPr txBox="1"/>
          <p:nvPr>
            <p:ph type="body" sz="quarter" idx="23"/>
          </p:nvPr>
        </p:nvSpPr>
        <p:spPr>
          <a:xfrm>
            <a:off x="18108148" y="508000"/>
            <a:ext cx="5005852" cy="647701"/>
          </a:xfrm>
          <a:prstGeom prst="rect">
            <a:avLst/>
          </a:prstGeom>
        </p:spPr>
        <p:txBody>
          <a:bodyPr lIns="50800" tIns="50800" rIns="50800" bIns="50800">
            <a:spAutoFit/>
          </a:bodyPr>
          <a:lstStyle>
            <a:lvl1pPr algn="r" defTabSz="2438338">
              <a:spcBef>
                <a:spcPts val="0"/>
              </a:spcBef>
              <a:defRPr spc="-79" sz="4000">
                <a:solidFill>
                  <a:srgbClr val="FFFFFF"/>
                </a:solidFill>
              </a:defRPr>
            </a:lvl1pPr>
          </a:lstStyle>
          <a:p>
            <a:pPr/>
            <a:r>
              <a:t>Product name</a:t>
            </a:r>
          </a:p>
        </p:txBody>
      </p:sp>
      <p:sp>
        <p:nvSpPr>
          <p:cNvPr id="157" name="Gallia est omnis divisa in partes tres, quarum. Paullum deliquit, ponderibus modulisque suis ratio utitur. Sed haec quis possit intrepidus aestimare tellus. Cum sociis natoque penatibus et magnis dis parturient."/>
          <p:cNvSpPr txBox="1"/>
          <p:nvPr>
            <p:ph type="body" sz="quarter" idx="24"/>
          </p:nvPr>
        </p:nvSpPr>
        <p:spPr>
          <a:xfrm>
            <a:off x="1960352" y="4030517"/>
            <a:ext cx="6268292" cy="3746501"/>
          </a:xfrm>
          <a:prstGeom prst="rect">
            <a:avLst/>
          </a:prstGeom>
        </p:spPr>
        <p:txBody>
          <a:bodyPr lIns="50800" tIns="50800" rIns="50800" bIns="50800">
            <a:spAutoFit/>
          </a:bodyPr>
          <a:lstStyle>
            <a:lvl1pPr defTabSz="2438338">
              <a:lnSpc>
                <a:spcPct val="120000"/>
              </a:lnSpc>
              <a:spcBef>
                <a:spcPts val="0"/>
              </a:spcBef>
              <a:defRPr spc="96" sz="3200">
                <a:solidFill>
                  <a:srgbClr val="FFFFFF"/>
                </a:solidFill>
              </a:defRPr>
            </a:lvl1pPr>
          </a:lstStyle>
          <a:p>
            <a:pPr/>
            <a:r>
              <a:t>Gallia est omnis divisa in partes tres, quarum. Paullum deliquit, ponderibus modulisque suis ratio utitur. Sed haec quis possit intrepidus aestimare tellus. Cum sociis natoque penatibus et magnis dis parturient.</a:t>
            </a:r>
          </a:p>
        </p:txBody>
      </p:sp>
      <p:sp>
        <p:nvSpPr>
          <p:cNvPr id="158" name="Slide Number"/>
          <p:cNvSpPr txBox="1"/>
          <p:nvPr>
            <p:ph type="sldNum" sz="quarter" idx="2"/>
          </p:nvPr>
        </p:nvSpPr>
        <p:spPr>
          <a:xfrm>
            <a:off x="12003553" y="13099998"/>
            <a:ext cx="364397" cy="355601"/>
          </a:xfrm>
          <a:prstGeom prst="rect">
            <a:avLst/>
          </a:prstGeom>
        </p:spPr>
        <p:txBody>
          <a:bodyPr lIns="50800" tIns="50800" rIns="50800" bIns="50800" anchor="b"/>
          <a:lstStyle>
            <a:lvl1pPr defTabSz="584200">
              <a:defRPr sz="1800">
                <a:solidFill>
                  <a:srgbClr val="000000"/>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9">
    <p:spTree>
      <p:nvGrpSpPr>
        <p:cNvPr id="1" name=""/>
        <p:cNvGrpSpPr/>
        <p:nvPr/>
      </p:nvGrpSpPr>
      <p:grpSpPr>
        <a:xfrm>
          <a:off x="0" y="0"/>
          <a:ext cx="0" cy="0"/>
          <a:chOff x="0" y="0"/>
          <a:chExt cx="0" cy="0"/>
        </a:xfrm>
      </p:grpSpPr>
      <p:sp>
        <p:nvSpPr>
          <p:cNvPr id="165" name="AMAZING…"/>
          <p:cNvSpPr txBox="1"/>
          <p:nvPr>
            <p:ph type="body" sz="half" idx="21"/>
          </p:nvPr>
        </p:nvSpPr>
        <p:spPr>
          <a:xfrm>
            <a:off x="1270000" y="4916170"/>
            <a:ext cx="13205111" cy="7853681"/>
          </a:xfrm>
          <a:prstGeom prst="rect">
            <a:avLst/>
          </a:prstGeom>
        </p:spPr>
        <p:txBody>
          <a:bodyPr lIns="50800" tIns="50800" rIns="50800" bIns="50800">
            <a:spAutoFit/>
          </a:bodyPr>
          <a:lstStyle/>
          <a:p>
            <a:pPr defTabSz="2438338">
              <a:spcBef>
                <a:spcPts val="0"/>
              </a:spcBef>
              <a:defRPr spc="-400" sz="20000">
                <a:solidFill>
                  <a:srgbClr val="FFFFFF"/>
                </a:solidFill>
                <a:latin typeface="Archivo SemiBold Bold"/>
                <a:ea typeface="Archivo SemiBold Bold"/>
                <a:cs typeface="Archivo SemiBold Bold"/>
                <a:sym typeface="Archivo SemiBold Bold"/>
              </a:defRPr>
            </a:pPr>
            <a:r>
              <a:t>AMAZING</a:t>
            </a:r>
          </a:p>
          <a:p>
            <a:pPr defTabSz="2438338">
              <a:spcBef>
                <a:spcPts val="0"/>
              </a:spcBef>
              <a:defRPr spc="-400" sz="20000">
                <a:solidFill>
                  <a:srgbClr val="FFFFFF"/>
                </a:solidFill>
                <a:latin typeface="Archivo SemiBold Bold"/>
                <a:ea typeface="Archivo SemiBold Bold"/>
                <a:cs typeface="Archivo SemiBold Bold"/>
                <a:sym typeface="Archivo SemiBold Bold"/>
              </a:defRPr>
            </a:pPr>
            <a:r>
              <a:t>DESIGN</a:t>
            </a:r>
          </a:p>
          <a:p>
            <a:pPr defTabSz="2438338">
              <a:spcBef>
                <a:spcPts val="0"/>
              </a:spcBef>
              <a:defRPr spc="-400" sz="20000">
                <a:solidFill>
                  <a:srgbClr val="FFFFFF"/>
                </a:solidFill>
                <a:latin typeface="Archivo SemiBold Bold"/>
                <a:ea typeface="Archivo SemiBold Bold"/>
                <a:cs typeface="Archivo SemiBold Bold"/>
                <a:sym typeface="Archivo SemiBold Bold"/>
              </a:defRPr>
            </a:pPr>
            <a:r>
              <a:t>FORM</a:t>
            </a:r>
          </a:p>
        </p:txBody>
      </p:sp>
      <p:sp>
        <p:nvSpPr>
          <p:cNvPr id="166" name="Slide Number"/>
          <p:cNvSpPr txBox="1"/>
          <p:nvPr>
            <p:ph type="sldNum" sz="quarter" idx="2"/>
          </p:nvPr>
        </p:nvSpPr>
        <p:spPr>
          <a:xfrm>
            <a:off x="12003553" y="13099998"/>
            <a:ext cx="364397" cy="355601"/>
          </a:xfrm>
          <a:prstGeom prst="rect">
            <a:avLst/>
          </a:prstGeom>
        </p:spPr>
        <p:txBody>
          <a:bodyPr lIns="50800" tIns="50800" rIns="50800" bIns="50800" anchor="b"/>
          <a:lstStyle>
            <a:lvl1pPr defTabSz="584200">
              <a:defRPr sz="1800">
                <a:solidFill>
                  <a:srgbClr val="000000"/>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10">
    <p:spTree>
      <p:nvGrpSpPr>
        <p:cNvPr id="1" name=""/>
        <p:cNvGrpSpPr/>
        <p:nvPr/>
      </p:nvGrpSpPr>
      <p:grpSpPr>
        <a:xfrm>
          <a:off x="0" y="0"/>
          <a:ext cx="0" cy="0"/>
          <a:chOff x="0" y="0"/>
          <a:chExt cx="0" cy="0"/>
        </a:xfrm>
      </p:grpSpPr>
      <p:sp>
        <p:nvSpPr>
          <p:cNvPr id="173" name="PlaceholderImage.png"/>
          <p:cNvSpPr/>
          <p:nvPr>
            <p:ph type="pic" idx="21"/>
          </p:nvPr>
        </p:nvSpPr>
        <p:spPr>
          <a:xfrm rot="5905">
            <a:off x="11762" y="-5324852"/>
            <a:ext cx="24384001" cy="24384001"/>
          </a:xfrm>
          <a:prstGeom prst="rect">
            <a:avLst/>
          </a:prstGeom>
        </p:spPr>
        <p:txBody>
          <a:bodyPr lIns="91439" rIns="91439">
            <a:noAutofit/>
          </a:bodyPr>
          <a:lstStyle/>
          <a:p>
            <a:pPr/>
          </a:p>
        </p:txBody>
      </p:sp>
      <p:sp>
        <p:nvSpPr>
          <p:cNvPr id="174" name="“Gallia est omnis divisa in partes tres, quarum. Paullum deliquit, ponderibus modulisque suis ratio utitur. Sed haec quis possit intrepidus aestimare tellus”"/>
          <p:cNvSpPr txBox="1"/>
          <p:nvPr>
            <p:ph type="body" sz="quarter" idx="22"/>
          </p:nvPr>
        </p:nvSpPr>
        <p:spPr>
          <a:xfrm>
            <a:off x="14431767" y="9034787"/>
            <a:ext cx="8555233" cy="2146302"/>
          </a:xfrm>
          <a:prstGeom prst="rect">
            <a:avLst/>
          </a:prstGeom>
        </p:spPr>
        <p:txBody>
          <a:bodyPr lIns="50800" tIns="50800" rIns="50800" bIns="50800" anchor="b">
            <a:spAutoFit/>
          </a:bodyPr>
          <a:lstStyle>
            <a:lvl1pPr defTabSz="2438338">
              <a:lnSpc>
                <a:spcPct val="120000"/>
              </a:lnSpc>
              <a:spcBef>
                <a:spcPts val="0"/>
              </a:spcBef>
              <a:defRPr i="1" spc="96" sz="3200">
                <a:solidFill>
                  <a:srgbClr val="FFFFFF"/>
                </a:solidFill>
              </a:defRPr>
            </a:lvl1pPr>
          </a:lstStyle>
          <a:p>
            <a:pPr/>
            <a:r>
              <a:t>“Gallia est omnis divisa in partes tres, quarum. Paullum deliquit, ponderibus modulisque suis ratio utitur. Sed haec quis possit intrepidus aestimare tellus”</a:t>
            </a:r>
          </a:p>
        </p:txBody>
      </p:sp>
      <p:sp>
        <p:nvSpPr>
          <p:cNvPr id="175" name="01"/>
          <p:cNvSpPr txBox="1"/>
          <p:nvPr>
            <p:ph type="body" idx="23"/>
          </p:nvPr>
        </p:nvSpPr>
        <p:spPr>
          <a:xfrm>
            <a:off x="635000" y="2489199"/>
            <a:ext cx="14627677" cy="13817601"/>
          </a:xfrm>
          <a:prstGeom prst="rect">
            <a:avLst/>
          </a:prstGeom>
        </p:spPr>
        <p:txBody>
          <a:bodyPr wrap="none" lIns="0" tIns="0" rIns="0" bIns="0" anchor="b">
            <a:spAutoFit/>
          </a:bodyPr>
          <a:lstStyle>
            <a:lvl1pPr defTabSz="2438338">
              <a:spcBef>
                <a:spcPts val="0"/>
              </a:spcBef>
              <a:defRPr spc="-2000" sz="100000">
                <a:solidFill>
                  <a:srgbClr val="FF6838"/>
                </a:solidFill>
                <a:latin typeface="Archivo SemiBold Bold"/>
                <a:ea typeface="Archivo SemiBold Bold"/>
                <a:cs typeface="Archivo SemiBold Bold"/>
                <a:sym typeface="Archivo SemiBold Bold"/>
              </a:defRPr>
            </a:lvl1pPr>
          </a:lstStyle>
          <a:p>
            <a:pPr/>
            <a:r>
              <a:t>01</a:t>
            </a:r>
          </a:p>
        </p:txBody>
      </p:sp>
      <p:sp>
        <p:nvSpPr>
          <p:cNvPr id="176" name="Target Audience"/>
          <p:cNvSpPr txBox="1"/>
          <p:nvPr>
            <p:ph type="body" sz="quarter" idx="24"/>
          </p:nvPr>
        </p:nvSpPr>
        <p:spPr>
          <a:xfrm>
            <a:off x="18108148" y="508000"/>
            <a:ext cx="5005852" cy="647701"/>
          </a:xfrm>
          <a:prstGeom prst="rect">
            <a:avLst/>
          </a:prstGeom>
        </p:spPr>
        <p:txBody>
          <a:bodyPr lIns="50800" tIns="50800" rIns="50800" bIns="50800">
            <a:spAutoFit/>
          </a:bodyPr>
          <a:lstStyle>
            <a:lvl1pPr algn="r" defTabSz="2438338">
              <a:spcBef>
                <a:spcPts val="0"/>
              </a:spcBef>
              <a:defRPr spc="-79" sz="4000">
                <a:solidFill>
                  <a:srgbClr val="000000"/>
                </a:solidFill>
              </a:defRPr>
            </a:lvl1pPr>
          </a:lstStyle>
          <a:p>
            <a:pPr/>
            <a:r>
              <a:t>Target Audience</a:t>
            </a:r>
          </a:p>
        </p:txBody>
      </p:sp>
      <p:sp>
        <p:nvSpPr>
          <p:cNvPr id="177" name="Slide Number"/>
          <p:cNvSpPr txBox="1"/>
          <p:nvPr>
            <p:ph type="sldNum" sz="quarter" idx="2"/>
          </p:nvPr>
        </p:nvSpPr>
        <p:spPr>
          <a:xfrm>
            <a:off x="12003553" y="13099998"/>
            <a:ext cx="364397" cy="355601"/>
          </a:xfrm>
          <a:prstGeom prst="rect">
            <a:avLst/>
          </a:prstGeom>
        </p:spPr>
        <p:txBody>
          <a:bodyPr lIns="50800" tIns="50800" rIns="50800" bIns="50800" anchor="b"/>
          <a:lstStyle>
            <a:lvl1pPr defTabSz="584200">
              <a:defRPr sz="1800">
                <a:solidFill>
                  <a:srgbClr val="000000"/>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11">
    <p:spTree>
      <p:nvGrpSpPr>
        <p:cNvPr id="1" name=""/>
        <p:cNvGrpSpPr/>
        <p:nvPr/>
      </p:nvGrpSpPr>
      <p:grpSpPr>
        <a:xfrm>
          <a:off x="0" y="0"/>
          <a:ext cx="0" cy="0"/>
          <a:chOff x="0" y="0"/>
          <a:chExt cx="0" cy="0"/>
        </a:xfrm>
      </p:grpSpPr>
      <p:sp>
        <p:nvSpPr>
          <p:cNvPr id="184" name="PlaceholderImage.png"/>
          <p:cNvSpPr/>
          <p:nvPr>
            <p:ph type="pic" idx="21"/>
          </p:nvPr>
        </p:nvSpPr>
        <p:spPr>
          <a:xfrm rot="5905">
            <a:off x="11762" y="-5324852"/>
            <a:ext cx="24384001" cy="24384001"/>
          </a:xfrm>
          <a:prstGeom prst="rect">
            <a:avLst/>
          </a:prstGeom>
        </p:spPr>
        <p:txBody>
          <a:bodyPr lIns="91439" rIns="91439">
            <a:noAutofit/>
          </a:bodyPr>
          <a:lstStyle/>
          <a:p>
            <a:pPr/>
          </a:p>
        </p:txBody>
      </p:sp>
      <p:sp>
        <p:nvSpPr>
          <p:cNvPr id="185" name="“Gallia est omnis divisa in partes tres, quarum. Paullum deliquit, ponderibus modulisque suis ratio utitur. Sed haec quis possit intrepidus aestimare tellus”"/>
          <p:cNvSpPr txBox="1"/>
          <p:nvPr>
            <p:ph type="body" sz="quarter" idx="22"/>
          </p:nvPr>
        </p:nvSpPr>
        <p:spPr>
          <a:xfrm>
            <a:off x="3648530" y="3345187"/>
            <a:ext cx="8555233" cy="2146302"/>
          </a:xfrm>
          <a:prstGeom prst="rect">
            <a:avLst/>
          </a:prstGeom>
        </p:spPr>
        <p:txBody>
          <a:bodyPr lIns="50800" tIns="50800" rIns="50800" bIns="50800" anchor="b">
            <a:spAutoFit/>
          </a:bodyPr>
          <a:lstStyle>
            <a:lvl1pPr defTabSz="2438338">
              <a:lnSpc>
                <a:spcPct val="120000"/>
              </a:lnSpc>
              <a:spcBef>
                <a:spcPts val="0"/>
              </a:spcBef>
              <a:defRPr i="1" spc="96" sz="3200">
                <a:solidFill>
                  <a:srgbClr val="FFFFFF"/>
                </a:solidFill>
              </a:defRPr>
            </a:lvl1pPr>
          </a:lstStyle>
          <a:p>
            <a:pPr/>
            <a:r>
              <a:t>“Gallia est omnis divisa in partes tres, quarum. Paullum deliquit, ponderibus modulisque suis ratio utitur. Sed haec quis possit intrepidus aestimare tellus”</a:t>
            </a:r>
          </a:p>
        </p:txBody>
      </p:sp>
      <p:sp>
        <p:nvSpPr>
          <p:cNvPr id="186" name="TARGET"/>
          <p:cNvSpPr txBox="1"/>
          <p:nvPr>
            <p:ph type="body" sz="quarter" idx="23"/>
          </p:nvPr>
        </p:nvSpPr>
        <p:spPr>
          <a:xfrm>
            <a:off x="1270000" y="6329281"/>
            <a:ext cx="15409820" cy="4241801"/>
          </a:xfrm>
          <a:prstGeom prst="rect">
            <a:avLst/>
          </a:prstGeom>
        </p:spPr>
        <p:txBody>
          <a:bodyPr wrap="none" lIns="50800" tIns="50800" rIns="50800" bIns="50800" anchor="b">
            <a:spAutoFit/>
          </a:bodyPr>
          <a:lstStyle>
            <a:lvl1pPr defTabSz="2438338">
              <a:spcBef>
                <a:spcPts val="0"/>
              </a:spcBef>
              <a:defRPr spc="-600" sz="30000">
                <a:solidFill>
                  <a:srgbClr val="FFFFFF"/>
                </a:solidFill>
                <a:latin typeface="Archivo SemiBold Bold"/>
                <a:ea typeface="Archivo SemiBold Bold"/>
                <a:cs typeface="Archivo SemiBold Bold"/>
                <a:sym typeface="Archivo SemiBold Bold"/>
              </a:defRPr>
            </a:lvl1pPr>
          </a:lstStyle>
          <a:p>
            <a:pPr/>
            <a:r>
              <a:t>TARGET</a:t>
            </a:r>
          </a:p>
        </p:txBody>
      </p:sp>
      <p:sp>
        <p:nvSpPr>
          <p:cNvPr id="187" name="AUDIENCE"/>
          <p:cNvSpPr txBox="1"/>
          <p:nvPr>
            <p:ph type="body" sz="half" idx="24"/>
          </p:nvPr>
        </p:nvSpPr>
        <p:spPr>
          <a:xfrm>
            <a:off x="1270000" y="9504281"/>
            <a:ext cx="19886579" cy="4241801"/>
          </a:xfrm>
          <a:prstGeom prst="rect">
            <a:avLst/>
          </a:prstGeom>
        </p:spPr>
        <p:txBody>
          <a:bodyPr wrap="none" lIns="50800" tIns="50800" rIns="50800" bIns="50800" anchor="b">
            <a:spAutoFit/>
          </a:bodyPr>
          <a:lstStyle>
            <a:lvl1pPr defTabSz="2438338">
              <a:spcBef>
                <a:spcPts val="0"/>
              </a:spcBef>
              <a:defRPr spc="-600" sz="30000">
                <a:solidFill>
                  <a:srgbClr val="FFFFFF"/>
                </a:solidFill>
                <a:latin typeface="Archivo SemiBold Bold"/>
                <a:ea typeface="Archivo SemiBold Bold"/>
                <a:cs typeface="Archivo SemiBold Bold"/>
                <a:sym typeface="Archivo SemiBold Bold"/>
              </a:defRPr>
            </a:lvl1pPr>
          </a:lstStyle>
          <a:p>
            <a:pPr/>
            <a:r>
              <a:t>AUDIENCE</a:t>
            </a:r>
          </a:p>
        </p:txBody>
      </p:sp>
      <p:sp>
        <p:nvSpPr>
          <p:cNvPr id="188" name="Circle"/>
          <p:cNvSpPr/>
          <p:nvPr>
            <p:ph type="body" sz="quarter" idx="25"/>
          </p:nvPr>
        </p:nvSpPr>
        <p:spPr>
          <a:xfrm>
            <a:off x="1270000" y="323850"/>
            <a:ext cx="1016000" cy="1016001"/>
          </a:xfrm>
          <a:prstGeom prst="ellipse">
            <a:avLst/>
          </a:prstGeom>
          <a:solidFill>
            <a:srgbClr val="FFFFFF"/>
          </a:solidFill>
        </p:spPr>
        <p:txBody>
          <a:bodyPr lIns="50800" tIns="50800" rIns="50800" bIns="50800" anchor="ctr">
            <a:noAutofit/>
          </a:bodyPr>
          <a:lstStyle/>
          <a:p>
            <a:pPr algn="ctr" defTabSz="825500">
              <a:lnSpc>
                <a:spcPct val="100000"/>
              </a:lnSpc>
              <a:spcBef>
                <a:spcPts val="0"/>
              </a:spcBef>
              <a:defRPr sz="3200">
                <a:solidFill>
                  <a:srgbClr val="FFFFFF"/>
                </a:solidFill>
                <a:latin typeface="Archivo SemiBold Medium"/>
                <a:ea typeface="Archivo SemiBold Medium"/>
                <a:cs typeface="Archivo SemiBold Medium"/>
                <a:sym typeface="Archivo SemiBold Medium"/>
              </a:defRPr>
            </a:pPr>
          </a:p>
        </p:txBody>
      </p:sp>
      <p:sp>
        <p:nvSpPr>
          <p:cNvPr id="189" name="01"/>
          <p:cNvSpPr txBox="1"/>
          <p:nvPr>
            <p:ph type="body" sz="quarter" idx="26"/>
          </p:nvPr>
        </p:nvSpPr>
        <p:spPr>
          <a:xfrm>
            <a:off x="1424664" y="542666"/>
            <a:ext cx="706672" cy="578369"/>
          </a:xfrm>
          <a:prstGeom prst="rect">
            <a:avLst/>
          </a:prstGeom>
        </p:spPr>
        <p:txBody>
          <a:bodyPr lIns="50800" tIns="50800" rIns="50800" bIns="50800" anchor="ctr">
            <a:noAutofit/>
          </a:bodyPr>
          <a:lstStyle>
            <a:lvl1pPr algn="ctr" defTabSz="2438338">
              <a:spcBef>
                <a:spcPts val="0"/>
              </a:spcBef>
              <a:defRPr spc="-64" sz="3200">
                <a:solidFill>
                  <a:srgbClr val="000000"/>
                </a:solidFill>
              </a:defRPr>
            </a:lvl1pPr>
          </a:lstStyle>
          <a:p>
            <a:pPr/>
            <a:r>
              <a:t>01</a:t>
            </a:r>
          </a:p>
        </p:txBody>
      </p:sp>
      <p:sp>
        <p:nvSpPr>
          <p:cNvPr id="190" name="Carl Swansson, NEW YORK"/>
          <p:cNvSpPr txBox="1"/>
          <p:nvPr>
            <p:ph type="body" sz="quarter" idx="27"/>
          </p:nvPr>
        </p:nvSpPr>
        <p:spPr>
          <a:xfrm>
            <a:off x="15342683" y="508000"/>
            <a:ext cx="7771317" cy="647701"/>
          </a:xfrm>
          <a:prstGeom prst="rect">
            <a:avLst/>
          </a:prstGeom>
        </p:spPr>
        <p:txBody>
          <a:bodyPr lIns="50800" tIns="50800" rIns="50800" bIns="50800">
            <a:spAutoFit/>
          </a:bodyPr>
          <a:lstStyle>
            <a:lvl1pPr algn="r" defTabSz="2438338">
              <a:spcBef>
                <a:spcPts val="0"/>
              </a:spcBef>
              <a:defRPr spc="-79" sz="4000">
                <a:solidFill>
                  <a:srgbClr val="FFFFFF"/>
                </a:solidFill>
              </a:defRPr>
            </a:lvl1pPr>
          </a:lstStyle>
          <a:p>
            <a:pPr/>
            <a:r>
              <a:t>Carl Swansson, NEW YORK</a:t>
            </a:r>
          </a:p>
        </p:txBody>
      </p:sp>
      <p:sp>
        <p:nvSpPr>
          <p:cNvPr id="191" name="Slide Number"/>
          <p:cNvSpPr txBox="1"/>
          <p:nvPr>
            <p:ph type="sldNum" sz="quarter" idx="2"/>
          </p:nvPr>
        </p:nvSpPr>
        <p:spPr>
          <a:xfrm>
            <a:off x="12003553" y="13099998"/>
            <a:ext cx="364397" cy="355601"/>
          </a:xfrm>
          <a:prstGeom prst="rect">
            <a:avLst/>
          </a:prstGeom>
        </p:spPr>
        <p:txBody>
          <a:bodyPr lIns="50800" tIns="50800" rIns="50800" bIns="50800" anchor="b"/>
          <a:lstStyle>
            <a:lvl1pPr defTabSz="584200">
              <a:defRPr sz="1800">
                <a:solidFill>
                  <a:srgbClr val="000000"/>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12">
    <p:spTree>
      <p:nvGrpSpPr>
        <p:cNvPr id="1" name=""/>
        <p:cNvGrpSpPr/>
        <p:nvPr/>
      </p:nvGrpSpPr>
      <p:grpSpPr>
        <a:xfrm>
          <a:off x="0" y="0"/>
          <a:ext cx="0" cy="0"/>
          <a:chOff x="0" y="0"/>
          <a:chExt cx="0" cy="0"/>
        </a:xfrm>
      </p:grpSpPr>
      <p:sp>
        <p:nvSpPr>
          <p:cNvPr id="198" name="PlaceholderImage.png"/>
          <p:cNvSpPr/>
          <p:nvPr>
            <p:ph type="pic" idx="21"/>
          </p:nvPr>
        </p:nvSpPr>
        <p:spPr>
          <a:xfrm rot="5905">
            <a:off x="11762" y="-5324852"/>
            <a:ext cx="24384001" cy="24384001"/>
          </a:xfrm>
          <a:prstGeom prst="rect">
            <a:avLst/>
          </a:prstGeom>
        </p:spPr>
        <p:txBody>
          <a:bodyPr lIns="91439" rIns="91439">
            <a:noAutofit/>
          </a:bodyPr>
          <a:lstStyle/>
          <a:p>
            <a:pPr/>
          </a:p>
        </p:txBody>
      </p:sp>
      <p:sp>
        <p:nvSpPr>
          <p:cNvPr id="199" name="REFERENCES"/>
          <p:cNvSpPr txBox="1"/>
          <p:nvPr>
            <p:ph type="body" sz="half" idx="22"/>
          </p:nvPr>
        </p:nvSpPr>
        <p:spPr>
          <a:xfrm>
            <a:off x="1066800" y="10642595"/>
            <a:ext cx="20677904" cy="3314701"/>
          </a:xfrm>
          <a:prstGeom prst="rect">
            <a:avLst/>
          </a:prstGeom>
        </p:spPr>
        <p:txBody>
          <a:bodyPr wrap="none" lIns="0" tIns="0" rIns="0" bIns="0" anchor="b">
            <a:spAutoFit/>
          </a:bodyPr>
          <a:lstStyle>
            <a:lvl1pPr defTabSz="2438338">
              <a:spcBef>
                <a:spcPts val="0"/>
              </a:spcBef>
              <a:defRPr spc="-479" sz="24000">
                <a:solidFill>
                  <a:srgbClr val="FFFFFF"/>
                </a:solidFill>
                <a:latin typeface="Archivo SemiBold Bold"/>
                <a:ea typeface="Archivo SemiBold Bold"/>
                <a:cs typeface="Archivo SemiBold Bold"/>
                <a:sym typeface="Archivo SemiBold Bold"/>
              </a:defRPr>
            </a:lvl1pPr>
          </a:lstStyle>
          <a:p>
            <a:pPr/>
            <a:r>
              <a:t>REFERENCES</a:t>
            </a:r>
          </a:p>
        </p:txBody>
      </p:sp>
      <p:sp>
        <p:nvSpPr>
          <p:cNvPr id="200" name="Circle"/>
          <p:cNvSpPr/>
          <p:nvPr>
            <p:ph type="body" sz="quarter" idx="23"/>
          </p:nvPr>
        </p:nvSpPr>
        <p:spPr>
          <a:xfrm>
            <a:off x="21099481" y="7359650"/>
            <a:ext cx="1016001" cy="1016000"/>
          </a:xfrm>
          <a:prstGeom prst="ellipse">
            <a:avLst/>
          </a:prstGeom>
          <a:solidFill>
            <a:srgbClr val="FFFFFF"/>
          </a:solidFill>
        </p:spPr>
        <p:txBody>
          <a:bodyPr lIns="50800" tIns="50800" rIns="50800" bIns="50800" anchor="ctr">
            <a:noAutofit/>
          </a:bodyPr>
          <a:lstStyle/>
          <a:p>
            <a:pPr algn="ctr" defTabSz="825500">
              <a:lnSpc>
                <a:spcPct val="100000"/>
              </a:lnSpc>
              <a:spcBef>
                <a:spcPts val="0"/>
              </a:spcBef>
              <a:defRPr sz="3200">
                <a:solidFill>
                  <a:srgbClr val="FFFFFF"/>
                </a:solidFill>
                <a:latin typeface="Archivo SemiBold Medium"/>
                <a:ea typeface="Archivo SemiBold Medium"/>
                <a:cs typeface="Archivo SemiBold Medium"/>
                <a:sym typeface="Archivo SemiBold Medium"/>
              </a:defRPr>
            </a:pPr>
          </a:p>
        </p:txBody>
      </p:sp>
      <p:sp>
        <p:nvSpPr>
          <p:cNvPr id="201" name="02"/>
          <p:cNvSpPr txBox="1"/>
          <p:nvPr>
            <p:ph type="body" sz="quarter" idx="24"/>
          </p:nvPr>
        </p:nvSpPr>
        <p:spPr>
          <a:xfrm>
            <a:off x="21254146" y="7578466"/>
            <a:ext cx="706671" cy="578369"/>
          </a:xfrm>
          <a:prstGeom prst="rect">
            <a:avLst/>
          </a:prstGeom>
        </p:spPr>
        <p:txBody>
          <a:bodyPr lIns="50800" tIns="50800" rIns="50800" bIns="50800" anchor="ctr">
            <a:noAutofit/>
          </a:bodyPr>
          <a:lstStyle>
            <a:lvl1pPr algn="ctr" defTabSz="2438338">
              <a:spcBef>
                <a:spcPts val="0"/>
              </a:spcBef>
              <a:defRPr spc="-64" sz="3200">
                <a:solidFill>
                  <a:srgbClr val="000000"/>
                </a:solidFill>
              </a:defRPr>
            </a:lvl1pPr>
          </a:lstStyle>
          <a:p>
            <a:pPr/>
            <a:r>
              <a:t>02</a:t>
            </a:r>
          </a:p>
        </p:txBody>
      </p:sp>
      <p:sp>
        <p:nvSpPr>
          <p:cNvPr id="202" name="Some nice inspire"/>
          <p:cNvSpPr txBox="1"/>
          <p:nvPr>
            <p:ph type="body" sz="quarter" idx="25"/>
          </p:nvPr>
        </p:nvSpPr>
        <p:spPr>
          <a:xfrm>
            <a:off x="13032322" y="887738"/>
            <a:ext cx="10081678" cy="647701"/>
          </a:xfrm>
          <a:prstGeom prst="rect">
            <a:avLst/>
          </a:prstGeom>
        </p:spPr>
        <p:txBody>
          <a:bodyPr lIns="50800" tIns="50800" rIns="50800" bIns="50800">
            <a:spAutoFit/>
          </a:bodyPr>
          <a:lstStyle>
            <a:lvl1pPr algn="r" defTabSz="2438338">
              <a:spcBef>
                <a:spcPts val="0"/>
              </a:spcBef>
              <a:defRPr spc="-79" sz="4000">
                <a:solidFill>
                  <a:srgbClr val="FFFFFF"/>
                </a:solidFill>
              </a:defRPr>
            </a:lvl1pPr>
          </a:lstStyle>
          <a:p>
            <a:pPr/>
            <a:r>
              <a:t>Some nice inspire</a:t>
            </a:r>
          </a:p>
        </p:txBody>
      </p:sp>
      <p:sp>
        <p:nvSpPr>
          <p:cNvPr id="203" name="Circle"/>
          <p:cNvSpPr/>
          <p:nvPr>
            <p:ph type="body" sz="quarter" idx="26"/>
          </p:nvPr>
        </p:nvSpPr>
        <p:spPr>
          <a:xfrm>
            <a:off x="15575280" y="4170048"/>
            <a:ext cx="1016001" cy="1016001"/>
          </a:xfrm>
          <a:prstGeom prst="ellipse">
            <a:avLst/>
          </a:prstGeom>
          <a:solidFill>
            <a:srgbClr val="FFFFFF"/>
          </a:solidFill>
        </p:spPr>
        <p:txBody>
          <a:bodyPr lIns="50800" tIns="50800" rIns="50800" bIns="50800" anchor="ctr">
            <a:noAutofit/>
          </a:bodyPr>
          <a:lstStyle/>
          <a:p>
            <a:pPr algn="ctr" defTabSz="825500">
              <a:lnSpc>
                <a:spcPct val="100000"/>
              </a:lnSpc>
              <a:spcBef>
                <a:spcPts val="0"/>
              </a:spcBef>
              <a:defRPr sz="3200">
                <a:solidFill>
                  <a:srgbClr val="FFFFFF"/>
                </a:solidFill>
                <a:latin typeface="Archivo SemiBold Medium"/>
                <a:ea typeface="Archivo SemiBold Medium"/>
                <a:cs typeface="Archivo SemiBold Medium"/>
                <a:sym typeface="Archivo SemiBold Medium"/>
              </a:defRPr>
            </a:pPr>
          </a:p>
        </p:txBody>
      </p:sp>
      <p:sp>
        <p:nvSpPr>
          <p:cNvPr id="204" name="01"/>
          <p:cNvSpPr txBox="1"/>
          <p:nvPr>
            <p:ph type="body" sz="quarter" idx="27"/>
          </p:nvPr>
        </p:nvSpPr>
        <p:spPr>
          <a:xfrm>
            <a:off x="15729945" y="4388865"/>
            <a:ext cx="706671" cy="578369"/>
          </a:xfrm>
          <a:prstGeom prst="rect">
            <a:avLst/>
          </a:prstGeom>
        </p:spPr>
        <p:txBody>
          <a:bodyPr lIns="50800" tIns="50800" rIns="50800" bIns="50800" anchor="ctr">
            <a:noAutofit/>
          </a:bodyPr>
          <a:lstStyle>
            <a:lvl1pPr algn="ctr" defTabSz="2438338">
              <a:spcBef>
                <a:spcPts val="0"/>
              </a:spcBef>
              <a:defRPr spc="-64" sz="3200">
                <a:solidFill>
                  <a:srgbClr val="000000"/>
                </a:solidFill>
              </a:defRPr>
            </a:lvl1pPr>
          </a:lstStyle>
          <a:p>
            <a:pPr/>
            <a:r>
              <a:t>01</a:t>
            </a:r>
          </a:p>
        </p:txBody>
      </p:sp>
      <p:sp>
        <p:nvSpPr>
          <p:cNvPr id="205" name="Circle"/>
          <p:cNvSpPr/>
          <p:nvPr>
            <p:ph type="body" sz="quarter" idx="28"/>
          </p:nvPr>
        </p:nvSpPr>
        <p:spPr>
          <a:xfrm>
            <a:off x="14203680" y="7747000"/>
            <a:ext cx="1016001" cy="1016000"/>
          </a:xfrm>
          <a:prstGeom prst="ellipse">
            <a:avLst/>
          </a:prstGeom>
          <a:solidFill>
            <a:srgbClr val="FFFFFF"/>
          </a:solidFill>
        </p:spPr>
        <p:txBody>
          <a:bodyPr lIns="50800" tIns="50800" rIns="50800" bIns="50800" anchor="ctr">
            <a:noAutofit/>
          </a:bodyPr>
          <a:lstStyle/>
          <a:p>
            <a:pPr algn="ctr" defTabSz="825500">
              <a:lnSpc>
                <a:spcPct val="100000"/>
              </a:lnSpc>
              <a:spcBef>
                <a:spcPts val="0"/>
              </a:spcBef>
              <a:defRPr sz="3200">
                <a:solidFill>
                  <a:srgbClr val="FFFFFF"/>
                </a:solidFill>
                <a:latin typeface="Archivo SemiBold Medium"/>
                <a:ea typeface="Archivo SemiBold Medium"/>
                <a:cs typeface="Archivo SemiBold Medium"/>
                <a:sym typeface="Archivo SemiBold Medium"/>
              </a:defRPr>
            </a:pPr>
          </a:p>
        </p:txBody>
      </p:sp>
      <p:sp>
        <p:nvSpPr>
          <p:cNvPr id="206" name="03"/>
          <p:cNvSpPr txBox="1"/>
          <p:nvPr>
            <p:ph type="body" sz="quarter" idx="29"/>
          </p:nvPr>
        </p:nvSpPr>
        <p:spPr>
          <a:xfrm>
            <a:off x="14358345" y="7965816"/>
            <a:ext cx="706671" cy="578369"/>
          </a:xfrm>
          <a:prstGeom prst="rect">
            <a:avLst/>
          </a:prstGeom>
        </p:spPr>
        <p:txBody>
          <a:bodyPr lIns="50800" tIns="50800" rIns="50800" bIns="50800" anchor="ctr">
            <a:noAutofit/>
          </a:bodyPr>
          <a:lstStyle>
            <a:lvl1pPr algn="ctr" defTabSz="2438338">
              <a:spcBef>
                <a:spcPts val="0"/>
              </a:spcBef>
              <a:defRPr spc="-64" sz="3200">
                <a:solidFill>
                  <a:srgbClr val="000000"/>
                </a:solidFill>
              </a:defRPr>
            </a:lvl1pPr>
          </a:lstStyle>
          <a:p>
            <a:pPr/>
            <a:r>
              <a:t>03</a:t>
            </a:r>
          </a:p>
        </p:txBody>
      </p:sp>
      <p:sp>
        <p:nvSpPr>
          <p:cNvPr id="207" name="Rectangle"/>
          <p:cNvSpPr/>
          <p:nvPr>
            <p:ph type="body" sz="quarter" idx="30"/>
          </p:nvPr>
        </p:nvSpPr>
        <p:spPr>
          <a:xfrm>
            <a:off x="1270000" y="3072769"/>
            <a:ext cx="7648996" cy="7541596"/>
          </a:xfrm>
          <a:prstGeom prst="rect">
            <a:avLst/>
          </a:prstGeom>
          <a:solidFill>
            <a:srgbClr val="FFFFFF"/>
          </a:solidFill>
        </p:spPr>
        <p:txBody>
          <a:bodyPr lIns="50800" tIns="50800" rIns="50800" bIns="50800" anchor="ctr">
            <a:noAutofit/>
          </a:bodyPr>
          <a:lstStyle/>
          <a:p>
            <a:pPr algn="ctr" defTabSz="825500">
              <a:lnSpc>
                <a:spcPct val="100000"/>
              </a:lnSpc>
              <a:spcBef>
                <a:spcPts val="0"/>
              </a:spcBef>
              <a:defRPr sz="3200">
                <a:solidFill>
                  <a:srgbClr val="FFFFFF"/>
                </a:solidFill>
                <a:latin typeface="Archivo SemiBold Medium"/>
                <a:ea typeface="Archivo SemiBold Medium"/>
                <a:cs typeface="Archivo SemiBold Medium"/>
                <a:sym typeface="Archivo SemiBold Medium"/>
              </a:defRPr>
            </a:pPr>
          </a:p>
        </p:txBody>
      </p:sp>
      <p:sp>
        <p:nvSpPr>
          <p:cNvPr id="208" name="Gallia est omnis divisa in partes tres, quarum. Paullum deliquit, ponderibus modulisque suis ratio utitur."/>
          <p:cNvSpPr txBox="1"/>
          <p:nvPr>
            <p:ph type="body" sz="quarter" idx="31"/>
          </p:nvPr>
        </p:nvSpPr>
        <p:spPr>
          <a:xfrm>
            <a:off x="2693870" y="4095119"/>
            <a:ext cx="5630010" cy="1224281"/>
          </a:xfrm>
          <a:prstGeom prst="rect">
            <a:avLst/>
          </a:prstGeom>
        </p:spPr>
        <p:txBody>
          <a:bodyPr lIns="50800" tIns="50800" rIns="50800" bIns="50800">
            <a:spAutoFit/>
          </a:bodyPr>
          <a:lstStyle>
            <a:lvl1pPr defTabSz="2438338">
              <a:lnSpc>
                <a:spcPct val="120000"/>
              </a:lnSpc>
              <a:spcBef>
                <a:spcPts val="0"/>
              </a:spcBef>
              <a:defRPr spc="72" sz="2400">
                <a:solidFill>
                  <a:srgbClr val="FFFFFF"/>
                </a:solidFill>
              </a:defRPr>
            </a:lvl1pPr>
          </a:lstStyle>
          <a:p>
            <a:pPr/>
            <a:r>
              <a:t>Gallia est omnis divisa in partes tres, quarum. Paullum deliquit, ponderibus modulisque suis ratio utitur.</a:t>
            </a:r>
          </a:p>
        </p:txBody>
      </p:sp>
      <p:sp>
        <p:nvSpPr>
          <p:cNvPr id="209" name="Circle"/>
          <p:cNvSpPr/>
          <p:nvPr>
            <p:ph type="body" sz="quarter" idx="32"/>
          </p:nvPr>
        </p:nvSpPr>
        <p:spPr>
          <a:xfrm>
            <a:off x="1731133" y="4095119"/>
            <a:ext cx="647701" cy="647701"/>
          </a:xfrm>
          <a:prstGeom prst="ellipse">
            <a:avLst/>
          </a:prstGeom>
          <a:solidFill>
            <a:srgbClr val="000000"/>
          </a:solidFill>
        </p:spPr>
        <p:txBody>
          <a:bodyPr lIns="50800" tIns="50800" rIns="50800" bIns="50800" anchor="ctr">
            <a:noAutofit/>
          </a:bodyPr>
          <a:lstStyle/>
          <a:p>
            <a:pPr algn="ctr" defTabSz="825500">
              <a:lnSpc>
                <a:spcPct val="100000"/>
              </a:lnSpc>
              <a:spcBef>
                <a:spcPts val="0"/>
              </a:spcBef>
              <a:defRPr sz="3200">
                <a:solidFill>
                  <a:srgbClr val="FFFFFF"/>
                </a:solidFill>
                <a:latin typeface="Archivo SemiBold Medium"/>
                <a:ea typeface="Archivo SemiBold Medium"/>
                <a:cs typeface="Archivo SemiBold Medium"/>
                <a:sym typeface="Archivo SemiBold Medium"/>
              </a:defRPr>
            </a:pPr>
          </a:p>
        </p:txBody>
      </p:sp>
      <p:sp>
        <p:nvSpPr>
          <p:cNvPr id="210" name="01"/>
          <p:cNvSpPr txBox="1"/>
          <p:nvPr>
            <p:ph type="body" sz="quarter" idx="33"/>
          </p:nvPr>
        </p:nvSpPr>
        <p:spPr>
          <a:xfrm>
            <a:off x="1829731" y="4234614"/>
            <a:ext cx="450504" cy="368710"/>
          </a:xfrm>
          <a:prstGeom prst="rect">
            <a:avLst/>
          </a:prstGeom>
        </p:spPr>
        <p:txBody>
          <a:bodyPr lIns="50800" tIns="50800" rIns="50800" bIns="50800">
            <a:noAutofit/>
          </a:bodyPr>
          <a:lstStyle>
            <a:lvl1pPr algn="ctr" defTabSz="2438338">
              <a:spcBef>
                <a:spcPts val="0"/>
              </a:spcBef>
              <a:defRPr spc="-48" sz="2400">
                <a:solidFill>
                  <a:srgbClr val="FFFFFF"/>
                </a:solidFill>
              </a:defRPr>
            </a:lvl1pPr>
          </a:lstStyle>
          <a:p>
            <a:pPr/>
            <a:r>
              <a:t>01</a:t>
            </a:r>
          </a:p>
        </p:txBody>
      </p:sp>
      <p:sp>
        <p:nvSpPr>
          <p:cNvPr id="211" name="Gallia est omnis divisa in partes tres, quarum. Paullum deliquit, ponderibus modulisque suis ratio utitur."/>
          <p:cNvSpPr txBox="1"/>
          <p:nvPr>
            <p:ph type="body" sz="quarter" idx="34"/>
          </p:nvPr>
        </p:nvSpPr>
        <p:spPr>
          <a:xfrm>
            <a:off x="2693870" y="6255008"/>
            <a:ext cx="5630010" cy="1224281"/>
          </a:xfrm>
          <a:prstGeom prst="rect">
            <a:avLst/>
          </a:prstGeom>
        </p:spPr>
        <p:txBody>
          <a:bodyPr lIns="50800" tIns="50800" rIns="50800" bIns="50800">
            <a:spAutoFit/>
          </a:bodyPr>
          <a:lstStyle>
            <a:lvl1pPr defTabSz="2438338">
              <a:lnSpc>
                <a:spcPct val="120000"/>
              </a:lnSpc>
              <a:spcBef>
                <a:spcPts val="0"/>
              </a:spcBef>
              <a:defRPr spc="72" sz="2400">
                <a:solidFill>
                  <a:srgbClr val="FFFFFF"/>
                </a:solidFill>
              </a:defRPr>
            </a:lvl1pPr>
          </a:lstStyle>
          <a:p>
            <a:pPr/>
            <a:r>
              <a:t>Gallia est omnis divisa in partes tres, quarum. Paullum deliquit, ponderibus modulisque suis ratio utitur.</a:t>
            </a:r>
          </a:p>
        </p:txBody>
      </p:sp>
      <p:sp>
        <p:nvSpPr>
          <p:cNvPr id="212" name="Circle"/>
          <p:cNvSpPr/>
          <p:nvPr>
            <p:ph type="body" sz="quarter" idx="35"/>
          </p:nvPr>
        </p:nvSpPr>
        <p:spPr>
          <a:xfrm>
            <a:off x="1731133" y="6242053"/>
            <a:ext cx="647701" cy="647701"/>
          </a:xfrm>
          <a:prstGeom prst="ellipse">
            <a:avLst/>
          </a:prstGeom>
          <a:solidFill>
            <a:srgbClr val="000000"/>
          </a:solidFill>
        </p:spPr>
        <p:txBody>
          <a:bodyPr lIns="50800" tIns="50800" rIns="50800" bIns="50800" anchor="ctr">
            <a:noAutofit/>
          </a:bodyPr>
          <a:lstStyle/>
          <a:p>
            <a:pPr algn="ctr" defTabSz="825500">
              <a:lnSpc>
                <a:spcPct val="100000"/>
              </a:lnSpc>
              <a:spcBef>
                <a:spcPts val="0"/>
              </a:spcBef>
              <a:defRPr sz="3200">
                <a:solidFill>
                  <a:srgbClr val="FFFFFF"/>
                </a:solidFill>
                <a:latin typeface="Archivo SemiBold Medium"/>
                <a:ea typeface="Archivo SemiBold Medium"/>
                <a:cs typeface="Archivo SemiBold Medium"/>
                <a:sym typeface="Archivo SemiBold Medium"/>
              </a:defRPr>
            </a:pPr>
          </a:p>
        </p:txBody>
      </p:sp>
      <p:sp>
        <p:nvSpPr>
          <p:cNvPr id="213" name="02"/>
          <p:cNvSpPr txBox="1"/>
          <p:nvPr>
            <p:ph type="body" sz="quarter" idx="36"/>
          </p:nvPr>
        </p:nvSpPr>
        <p:spPr>
          <a:xfrm>
            <a:off x="1829731" y="6381549"/>
            <a:ext cx="450504" cy="368710"/>
          </a:xfrm>
          <a:prstGeom prst="rect">
            <a:avLst/>
          </a:prstGeom>
        </p:spPr>
        <p:txBody>
          <a:bodyPr lIns="50800" tIns="50800" rIns="50800" bIns="50800">
            <a:noAutofit/>
          </a:bodyPr>
          <a:lstStyle>
            <a:lvl1pPr algn="ctr" defTabSz="2438338">
              <a:spcBef>
                <a:spcPts val="0"/>
              </a:spcBef>
              <a:defRPr spc="-48" sz="2400">
                <a:solidFill>
                  <a:srgbClr val="FFFFFF"/>
                </a:solidFill>
              </a:defRPr>
            </a:lvl1pPr>
          </a:lstStyle>
          <a:p>
            <a:pPr/>
            <a:r>
              <a:t>02</a:t>
            </a:r>
          </a:p>
        </p:txBody>
      </p:sp>
      <p:sp>
        <p:nvSpPr>
          <p:cNvPr id="214" name="Gallia est omnis divisa in partes tres, quarum. Paullum deliquit, ponderibus modulisque suis ratio utitur."/>
          <p:cNvSpPr txBox="1"/>
          <p:nvPr>
            <p:ph type="body" sz="quarter" idx="37"/>
          </p:nvPr>
        </p:nvSpPr>
        <p:spPr>
          <a:xfrm>
            <a:off x="2693870" y="8509000"/>
            <a:ext cx="5630010" cy="1224281"/>
          </a:xfrm>
          <a:prstGeom prst="rect">
            <a:avLst/>
          </a:prstGeom>
        </p:spPr>
        <p:txBody>
          <a:bodyPr lIns="50800" tIns="50800" rIns="50800" bIns="50800">
            <a:spAutoFit/>
          </a:bodyPr>
          <a:lstStyle>
            <a:lvl1pPr defTabSz="2438338">
              <a:lnSpc>
                <a:spcPct val="120000"/>
              </a:lnSpc>
              <a:spcBef>
                <a:spcPts val="0"/>
              </a:spcBef>
              <a:defRPr spc="72" sz="2400">
                <a:solidFill>
                  <a:srgbClr val="FFFFFF"/>
                </a:solidFill>
              </a:defRPr>
            </a:lvl1pPr>
          </a:lstStyle>
          <a:p>
            <a:pPr/>
            <a:r>
              <a:t>Gallia est omnis divisa in partes tres, quarum. Paullum deliquit, ponderibus modulisque suis ratio utitur.</a:t>
            </a:r>
          </a:p>
        </p:txBody>
      </p:sp>
      <p:sp>
        <p:nvSpPr>
          <p:cNvPr id="215" name="Circle"/>
          <p:cNvSpPr/>
          <p:nvPr>
            <p:ph type="body" sz="quarter" idx="38"/>
          </p:nvPr>
        </p:nvSpPr>
        <p:spPr>
          <a:xfrm>
            <a:off x="1731133" y="8509000"/>
            <a:ext cx="647701" cy="647700"/>
          </a:xfrm>
          <a:prstGeom prst="ellipse">
            <a:avLst/>
          </a:prstGeom>
          <a:solidFill>
            <a:srgbClr val="000000"/>
          </a:solidFill>
        </p:spPr>
        <p:txBody>
          <a:bodyPr lIns="50800" tIns="50800" rIns="50800" bIns="50800" anchor="ctr">
            <a:noAutofit/>
          </a:bodyPr>
          <a:lstStyle/>
          <a:p>
            <a:pPr algn="ctr" defTabSz="825500">
              <a:lnSpc>
                <a:spcPct val="100000"/>
              </a:lnSpc>
              <a:spcBef>
                <a:spcPts val="0"/>
              </a:spcBef>
              <a:defRPr sz="3200">
                <a:solidFill>
                  <a:srgbClr val="FFFFFF"/>
                </a:solidFill>
                <a:latin typeface="Archivo SemiBold Medium"/>
                <a:ea typeface="Archivo SemiBold Medium"/>
                <a:cs typeface="Archivo SemiBold Medium"/>
                <a:sym typeface="Archivo SemiBold Medium"/>
              </a:defRPr>
            </a:pPr>
          </a:p>
        </p:txBody>
      </p:sp>
      <p:sp>
        <p:nvSpPr>
          <p:cNvPr id="216" name="03"/>
          <p:cNvSpPr txBox="1"/>
          <p:nvPr>
            <p:ph type="body" sz="quarter" idx="39"/>
          </p:nvPr>
        </p:nvSpPr>
        <p:spPr>
          <a:xfrm>
            <a:off x="1829731" y="8648495"/>
            <a:ext cx="450504" cy="368711"/>
          </a:xfrm>
          <a:prstGeom prst="rect">
            <a:avLst/>
          </a:prstGeom>
        </p:spPr>
        <p:txBody>
          <a:bodyPr lIns="50800" tIns="50800" rIns="50800" bIns="50800">
            <a:noAutofit/>
          </a:bodyPr>
          <a:lstStyle>
            <a:lvl1pPr algn="ctr" defTabSz="2438338">
              <a:spcBef>
                <a:spcPts val="0"/>
              </a:spcBef>
              <a:defRPr spc="-48" sz="2400">
                <a:solidFill>
                  <a:srgbClr val="FFFFFF"/>
                </a:solidFill>
              </a:defRPr>
            </a:lvl1pPr>
          </a:lstStyle>
          <a:p>
            <a:pPr/>
            <a:r>
              <a:t>03</a:t>
            </a:r>
          </a:p>
        </p:txBody>
      </p:sp>
      <p:sp>
        <p:nvSpPr>
          <p:cNvPr id="217" name="Slide Number"/>
          <p:cNvSpPr txBox="1"/>
          <p:nvPr>
            <p:ph type="sldNum" sz="quarter" idx="2"/>
          </p:nvPr>
        </p:nvSpPr>
        <p:spPr>
          <a:xfrm>
            <a:off x="12003553" y="13099998"/>
            <a:ext cx="364397" cy="355601"/>
          </a:xfrm>
          <a:prstGeom prst="rect">
            <a:avLst/>
          </a:prstGeom>
        </p:spPr>
        <p:txBody>
          <a:bodyPr lIns="50800" tIns="50800" rIns="50800" bIns="50800" anchor="b"/>
          <a:lstStyle>
            <a:lvl1pPr defTabSz="584200">
              <a:defRPr sz="1800">
                <a:solidFill>
                  <a:srgbClr val="000000"/>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13">
    <p:spTree>
      <p:nvGrpSpPr>
        <p:cNvPr id="1" name=""/>
        <p:cNvGrpSpPr/>
        <p:nvPr/>
      </p:nvGrpSpPr>
      <p:grpSpPr>
        <a:xfrm>
          <a:off x="0" y="0"/>
          <a:ext cx="0" cy="0"/>
          <a:chOff x="0" y="0"/>
          <a:chExt cx="0" cy="0"/>
        </a:xfrm>
      </p:grpSpPr>
      <p:sp>
        <p:nvSpPr>
          <p:cNvPr id="224" name="PlaceholderImage.png"/>
          <p:cNvSpPr/>
          <p:nvPr>
            <p:ph type="pic" idx="21"/>
          </p:nvPr>
        </p:nvSpPr>
        <p:spPr>
          <a:xfrm rot="5905">
            <a:off x="14425" y="-6875519"/>
            <a:ext cx="24384001" cy="24384001"/>
          </a:xfrm>
          <a:prstGeom prst="rect">
            <a:avLst/>
          </a:prstGeom>
        </p:spPr>
        <p:txBody>
          <a:bodyPr lIns="91439" rIns="91439">
            <a:noAutofit/>
          </a:bodyPr>
          <a:lstStyle/>
          <a:p>
            <a:pPr/>
          </a:p>
        </p:txBody>
      </p:sp>
      <p:sp>
        <p:nvSpPr>
          <p:cNvPr id="225" name="Circle"/>
          <p:cNvSpPr/>
          <p:nvPr>
            <p:ph type="body" sz="quarter" idx="22"/>
          </p:nvPr>
        </p:nvSpPr>
        <p:spPr>
          <a:xfrm>
            <a:off x="21099481" y="7359650"/>
            <a:ext cx="1016001" cy="1016000"/>
          </a:xfrm>
          <a:prstGeom prst="ellipse">
            <a:avLst/>
          </a:prstGeom>
          <a:solidFill>
            <a:srgbClr val="FFFFFF"/>
          </a:solidFill>
        </p:spPr>
        <p:txBody>
          <a:bodyPr lIns="50800" tIns="50800" rIns="50800" bIns="50800" anchor="ctr">
            <a:noAutofit/>
          </a:bodyPr>
          <a:lstStyle/>
          <a:p>
            <a:pPr algn="ctr" defTabSz="825500">
              <a:lnSpc>
                <a:spcPct val="100000"/>
              </a:lnSpc>
              <a:spcBef>
                <a:spcPts val="0"/>
              </a:spcBef>
              <a:defRPr sz="3200">
                <a:solidFill>
                  <a:srgbClr val="FFFFFF"/>
                </a:solidFill>
                <a:latin typeface="Archivo SemiBold Medium"/>
                <a:ea typeface="Archivo SemiBold Medium"/>
                <a:cs typeface="Archivo SemiBold Medium"/>
                <a:sym typeface="Archivo SemiBold Medium"/>
              </a:defRPr>
            </a:pPr>
          </a:p>
        </p:txBody>
      </p:sp>
      <p:sp>
        <p:nvSpPr>
          <p:cNvPr id="226" name="02"/>
          <p:cNvSpPr txBox="1"/>
          <p:nvPr>
            <p:ph type="body" sz="quarter" idx="23"/>
          </p:nvPr>
        </p:nvSpPr>
        <p:spPr>
          <a:xfrm>
            <a:off x="21254146" y="7578466"/>
            <a:ext cx="706671" cy="578369"/>
          </a:xfrm>
          <a:prstGeom prst="rect">
            <a:avLst/>
          </a:prstGeom>
        </p:spPr>
        <p:txBody>
          <a:bodyPr lIns="50800" tIns="50800" rIns="50800" bIns="50800" anchor="ctr">
            <a:noAutofit/>
          </a:bodyPr>
          <a:lstStyle>
            <a:lvl1pPr algn="ctr" defTabSz="2438338">
              <a:spcBef>
                <a:spcPts val="0"/>
              </a:spcBef>
              <a:defRPr spc="-64" sz="3200">
                <a:solidFill>
                  <a:srgbClr val="000000"/>
                </a:solidFill>
              </a:defRPr>
            </a:lvl1pPr>
          </a:lstStyle>
          <a:p>
            <a:pPr/>
            <a:r>
              <a:t>02</a:t>
            </a:r>
          </a:p>
        </p:txBody>
      </p:sp>
      <p:sp>
        <p:nvSpPr>
          <p:cNvPr id="227" name="References: Some nice inspire"/>
          <p:cNvSpPr txBox="1"/>
          <p:nvPr>
            <p:ph type="body" sz="quarter" idx="24"/>
          </p:nvPr>
        </p:nvSpPr>
        <p:spPr>
          <a:xfrm>
            <a:off x="13235522" y="887738"/>
            <a:ext cx="10081678" cy="647701"/>
          </a:xfrm>
          <a:prstGeom prst="rect">
            <a:avLst/>
          </a:prstGeom>
        </p:spPr>
        <p:txBody>
          <a:bodyPr lIns="50800" tIns="50800" rIns="50800" bIns="50800">
            <a:spAutoFit/>
          </a:bodyPr>
          <a:lstStyle>
            <a:lvl1pPr algn="r" defTabSz="2438338">
              <a:spcBef>
                <a:spcPts val="0"/>
              </a:spcBef>
              <a:defRPr spc="-79" sz="4000">
                <a:solidFill>
                  <a:srgbClr val="FFFFFF"/>
                </a:solidFill>
              </a:defRPr>
            </a:lvl1pPr>
          </a:lstStyle>
          <a:p>
            <a:pPr/>
            <a:r>
              <a:t>References: Some nice inspire</a:t>
            </a:r>
          </a:p>
        </p:txBody>
      </p:sp>
      <p:sp>
        <p:nvSpPr>
          <p:cNvPr id="228" name="Circle"/>
          <p:cNvSpPr/>
          <p:nvPr>
            <p:ph type="body" sz="quarter" idx="25"/>
          </p:nvPr>
        </p:nvSpPr>
        <p:spPr>
          <a:xfrm>
            <a:off x="15575280" y="4170048"/>
            <a:ext cx="1016001" cy="1016001"/>
          </a:xfrm>
          <a:prstGeom prst="ellipse">
            <a:avLst/>
          </a:prstGeom>
          <a:solidFill>
            <a:srgbClr val="FFFFFF"/>
          </a:solidFill>
        </p:spPr>
        <p:txBody>
          <a:bodyPr lIns="50800" tIns="50800" rIns="50800" bIns="50800" anchor="ctr">
            <a:noAutofit/>
          </a:bodyPr>
          <a:lstStyle/>
          <a:p>
            <a:pPr algn="ctr" defTabSz="825500">
              <a:lnSpc>
                <a:spcPct val="100000"/>
              </a:lnSpc>
              <a:spcBef>
                <a:spcPts val="0"/>
              </a:spcBef>
              <a:defRPr sz="3200">
                <a:solidFill>
                  <a:srgbClr val="FFFFFF"/>
                </a:solidFill>
                <a:latin typeface="Archivo SemiBold Medium"/>
                <a:ea typeface="Archivo SemiBold Medium"/>
                <a:cs typeface="Archivo SemiBold Medium"/>
                <a:sym typeface="Archivo SemiBold Medium"/>
              </a:defRPr>
            </a:pPr>
          </a:p>
        </p:txBody>
      </p:sp>
      <p:sp>
        <p:nvSpPr>
          <p:cNvPr id="229" name="01"/>
          <p:cNvSpPr txBox="1"/>
          <p:nvPr>
            <p:ph type="body" sz="quarter" idx="26"/>
          </p:nvPr>
        </p:nvSpPr>
        <p:spPr>
          <a:xfrm>
            <a:off x="15729945" y="4388865"/>
            <a:ext cx="706671" cy="578369"/>
          </a:xfrm>
          <a:prstGeom prst="rect">
            <a:avLst/>
          </a:prstGeom>
        </p:spPr>
        <p:txBody>
          <a:bodyPr lIns="50800" tIns="50800" rIns="50800" bIns="50800" anchor="ctr">
            <a:noAutofit/>
          </a:bodyPr>
          <a:lstStyle>
            <a:lvl1pPr algn="ctr" defTabSz="2438338">
              <a:spcBef>
                <a:spcPts val="0"/>
              </a:spcBef>
              <a:defRPr spc="-64" sz="3200">
                <a:solidFill>
                  <a:srgbClr val="000000"/>
                </a:solidFill>
              </a:defRPr>
            </a:lvl1pPr>
          </a:lstStyle>
          <a:p>
            <a:pPr/>
            <a:r>
              <a:t>01</a:t>
            </a:r>
          </a:p>
        </p:txBody>
      </p:sp>
      <p:sp>
        <p:nvSpPr>
          <p:cNvPr id="230" name="Circle"/>
          <p:cNvSpPr/>
          <p:nvPr>
            <p:ph type="body" sz="quarter" idx="27"/>
          </p:nvPr>
        </p:nvSpPr>
        <p:spPr>
          <a:xfrm>
            <a:off x="15397480" y="7820659"/>
            <a:ext cx="1016001" cy="1016001"/>
          </a:xfrm>
          <a:prstGeom prst="ellipse">
            <a:avLst/>
          </a:prstGeom>
          <a:solidFill>
            <a:srgbClr val="FFFFFF"/>
          </a:solidFill>
        </p:spPr>
        <p:txBody>
          <a:bodyPr lIns="50800" tIns="50800" rIns="50800" bIns="50800" anchor="ctr">
            <a:noAutofit/>
          </a:bodyPr>
          <a:lstStyle/>
          <a:p>
            <a:pPr algn="ctr" defTabSz="825500">
              <a:lnSpc>
                <a:spcPct val="100000"/>
              </a:lnSpc>
              <a:spcBef>
                <a:spcPts val="0"/>
              </a:spcBef>
              <a:defRPr sz="3200">
                <a:solidFill>
                  <a:srgbClr val="FFFFFF"/>
                </a:solidFill>
                <a:latin typeface="Archivo SemiBold Medium"/>
                <a:ea typeface="Archivo SemiBold Medium"/>
                <a:cs typeface="Archivo SemiBold Medium"/>
                <a:sym typeface="Archivo SemiBold Medium"/>
              </a:defRPr>
            </a:pPr>
          </a:p>
        </p:txBody>
      </p:sp>
      <p:sp>
        <p:nvSpPr>
          <p:cNvPr id="231" name="03"/>
          <p:cNvSpPr txBox="1"/>
          <p:nvPr>
            <p:ph type="body" sz="quarter" idx="28"/>
          </p:nvPr>
        </p:nvSpPr>
        <p:spPr>
          <a:xfrm>
            <a:off x="15552145" y="8039475"/>
            <a:ext cx="706671" cy="578370"/>
          </a:xfrm>
          <a:prstGeom prst="rect">
            <a:avLst/>
          </a:prstGeom>
        </p:spPr>
        <p:txBody>
          <a:bodyPr lIns="50800" tIns="50800" rIns="50800" bIns="50800" anchor="ctr">
            <a:noAutofit/>
          </a:bodyPr>
          <a:lstStyle>
            <a:lvl1pPr algn="ctr" defTabSz="2438338">
              <a:spcBef>
                <a:spcPts val="0"/>
              </a:spcBef>
              <a:defRPr spc="-64" sz="3200">
                <a:solidFill>
                  <a:srgbClr val="000000"/>
                </a:solidFill>
              </a:defRPr>
            </a:lvl1pPr>
          </a:lstStyle>
          <a:p>
            <a:pPr/>
            <a:r>
              <a:t>03</a:t>
            </a:r>
          </a:p>
        </p:txBody>
      </p:sp>
      <p:sp>
        <p:nvSpPr>
          <p:cNvPr id="232" name="Gallia est omnis divisa in partes tres, quarum. Paullum deliquit, ponderibus modulisque suis ratio utitur."/>
          <p:cNvSpPr txBox="1"/>
          <p:nvPr>
            <p:ph type="body" sz="quarter" idx="29"/>
          </p:nvPr>
        </p:nvSpPr>
        <p:spPr>
          <a:xfrm>
            <a:off x="1886556" y="11664319"/>
            <a:ext cx="5630010" cy="1224281"/>
          </a:xfrm>
          <a:prstGeom prst="rect">
            <a:avLst/>
          </a:prstGeom>
        </p:spPr>
        <p:txBody>
          <a:bodyPr lIns="50800" tIns="50800" rIns="50800" bIns="50800">
            <a:spAutoFit/>
          </a:bodyPr>
          <a:lstStyle>
            <a:lvl1pPr defTabSz="2438338">
              <a:lnSpc>
                <a:spcPct val="120000"/>
              </a:lnSpc>
              <a:spcBef>
                <a:spcPts val="0"/>
              </a:spcBef>
              <a:defRPr spc="72" sz="2400">
                <a:solidFill>
                  <a:srgbClr val="FFFFFF"/>
                </a:solidFill>
              </a:defRPr>
            </a:lvl1pPr>
          </a:lstStyle>
          <a:p>
            <a:pPr/>
            <a:r>
              <a:t>Gallia est omnis divisa in partes tres, quarum. Paullum deliquit, ponderibus modulisque suis ratio utitur.</a:t>
            </a:r>
          </a:p>
        </p:txBody>
      </p:sp>
      <p:sp>
        <p:nvSpPr>
          <p:cNvPr id="233" name="Circle"/>
          <p:cNvSpPr/>
          <p:nvPr>
            <p:ph type="body" sz="quarter" idx="30"/>
          </p:nvPr>
        </p:nvSpPr>
        <p:spPr>
          <a:xfrm>
            <a:off x="923819" y="11664319"/>
            <a:ext cx="647701" cy="647701"/>
          </a:xfrm>
          <a:prstGeom prst="ellipse">
            <a:avLst/>
          </a:prstGeom>
          <a:solidFill>
            <a:srgbClr val="000000"/>
          </a:solidFill>
        </p:spPr>
        <p:txBody>
          <a:bodyPr lIns="50800" tIns="50800" rIns="50800" bIns="50800" anchor="ctr">
            <a:noAutofit/>
          </a:bodyPr>
          <a:lstStyle/>
          <a:p>
            <a:pPr algn="ctr" defTabSz="825500">
              <a:lnSpc>
                <a:spcPct val="100000"/>
              </a:lnSpc>
              <a:spcBef>
                <a:spcPts val="0"/>
              </a:spcBef>
              <a:defRPr sz="3200">
                <a:solidFill>
                  <a:srgbClr val="FFFFFF"/>
                </a:solidFill>
                <a:latin typeface="Archivo SemiBold Medium"/>
                <a:ea typeface="Archivo SemiBold Medium"/>
                <a:cs typeface="Archivo SemiBold Medium"/>
                <a:sym typeface="Archivo SemiBold Medium"/>
              </a:defRPr>
            </a:pPr>
          </a:p>
        </p:txBody>
      </p:sp>
      <p:sp>
        <p:nvSpPr>
          <p:cNvPr id="234" name="01"/>
          <p:cNvSpPr txBox="1"/>
          <p:nvPr>
            <p:ph type="body" sz="quarter" idx="31"/>
          </p:nvPr>
        </p:nvSpPr>
        <p:spPr>
          <a:xfrm>
            <a:off x="1022417" y="11660803"/>
            <a:ext cx="450504" cy="632884"/>
          </a:xfrm>
          <a:prstGeom prst="rect">
            <a:avLst/>
          </a:prstGeom>
        </p:spPr>
        <p:txBody>
          <a:bodyPr lIns="50800" tIns="50800" rIns="50800" bIns="50800" anchor="ctr">
            <a:noAutofit/>
          </a:bodyPr>
          <a:lstStyle>
            <a:lvl1pPr algn="ctr" defTabSz="2438338">
              <a:spcBef>
                <a:spcPts val="0"/>
              </a:spcBef>
              <a:defRPr spc="-48" sz="2400">
                <a:solidFill>
                  <a:srgbClr val="FFFFFF"/>
                </a:solidFill>
              </a:defRPr>
            </a:lvl1pPr>
          </a:lstStyle>
          <a:p>
            <a:pPr/>
            <a:r>
              <a:t>01</a:t>
            </a:r>
          </a:p>
        </p:txBody>
      </p:sp>
      <p:sp>
        <p:nvSpPr>
          <p:cNvPr id="235" name="Gallia est omnis divisa in partes tres, quarum. Paullum deliquit, ponderibus modulisque suis ratio utitur."/>
          <p:cNvSpPr txBox="1"/>
          <p:nvPr>
            <p:ph type="body" sz="quarter" idx="32"/>
          </p:nvPr>
        </p:nvSpPr>
        <p:spPr>
          <a:xfrm>
            <a:off x="9872790" y="11609391"/>
            <a:ext cx="5630010" cy="1224281"/>
          </a:xfrm>
          <a:prstGeom prst="rect">
            <a:avLst/>
          </a:prstGeom>
        </p:spPr>
        <p:txBody>
          <a:bodyPr lIns="50800" tIns="50800" rIns="50800" bIns="50800">
            <a:spAutoFit/>
          </a:bodyPr>
          <a:lstStyle>
            <a:lvl1pPr defTabSz="2438338">
              <a:lnSpc>
                <a:spcPct val="120000"/>
              </a:lnSpc>
              <a:spcBef>
                <a:spcPts val="0"/>
              </a:spcBef>
              <a:defRPr spc="72" sz="2400">
                <a:solidFill>
                  <a:srgbClr val="FFFFFF"/>
                </a:solidFill>
              </a:defRPr>
            </a:lvl1pPr>
          </a:lstStyle>
          <a:p>
            <a:pPr/>
            <a:r>
              <a:t>Gallia est omnis divisa in partes tres, quarum. Paullum deliquit, ponderibus modulisque suis ratio utitur.</a:t>
            </a:r>
          </a:p>
        </p:txBody>
      </p:sp>
      <p:sp>
        <p:nvSpPr>
          <p:cNvPr id="236" name="Circle"/>
          <p:cNvSpPr/>
          <p:nvPr>
            <p:ph type="body" sz="quarter" idx="33"/>
          </p:nvPr>
        </p:nvSpPr>
        <p:spPr>
          <a:xfrm>
            <a:off x="8910053" y="11609391"/>
            <a:ext cx="647701" cy="647701"/>
          </a:xfrm>
          <a:prstGeom prst="ellipse">
            <a:avLst/>
          </a:prstGeom>
          <a:solidFill>
            <a:srgbClr val="000000"/>
          </a:solidFill>
        </p:spPr>
        <p:txBody>
          <a:bodyPr lIns="50800" tIns="50800" rIns="50800" bIns="50800" anchor="ctr">
            <a:noAutofit/>
          </a:bodyPr>
          <a:lstStyle/>
          <a:p>
            <a:pPr algn="ctr" defTabSz="825500">
              <a:lnSpc>
                <a:spcPct val="100000"/>
              </a:lnSpc>
              <a:spcBef>
                <a:spcPts val="0"/>
              </a:spcBef>
              <a:defRPr sz="3200">
                <a:solidFill>
                  <a:srgbClr val="FFFFFF"/>
                </a:solidFill>
                <a:latin typeface="Archivo SemiBold Medium"/>
                <a:ea typeface="Archivo SemiBold Medium"/>
                <a:cs typeface="Archivo SemiBold Medium"/>
                <a:sym typeface="Archivo SemiBold Medium"/>
              </a:defRPr>
            </a:pPr>
          </a:p>
        </p:txBody>
      </p:sp>
      <p:sp>
        <p:nvSpPr>
          <p:cNvPr id="237" name="02"/>
          <p:cNvSpPr txBox="1"/>
          <p:nvPr>
            <p:ph type="body" sz="quarter" idx="34"/>
          </p:nvPr>
        </p:nvSpPr>
        <p:spPr>
          <a:xfrm>
            <a:off x="9008651" y="11606962"/>
            <a:ext cx="450504" cy="631933"/>
          </a:xfrm>
          <a:prstGeom prst="rect">
            <a:avLst/>
          </a:prstGeom>
        </p:spPr>
        <p:txBody>
          <a:bodyPr lIns="50800" tIns="50800" rIns="50800" bIns="50800" anchor="ctr">
            <a:noAutofit/>
          </a:bodyPr>
          <a:lstStyle>
            <a:lvl1pPr algn="ctr" defTabSz="2438338">
              <a:spcBef>
                <a:spcPts val="0"/>
              </a:spcBef>
              <a:defRPr spc="-48" sz="2400">
                <a:solidFill>
                  <a:srgbClr val="FFFFFF"/>
                </a:solidFill>
              </a:defRPr>
            </a:lvl1pPr>
          </a:lstStyle>
          <a:p>
            <a:pPr/>
            <a:r>
              <a:t>02</a:t>
            </a:r>
          </a:p>
        </p:txBody>
      </p:sp>
      <p:sp>
        <p:nvSpPr>
          <p:cNvPr id="238" name="Gallia est omnis divisa in partes tres, quarum. Paullum deliquit, ponderibus modulisque suis ratio utitur."/>
          <p:cNvSpPr txBox="1"/>
          <p:nvPr>
            <p:ph type="body" sz="quarter" idx="35"/>
          </p:nvPr>
        </p:nvSpPr>
        <p:spPr>
          <a:xfrm>
            <a:off x="17859024" y="11554463"/>
            <a:ext cx="5630010" cy="1224281"/>
          </a:xfrm>
          <a:prstGeom prst="rect">
            <a:avLst/>
          </a:prstGeom>
        </p:spPr>
        <p:txBody>
          <a:bodyPr lIns="50800" tIns="50800" rIns="50800" bIns="50800">
            <a:spAutoFit/>
          </a:bodyPr>
          <a:lstStyle>
            <a:lvl1pPr defTabSz="2438338">
              <a:lnSpc>
                <a:spcPct val="120000"/>
              </a:lnSpc>
              <a:spcBef>
                <a:spcPts val="0"/>
              </a:spcBef>
              <a:defRPr spc="72" sz="2400">
                <a:solidFill>
                  <a:srgbClr val="FFFFFF"/>
                </a:solidFill>
              </a:defRPr>
            </a:lvl1pPr>
          </a:lstStyle>
          <a:p>
            <a:pPr/>
            <a:r>
              <a:t>Gallia est omnis divisa in partes tres, quarum. Paullum deliquit, ponderibus modulisque suis ratio utitur.</a:t>
            </a:r>
          </a:p>
        </p:txBody>
      </p:sp>
      <p:sp>
        <p:nvSpPr>
          <p:cNvPr id="239" name="Circle"/>
          <p:cNvSpPr/>
          <p:nvPr>
            <p:ph type="body" sz="quarter" idx="36"/>
          </p:nvPr>
        </p:nvSpPr>
        <p:spPr>
          <a:xfrm>
            <a:off x="16896286" y="11554463"/>
            <a:ext cx="647701" cy="647701"/>
          </a:xfrm>
          <a:prstGeom prst="ellipse">
            <a:avLst/>
          </a:prstGeom>
          <a:solidFill>
            <a:srgbClr val="000000"/>
          </a:solidFill>
        </p:spPr>
        <p:txBody>
          <a:bodyPr lIns="50800" tIns="50800" rIns="50800" bIns="50800" anchor="ctr">
            <a:noAutofit/>
          </a:bodyPr>
          <a:lstStyle/>
          <a:p>
            <a:pPr algn="ctr" defTabSz="825500">
              <a:lnSpc>
                <a:spcPct val="100000"/>
              </a:lnSpc>
              <a:spcBef>
                <a:spcPts val="0"/>
              </a:spcBef>
              <a:defRPr sz="3200">
                <a:solidFill>
                  <a:srgbClr val="FFFFFF"/>
                </a:solidFill>
                <a:latin typeface="Archivo SemiBold Medium"/>
                <a:ea typeface="Archivo SemiBold Medium"/>
                <a:cs typeface="Archivo SemiBold Medium"/>
                <a:sym typeface="Archivo SemiBold Medium"/>
              </a:defRPr>
            </a:pPr>
          </a:p>
        </p:txBody>
      </p:sp>
      <p:sp>
        <p:nvSpPr>
          <p:cNvPr id="240" name="03"/>
          <p:cNvSpPr txBox="1"/>
          <p:nvPr>
            <p:ph type="body" sz="quarter" idx="37"/>
          </p:nvPr>
        </p:nvSpPr>
        <p:spPr>
          <a:xfrm>
            <a:off x="16994885" y="11563701"/>
            <a:ext cx="450503" cy="632695"/>
          </a:xfrm>
          <a:prstGeom prst="rect">
            <a:avLst/>
          </a:prstGeom>
        </p:spPr>
        <p:txBody>
          <a:bodyPr lIns="50800" tIns="50800" rIns="50800" bIns="50800" anchor="ctr">
            <a:noAutofit/>
          </a:bodyPr>
          <a:lstStyle>
            <a:lvl1pPr algn="ctr" defTabSz="2438338">
              <a:spcBef>
                <a:spcPts val="0"/>
              </a:spcBef>
              <a:defRPr spc="-48" sz="2400">
                <a:solidFill>
                  <a:srgbClr val="FFFFFF"/>
                </a:solidFill>
              </a:defRPr>
            </a:lvl1pPr>
          </a:lstStyle>
          <a:p>
            <a:pPr/>
            <a:r>
              <a:t>03</a:t>
            </a:r>
          </a:p>
        </p:txBody>
      </p:sp>
      <p:sp>
        <p:nvSpPr>
          <p:cNvPr id="241" name="Slide Number"/>
          <p:cNvSpPr txBox="1"/>
          <p:nvPr>
            <p:ph type="sldNum" sz="quarter" idx="2"/>
          </p:nvPr>
        </p:nvSpPr>
        <p:spPr>
          <a:xfrm>
            <a:off x="12003553" y="13099998"/>
            <a:ext cx="364397" cy="355601"/>
          </a:xfrm>
          <a:prstGeom prst="rect">
            <a:avLst/>
          </a:prstGeom>
        </p:spPr>
        <p:txBody>
          <a:bodyPr lIns="50800" tIns="50800" rIns="50800" bIns="50800" anchor="b"/>
          <a:lstStyle>
            <a:lvl1pPr defTabSz="584200">
              <a:defRPr sz="1800">
                <a:solidFill>
                  <a:srgbClr val="000000"/>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14">
    <p:spTree>
      <p:nvGrpSpPr>
        <p:cNvPr id="1" name=""/>
        <p:cNvGrpSpPr/>
        <p:nvPr/>
      </p:nvGrpSpPr>
      <p:grpSpPr>
        <a:xfrm>
          <a:off x="0" y="0"/>
          <a:ext cx="0" cy="0"/>
          <a:chOff x="0" y="0"/>
          <a:chExt cx="0" cy="0"/>
        </a:xfrm>
      </p:grpSpPr>
      <p:sp>
        <p:nvSpPr>
          <p:cNvPr id="248" name="PlaceholderImage.png"/>
          <p:cNvSpPr/>
          <p:nvPr>
            <p:ph type="pic" idx="21"/>
          </p:nvPr>
        </p:nvSpPr>
        <p:spPr>
          <a:xfrm rot="5905">
            <a:off x="11762" y="-5324852"/>
            <a:ext cx="24384001" cy="24384001"/>
          </a:xfrm>
          <a:prstGeom prst="rect">
            <a:avLst/>
          </a:prstGeom>
        </p:spPr>
        <p:txBody>
          <a:bodyPr lIns="91439" rIns="91439">
            <a:noAutofit/>
          </a:bodyPr>
          <a:lstStyle/>
          <a:p>
            <a:pPr/>
          </a:p>
        </p:txBody>
      </p:sp>
      <p:sp>
        <p:nvSpPr>
          <p:cNvPr id="249" name="At a time when most architects dream of building colossal structures, Antonin Ziegler embraces the human scale of the private home."/>
          <p:cNvSpPr txBox="1"/>
          <p:nvPr>
            <p:ph type="body" sz="half" idx="22"/>
          </p:nvPr>
        </p:nvSpPr>
        <p:spPr>
          <a:xfrm>
            <a:off x="1195270" y="2792729"/>
            <a:ext cx="10318367" cy="7835901"/>
          </a:xfrm>
          <a:prstGeom prst="rect">
            <a:avLst/>
          </a:prstGeom>
        </p:spPr>
        <p:txBody>
          <a:bodyPr lIns="50800" tIns="50800" rIns="50800" bIns="50800">
            <a:spAutoFit/>
          </a:bodyPr>
          <a:lstStyle>
            <a:lvl1pPr defTabSz="2438338">
              <a:lnSpc>
                <a:spcPct val="100000"/>
              </a:lnSpc>
              <a:spcBef>
                <a:spcPts val="0"/>
              </a:spcBef>
              <a:defRPr spc="239" sz="8000">
                <a:solidFill>
                  <a:srgbClr val="FFFFFF"/>
                </a:solidFill>
              </a:defRPr>
            </a:lvl1pPr>
          </a:lstStyle>
          <a:p>
            <a:pPr/>
            <a:r>
              <a:t>At a time when most architects dream of building colossal structures, Antonin Ziegler embraces the human scale of the private home.</a:t>
            </a:r>
          </a:p>
        </p:txBody>
      </p:sp>
      <p:sp>
        <p:nvSpPr>
          <p:cNvPr id="250" name="REFERENCES"/>
          <p:cNvSpPr txBox="1"/>
          <p:nvPr>
            <p:ph type="body" sz="half" idx="23"/>
          </p:nvPr>
        </p:nvSpPr>
        <p:spPr>
          <a:xfrm>
            <a:off x="1018748" y="10642595"/>
            <a:ext cx="20677905" cy="3314701"/>
          </a:xfrm>
          <a:prstGeom prst="rect">
            <a:avLst/>
          </a:prstGeom>
        </p:spPr>
        <p:txBody>
          <a:bodyPr wrap="none" lIns="0" tIns="0" rIns="0" bIns="0" anchor="b">
            <a:spAutoFit/>
          </a:bodyPr>
          <a:lstStyle>
            <a:lvl1pPr defTabSz="2438338">
              <a:spcBef>
                <a:spcPts val="0"/>
              </a:spcBef>
              <a:defRPr spc="-479" sz="24000">
                <a:solidFill>
                  <a:srgbClr val="FFFFFF"/>
                </a:solidFill>
                <a:latin typeface="Archivo SemiBold Bold"/>
                <a:ea typeface="Archivo SemiBold Bold"/>
                <a:cs typeface="Archivo SemiBold Bold"/>
                <a:sym typeface="Archivo SemiBold Bold"/>
              </a:defRPr>
            </a:lvl1pPr>
          </a:lstStyle>
          <a:p>
            <a:pPr/>
            <a:r>
              <a:t>REFERENCES</a:t>
            </a:r>
          </a:p>
        </p:txBody>
      </p:sp>
      <p:sp>
        <p:nvSpPr>
          <p:cNvPr id="251" name="Slide Number"/>
          <p:cNvSpPr txBox="1"/>
          <p:nvPr>
            <p:ph type="sldNum" sz="quarter" idx="2"/>
          </p:nvPr>
        </p:nvSpPr>
        <p:spPr>
          <a:xfrm>
            <a:off x="12003553" y="13099998"/>
            <a:ext cx="364397" cy="355601"/>
          </a:xfrm>
          <a:prstGeom prst="rect">
            <a:avLst/>
          </a:prstGeom>
        </p:spPr>
        <p:txBody>
          <a:bodyPr lIns="50800" tIns="50800" rIns="50800" bIns="50800" anchor="b"/>
          <a:lstStyle>
            <a:lvl1pPr defTabSz="584200">
              <a:defRPr sz="1800">
                <a:solidFill>
                  <a:srgbClr val="000000"/>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1">
    <p:bg>
      <p:bgPr>
        <a:solidFill>
          <a:srgbClr val="000000"/>
        </a:solidFill>
      </p:bgPr>
    </p:bg>
    <p:spTree>
      <p:nvGrpSpPr>
        <p:cNvPr id="1" name=""/>
        <p:cNvGrpSpPr/>
        <p:nvPr/>
      </p:nvGrpSpPr>
      <p:grpSpPr>
        <a:xfrm>
          <a:off x="0" y="0"/>
          <a:ext cx="0" cy="0"/>
          <a:chOff x="0" y="0"/>
          <a:chExt cx="0" cy="0"/>
        </a:xfrm>
      </p:grpSpPr>
      <p:sp>
        <p:nvSpPr>
          <p:cNvPr id="18" name="CREATIVE BRIEF"/>
          <p:cNvSpPr txBox="1"/>
          <p:nvPr>
            <p:ph type="body" idx="21"/>
          </p:nvPr>
        </p:nvSpPr>
        <p:spPr>
          <a:xfrm>
            <a:off x="1270000" y="4169133"/>
            <a:ext cx="21994520" cy="9029700"/>
          </a:xfrm>
          <a:prstGeom prst="rect">
            <a:avLst/>
          </a:prstGeom>
        </p:spPr>
        <p:txBody>
          <a:bodyPr lIns="50800" tIns="50800" rIns="50800" bIns="50800" anchor="ctr">
            <a:spAutoFit/>
          </a:bodyPr>
          <a:lstStyle>
            <a:lvl1pPr defTabSz="2438338">
              <a:spcBef>
                <a:spcPts val="0"/>
              </a:spcBef>
              <a:defRPr spc="-680" sz="34000">
                <a:solidFill>
                  <a:srgbClr val="FFFFFF"/>
                </a:solidFill>
                <a:latin typeface="Archivo SemiBold Bold"/>
                <a:ea typeface="Archivo SemiBold Bold"/>
                <a:cs typeface="Archivo SemiBold Bold"/>
                <a:sym typeface="Archivo SemiBold Bold"/>
              </a:defRPr>
            </a:lvl1pPr>
          </a:lstStyle>
          <a:p>
            <a:pPr/>
            <a:r>
              <a:t>CREATIVE BRIEF</a:t>
            </a:r>
          </a:p>
        </p:txBody>
      </p:sp>
      <p:sp>
        <p:nvSpPr>
          <p:cNvPr id="19" name="Company name"/>
          <p:cNvSpPr txBox="1"/>
          <p:nvPr>
            <p:ph type="body" sz="quarter" idx="22"/>
          </p:nvPr>
        </p:nvSpPr>
        <p:spPr>
          <a:xfrm>
            <a:off x="1270000" y="468630"/>
            <a:ext cx="8859326" cy="647701"/>
          </a:xfrm>
          <a:prstGeom prst="rect">
            <a:avLst/>
          </a:prstGeom>
        </p:spPr>
        <p:txBody>
          <a:bodyPr lIns="50800" tIns="50800" rIns="50800" bIns="50800">
            <a:spAutoFit/>
          </a:bodyPr>
          <a:lstStyle>
            <a:lvl1pPr defTabSz="2438338">
              <a:spcBef>
                <a:spcPts val="0"/>
              </a:spcBef>
              <a:defRPr spc="-79" sz="4000">
                <a:solidFill>
                  <a:srgbClr val="FFFFFF"/>
                </a:solidFill>
              </a:defRPr>
            </a:lvl1pPr>
          </a:lstStyle>
          <a:p>
            <a:pPr/>
            <a:r>
              <a:t>Company name</a:t>
            </a:r>
          </a:p>
        </p:txBody>
      </p:sp>
      <p:sp>
        <p:nvSpPr>
          <p:cNvPr id="20" name="On January 2020"/>
          <p:cNvSpPr txBox="1"/>
          <p:nvPr>
            <p:ph type="body" sz="quarter" idx="23" hasCustomPrompt="1"/>
          </p:nvPr>
        </p:nvSpPr>
        <p:spPr>
          <a:xfrm>
            <a:off x="18108148" y="508000"/>
            <a:ext cx="5005852" cy="647701"/>
          </a:xfrm>
          <a:prstGeom prst="rect">
            <a:avLst/>
          </a:prstGeom>
        </p:spPr>
        <p:txBody>
          <a:bodyPr lIns="50800" tIns="50800" rIns="50800" bIns="50800">
            <a:spAutoFit/>
          </a:bodyPr>
          <a:lstStyle>
            <a:lvl1pPr algn="r" defTabSz="2438338">
              <a:spcBef>
                <a:spcPts val="0"/>
              </a:spcBef>
              <a:defRPr spc="-79" sz="4000">
                <a:solidFill>
                  <a:srgbClr val="FFFFFF"/>
                </a:solidFill>
              </a:defRPr>
            </a:lvl1pPr>
          </a:lstStyle>
          <a:p>
            <a:pPr/>
            <a:r>
              <a:t>JANUARY 2020</a:t>
            </a:r>
          </a:p>
        </p:txBody>
      </p:sp>
      <p:sp>
        <p:nvSpPr>
          <p:cNvPr id="21" name="Slide Number"/>
          <p:cNvSpPr txBox="1"/>
          <p:nvPr>
            <p:ph type="sldNum" sz="quarter" idx="2"/>
          </p:nvPr>
        </p:nvSpPr>
        <p:spPr>
          <a:xfrm>
            <a:off x="12003553" y="13099998"/>
            <a:ext cx="364397" cy="355601"/>
          </a:xfrm>
          <a:prstGeom prst="rect">
            <a:avLst/>
          </a:prstGeom>
        </p:spPr>
        <p:txBody>
          <a:bodyPr lIns="50800" tIns="50800" rIns="50800" bIns="50800" anchor="b"/>
          <a:lstStyle>
            <a:lvl1pPr defTabSz="584200">
              <a:defRPr sz="1800">
                <a:solidFill>
                  <a:srgbClr val="000000"/>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15">
    <p:spTree>
      <p:nvGrpSpPr>
        <p:cNvPr id="1" name=""/>
        <p:cNvGrpSpPr/>
        <p:nvPr/>
      </p:nvGrpSpPr>
      <p:grpSpPr>
        <a:xfrm>
          <a:off x="0" y="0"/>
          <a:ext cx="0" cy="0"/>
          <a:chOff x="0" y="0"/>
          <a:chExt cx="0" cy="0"/>
        </a:xfrm>
      </p:grpSpPr>
      <p:sp>
        <p:nvSpPr>
          <p:cNvPr id="258" name="Image"/>
          <p:cNvSpPr/>
          <p:nvPr>
            <p:ph type="pic" idx="21"/>
          </p:nvPr>
        </p:nvSpPr>
        <p:spPr>
          <a:xfrm rot="5905">
            <a:off x="7399" y="-20897"/>
            <a:ext cx="24384001" cy="8636001"/>
          </a:xfrm>
          <a:prstGeom prst="rect">
            <a:avLst/>
          </a:prstGeom>
        </p:spPr>
        <p:txBody>
          <a:bodyPr lIns="91439" rIns="91439">
            <a:noAutofit/>
          </a:bodyPr>
          <a:lstStyle/>
          <a:p>
            <a:pPr/>
          </a:p>
        </p:txBody>
      </p:sp>
      <p:sp>
        <p:nvSpPr>
          <p:cNvPr id="259" name="TARGET…"/>
          <p:cNvSpPr txBox="1"/>
          <p:nvPr>
            <p:ph type="body" sz="half" idx="22"/>
          </p:nvPr>
        </p:nvSpPr>
        <p:spPr>
          <a:xfrm>
            <a:off x="1270000" y="9524997"/>
            <a:ext cx="9763253" cy="10345421"/>
          </a:xfrm>
          <a:prstGeom prst="rect">
            <a:avLst/>
          </a:prstGeom>
        </p:spPr>
        <p:txBody>
          <a:bodyPr lIns="50800" tIns="50800" rIns="50800" bIns="50800">
            <a:spAutoFit/>
          </a:bodyPr>
          <a:lstStyle/>
          <a:p>
            <a:pPr defTabSz="2438338">
              <a:spcBef>
                <a:spcPts val="0"/>
              </a:spcBef>
              <a:defRPr spc="-400" sz="20000">
                <a:solidFill>
                  <a:srgbClr val="FFFFFF"/>
                </a:solidFill>
                <a:latin typeface="Archivo SemiBold Bold"/>
                <a:ea typeface="Archivo SemiBold Bold"/>
                <a:cs typeface="Archivo SemiBold Bold"/>
                <a:sym typeface="Archivo SemiBold Bold"/>
              </a:defRPr>
            </a:pPr>
            <a:r>
              <a:t>TARGET</a:t>
            </a:r>
          </a:p>
          <a:p>
            <a:pPr defTabSz="2438338">
              <a:spcBef>
                <a:spcPts val="0"/>
              </a:spcBef>
              <a:defRPr spc="-400" sz="20000">
                <a:solidFill>
                  <a:srgbClr val="FFFFFF"/>
                </a:solidFill>
                <a:latin typeface="Archivo SemiBold Bold"/>
                <a:ea typeface="Archivo SemiBold Bold"/>
                <a:cs typeface="Archivo SemiBold Bold"/>
                <a:sym typeface="Archivo SemiBold Bold"/>
              </a:defRPr>
            </a:pPr>
            <a:r>
              <a:t>AUDIENCE</a:t>
            </a:r>
          </a:p>
        </p:txBody>
      </p:sp>
      <p:sp>
        <p:nvSpPr>
          <p:cNvPr id="260" name="Gallia est omnis divisa in partes tres, quarum. Paullum deliquit, ponderibus modulisque suis ratio utitur. Sed haec quis possit intrepidus aestimare tellus. Cum sociis natoque penatibus et magnis dis parturient."/>
          <p:cNvSpPr txBox="1"/>
          <p:nvPr>
            <p:ph type="body" sz="quarter" idx="23"/>
          </p:nvPr>
        </p:nvSpPr>
        <p:spPr>
          <a:xfrm>
            <a:off x="13099211" y="9718037"/>
            <a:ext cx="9952234" cy="2679701"/>
          </a:xfrm>
          <a:prstGeom prst="rect">
            <a:avLst/>
          </a:prstGeom>
        </p:spPr>
        <p:txBody>
          <a:bodyPr lIns="50800" tIns="50800" rIns="50800" bIns="50800" anchor="b">
            <a:spAutoFit/>
          </a:bodyPr>
          <a:lstStyle>
            <a:lvl1pPr defTabSz="2438338">
              <a:lnSpc>
                <a:spcPct val="120000"/>
              </a:lnSpc>
              <a:spcBef>
                <a:spcPts val="0"/>
              </a:spcBef>
              <a:defRPr spc="96" sz="3200">
                <a:solidFill>
                  <a:srgbClr val="FFFFFF"/>
                </a:solidFill>
              </a:defRPr>
            </a:lvl1pPr>
          </a:lstStyle>
          <a:p>
            <a:pPr/>
            <a:r>
              <a:t>Gallia est omnis divisa in partes tres, quarum. Paullum deliquit, ponderibus modulisque suis ratio utitur. Sed haec quis possit intrepidus aestimare tellus. Cum sociis natoque penatibus et magnis dis parturient.</a:t>
            </a:r>
          </a:p>
        </p:txBody>
      </p:sp>
      <p:sp>
        <p:nvSpPr>
          <p:cNvPr id="261" name="Slide Number"/>
          <p:cNvSpPr txBox="1"/>
          <p:nvPr>
            <p:ph type="sldNum" sz="quarter" idx="2"/>
          </p:nvPr>
        </p:nvSpPr>
        <p:spPr>
          <a:xfrm>
            <a:off x="12003553" y="13099998"/>
            <a:ext cx="364397" cy="355601"/>
          </a:xfrm>
          <a:prstGeom prst="rect">
            <a:avLst/>
          </a:prstGeom>
        </p:spPr>
        <p:txBody>
          <a:bodyPr lIns="50800" tIns="50800" rIns="50800" bIns="50800" anchor="b"/>
          <a:lstStyle>
            <a:lvl1pPr defTabSz="584200">
              <a:defRPr sz="1800">
                <a:solidFill>
                  <a:srgbClr val="000000"/>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16">
    <p:spTree>
      <p:nvGrpSpPr>
        <p:cNvPr id="1" name=""/>
        <p:cNvGrpSpPr/>
        <p:nvPr/>
      </p:nvGrpSpPr>
      <p:grpSpPr>
        <a:xfrm>
          <a:off x="0" y="0"/>
          <a:ext cx="0" cy="0"/>
          <a:chOff x="0" y="0"/>
          <a:chExt cx="0" cy="0"/>
        </a:xfrm>
      </p:grpSpPr>
      <p:sp>
        <p:nvSpPr>
          <p:cNvPr id="268" name="Slide Number"/>
          <p:cNvSpPr txBox="1"/>
          <p:nvPr>
            <p:ph type="sldNum" sz="quarter" idx="2"/>
          </p:nvPr>
        </p:nvSpPr>
        <p:spPr>
          <a:xfrm>
            <a:off x="12003553" y="13099998"/>
            <a:ext cx="364397" cy="355601"/>
          </a:xfrm>
          <a:prstGeom prst="rect">
            <a:avLst/>
          </a:prstGeom>
        </p:spPr>
        <p:txBody>
          <a:bodyPr lIns="50800" tIns="50800" rIns="50800" bIns="50800" anchor="b"/>
          <a:lstStyle>
            <a:lvl1pPr defTabSz="584200">
              <a:defRPr sz="1800">
                <a:solidFill>
                  <a:srgbClr val="000000"/>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17">
    <p:spTree>
      <p:nvGrpSpPr>
        <p:cNvPr id="1" name=""/>
        <p:cNvGrpSpPr/>
        <p:nvPr/>
      </p:nvGrpSpPr>
      <p:grpSpPr>
        <a:xfrm>
          <a:off x="0" y="0"/>
          <a:ext cx="0" cy="0"/>
          <a:chOff x="0" y="0"/>
          <a:chExt cx="0" cy="0"/>
        </a:xfrm>
      </p:grpSpPr>
      <p:sp>
        <p:nvSpPr>
          <p:cNvPr id="275" name="Image"/>
          <p:cNvSpPr/>
          <p:nvPr>
            <p:ph type="pic" idx="21"/>
          </p:nvPr>
        </p:nvSpPr>
        <p:spPr>
          <a:xfrm rot="5905">
            <a:off x="3036" y="-20901"/>
            <a:ext cx="24384001" cy="13716001"/>
          </a:xfrm>
          <a:prstGeom prst="rect">
            <a:avLst/>
          </a:prstGeom>
        </p:spPr>
        <p:txBody>
          <a:bodyPr lIns="91439" rIns="91439">
            <a:noAutofit/>
          </a:bodyPr>
          <a:lstStyle/>
          <a:p>
            <a:pPr/>
          </a:p>
        </p:txBody>
      </p:sp>
      <p:sp>
        <p:nvSpPr>
          <p:cNvPr id="276" name="MAY"/>
          <p:cNvSpPr txBox="1"/>
          <p:nvPr>
            <p:ph type="body" sz="quarter" idx="22"/>
          </p:nvPr>
        </p:nvSpPr>
        <p:spPr>
          <a:xfrm>
            <a:off x="1044402" y="3108958"/>
            <a:ext cx="11147598" cy="2870201"/>
          </a:xfrm>
          <a:prstGeom prst="rect">
            <a:avLst/>
          </a:prstGeom>
        </p:spPr>
        <p:txBody>
          <a:bodyPr lIns="50800" tIns="50800" rIns="50800" bIns="50800">
            <a:spAutoFit/>
          </a:bodyPr>
          <a:lstStyle>
            <a:lvl1pPr defTabSz="2438338">
              <a:spcBef>
                <a:spcPts val="0"/>
              </a:spcBef>
              <a:defRPr spc="-400" sz="20000">
                <a:solidFill>
                  <a:srgbClr val="FFFFFF"/>
                </a:solidFill>
                <a:latin typeface="Archivo SemiBold Bold"/>
                <a:ea typeface="Archivo SemiBold Bold"/>
                <a:cs typeface="Archivo SemiBold Bold"/>
                <a:sym typeface="Archivo SemiBold Bold"/>
              </a:defRPr>
            </a:lvl1pPr>
          </a:lstStyle>
          <a:p>
            <a:pPr/>
            <a:r>
              <a:t>MAY</a:t>
            </a:r>
          </a:p>
        </p:txBody>
      </p:sp>
      <p:sp>
        <p:nvSpPr>
          <p:cNvPr id="277" name="Deliverable"/>
          <p:cNvSpPr txBox="1"/>
          <p:nvPr>
            <p:ph type="body" sz="quarter" idx="23"/>
          </p:nvPr>
        </p:nvSpPr>
        <p:spPr>
          <a:xfrm>
            <a:off x="1044402" y="508000"/>
            <a:ext cx="5005852" cy="647701"/>
          </a:xfrm>
          <a:prstGeom prst="rect">
            <a:avLst/>
          </a:prstGeom>
        </p:spPr>
        <p:txBody>
          <a:bodyPr lIns="50800" tIns="50800" rIns="50800" bIns="50800">
            <a:spAutoFit/>
          </a:bodyPr>
          <a:lstStyle>
            <a:lvl1pPr defTabSz="2438338">
              <a:spcBef>
                <a:spcPts val="0"/>
              </a:spcBef>
              <a:defRPr spc="-79" sz="4000">
                <a:solidFill>
                  <a:srgbClr val="000000"/>
                </a:solidFill>
              </a:defRPr>
            </a:lvl1pPr>
          </a:lstStyle>
          <a:p>
            <a:pPr/>
            <a:r>
              <a:t>Deliverable</a:t>
            </a:r>
          </a:p>
        </p:txBody>
      </p:sp>
      <p:sp>
        <p:nvSpPr>
          <p:cNvPr id="278" name="2024"/>
          <p:cNvSpPr txBox="1"/>
          <p:nvPr>
            <p:ph type="body" idx="24"/>
          </p:nvPr>
        </p:nvSpPr>
        <p:spPr>
          <a:xfrm>
            <a:off x="-4" y="4544058"/>
            <a:ext cx="24384006" cy="11188701"/>
          </a:xfrm>
          <a:prstGeom prst="rect">
            <a:avLst/>
          </a:prstGeom>
        </p:spPr>
        <p:txBody>
          <a:bodyPr lIns="0" tIns="0" rIns="0" bIns="0" anchor="b">
            <a:spAutoFit/>
          </a:bodyPr>
          <a:lstStyle>
            <a:lvl1pPr algn="ctr" defTabSz="2438338">
              <a:spcBef>
                <a:spcPts val="0"/>
              </a:spcBef>
              <a:defRPr spc="-1619" sz="81000">
                <a:solidFill>
                  <a:srgbClr val="FF6838"/>
                </a:solidFill>
                <a:latin typeface="Archivo SemiBold Bold"/>
                <a:ea typeface="Archivo SemiBold Bold"/>
                <a:cs typeface="Archivo SemiBold Bold"/>
                <a:sym typeface="Archivo SemiBold Bold"/>
              </a:defRPr>
            </a:lvl1pPr>
          </a:lstStyle>
          <a:p>
            <a:pPr/>
            <a:r>
              <a:t>2024</a:t>
            </a:r>
          </a:p>
        </p:txBody>
      </p:sp>
      <p:sp>
        <p:nvSpPr>
          <p:cNvPr id="279" name="Marketing"/>
          <p:cNvSpPr txBox="1"/>
          <p:nvPr>
            <p:ph type="body" sz="quarter" idx="25"/>
          </p:nvPr>
        </p:nvSpPr>
        <p:spPr>
          <a:xfrm>
            <a:off x="18108148" y="508000"/>
            <a:ext cx="5005852" cy="647701"/>
          </a:xfrm>
          <a:prstGeom prst="rect">
            <a:avLst/>
          </a:prstGeom>
        </p:spPr>
        <p:txBody>
          <a:bodyPr lIns="50800" tIns="50800" rIns="50800" bIns="50800">
            <a:spAutoFit/>
          </a:bodyPr>
          <a:lstStyle>
            <a:lvl1pPr algn="r" defTabSz="2438338">
              <a:spcBef>
                <a:spcPts val="0"/>
              </a:spcBef>
              <a:defRPr spc="-79" sz="4000">
                <a:solidFill>
                  <a:srgbClr val="000000"/>
                </a:solidFill>
              </a:defRPr>
            </a:lvl1pPr>
          </a:lstStyle>
          <a:p>
            <a:pPr/>
            <a:r>
              <a:t>Marketing</a:t>
            </a:r>
          </a:p>
        </p:txBody>
      </p:sp>
      <p:sp>
        <p:nvSpPr>
          <p:cNvPr id="280" name="Some good ads on the local news channel"/>
          <p:cNvSpPr txBox="1"/>
          <p:nvPr>
            <p:ph type="body" sz="quarter" idx="26"/>
          </p:nvPr>
        </p:nvSpPr>
        <p:spPr>
          <a:xfrm>
            <a:off x="17478574" y="1155700"/>
            <a:ext cx="5635425" cy="1303021"/>
          </a:xfrm>
          <a:prstGeom prst="rect">
            <a:avLst/>
          </a:prstGeom>
        </p:spPr>
        <p:txBody>
          <a:bodyPr lIns="50800" tIns="50800" rIns="50800" bIns="50800">
            <a:spAutoFit/>
          </a:bodyPr>
          <a:lstStyle>
            <a:lvl1pPr algn="r" defTabSz="2438338">
              <a:lnSpc>
                <a:spcPct val="120000"/>
              </a:lnSpc>
              <a:spcBef>
                <a:spcPts val="0"/>
              </a:spcBef>
              <a:defRPr spc="119" sz="4000">
                <a:solidFill>
                  <a:srgbClr val="FFFFFF"/>
                </a:solidFill>
              </a:defRPr>
            </a:lvl1pPr>
          </a:lstStyle>
          <a:p>
            <a:pPr/>
            <a:r>
              <a:t>Some good ads on the local news channel </a:t>
            </a:r>
          </a:p>
        </p:txBody>
      </p:sp>
      <p:sp>
        <p:nvSpPr>
          <p:cNvPr id="281" name="Slide Number"/>
          <p:cNvSpPr txBox="1"/>
          <p:nvPr>
            <p:ph type="sldNum" sz="quarter" idx="2"/>
          </p:nvPr>
        </p:nvSpPr>
        <p:spPr>
          <a:xfrm>
            <a:off x="12003553" y="13099998"/>
            <a:ext cx="364397" cy="355601"/>
          </a:xfrm>
          <a:prstGeom prst="rect">
            <a:avLst/>
          </a:prstGeom>
        </p:spPr>
        <p:txBody>
          <a:bodyPr lIns="50800" tIns="50800" rIns="50800" bIns="50800" anchor="b"/>
          <a:lstStyle>
            <a:lvl1pPr defTabSz="584200">
              <a:defRPr sz="1800">
                <a:solidFill>
                  <a:srgbClr val="000000"/>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18">
    <p:spTree>
      <p:nvGrpSpPr>
        <p:cNvPr id="1" name=""/>
        <p:cNvGrpSpPr/>
        <p:nvPr/>
      </p:nvGrpSpPr>
      <p:grpSpPr>
        <a:xfrm>
          <a:off x="0" y="0"/>
          <a:ext cx="0" cy="0"/>
          <a:chOff x="0" y="0"/>
          <a:chExt cx="0" cy="0"/>
        </a:xfrm>
      </p:grpSpPr>
      <p:sp>
        <p:nvSpPr>
          <p:cNvPr id="288" name="Rectangle"/>
          <p:cNvSpPr/>
          <p:nvPr/>
        </p:nvSpPr>
        <p:spPr>
          <a:xfrm>
            <a:off x="15596311" y="-6038"/>
            <a:ext cx="8839262" cy="13828414"/>
          </a:xfrm>
          <a:prstGeom prst="rect">
            <a:avLst/>
          </a:prstGeom>
          <a:solidFill>
            <a:srgbClr val="000000"/>
          </a:solidFill>
          <a:ln w="12700">
            <a:miter lim="400000"/>
          </a:ln>
        </p:spPr>
        <p:txBody>
          <a:bodyPr lIns="50800" tIns="50800" rIns="50800" bIns="50800" anchor="ctr"/>
          <a:lstStyle/>
          <a:p>
            <a:pPr defTabSz="825500">
              <a:defRPr sz="3200">
                <a:solidFill>
                  <a:srgbClr val="FFFFFF"/>
                </a:solidFill>
                <a:latin typeface="Archivo SemiBold Medium"/>
                <a:ea typeface="Archivo SemiBold Medium"/>
                <a:cs typeface="Archivo SemiBold Medium"/>
                <a:sym typeface="Archivo SemiBold Medium"/>
              </a:defRPr>
            </a:pPr>
          </a:p>
        </p:txBody>
      </p:sp>
      <p:sp>
        <p:nvSpPr>
          <p:cNvPr id="289" name="JUN"/>
          <p:cNvSpPr txBox="1"/>
          <p:nvPr>
            <p:ph type="body" sz="quarter" idx="21"/>
          </p:nvPr>
        </p:nvSpPr>
        <p:spPr>
          <a:xfrm>
            <a:off x="1107902" y="8636000"/>
            <a:ext cx="11147598" cy="5080000"/>
          </a:xfrm>
          <a:prstGeom prst="rect">
            <a:avLst/>
          </a:prstGeom>
        </p:spPr>
        <p:txBody>
          <a:bodyPr lIns="50800" tIns="50800" rIns="50800" bIns="50800">
            <a:spAutoFit/>
          </a:bodyPr>
          <a:lstStyle>
            <a:lvl1pPr defTabSz="2438338">
              <a:spcBef>
                <a:spcPts val="0"/>
              </a:spcBef>
              <a:defRPr spc="-720" sz="36000">
                <a:solidFill>
                  <a:srgbClr val="FFFFFF"/>
                </a:solidFill>
                <a:latin typeface="Archivo SemiBold Bold"/>
                <a:ea typeface="Archivo SemiBold Bold"/>
                <a:cs typeface="Archivo SemiBold Bold"/>
                <a:sym typeface="Archivo SemiBold Bold"/>
              </a:defRPr>
            </a:lvl1pPr>
          </a:lstStyle>
          <a:p>
            <a:pPr/>
            <a:r>
              <a:t>JUN</a:t>
            </a:r>
          </a:p>
        </p:txBody>
      </p:sp>
      <p:sp>
        <p:nvSpPr>
          <p:cNvPr id="290" name="MAY"/>
          <p:cNvSpPr txBox="1"/>
          <p:nvPr>
            <p:ph type="body" sz="quarter" idx="22"/>
          </p:nvPr>
        </p:nvSpPr>
        <p:spPr>
          <a:xfrm>
            <a:off x="866602" y="4912042"/>
            <a:ext cx="11147598" cy="5080001"/>
          </a:xfrm>
          <a:prstGeom prst="rect">
            <a:avLst/>
          </a:prstGeom>
        </p:spPr>
        <p:txBody>
          <a:bodyPr lIns="50800" tIns="50800" rIns="50800" bIns="50800">
            <a:spAutoFit/>
          </a:bodyPr>
          <a:lstStyle>
            <a:lvl1pPr defTabSz="2438338">
              <a:spcBef>
                <a:spcPts val="0"/>
              </a:spcBef>
              <a:defRPr spc="-720" sz="36000">
                <a:solidFill>
                  <a:srgbClr val="FF6838"/>
                </a:solidFill>
                <a:latin typeface="Archivo SemiBold Bold"/>
                <a:ea typeface="Archivo SemiBold Bold"/>
                <a:cs typeface="Archivo SemiBold Bold"/>
                <a:sym typeface="Archivo SemiBold Bold"/>
              </a:defRPr>
            </a:lvl1pPr>
          </a:lstStyle>
          <a:p>
            <a:pPr/>
            <a:r>
              <a:t>MAY</a:t>
            </a:r>
          </a:p>
        </p:txBody>
      </p:sp>
      <p:sp>
        <p:nvSpPr>
          <p:cNvPr id="291" name="APR"/>
          <p:cNvSpPr txBox="1"/>
          <p:nvPr>
            <p:ph type="body" sz="half" idx="23"/>
          </p:nvPr>
        </p:nvSpPr>
        <p:spPr>
          <a:xfrm>
            <a:off x="1168400" y="1155700"/>
            <a:ext cx="13622464" cy="5080000"/>
          </a:xfrm>
          <a:prstGeom prst="rect">
            <a:avLst/>
          </a:prstGeom>
        </p:spPr>
        <p:txBody>
          <a:bodyPr lIns="50800" tIns="50800" rIns="50800" bIns="50800">
            <a:spAutoFit/>
          </a:bodyPr>
          <a:lstStyle>
            <a:lvl1pPr defTabSz="2438338">
              <a:spcBef>
                <a:spcPts val="0"/>
              </a:spcBef>
              <a:defRPr spc="-720" sz="36000">
                <a:solidFill>
                  <a:srgbClr val="FFFFFF"/>
                </a:solidFill>
                <a:latin typeface="Archivo SemiBold Bold"/>
                <a:ea typeface="Archivo SemiBold Bold"/>
                <a:cs typeface="Archivo SemiBold Bold"/>
                <a:sym typeface="Archivo SemiBold Bold"/>
              </a:defRPr>
            </a:lvl1pPr>
          </a:lstStyle>
          <a:p>
            <a:pPr/>
            <a:r>
              <a:t>APR</a:t>
            </a:r>
          </a:p>
        </p:txBody>
      </p:sp>
      <p:sp>
        <p:nvSpPr>
          <p:cNvPr id="292" name="Marketing"/>
          <p:cNvSpPr txBox="1"/>
          <p:nvPr>
            <p:ph type="body" sz="quarter" idx="24"/>
          </p:nvPr>
        </p:nvSpPr>
        <p:spPr>
          <a:xfrm>
            <a:off x="18108148" y="2201552"/>
            <a:ext cx="5005852" cy="647701"/>
          </a:xfrm>
          <a:prstGeom prst="rect">
            <a:avLst/>
          </a:prstGeom>
        </p:spPr>
        <p:txBody>
          <a:bodyPr lIns="50800" tIns="50800" rIns="50800" bIns="50800">
            <a:spAutoFit/>
          </a:bodyPr>
          <a:lstStyle>
            <a:lvl1pPr algn="r" defTabSz="2438338">
              <a:spcBef>
                <a:spcPts val="0"/>
              </a:spcBef>
              <a:defRPr spc="-79" sz="4000">
                <a:solidFill>
                  <a:srgbClr val="FFFFFF"/>
                </a:solidFill>
              </a:defRPr>
            </a:lvl1pPr>
          </a:lstStyle>
          <a:p>
            <a:pPr/>
            <a:r>
              <a:t>Marketing</a:t>
            </a:r>
          </a:p>
        </p:txBody>
      </p:sp>
      <p:sp>
        <p:nvSpPr>
          <p:cNvPr id="293" name="Some good ads on the local news channel"/>
          <p:cNvSpPr txBox="1"/>
          <p:nvPr>
            <p:ph type="body" sz="quarter" idx="25"/>
          </p:nvPr>
        </p:nvSpPr>
        <p:spPr>
          <a:xfrm>
            <a:off x="17478574" y="2849252"/>
            <a:ext cx="5635425" cy="1303021"/>
          </a:xfrm>
          <a:prstGeom prst="rect">
            <a:avLst/>
          </a:prstGeom>
        </p:spPr>
        <p:txBody>
          <a:bodyPr lIns="50800" tIns="50800" rIns="50800" bIns="50800">
            <a:spAutoFit/>
          </a:bodyPr>
          <a:lstStyle>
            <a:lvl1pPr algn="r" defTabSz="2438338">
              <a:lnSpc>
                <a:spcPct val="120000"/>
              </a:lnSpc>
              <a:spcBef>
                <a:spcPts val="0"/>
              </a:spcBef>
              <a:defRPr spc="119" sz="4000">
                <a:solidFill>
                  <a:srgbClr val="FFFFFF"/>
                </a:solidFill>
              </a:defRPr>
            </a:lvl1pPr>
          </a:lstStyle>
          <a:p>
            <a:pPr/>
            <a:r>
              <a:t>Some good ads on the local news channel </a:t>
            </a:r>
          </a:p>
        </p:txBody>
      </p:sp>
      <p:sp>
        <p:nvSpPr>
          <p:cNvPr id="294" name="Deliverable"/>
          <p:cNvSpPr txBox="1"/>
          <p:nvPr>
            <p:ph type="body" sz="quarter" idx="26"/>
          </p:nvPr>
        </p:nvSpPr>
        <p:spPr>
          <a:xfrm>
            <a:off x="1044402" y="508000"/>
            <a:ext cx="5005852" cy="647701"/>
          </a:xfrm>
          <a:prstGeom prst="rect">
            <a:avLst/>
          </a:prstGeom>
        </p:spPr>
        <p:txBody>
          <a:bodyPr lIns="50800" tIns="50800" rIns="50800" bIns="50800">
            <a:spAutoFit/>
          </a:bodyPr>
          <a:lstStyle>
            <a:lvl1pPr defTabSz="2438338">
              <a:spcBef>
                <a:spcPts val="0"/>
              </a:spcBef>
              <a:defRPr spc="-79" sz="4000">
                <a:solidFill>
                  <a:srgbClr val="000000"/>
                </a:solidFill>
              </a:defRPr>
            </a:lvl1pPr>
          </a:lstStyle>
          <a:p>
            <a:pPr/>
            <a:r>
              <a:t>Deliverable</a:t>
            </a:r>
          </a:p>
        </p:txBody>
      </p:sp>
      <p:sp>
        <p:nvSpPr>
          <p:cNvPr id="295" name="Social media"/>
          <p:cNvSpPr txBox="1"/>
          <p:nvPr>
            <p:ph type="body" sz="quarter" idx="27"/>
          </p:nvPr>
        </p:nvSpPr>
        <p:spPr>
          <a:xfrm>
            <a:off x="18108148" y="6235700"/>
            <a:ext cx="5005852" cy="647700"/>
          </a:xfrm>
          <a:prstGeom prst="rect">
            <a:avLst/>
          </a:prstGeom>
        </p:spPr>
        <p:txBody>
          <a:bodyPr lIns="50800" tIns="50800" rIns="50800" bIns="50800">
            <a:spAutoFit/>
          </a:bodyPr>
          <a:lstStyle>
            <a:lvl1pPr algn="r" defTabSz="2438338">
              <a:spcBef>
                <a:spcPts val="0"/>
              </a:spcBef>
              <a:defRPr spc="-79" sz="4000">
                <a:solidFill>
                  <a:srgbClr val="FFFFFF"/>
                </a:solidFill>
              </a:defRPr>
            </a:lvl1pPr>
          </a:lstStyle>
          <a:p>
            <a:pPr/>
            <a:r>
              <a:t>Social media</a:t>
            </a:r>
          </a:p>
        </p:txBody>
      </p:sp>
      <p:sp>
        <p:nvSpPr>
          <p:cNvPr id="296" name="Find great people to follow and share post"/>
          <p:cNvSpPr txBox="1"/>
          <p:nvPr>
            <p:ph type="body" sz="quarter" idx="28"/>
          </p:nvPr>
        </p:nvSpPr>
        <p:spPr>
          <a:xfrm>
            <a:off x="17478574" y="6883400"/>
            <a:ext cx="5635425" cy="1303021"/>
          </a:xfrm>
          <a:prstGeom prst="rect">
            <a:avLst/>
          </a:prstGeom>
        </p:spPr>
        <p:txBody>
          <a:bodyPr lIns="50800" tIns="50800" rIns="50800" bIns="50800">
            <a:spAutoFit/>
          </a:bodyPr>
          <a:lstStyle>
            <a:lvl1pPr algn="r" defTabSz="2438338">
              <a:lnSpc>
                <a:spcPct val="120000"/>
              </a:lnSpc>
              <a:spcBef>
                <a:spcPts val="0"/>
              </a:spcBef>
              <a:defRPr spc="119" sz="4000">
                <a:solidFill>
                  <a:srgbClr val="FFFFFF"/>
                </a:solidFill>
              </a:defRPr>
            </a:lvl1pPr>
          </a:lstStyle>
          <a:p>
            <a:pPr/>
            <a:r>
              <a:t>Find great people to follow and share post</a:t>
            </a:r>
          </a:p>
        </p:txBody>
      </p:sp>
      <p:sp>
        <p:nvSpPr>
          <p:cNvPr id="297" name="Influences"/>
          <p:cNvSpPr txBox="1"/>
          <p:nvPr>
            <p:ph type="body" sz="quarter" idx="29"/>
          </p:nvPr>
        </p:nvSpPr>
        <p:spPr>
          <a:xfrm>
            <a:off x="18108148" y="9992042"/>
            <a:ext cx="5005852" cy="647701"/>
          </a:xfrm>
          <a:prstGeom prst="rect">
            <a:avLst/>
          </a:prstGeom>
        </p:spPr>
        <p:txBody>
          <a:bodyPr lIns="50800" tIns="50800" rIns="50800" bIns="50800">
            <a:spAutoFit/>
          </a:bodyPr>
          <a:lstStyle>
            <a:lvl1pPr algn="r" defTabSz="2438338">
              <a:spcBef>
                <a:spcPts val="0"/>
              </a:spcBef>
              <a:defRPr spc="-79" sz="4000">
                <a:solidFill>
                  <a:srgbClr val="FFFFFF"/>
                </a:solidFill>
              </a:defRPr>
            </a:lvl1pPr>
          </a:lstStyle>
          <a:p>
            <a:pPr/>
            <a:r>
              <a:t>Influences </a:t>
            </a:r>
          </a:p>
        </p:txBody>
      </p:sp>
      <p:sp>
        <p:nvSpPr>
          <p:cNvPr id="298" name="Partner with some good spokesperson"/>
          <p:cNvSpPr txBox="1"/>
          <p:nvPr>
            <p:ph type="body" sz="quarter" idx="30"/>
          </p:nvPr>
        </p:nvSpPr>
        <p:spPr>
          <a:xfrm>
            <a:off x="17478574" y="10639742"/>
            <a:ext cx="5635425" cy="1303021"/>
          </a:xfrm>
          <a:prstGeom prst="rect">
            <a:avLst/>
          </a:prstGeom>
        </p:spPr>
        <p:txBody>
          <a:bodyPr lIns="50800" tIns="50800" rIns="50800" bIns="50800">
            <a:spAutoFit/>
          </a:bodyPr>
          <a:lstStyle>
            <a:lvl1pPr algn="r" defTabSz="2438338">
              <a:lnSpc>
                <a:spcPct val="120000"/>
              </a:lnSpc>
              <a:spcBef>
                <a:spcPts val="0"/>
              </a:spcBef>
              <a:defRPr spc="119" sz="4000">
                <a:solidFill>
                  <a:srgbClr val="FFFFFF"/>
                </a:solidFill>
              </a:defRPr>
            </a:lvl1pPr>
          </a:lstStyle>
          <a:p>
            <a:pPr/>
            <a:r>
              <a:t>Partner with some good spokesperson </a:t>
            </a:r>
          </a:p>
        </p:txBody>
      </p:sp>
      <p:sp>
        <p:nvSpPr>
          <p:cNvPr id="299" name="Slide Number"/>
          <p:cNvSpPr txBox="1"/>
          <p:nvPr>
            <p:ph type="sldNum" sz="quarter" idx="2"/>
          </p:nvPr>
        </p:nvSpPr>
        <p:spPr>
          <a:xfrm>
            <a:off x="12003553" y="13099998"/>
            <a:ext cx="364397" cy="355601"/>
          </a:xfrm>
          <a:prstGeom prst="rect">
            <a:avLst/>
          </a:prstGeom>
        </p:spPr>
        <p:txBody>
          <a:bodyPr lIns="50800" tIns="50800" rIns="50800" bIns="50800" anchor="b"/>
          <a:lstStyle>
            <a:lvl1pPr defTabSz="584200">
              <a:defRPr sz="1800">
                <a:solidFill>
                  <a:srgbClr val="000000"/>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19">
    <p:bg>
      <p:bgPr>
        <a:solidFill>
          <a:srgbClr val="000000"/>
        </a:solidFill>
      </p:bgPr>
    </p:bg>
    <p:spTree>
      <p:nvGrpSpPr>
        <p:cNvPr id="1" name=""/>
        <p:cNvGrpSpPr/>
        <p:nvPr/>
      </p:nvGrpSpPr>
      <p:grpSpPr>
        <a:xfrm>
          <a:off x="0" y="0"/>
          <a:ext cx="0" cy="0"/>
          <a:chOff x="0" y="0"/>
          <a:chExt cx="0" cy="0"/>
        </a:xfrm>
      </p:grpSpPr>
      <p:sp>
        <p:nvSpPr>
          <p:cNvPr id="306" name="Slide Number"/>
          <p:cNvSpPr txBox="1"/>
          <p:nvPr>
            <p:ph type="sldNum" sz="quarter" idx="2"/>
          </p:nvPr>
        </p:nvSpPr>
        <p:spPr>
          <a:xfrm>
            <a:off x="12003553" y="13099998"/>
            <a:ext cx="364397" cy="355601"/>
          </a:xfrm>
          <a:prstGeom prst="rect">
            <a:avLst/>
          </a:prstGeom>
        </p:spPr>
        <p:txBody>
          <a:bodyPr lIns="50800" tIns="50800" rIns="50800" bIns="50800" anchor="b"/>
          <a:lstStyle>
            <a:lvl1pPr defTabSz="584200">
              <a:defRPr sz="1800">
                <a:solidFill>
                  <a:srgbClr val="000000"/>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20">
    <p:bg>
      <p:bgPr>
        <a:solidFill>
          <a:srgbClr val="000000"/>
        </a:solidFill>
      </p:bgPr>
    </p:bg>
    <p:spTree>
      <p:nvGrpSpPr>
        <p:cNvPr id="1" name=""/>
        <p:cNvGrpSpPr/>
        <p:nvPr/>
      </p:nvGrpSpPr>
      <p:grpSpPr>
        <a:xfrm>
          <a:off x="0" y="0"/>
          <a:ext cx="0" cy="0"/>
          <a:chOff x="0" y="0"/>
          <a:chExt cx="0" cy="0"/>
        </a:xfrm>
      </p:grpSpPr>
      <p:sp>
        <p:nvSpPr>
          <p:cNvPr id="313" name="Line"/>
          <p:cNvSpPr/>
          <p:nvPr/>
        </p:nvSpPr>
        <p:spPr>
          <a:xfrm flipV="1">
            <a:off x="22948899" y="1528876"/>
            <a:ext cx="1" cy="11214101"/>
          </a:xfrm>
          <a:prstGeom prst="line">
            <a:avLst/>
          </a:prstGeom>
          <a:ln w="25400">
            <a:solidFill>
              <a:srgbClr val="FFFFFF"/>
            </a:solidFill>
            <a:miter lim="400000"/>
          </a:ln>
        </p:spPr>
        <p:txBody>
          <a:bodyPr lIns="50800" tIns="50800" rIns="50800" bIns="50800" anchor="ctr"/>
          <a:lstStyle/>
          <a:p>
            <a:pPr/>
          </a:p>
        </p:txBody>
      </p:sp>
      <p:sp>
        <p:nvSpPr>
          <p:cNvPr id="314" name="First thing"/>
          <p:cNvSpPr txBox="1"/>
          <p:nvPr>
            <p:ph type="body" sz="quarter" idx="21"/>
          </p:nvPr>
        </p:nvSpPr>
        <p:spPr>
          <a:xfrm>
            <a:off x="16754042" y="2172766"/>
            <a:ext cx="5005851" cy="647701"/>
          </a:xfrm>
          <a:prstGeom prst="rect">
            <a:avLst/>
          </a:prstGeom>
        </p:spPr>
        <p:txBody>
          <a:bodyPr lIns="50800" tIns="50800" rIns="50800" bIns="50800">
            <a:spAutoFit/>
          </a:bodyPr>
          <a:lstStyle>
            <a:lvl1pPr algn="r" defTabSz="2438338">
              <a:spcBef>
                <a:spcPts val="0"/>
              </a:spcBef>
              <a:defRPr spc="-79" sz="4000">
                <a:solidFill>
                  <a:srgbClr val="FFFFFF"/>
                </a:solidFill>
              </a:defRPr>
            </a:lvl1pPr>
          </a:lstStyle>
          <a:p>
            <a:pPr/>
            <a:r>
              <a:t>First thing</a:t>
            </a:r>
          </a:p>
        </p:txBody>
      </p:sp>
      <p:sp>
        <p:nvSpPr>
          <p:cNvPr id="315" name="Setting a timeline is crucial"/>
          <p:cNvSpPr txBox="1"/>
          <p:nvPr>
            <p:ph type="body" sz="quarter" idx="22"/>
          </p:nvPr>
        </p:nvSpPr>
        <p:spPr>
          <a:xfrm>
            <a:off x="16124468" y="2820466"/>
            <a:ext cx="5635424" cy="1303021"/>
          </a:xfrm>
          <a:prstGeom prst="rect">
            <a:avLst/>
          </a:prstGeom>
        </p:spPr>
        <p:txBody>
          <a:bodyPr lIns="50800" tIns="50800" rIns="50800" bIns="50800">
            <a:spAutoFit/>
          </a:bodyPr>
          <a:lstStyle>
            <a:lvl1pPr algn="r" defTabSz="2438338">
              <a:lnSpc>
                <a:spcPct val="120000"/>
              </a:lnSpc>
              <a:spcBef>
                <a:spcPts val="0"/>
              </a:spcBef>
              <a:defRPr spc="119" sz="4000">
                <a:solidFill>
                  <a:srgbClr val="FFFFFF"/>
                </a:solidFill>
              </a:defRPr>
            </a:lvl1pPr>
          </a:lstStyle>
          <a:p>
            <a:pPr/>
            <a:r>
              <a:t>Setting a timeline is crucial</a:t>
            </a:r>
          </a:p>
        </p:txBody>
      </p:sp>
      <p:sp>
        <p:nvSpPr>
          <p:cNvPr id="316" name="Second thing"/>
          <p:cNvSpPr txBox="1"/>
          <p:nvPr>
            <p:ph type="body" sz="quarter" idx="23"/>
          </p:nvPr>
        </p:nvSpPr>
        <p:spPr>
          <a:xfrm>
            <a:off x="16754042" y="6251473"/>
            <a:ext cx="5005851" cy="647701"/>
          </a:xfrm>
          <a:prstGeom prst="rect">
            <a:avLst/>
          </a:prstGeom>
        </p:spPr>
        <p:txBody>
          <a:bodyPr lIns="50800" tIns="50800" rIns="50800" bIns="50800">
            <a:spAutoFit/>
          </a:bodyPr>
          <a:lstStyle>
            <a:lvl1pPr algn="r" defTabSz="2438338">
              <a:spcBef>
                <a:spcPts val="0"/>
              </a:spcBef>
              <a:defRPr spc="-79" sz="4000">
                <a:solidFill>
                  <a:srgbClr val="FFFFFF"/>
                </a:solidFill>
              </a:defRPr>
            </a:lvl1pPr>
          </a:lstStyle>
          <a:p>
            <a:pPr/>
            <a:r>
              <a:t>Second thing</a:t>
            </a:r>
          </a:p>
        </p:txBody>
      </p:sp>
      <p:sp>
        <p:nvSpPr>
          <p:cNvPr id="317" name="Setting a timeline is crucial"/>
          <p:cNvSpPr txBox="1"/>
          <p:nvPr>
            <p:ph type="body" sz="quarter" idx="24"/>
          </p:nvPr>
        </p:nvSpPr>
        <p:spPr>
          <a:xfrm>
            <a:off x="16124468" y="6899173"/>
            <a:ext cx="5635424" cy="1303021"/>
          </a:xfrm>
          <a:prstGeom prst="rect">
            <a:avLst/>
          </a:prstGeom>
        </p:spPr>
        <p:txBody>
          <a:bodyPr lIns="50800" tIns="50800" rIns="50800" bIns="50800">
            <a:spAutoFit/>
          </a:bodyPr>
          <a:lstStyle>
            <a:lvl1pPr algn="r" defTabSz="2438338">
              <a:lnSpc>
                <a:spcPct val="120000"/>
              </a:lnSpc>
              <a:spcBef>
                <a:spcPts val="0"/>
              </a:spcBef>
              <a:defRPr spc="119" sz="4000">
                <a:solidFill>
                  <a:srgbClr val="FFFFFF"/>
                </a:solidFill>
              </a:defRPr>
            </a:lvl1pPr>
          </a:lstStyle>
          <a:p>
            <a:pPr/>
            <a:r>
              <a:t>Setting a timeline is crucial</a:t>
            </a:r>
          </a:p>
        </p:txBody>
      </p:sp>
      <p:sp>
        <p:nvSpPr>
          <p:cNvPr id="318" name="Timeline"/>
          <p:cNvSpPr txBox="1"/>
          <p:nvPr>
            <p:ph type="body" sz="quarter" idx="25"/>
          </p:nvPr>
        </p:nvSpPr>
        <p:spPr>
          <a:xfrm>
            <a:off x="1044402" y="508000"/>
            <a:ext cx="5005852" cy="647701"/>
          </a:xfrm>
          <a:prstGeom prst="rect">
            <a:avLst/>
          </a:prstGeom>
        </p:spPr>
        <p:txBody>
          <a:bodyPr lIns="50800" tIns="50800" rIns="50800" bIns="50800">
            <a:spAutoFit/>
          </a:bodyPr>
          <a:lstStyle>
            <a:lvl1pPr defTabSz="2438338">
              <a:spcBef>
                <a:spcPts val="0"/>
              </a:spcBef>
              <a:defRPr spc="-79" sz="4000">
                <a:solidFill>
                  <a:srgbClr val="FFFFFF"/>
                </a:solidFill>
              </a:defRPr>
            </a:lvl1pPr>
          </a:lstStyle>
          <a:p>
            <a:pPr/>
            <a:r>
              <a:t>Timeline</a:t>
            </a:r>
          </a:p>
        </p:txBody>
      </p:sp>
      <p:sp>
        <p:nvSpPr>
          <p:cNvPr id="319" name="APR"/>
          <p:cNvSpPr txBox="1"/>
          <p:nvPr>
            <p:ph type="body" sz="half" idx="26"/>
          </p:nvPr>
        </p:nvSpPr>
        <p:spPr>
          <a:xfrm>
            <a:off x="1168400" y="1155700"/>
            <a:ext cx="13622464" cy="5080000"/>
          </a:xfrm>
          <a:prstGeom prst="rect">
            <a:avLst/>
          </a:prstGeom>
        </p:spPr>
        <p:txBody>
          <a:bodyPr lIns="50800" tIns="50800" rIns="50800" bIns="50800">
            <a:spAutoFit/>
          </a:bodyPr>
          <a:lstStyle>
            <a:lvl1pPr defTabSz="2438338">
              <a:spcBef>
                <a:spcPts val="0"/>
              </a:spcBef>
              <a:defRPr spc="-720" sz="36000">
                <a:solidFill>
                  <a:srgbClr val="FFFFFF"/>
                </a:solidFill>
                <a:latin typeface="Archivo SemiBold Bold"/>
                <a:ea typeface="Archivo SemiBold Bold"/>
                <a:cs typeface="Archivo SemiBold Bold"/>
                <a:sym typeface="Archivo SemiBold Bold"/>
              </a:defRPr>
            </a:lvl1pPr>
          </a:lstStyle>
          <a:p>
            <a:pPr/>
            <a:r>
              <a:t>APR</a:t>
            </a:r>
          </a:p>
        </p:txBody>
      </p:sp>
      <p:sp>
        <p:nvSpPr>
          <p:cNvPr id="320" name="MAY"/>
          <p:cNvSpPr txBox="1"/>
          <p:nvPr>
            <p:ph type="body" sz="half" idx="27"/>
          </p:nvPr>
        </p:nvSpPr>
        <p:spPr>
          <a:xfrm>
            <a:off x="1168400" y="5006340"/>
            <a:ext cx="13622464" cy="5080001"/>
          </a:xfrm>
          <a:prstGeom prst="rect">
            <a:avLst/>
          </a:prstGeom>
        </p:spPr>
        <p:txBody>
          <a:bodyPr lIns="50800" tIns="50800" rIns="50800" bIns="50800">
            <a:spAutoFit/>
          </a:bodyPr>
          <a:lstStyle>
            <a:lvl1pPr defTabSz="2438338">
              <a:spcBef>
                <a:spcPts val="0"/>
              </a:spcBef>
              <a:defRPr spc="-720" sz="36000">
                <a:solidFill>
                  <a:srgbClr val="FFFFFF"/>
                </a:solidFill>
                <a:latin typeface="Archivo SemiBold Bold"/>
                <a:ea typeface="Archivo SemiBold Bold"/>
                <a:cs typeface="Archivo SemiBold Bold"/>
                <a:sym typeface="Archivo SemiBold Bold"/>
              </a:defRPr>
            </a:lvl1pPr>
          </a:lstStyle>
          <a:p>
            <a:pPr/>
            <a:r>
              <a:t>MAY</a:t>
            </a:r>
          </a:p>
        </p:txBody>
      </p:sp>
      <p:sp>
        <p:nvSpPr>
          <p:cNvPr id="321" name="JUN"/>
          <p:cNvSpPr txBox="1"/>
          <p:nvPr>
            <p:ph type="body" sz="half" idx="28"/>
          </p:nvPr>
        </p:nvSpPr>
        <p:spPr>
          <a:xfrm>
            <a:off x="1168400" y="8909050"/>
            <a:ext cx="13622464" cy="5080000"/>
          </a:xfrm>
          <a:prstGeom prst="rect">
            <a:avLst/>
          </a:prstGeom>
        </p:spPr>
        <p:txBody>
          <a:bodyPr lIns="50800" tIns="50800" rIns="50800" bIns="50800">
            <a:spAutoFit/>
          </a:bodyPr>
          <a:lstStyle>
            <a:lvl1pPr defTabSz="2438338">
              <a:spcBef>
                <a:spcPts val="0"/>
              </a:spcBef>
              <a:defRPr spc="-720" sz="36000">
                <a:solidFill>
                  <a:srgbClr val="FFFFFF"/>
                </a:solidFill>
                <a:latin typeface="Archivo SemiBold Bold"/>
                <a:ea typeface="Archivo SemiBold Bold"/>
                <a:cs typeface="Archivo SemiBold Bold"/>
                <a:sym typeface="Archivo SemiBold Bold"/>
              </a:defRPr>
            </a:lvl1pPr>
          </a:lstStyle>
          <a:p>
            <a:pPr/>
            <a:r>
              <a:t>JUN</a:t>
            </a:r>
          </a:p>
        </p:txBody>
      </p:sp>
      <p:sp>
        <p:nvSpPr>
          <p:cNvPr id="322" name="Third thing"/>
          <p:cNvSpPr txBox="1"/>
          <p:nvPr>
            <p:ph type="body" sz="quarter" idx="29"/>
          </p:nvPr>
        </p:nvSpPr>
        <p:spPr>
          <a:xfrm>
            <a:off x="16754042" y="10330180"/>
            <a:ext cx="5005851" cy="647701"/>
          </a:xfrm>
          <a:prstGeom prst="rect">
            <a:avLst/>
          </a:prstGeom>
        </p:spPr>
        <p:txBody>
          <a:bodyPr lIns="50800" tIns="50800" rIns="50800" bIns="50800">
            <a:spAutoFit/>
          </a:bodyPr>
          <a:lstStyle>
            <a:lvl1pPr algn="r" defTabSz="2438338">
              <a:spcBef>
                <a:spcPts val="0"/>
              </a:spcBef>
              <a:defRPr spc="-79" sz="4000">
                <a:solidFill>
                  <a:srgbClr val="FFFFFF"/>
                </a:solidFill>
              </a:defRPr>
            </a:lvl1pPr>
          </a:lstStyle>
          <a:p>
            <a:pPr/>
            <a:r>
              <a:t>Third thing</a:t>
            </a:r>
          </a:p>
        </p:txBody>
      </p:sp>
      <p:sp>
        <p:nvSpPr>
          <p:cNvPr id="323" name="Setting a timeline is crucial"/>
          <p:cNvSpPr txBox="1"/>
          <p:nvPr>
            <p:ph type="body" sz="quarter" idx="30"/>
          </p:nvPr>
        </p:nvSpPr>
        <p:spPr>
          <a:xfrm>
            <a:off x="16124468" y="10977880"/>
            <a:ext cx="5635424" cy="1303021"/>
          </a:xfrm>
          <a:prstGeom prst="rect">
            <a:avLst/>
          </a:prstGeom>
        </p:spPr>
        <p:txBody>
          <a:bodyPr lIns="50800" tIns="50800" rIns="50800" bIns="50800">
            <a:spAutoFit/>
          </a:bodyPr>
          <a:lstStyle>
            <a:lvl1pPr algn="r" defTabSz="2438338">
              <a:lnSpc>
                <a:spcPct val="120000"/>
              </a:lnSpc>
              <a:spcBef>
                <a:spcPts val="0"/>
              </a:spcBef>
              <a:defRPr spc="119" sz="4000">
                <a:solidFill>
                  <a:srgbClr val="FFFFFF"/>
                </a:solidFill>
              </a:defRPr>
            </a:lvl1pPr>
          </a:lstStyle>
          <a:p>
            <a:pPr/>
            <a:r>
              <a:t>Setting a timeline is crucial</a:t>
            </a:r>
          </a:p>
        </p:txBody>
      </p:sp>
      <p:sp>
        <p:nvSpPr>
          <p:cNvPr id="324" name="Circle"/>
          <p:cNvSpPr/>
          <p:nvPr/>
        </p:nvSpPr>
        <p:spPr>
          <a:xfrm>
            <a:off x="22428200" y="2679700"/>
            <a:ext cx="1016000" cy="1016000"/>
          </a:xfrm>
          <a:prstGeom prst="ellipse">
            <a:avLst/>
          </a:prstGeom>
          <a:solidFill>
            <a:srgbClr val="FFFFFF"/>
          </a:solidFill>
          <a:ln w="12700">
            <a:miter lim="400000"/>
          </a:ln>
        </p:spPr>
        <p:txBody>
          <a:bodyPr lIns="50800" tIns="50800" rIns="50800" bIns="50800" anchor="ctr"/>
          <a:lstStyle/>
          <a:p>
            <a:pPr defTabSz="825500">
              <a:defRPr sz="3200">
                <a:solidFill>
                  <a:srgbClr val="FFFFFF"/>
                </a:solidFill>
                <a:latin typeface="Archivo SemiBold Medium"/>
                <a:ea typeface="Archivo SemiBold Medium"/>
                <a:cs typeface="Archivo SemiBold Medium"/>
                <a:sym typeface="Archivo SemiBold Medium"/>
              </a:defRPr>
            </a:pPr>
          </a:p>
        </p:txBody>
      </p:sp>
      <p:sp>
        <p:nvSpPr>
          <p:cNvPr id="325" name="04"/>
          <p:cNvSpPr txBox="1"/>
          <p:nvPr/>
        </p:nvSpPr>
        <p:spPr>
          <a:xfrm>
            <a:off x="22582864" y="2898515"/>
            <a:ext cx="706672" cy="57837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a:lnSpc>
                <a:spcPct val="90000"/>
              </a:lnSpc>
              <a:defRPr spc="-64" sz="3200">
                <a:solidFill>
                  <a:srgbClr val="000000"/>
                </a:solidFill>
              </a:defRPr>
            </a:lvl1pPr>
          </a:lstStyle>
          <a:p>
            <a:pPr/>
            <a:r>
              <a:t>04</a:t>
            </a:r>
          </a:p>
        </p:txBody>
      </p:sp>
      <p:sp>
        <p:nvSpPr>
          <p:cNvPr id="326" name="Circle"/>
          <p:cNvSpPr/>
          <p:nvPr/>
        </p:nvSpPr>
        <p:spPr>
          <a:xfrm>
            <a:off x="22453600" y="6718833"/>
            <a:ext cx="1016000" cy="1016001"/>
          </a:xfrm>
          <a:prstGeom prst="ellipse">
            <a:avLst/>
          </a:prstGeom>
          <a:solidFill>
            <a:srgbClr val="FFFFFF"/>
          </a:solidFill>
          <a:ln w="12700">
            <a:miter lim="400000"/>
          </a:ln>
        </p:spPr>
        <p:txBody>
          <a:bodyPr lIns="50800" tIns="50800" rIns="50800" bIns="50800" anchor="ctr"/>
          <a:lstStyle/>
          <a:p>
            <a:pPr defTabSz="825500">
              <a:defRPr sz="3200">
                <a:solidFill>
                  <a:srgbClr val="FFFFFF"/>
                </a:solidFill>
                <a:latin typeface="Archivo SemiBold Medium"/>
                <a:ea typeface="Archivo SemiBold Medium"/>
                <a:cs typeface="Archivo SemiBold Medium"/>
                <a:sym typeface="Archivo SemiBold Medium"/>
              </a:defRPr>
            </a:pPr>
          </a:p>
        </p:txBody>
      </p:sp>
      <p:sp>
        <p:nvSpPr>
          <p:cNvPr id="327" name="05"/>
          <p:cNvSpPr txBox="1"/>
          <p:nvPr/>
        </p:nvSpPr>
        <p:spPr>
          <a:xfrm>
            <a:off x="22608264" y="6937649"/>
            <a:ext cx="706672" cy="57836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a:lnSpc>
                <a:spcPct val="90000"/>
              </a:lnSpc>
              <a:defRPr spc="-64" sz="3200">
                <a:solidFill>
                  <a:srgbClr val="000000"/>
                </a:solidFill>
              </a:defRPr>
            </a:lvl1pPr>
          </a:lstStyle>
          <a:p>
            <a:pPr/>
            <a:r>
              <a:t>05</a:t>
            </a:r>
          </a:p>
        </p:txBody>
      </p:sp>
      <p:sp>
        <p:nvSpPr>
          <p:cNvPr id="328" name="Circle"/>
          <p:cNvSpPr/>
          <p:nvPr/>
        </p:nvSpPr>
        <p:spPr>
          <a:xfrm>
            <a:off x="22428200" y="10797540"/>
            <a:ext cx="1016000" cy="1016001"/>
          </a:xfrm>
          <a:prstGeom prst="ellipse">
            <a:avLst/>
          </a:prstGeom>
          <a:solidFill>
            <a:srgbClr val="FFFFFF"/>
          </a:solidFill>
          <a:ln w="12700">
            <a:miter lim="400000"/>
          </a:ln>
        </p:spPr>
        <p:txBody>
          <a:bodyPr lIns="50800" tIns="50800" rIns="50800" bIns="50800" anchor="ctr"/>
          <a:lstStyle/>
          <a:p>
            <a:pPr defTabSz="825500">
              <a:defRPr sz="3200">
                <a:solidFill>
                  <a:srgbClr val="FFFFFF"/>
                </a:solidFill>
                <a:latin typeface="Archivo SemiBold Medium"/>
                <a:ea typeface="Archivo SemiBold Medium"/>
                <a:cs typeface="Archivo SemiBold Medium"/>
                <a:sym typeface="Archivo SemiBold Medium"/>
              </a:defRPr>
            </a:pPr>
          </a:p>
        </p:txBody>
      </p:sp>
      <p:sp>
        <p:nvSpPr>
          <p:cNvPr id="329" name="06"/>
          <p:cNvSpPr txBox="1"/>
          <p:nvPr/>
        </p:nvSpPr>
        <p:spPr>
          <a:xfrm>
            <a:off x="22582864" y="11016356"/>
            <a:ext cx="706672" cy="57836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a:lnSpc>
                <a:spcPct val="90000"/>
              </a:lnSpc>
              <a:defRPr spc="-64" sz="3200">
                <a:solidFill>
                  <a:srgbClr val="000000"/>
                </a:solidFill>
              </a:defRPr>
            </a:lvl1pPr>
          </a:lstStyle>
          <a:p>
            <a:pPr/>
            <a:r>
              <a:t>06</a:t>
            </a:r>
          </a:p>
        </p:txBody>
      </p:sp>
      <p:sp>
        <p:nvSpPr>
          <p:cNvPr id="330" name="Slide Number"/>
          <p:cNvSpPr txBox="1"/>
          <p:nvPr>
            <p:ph type="sldNum" sz="quarter" idx="2"/>
          </p:nvPr>
        </p:nvSpPr>
        <p:spPr>
          <a:xfrm>
            <a:off x="12003553" y="13099998"/>
            <a:ext cx="364397" cy="355601"/>
          </a:xfrm>
          <a:prstGeom prst="rect">
            <a:avLst/>
          </a:prstGeom>
        </p:spPr>
        <p:txBody>
          <a:bodyPr lIns="50800" tIns="50800" rIns="50800" bIns="50800" anchor="b"/>
          <a:lstStyle>
            <a:lvl1pPr defTabSz="584200">
              <a:defRPr sz="1800">
                <a:solidFill>
                  <a:srgbClr val="000000"/>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21">
    <p:bg>
      <p:bgPr>
        <a:solidFill>
          <a:srgbClr val="000000"/>
        </a:solidFill>
      </p:bgPr>
    </p:bg>
    <p:spTree>
      <p:nvGrpSpPr>
        <p:cNvPr id="1" name=""/>
        <p:cNvGrpSpPr/>
        <p:nvPr/>
      </p:nvGrpSpPr>
      <p:grpSpPr>
        <a:xfrm>
          <a:off x="0" y="0"/>
          <a:ext cx="0" cy="0"/>
          <a:chOff x="0" y="0"/>
          <a:chExt cx="0" cy="0"/>
        </a:xfrm>
      </p:grpSpPr>
      <p:sp>
        <p:nvSpPr>
          <p:cNvPr id="337" name="Line"/>
          <p:cNvSpPr/>
          <p:nvPr/>
        </p:nvSpPr>
        <p:spPr>
          <a:xfrm flipV="1">
            <a:off x="22948899" y="1528876"/>
            <a:ext cx="1" cy="11214101"/>
          </a:xfrm>
          <a:prstGeom prst="line">
            <a:avLst/>
          </a:prstGeom>
          <a:ln w="25400">
            <a:solidFill>
              <a:srgbClr val="FFFFFF"/>
            </a:solidFill>
            <a:miter lim="400000"/>
          </a:ln>
        </p:spPr>
        <p:txBody>
          <a:bodyPr lIns="50800" tIns="50800" rIns="50800" bIns="50800" anchor="ctr"/>
          <a:lstStyle/>
          <a:p>
            <a:pPr/>
          </a:p>
        </p:txBody>
      </p:sp>
      <p:sp>
        <p:nvSpPr>
          <p:cNvPr id="338" name="First thing"/>
          <p:cNvSpPr txBox="1"/>
          <p:nvPr>
            <p:ph type="body" sz="quarter" idx="21"/>
          </p:nvPr>
        </p:nvSpPr>
        <p:spPr>
          <a:xfrm>
            <a:off x="16754042" y="2172766"/>
            <a:ext cx="5005851" cy="647701"/>
          </a:xfrm>
          <a:prstGeom prst="rect">
            <a:avLst/>
          </a:prstGeom>
        </p:spPr>
        <p:txBody>
          <a:bodyPr lIns="50800" tIns="50800" rIns="50800" bIns="50800">
            <a:spAutoFit/>
          </a:bodyPr>
          <a:lstStyle>
            <a:lvl1pPr algn="r" defTabSz="2438338">
              <a:spcBef>
                <a:spcPts val="0"/>
              </a:spcBef>
              <a:defRPr spc="-79" sz="4000">
                <a:solidFill>
                  <a:srgbClr val="FFFFFF"/>
                </a:solidFill>
              </a:defRPr>
            </a:lvl1pPr>
          </a:lstStyle>
          <a:p>
            <a:pPr/>
            <a:r>
              <a:t>First thing</a:t>
            </a:r>
          </a:p>
        </p:txBody>
      </p:sp>
      <p:sp>
        <p:nvSpPr>
          <p:cNvPr id="339" name="Setting a timeline is crucial"/>
          <p:cNvSpPr txBox="1"/>
          <p:nvPr>
            <p:ph type="body" sz="quarter" idx="22"/>
          </p:nvPr>
        </p:nvSpPr>
        <p:spPr>
          <a:xfrm>
            <a:off x="16124468" y="2820466"/>
            <a:ext cx="5635424" cy="1303021"/>
          </a:xfrm>
          <a:prstGeom prst="rect">
            <a:avLst/>
          </a:prstGeom>
        </p:spPr>
        <p:txBody>
          <a:bodyPr lIns="50800" tIns="50800" rIns="50800" bIns="50800">
            <a:spAutoFit/>
          </a:bodyPr>
          <a:lstStyle>
            <a:lvl1pPr algn="r" defTabSz="2438338">
              <a:lnSpc>
                <a:spcPct val="120000"/>
              </a:lnSpc>
              <a:spcBef>
                <a:spcPts val="0"/>
              </a:spcBef>
              <a:defRPr spc="119" sz="4000">
                <a:solidFill>
                  <a:srgbClr val="FFFFFF"/>
                </a:solidFill>
              </a:defRPr>
            </a:lvl1pPr>
          </a:lstStyle>
          <a:p>
            <a:pPr/>
            <a:r>
              <a:t>Setting a timeline is crucial</a:t>
            </a:r>
          </a:p>
        </p:txBody>
      </p:sp>
      <p:sp>
        <p:nvSpPr>
          <p:cNvPr id="340" name="Second thing"/>
          <p:cNvSpPr txBox="1"/>
          <p:nvPr>
            <p:ph type="body" sz="quarter" idx="23"/>
          </p:nvPr>
        </p:nvSpPr>
        <p:spPr>
          <a:xfrm>
            <a:off x="16754042" y="6251473"/>
            <a:ext cx="5005851" cy="647701"/>
          </a:xfrm>
          <a:prstGeom prst="rect">
            <a:avLst/>
          </a:prstGeom>
        </p:spPr>
        <p:txBody>
          <a:bodyPr lIns="50800" tIns="50800" rIns="50800" bIns="50800">
            <a:spAutoFit/>
          </a:bodyPr>
          <a:lstStyle>
            <a:lvl1pPr algn="r" defTabSz="2438338">
              <a:spcBef>
                <a:spcPts val="0"/>
              </a:spcBef>
              <a:defRPr spc="-79" sz="4000">
                <a:solidFill>
                  <a:srgbClr val="FFFFFF"/>
                </a:solidFill>
              </a:defRPr>
            </a:lvl1pPr>
          </a:lstStyle>
          <a:p>
            <a:pPr/>
            <a:r>
              <a:t>Second thing</a:t>
            </a:r>
          </a:p>
        </p:txBody>
      </p:sp>
      <p:sp>
        <p:nvSpPr>
          <p:cNvPr id="341" name="Setting a timeline is crucial"/>
          <p:cNvSpPr txBox="1"/>
          <p:nvPr>
            <p:ph type="body" sz="quarter" idx="24"/>
          </p:nvPr>
        </p:nvSpPr>
        <p:spPr>
          <a:xfrm>
            <a:off x="16124468" y="6899173"/>
            <a:ext cx="5635424" cy="1303021"/>
          </a:xfrm>
          <a:prstGeom prst="rect">
            <a:avLst/>
          </a:prstGeom>
        </p:spPr>
        <p:txBody>
          <a:bodyPr lIns="50800" tIns="50800" rIns="50800" bIns="50800">
            <a:spAutoFit/>
          </a:bodyPr>
          <a:lstStyle>
            <a:lvl1pPr algn="r" defTabSz="2438338">
              <a:lnSpc>
                <a:spcPct val="120000"/>
              </a:lnSpc>
              <a:spcBef>
                <a:spcPts val="0"/>
              </a:spcBef>
              <a:defRPr spc="119" sz="4000">
                <a:solidFill>
                  <a:srgbClr val="FFFFFF"/>
                </a:solidFill>
              </a:defRPr>
            </a:lvl1pPr>
          </a:lstStyle>
          <a:p>
            <a:pPr/>
            <a:r>
              <a:t>Setting a timeline is crucial</a:t>
            </a:r>
          </a:p>
        </p:txBody>
      </p:sp>
      <p:sp>
        <p:nvSpPr>
          <p:cNvPr id="342" name="Timeline"/>
          <p:cNvSpPr txBox="1"/>
          <p:nvPr>
            <p:ph type="body" sz="quarter" idx="25"/>
          </p:nvPr>
        </p:nvSpPr>
        <p:spPr>
          <a:xfrm>
            <a:off x="1044402" y="508000"/>
            <a:ext cx="5005852" cy="647701"/>
          </a:xfrm>
          <a:prstGeom prst="rect">
            <a:avLst/>
          </a:prstGeom>
        </p:spPr>
        <p:txBody>
          <a:bodyPr lIns="50800" tIns="50800" rIns="50800" bIns="50800">
            <a:spAutoFit/>
          </a:bodyPr>
          <a:lstStyle>
            <a:lvl1pPr defTabSz="2438338">
              <a:spcBef>
                <a:spcPts val="0"/>
              </a:spcBef>
              <a:defRPr spc="-79" sz="4000">
                <a:solidFill>
                  <a:srgbClr val="FFFFFF"/>
                </a:solidFill>
              </a:defRPr>
            </a:lvl1pPr>
          </a:lstStyle>
          <a:p>
            <a:pPr/>
            <a:r>
              <a:t>Timeline</a:t>
            </a:r>
          </a:p>
        </p:txBody>
      </p:sp>
      <p:sp>
        <p:nvSpPr>
          <p:cNvPr id="343" name="JUL"/>
          <p:cNvSpPr txBox="1"/>
          <p:nvPr>
            <p:ph type="body" sz="half" idx="26"/>
          </p:nvPr>
        </p:nvSpPr>
        <p:spPr>
          <a:xfrm>
            <a:off x="1168400" y="1155700"/>
            <a:ext cx="13622464" cy="5080000"/>
          </a:xfrm>
          <a:prstGeom prst="rect">
            <a:avLst/>
          </a:prstGeom>
        </p:spPr>
        <p:txBody>
          <a:bodyPr lIns="50800" tIns="50800" rIns="50800" bIns="50800">
            <a:spAutoFit/>
          </a:bodyPr>
          <a:lstStyle>
            <a:lvl1pPr defTabSz="2438338">
              <a:spcBef>
                <a:spcPts val="0"/>
              </a:spcBef>
              <a:defRPr spc="-720" sz="36000">
                <a:solidFill>
                  <a:srgbClr val="FFFFFF"/>
                </a:solidFill>
                <a:latin typeface="Archivo SemiBold Bold"/>
                <a:ea typeface="Archivo SemiBold Bold"/>
                <a:cs typeface="Archivo SemiBold Bold"/>
                <a:sym typeface="Archivo SemiBold Bold"/>
              </a:defRPr>
            </a:lvl1pPr>
          </a:lstStyle>
          <a:p>
            <a:pPr/>
            <a:r>
              <a:t>JUL</a:t>
            </a:r>
          </a:p>
        </p:txBody>
      </p:sp>
      <p:sp>
        <p:nvSpPr>
          <p:cNvPr id="344" name="AUG"/>
          <p:cNvSpPr txBox="1"/>
          <p:nvPr>
            <p:ph type="body" sz="half" idx="27"/>
          </p:nvPr>
        </p:nvSpPr>
        <p:spPr>
          <a:xfrm>
            <a:off x="1168400" y="5006340"/>
            <a:ext cx="13622464" cy="5080001"/>
          </a:xfrm>
          <a:prstGeom prst="rect">
            <a:avLst/>
          </a:prstGeom>
        </p:spPr>
        <p:txBody>
          <a:bodyPr lIns="50800" tIns="50800" rIns="50800" bIns="50800">
            <a:spAutoFit/>
          </a:bodyPr>
          <a:lstStyle>
            <a:lvl1pPr defTabSz="2438338">
              <a:spcBef>
                <a:spcPts val="0"/>
              </a:spcBef>
              <a:defRPr spc="-720" sz="36000">
                <a:solidFill>
                  <a:srgbClr val="FFFFFF"/>
                </a:solidFill>
                <a:latin typeface="Archivo SemiBold Bold"/>
                <a:ea typeface="Archivo SemiBold Bold"/>
                <a:cs typeface="Archivo SemiBold Bold"/>
                <a:sym typeface="Archivo SemiBold Bold"/>
              </a:defRPr>
            </a:lvl1pPr>
          </a:lstStyle>
          <a:p>
            <a:pPr/>
            <a:r>
              <a:t>AUG</a:t>
            </a:r>
          </a:p>
        </p:txBody>
      </p:sp>
      <p:sp>
        <p:nvSpPr>
          <p:cNvPr id="345" name="SEP"/>
          <p:cNvSpPr txBox="1"/>
          <p:nvPr>
            <p:ph type="body" sz="half" idx="28"/>
          </p:nvPr>
        </p:nvSpPr>
        <p:spPr>
          <a:xfrm>
            <a:off x="1168400" y="8909050"/>
            <a:ext cx="13622464" cy="5080000"/>
          </a:xfrm>
          <a:prstGeom prst="rect">
            <a:avLst/>
          </a:prstGeom>
        </p:spPr>
        <p:txBody>
          <a:bodyPr lIns="50800" tIns="50800" rIns="50800" bIns="50800">
            <a:spAutoFit/>
          </a:bodyPr>
          <a:lstStyle>
            <a:lvl1pPr defTabSz="2438338">
              <a:spcBef>
                <a:spcPts val="0"/>
              </a:spcBef>
              <a:defRPr spc="-720" sz="36000">
                <a:solidFill>
                  <a:srgbClr val="FFFFFF"/>
                </a:solidFill>
                <a:latin typeface="Archivo SemiBold Bold"/>
                <a:ea typeface="Archivo SemiBold Bold"/>
                <a:cs typeface="Archivo SemiBold Bold"/>
                <a:sym typeface="Archivo SemiBold Bold"/>
              </a:defRPr>
            </a:lvl1pPr>
          </a:lstStyle>
          <a:p>
            <a:pPr/>
            <a:r>
              <a:t>SEP</a:t>
            </a:r>
          </a:p>
        </p:txBody>
      </p:sp>
      <p:sp>
        <p:nvSpPr>
          <p:cNvPr id="346" name="Third thing"/>
          <p:cNvSpPr txBox="1"/>
          <p:nvPr>
            <p:ph type="body" sz="quarter" idx="29"/>
          </p:nvPr>
        </p:nvSpPr>
        <p:spPr>
          <a:xfrm>
            <a:off x="16754042" y="10330180"/>
            <a:ext cx="5005851" cy="647701"/>
          </a:xfrm>
          <a:prstGeom prst="rect">
            <a:avLst/>
          </a:prstGeom>
        </p:spPr>
        <p:txBody>
          <a:bodyPr lIns="50800" tIns="50800" rIns="50800" bIns="50800">
            <a:spAutoFit/>
          </a:bodyPr>
          <a:lstStyle>
            <a:lvl1pPr algn="r" defTabSz="2438338">
              <a:spcBef>
                <a:spcPts val="0"/>
              </a:spcBef>
              <a:defRPr spc="-79" sz="4000">
                <a:solidFill>
                  <a:srgbClr val="FFFFFF"/>
                </a:solidFill>
              </a:defRPr>
            </a:lvl1pPr>
          </a:lstStyle>
          <a:p>
            <a:pPr/>
            <a:r>
              <a:t>Third thing</a:t>
            </a:r>
          </a:p>
        </p:txBody>
      </p:sp>
      <p:sp>
        <p:nvSpPr>
          <p:cNvPr id="347" name="Setting a timeline is crucial"/>
          <p:cNvSpPr txBox="1"/>
          <p:nvPr>
            <p:ph type="body" sz="quarter" idx="30"/>
          </p:nvPr>
        </p:nvSpPr>
        <p:spPr>
          <a:xfrm>
            <a:off x="16124468" y="10977880"/>
            <a:ext cx="5635424" cy="1303021"/>
          </a:xfrm>
          <a:prstGeom prst="rect">
            <a:avLst/>
          </a:prstGeom>
        </p:spPr>
        <p:txBody>
          <a:bodyPr lIns="50800" tIns="50800" rIns="50800" bIns="50800">
            <a:spAutoFit/>
          </a:bodyPr>
          <a:lstStyle>
            <a:lvl1pPr algn="r" defTabSz="2438338">
              <a:lnSpc>
                <a:spcPct val="120000"/>
              </a:lnSpc>
              <a:spcBef>
                <a:spcPts val="0"/>
              </a:spcBef>
              <a:defRPr spc="119" sz="4000">
                <a:solidFill>
                  <a:srgbClr val="FFFFFF"/>
                </a:solidFill>
              </a:defRPr>
            </a:lvl1pPr>
          </a:lstStyle>
          <a:p>
            <a:pPr/>
            <a:r>
              <a:t>Setting a timeline is crucial</a:t>
            </a:r>
          </a:p>
        </p:txBody>
      </p:sp>
      <p:sp>
        <p:nvSpPr>
          <p:cNvPr id="348" name="Circle"/>
          <p:cNvSpPr/>
          <p:nvPr/>
        </p:nvSpPr>
        <p:spPr>
          <a:xfrm>
            <a:off x="22428200" y="2679700"/>
            <a:ext cx="1016000" cy="1016000"/>
          </a:xfrm>
          <a:prstGeom prst="ellipse">
            <a:avLst/>
          </a:prstGeom>
          <a:solidFill>
            <a:srgbClr val="FFFFFF"/>
          </a:solidFill>
          <a:ln w="12700">
            <a:miter lim="400000"/>
          </a:ln>
        </p:spPr>
        <p:txBody>
          <a:bodyPr lIns="50800" tIns="50800" rIns="50800" bIns="50800" anchor="ctr"/>
          <a:lstStyle/>
          <a:p>
            <a:pPr defTabSz="825500">
              <a:defRPr sz="3200">
                <a:solidFill>
                  <a:srgbClr val="FFFFFF"/>
                </a:solidFill>
                <a:latin typeface="Archivo SemiBold Medium"/>
                <a:ea typeface="Archivo SemiBold Medium"/>
                <a:cs typeface="Archivo SemiBold Medium"/>
                <a:sym typeface="Archivo SemiBold Medium"/>
              </a:defRPr>
            </a:pPr>
          </a:p>
        </p:txBody>
      </p:sp>
      <p:sp>
        <p:nvSpPr>
          <p:cNvPr id="349" name="07"/>
          <p:cNvSpPr txBox="1"/>
          <p:nvPr/>
        </p:nvSpPr>
        <p:spPr>
          <a:xfrm>
            <a:off x="22582864" y="2898515"/>
            <a:ext cx="706672" cy="57837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a:lnSpc>
                <a:spcPct val="90000"/>
              </a:lnSpc>
              <a:defRPr spc="-64" sz="3200">
                <a:solidFill>
                  <a:srgbClr val="000000"/>
                </a:solidFill>
              </a:defRPr>
            </a:lvl1pPr>
          </a:lstStyle>
          <a:p>
            <a:pPr/>
            <a:r>
              <a:t>07</a:t>
            </a:r>
          </a:p>
        </p:txBody>
      </p:sp>
      <p:sp>
        <p:nvSpPr>
          <p:cNvPr id="350" name="Circle"/>
          <p:cNvSpPr/>
          <p:nvPr/>
        </p:nvSpPr>
        <p:spPr>
          <a:xfrm>
            <a:off x="22453600" y="6718833"/>
            <a:ext cx="1016000" cy="1016001"/>
          </a:xfrm>
          <a:prstGeom prst="ellipse">
            <a:avLst/>
          </a:prstGeom>
          <a:solidFill>
            <a:srgbClr val="FFFFFF"/>
          </a:solidFill>
          <a:ln w="12700">
            <a:miter lim="400000"/>
          </a:ln>
        </p:spPr>
        <p:txBody>
          <a:bodyPr lIns="50800" tIns="50800" rIns="50800" bIns="50800" anchor="ctr"/>
          <a:lstStyle/>
          <a:p>
            <a:pPr defTabSz="825500">
              <a:defRPr sz="3200">
                <a:solidFill>
                  <a:srgbClr val="FFFFFF"/>
                </a:solidFill>
                <a:latin typeface="Archivo SemiBold Medium"/>
                <a:ea typeface="Archivo SemiBold Medium"/>
                <a:cs typeface="Archivo SemiBold Medium"/>
                <a:sym typeface="Archivo SemiBold Medium"/>
              </a:defRPr>
            </a:pPr>
          </a:p>
        </p:txBody>
      </p:sp>
      <p:sp>
        <p:nvSpPr>
          <p:cNvPr id="351" name="08"/>
          <p:cNvSpPr txBox="1"/>
          <p:nvPr/>
        </p:nvSpPr>
        <p:spPr>
          <a:xfrm>
            <a:off x="22608264" y="6937649"/>
            <a:ext cx="706672" cy="57836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a:lnSpc>
                <a:spcPct val="90000"/>
              </a:lnSpc>
              <a:defRPr spc="-64" sz="3200">
                <a:solidFill>
                  <a:srgbClr val="000000"/>
                </a:solidFill>
              </a:defRPr>
            </a:lvl1pPr>
          </a:lstStyle>
          <a:p>
            <a:pPr/>
            <a:r>
              <a:t>08</a:t>
            </a:r>
          </a:p>
        </p:txBody>
      </p:sp>
      <p:sp>
        <p:nvSpPr>
          <p:cNvPr id="352" name="Circle"/>
          <p:cNvSpPr/>
          <p:nvPr/>
        </p:nvSpPr>
        <p:spPr>
          <a:xfrm>
            <a:off x="22428200" y="10797540"/>
            <a:ext cx="1016000" cy="1016001"/>
          </a:xfrm>
          <a:prstGeom prst="ellipse">
            <a:avLst/>
          </a:prstGeom>
          <a:solidFill>
            <a:srgbClr val="FFFFFF"/>
          </a:solidFill>
          <a:ln w="12700">
            <a:miter lim="400000"/>
          </a:ln>
        </p:spPr>
        <p:txBody>
          <a:bodyPr lIns="50800" tIns="50800" rIns="50800" bIns="50800" anchor="ctr"/>
          <a:lstStyle/>
          <a:p>
            <a:pPr defTabSz="825500">
              <a:defRPr sz="3200">
                <a:solidFill>
                  <a:srgbClr val="FFFFFF"/>
                </a:solidFill>
                <a:latin typeface="Archivo SemiBold Medium"/>
                <a:ea typeface="Archivo SemiBold Medium"/>
                <a:cs typeface="Archivo SemiBold Medium"/>
                <a:sym typeface="Archivo SemiBold Medium"/>
              </a:defRPr>
            </a:pPr>
          </a:p>
        </p:txBody>
      </p:sp>
      <p:sp>
        <p:nvSpPr>
          <p:cNvPr id="353" name="09"/>
          <p:cNvSpPr txBox="1"/>
          <p:nvPr/>
        </p:nvSpPr>
        <p:spPr>
          <a:xfrm>
            <a:off x="22582864" y="11016356"/>
            <a:ext cx="706672" cy="57836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a:lnSpc>
                <a:spcPct val="90000"/>
              </a:lnSpc>
              <a:defRPr spc="-64" sz="3200">
                <a:solidFill>
                  <a:srgbClr val="000000"/>
                </a:solidFill>
              </a:defRPr>
            </a:lvl1pPr>
          </a:lstStyle>
          <a:p>
            <a:pPr/>
            <a:r>
              <a:t>09</a:t>
            </a:r>
          </a:p>
        </p:txBody>
      </p:sp>
      <p:sp>
        <p:nvSpPr>
          <p:cNvPr id="354" name="Slide Number"/>
          <p:cNvSpPr txBox="1"/>
          <p:nvPr>
            <p:ph type="sldNum" sz="quarter" idx="2"/>
          </p:nvPr>
        </p:nvSpPr>
        <p:spPr>
          <a:xfrm>
            <a:off x="12003553" y="13099998"/>
            <a:ext cx="364397" cy="355601"/>
          </a:xfrm>
          <a:prstGeom prst="rect">
            <a:avLst/>
          </a:prstGeom>
        </p:spPr>
        <p:txBody>
          <a:bodyPr lIns="50800" tIns="50800" rIns="50800" bIns="50800" anchor="b"/>
          <a:lstStyle>
            <a:lvl1pPr defTabSz="584200">
              <a:defRPr sz="1800">
                <a:solidFill>
                  <a:srgbClr val="000000"/>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22">
    <p:spTree>
      <p:nvGrpSpPr>
        <p:cNvPr id="1" name=""/>
        <p:cNvGrpSpPr/>
        <p:nvPr/>
      </p:nvGrpSpPr>
      <p:grpSpPr>
        <a:xfrm>
          <a:off x="0" y="0"/>
          <a:ext cx="0" cy="0"/>
          <a:chOff x="0" y="0"/>
          <a:chExt cx="0" cy="0"/>
        </a:xfrm>
      </p:grpSpPr>
      <p:sp>
        <p:nvSpPr>
          <p:cNvPr id="361" name="Image"/>
          <p:cNvSpPr/>
          <p:nvPr>
            <p:ph type="pic" idx="21"/>
          </p:nvPr>
        </p:nvSpPr>
        <p:spPr>
          <a:xfrm>
            <a:off x="0" y="0"/>
            <a:ext cx="10673211" cy="13716001"/>
          </a:xfrm>
          <a:prstGeom prst="rect">
            <a:avLst/>
          </a:prstGeom>
        </p:spPr>
        <p:txBody>
          <a:bodyPr lIns="91439" rIns="91439">
            <a:noAutofit/>
          </a:bodyPr>
          <a:lstStyle/>
          <a:p>
            <a:pPr/>
          </a:p>
        </p:txBody>
      </p:sp>
      <p:sp>
        <p:nvSpPr>
          <p:cNvPr id="362" name="Slide Number"/>
          <p:cNvSpPr txBox="1"/>
          <p:nvPr>
            <p:ph type="sldNum" sz="quarter" idx="2"/>
          </p:nvPr>
        </p:nvSpPr>
        <p:spPr>
          <a:xfrm>
            <a:off x="12003553" y="13099998"/>
            <a:ext cx="364397" cy="355601"/>
          </a:xfrm>
          <a:prstGeom prst="rect">
            <a:avLst/>
          </a:prstGeom>
        </p:spPr>
        <p:txBody>
          <a:bodyPr lIns="50800" tIns="50800" rIns="50800" bIns="50800" anchor="b"/>
          <a:lstStyle>
            <a:lvl1pPr defTabSz="584200">
              <a:defRPr sz="1800">
                <a:solidFill>
                  <a:srgbClr val="000000"/>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23">
    <p:spTree>
      <p:nvGrpSpPr>
        <p:cNvPr id="1" name=""/>
        <p:cNvGrpSpPr/>
        <p:nvPr/>
      </p:nvGrpSpPr>
      <p:grpSpPr>
        <a:xfrm>
          <a:off x="0" y="0"/>
          <a:ext cx="0" cy="0"/>
          <a:chOff x="0" y="0"/>
          <a:chExt cx="0" cy="0"/>
        </a:xfrm>
      </p:grpSpPr>
      <p:sp>
        <p:nvSpPr>
          <p:cNvPr id="369" name="End it all nicely with a thank you to your team for taking the time to watch this presentation, and let them know you are there to answer any of their questions."/>
          <p:cNvSpPr txBox="1"/>
          <p:nvPr>
            <p:ph type="body" sz="quarter" idx="21"/>
          </p:nvPr>
        </p:nvSpPr>
        <p:spPr>
          <a:xfrm>
            <a:off x="16145040" y="2794979"/>
            <a:ext cx="5975589" cy="3746501"/>
          </a:xfrm>
          <a:prstGeom prst="rect">
            <a:avLst/>
          </a:prstGeom>
        </p:spPr>
        <p:txBody>
          <a:bodyPr lIns="50800" tIns="50800" rIns="50800" bIns="50800">
            <a:spAutoFit/>
          </a:bodyPr>
          <a:lstStyle>
            <a:lvl1pPr defTabSz="2438338">
              <a:lnSpc>
                <a:spcPct val="120000"/>
              </a:lnSpc>
              <a:spcBef>
                <a:spcPts val="0"/>
              </a:spcBef>
              <a:defRPr spc="96" sz="3200">
                <a:solidFill>
                  <a:srgbClr val="FFFFFF"/>
                </a:solidFill>
              </a:defRPr>
            </a:lvl1pPr>
          </a:lstStyle>
          <a:p>
            <a:pPr/>
            <a:r>
              <a:t>End it all nicely with a thank you to your team for taking the time to watch this presentation, and let them know you are there to answer any of their questions.</a:t>
            </a:r>
          </a:p>
        </p:txBody>
      </p:sp>
      <p:sp>
        <p:nvSpPr>
          <p:cNvPr id="370" name="Image"/>
          <p:cNvSpPr/>
          <p:nvPr>
            <p:ph type="pic" idx="22"/>
          </p:nvPr>
        </p:nvSpPr>
        <p:spPr>
          <a:xfrm>
            <a:off x="0" y="0"/>
            <a:ext cx="14983500" cy="13716001"/>
          </a:xfrm>
          <a:prstGeom prst="rect">
            <a:avLst/>
          </a:prstGeom>
        </p:spPr>
        <p:txBody>
          <a:bodyPr lIns="91439" rIns="91439">
            <a:noAutofit/>
          </a:bodyPr>
          <a:lstStyle/>
          <a:p>
            <a:pPr/>
          </a:p>
        </p:txBody>
      </p:sp>
      <p:sp>
        <p:nvSpPr>
          <p:cNvPr id="371" name="THE…"/>
          <p:cNvSpPr txBox="1"/>
          <p:nvPr>
            <p:ph type="body" sz="quarter" idx="23"/>
          </p:nvPr>
        </p:nvSpPr>
        <p:spPr>
          <a:xfrm>
            <a:off x="1270000" y="5948281"/>
            <a:ext cx="8175113" cy="7967981"/>
          </a:xfrm>
          <a:prstGeom prst="rect">
            <a:avLst/>
          </a:prstGeom>
        </p:spPr>
        <p:txBody>
          <a:bodyPr wrap="none" lIns="50800" tIns="50800" rIns="50800" bIns="50800">
            <a:spAutoFit/>
          </a:bodyPr>
          <a:lstStyle/>
          <a:p>
            <a:pPr defTabSz="2438338">
              <a:spcBef>
                <a:spcPts val="0"/>
              </a:spcBef>
              <a:defRPr spc="-600" sz="30000">
                <a:solidFill>
                  <a:srgbClr val="FFFFFF"/>
                </a:solidFill>
                <a:latin typeface="Archivo SemiBold Bold"/>
                <a:ea typeface="Archivo SemiBold Bold"/>
                <a:cs typeface="Archivo SemiBold Bold"/>
                <a:sym typeface="Archivo SemiBold Bold"/>
              </a:defRPr>
            </a:pPr>
            <a:r>
              <a:t>THE</a:t>
            </a:r>
          </a:p>
          <a:p>
            <a:pPr defTabSz="2438338">
              <a:spcBef>
                <a:spcPts val="0"/>
              </a:spcBef>
              <a:defRPr spc="-600" sz="30000">
                <a:solidFill>
                  <a:srgbClr val="FFFFFF"/>
                </a:solidFill>
                <a:latin typeface="Archivo SemiBold Bold"/>
                <a:ea typeface="Archivo SemiBold Bold"/>
                <a:cs typeface="Archivo SemiBold Bold"/>
                <a:sym typeface="Archivo SemiBold Bold"/>
              </a:defRPr>
            </a:pPr>
            <a:r>
              <a:t>END</a:t>
            </a:r>
          </a:p>
        </p:txBody>
      </p:sp>
      <p:sp>
        <p:nvSpPr>
          <p:cNvPr id="372" name="Phone"/>
          <p:cNvSpPr txBox="1"/>
          <p:nvPr>
            <p:ph type="body" sz="quarter" idx="24"/>
          </p:nvPr>
        </p:nvSpPr>
        <p:spPr>
          <a:xfrm>
            <a:off x="16315123" y="10313271"/>
            <a:ext cx="5005851" cy="546101"/>
          </a:xfrm>
          <a:prstGeom prst="rect">
            <a:avLst/>
          </a:prstGeom>
        </p:spPr>
        <p:txBody>
          <a:bodyPr lIns="50800" tIns="50800" rIns="50800" bIns="50800">
            <a:spAutoFit/>
          </a:bodyPr>
          <a:lstStyle>
            <a:lvl1pPr defTabSz="2438338">
              <a:spcBef>
                <a:spcPts val="0"/>
              </a:spcBef>
              <a:defRPr spc="-64" sz="3200">
                <a:solidFill>
                  <a:srgbClr val="000000"/>
                </a:solidFill>
              </a:defRPr>
            </a:lvl1pPr>
          </a:lstStyle>
          <a:p>
            <a:pPr/>
            <a:r>
              <a:t>Phone</a:t>
            </a:r>
          </a:p>
        </p:txBody>
      </p:sp>
      <p:sp>
        <p:nvSpPr>
          <p:cNvPr id="373" name="+0123456789"/>
          <p:cNvSpPr txBox="1"/>
          <p:nvPr>
            <p:ph type="body" sz="quarter" idx="25"/>
          </p:nvPr>
        </p:nvSpPr>
        <p:spPr>
          <a:xfrm>
            <a:off x="16315123" y="10960971"/>
            <a:ext cx="5635424" cy="546101"/>
          </a:xfrm>
          <a:prstGeom prst="rect">
            <a:avLst/>
          </a:prstGeom>
        </p:spPr>
        <p:txBody>
          <a:bodyPr lIns="50800" tIns="50800" rIns="50800" bIns="50800">
            <a:spAutoFit/>
          </a:bodyPr>
          <a:lstStyle>
            <a:lvl1pPr defTabSz="2438338">
              <a:lnSpc>
                <a:spcPct val="120000"/>
              </a:lnSpc>
              <a:spcBef>
                <a:spcPts val="0"/>
              </a:spcBef>
              <a:defRPr spc="96" sz="3200">
                <a:solidFill>
                  <a:srgbClr val="FFFFFF"/>
                </a:solidFill>
              </a:defRPr>
            </a:lvl1pPr>
          </a:lstStyle>
          <a:p>
            <a:pPr/>
            <a:r>
              <a:t>+0123456789</a:t>
            </a:r>
          </a:p>
        </p:txBody>
      </p:sp>
      <p:sp>
        <p:nvSpPr>
          <p:cNvPr id="374" name="Email"/>
          <p:cNvSpPr txBox="1"/>
          <p:nvPr>
            <p:ph type="body" sz="quarter" idx="26"/>
          </p:nvPr>
        </p:nvSpPr>
        <p:spPr>
          <a:xfrm>
            <a:off x="16315123" y="11888071"/>
            <a:ext cx="5005851" cy="546101"/>
          </a:xfrm>
          <a:prstGeom prst="rect">
            <a:avLst/>
          </a:prstGeom>
        </p:spPr>
        <p:txBody>
          <a:bodyPr lIns="50800" tIns="50800" rIns="50800" bIns="50800">
            <a:spAutoFit/>
          </a:bodyPr>
          <a:lstStyle>
            <a:lvl1pPr defTabSz="2438338">
              <a:spcBef>
                <a:spcPts val="0"/>
              </a:spcBef>
              <a:defRPr spc="-64" sz="3200">
                <a:solidFill>
                  <a:srgbClr val="000000"/>
                </a:solidFill>
              </a:defRPr>
            </a:lvl1pPr>
          </a:lstStyle>
          <a:p>
            <a:pPr/>
            <a:r>
              <a:t>Email</a:t>
            </a:r>
          </a:p>
        </p:txBody>
      </p:sp>
      <p:sp>
        <p:nvSpPr>
          <p:cNvPr id="375" name="me@email.com"/>
          <p:cNvSpPr txBox="1"/>
          <p:nvPr>
            <p:ph type="body" sz="quarter" idx="27"/>
          </p:nvPr>
        </p:nvSpPr>
        <p:spPr>
          <a:xfrm>
            <a:off x="16315123" y="12535771"/>
            <a:ext cx="5635424" cy="546101"/>
          </a:xfrm>
          <a:prstGeom prst="rect">
            <a:avLst/>
          </a:prstGeom>
        </p:spPr>
        <p:txBody>
          <a:bodyPr lIns="50800" tIns="50800" rIns="50800" bIns="50800">
            <a:spAutoFit/>
          </a:bodyPr>
          <a:lstStyle>
            <a:lvl1pPr defTabSz="2438338">
              <a:lnSpc>
                <a:spcPct val="120000"/>
              </a:lnSpc>
              <a:spcBef>
                <a:spcPts val="0"/>
              </a:spcBef>
              <a:defRPr spc="96" sz="3200" u="sng">
                <a:solidFill>
                  <a:srgbClr val="FFFFFF"/>
                </a:solidFill>
                <a:hlinkClick r:id="rId2" invalidUrl="" action="" tgtFrame="" tooltip="" history="1" highlightClick="0" endSnd="0"/>
              </a:defRPr>
            </a:lvl1pPr>
          </a:lstStyle>
          <a:p>
            <a:pPr>
              <a:defRPr u="none"/>
            </a:pPr>
            <a:r>
              <a:rPr u="sng">
                <a:hlinkClick r:id="rId2" invalidUrl="" action="" tgtFrame="" tooltip="" history="1" highlightClick="0" endSnd="0"/>
              </a:rPr>
              <a:t>me@email.com</a:t>
            </a:r>
          </a:p>
        </p:txBody>
      </p:sp>
      <p:sp>
        <p:nvSpPr>
          <p:cNvPr id="376" name="Slide Number"/>
          <p:cNvSpPr txBox="1"/>
          <p:nvPr>
            <p:ph type="sldNum" sz="quarter" idx="2"/>
          </p:nvPr>
        </p:nvSpPr>
        <p:spPr>
          <a:xfrm>
            <a:off x="12003553" y="13099998"/>
            <a:ext cx="364397" cy="355601"/>
          </a:xfrm>
          <a:prstGeom prst="rect">
            <a:avLst/>
          </a:prstGeom>
        </p:spPr>
        <p:txBody>
          <a:bodyPr lIns="50800" tIns="50800" rIns="50800" bIns="50800" anchor="b"/>
          <a:lstStyle>
            <a:lvl1pPr defTabSz="584200">
              <a:defRPr sz="1800">
                <a:solidFill>
                  <a:srgbClr val="000000"/>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24">
    <p:bg>
      <p:bgPr>
        <a:solidFill>
          <a:srgbClr val="000000"/>
        </a:solidFill>
      </p:bgPr>
    </p:bg>
    <p:spTree>
      <p:nvGrpSpPr>
        <p:cNvPr id="1" name=""/>
        <p:cNvGrpSpPr/>
        <p:nvPr/>
      </p:nvGrpSpPr>
      <p:grpSpPr>
        <a:xfrm>
          <a:off x="0" y="0"/>
          <a:ext cx="0" cy="0"/>
          <a:chOff x="0" y="0"/>
          <a:chExt cx="0" cy="0"/>
        </a:xfrm>
      </p:grpSpPr>
      <p:sp>
        <p:nvSpPr>
          <p:cNvPr id="383" name="Slide Number"/>
          <p:cNvSpPr txBox="1"/>
          <p:nvPr>
            <p:ph type="sldNum" sz="quarter" idx="2"/>
          </p:nvPr>
        </p:nvSpPr>
        <p:spPr>
          <a:xfrm>
            <a:off x="12003553" y="13099998"/>
            <a:ext cx="364397" cy="355601"/>
          </a:xfrm>
          <a:prstGeom prst="rect">
            <a:avLst/>
          </a:prstGeom>
        </p:spPr>
        <p:txBody>
          <a:bodyPr lIns="50800" tIns="50800" rIns="50800" bIns="50800" anchor="b"/>
          <a:lstStyle>
            <a:lvl1pPr defTabSz="584200">
              <a:defRPr sz="1800">
                <a:solidFill>
                  <a:srgbClr val="000000"/>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1.1">
    <p:bg>
      <p:bgPr>
        <a:solidFill>
          <a:srgbClr val="000000"/>
        </a:solidFill>
      </p:bgPr>
    </p:bg>
    <p:spTree>
      <p:nvGrpSpPr>
        <p:cNvPr id="1" name=""/>
        <p:cNvGrpSpPr/>
        <p:nvPr/>
      </p:nvGrpSpPr>
      <p:grpSpPr>
        <a:xfrm>
          <a:off x="0" y="0"/>
          <a:ext cx="0" cy="0"/>
          <a:chOff x="0" y="0"/>
          <a:chExt cx="0" cy="0"/>
        </a:xfrm>
      </p:grpSpPr>
      <p:sp>
        <p:nvSpPr>
          <p:cNvPr id="28" name="CREATIVE BRIEF"/>
          <p:cNvSpPr txBox="1"/>
          <p:nvPr>
            <p:ph type="body" sz="half" idx="21"/>
          </p:nvPr>
        </p:nvSpPr>
        <p:spPr>
          <a:xfrm>
            <a:off x="1270000" y="6857999"/>
            <a:ext cx="13716000" cy="5868671"/>
          </a:xfrm>
          <a:prstGeom prst="rect">
            <a:avLst/>
          </a:prstGeom>
        </p:spPr>
        <p:txBody>
          <a:bodyPr lIns="50800" tIns="50800" rIns="50800" bIns="50800" anchor="ctr">
            <a:spAutoFit/>
          </a:bodyPr>
          <a:lstStyle>
            <a:lvl1pPr defTabSz="2438338">
              <a:spcBef>
                <a:spcPts val="0"/>
              </a:spcBef>
              <a:defRPr spc="-440" sz="22000">
                <a:solidFill>
                  <a:srgbClr val="FFFFFF"/>
                </a:solidFill>
                <a:latin typeface="Archivo SemiBold Bold"/>
                <a:ea typeface="Archivo SemiBold Bold"/>
                <a:cs typeface="Archivo SemiBold Bold"/>
                <a:sym typeface="Archivo SemiBold Bold"/>
              </a:defRPr>
            </a:lvl1pPr>
          </a:lstStyle>
          <a:p>
            <a:pPr/>
            <a:r>
              <a:t>CREATIVE BRIEF</a:t>
            </a:r>
          </a:p>
        </p:txBody>
      </p:sp>
      <p:sp>
        <p:nvSpPr>
          <p:cNvPr id="29" name="Company name"/>
          <p:cNvSpPr txBox="1"/>
          <p:nvPr>
            <p:ph type="body" sz="quarter" idx="22"/>
          </p:nvPr>
        </p:nvSpPr>
        <p:spPr>
          <a:xfrm>
            <a:off x="19263552" y="1155700"/>
            <a:ext cx="3850449" cy="647700"/>
          </a:xfrm>
          <a:prstGeom prst="rect">
            <a:avLst/>
          </a:prstGeom>
        </p:spPr>
        <p:txBody>
          <a:bodyPr lIns="50800" tIns="50800" rIns="50800" bIns="50800">
            <a:spAutoFit/>
          </a:bodyPr>
          <a:lstStyle>
            <a:lvl1pPr algn="r" defTabSz="2438338">
              <a:spcBef>
                <a:spcPts val="0"/>
              </a:spcBef>
              <a:defRPr spc="-79" sz="4000">
                <a:solidFill>
                  <a:srgbClr val="FFFFFF"/>
                </a:solidFill>
              </a:defRPr>
            </a:lvl1pPr>
          </a:lstStyle>
          <a:p>
            <a:pPr/>
            <a:r>
              <a:t>Company name</a:t>
            </a:r>
          </a:p>
        </p:txBody>
      </p:sp>
      <p:sp>
        <p:nvSpPr>
          <p:cNvPr id="30" name="On January 2020"/>
          <p:cNvSpPr txBox="1"/>
          <p:nvPr>
            <p:ph type="body" sz="quarter" idx="23" hasCustomPrompt="1"/>
          </p:nvPr>
        </p:nvSpPr>
        <p:spPr>
          <a:xfrm>
            <a:off x="18108148" y="508000"/>
            <a:ext cx="5005852" cy="647701"/>
          </a:xfrm>
          <a:prstGeom prst="rect">
            <a:avLst/>
          </a:prstGeom>
        </p:spPr>
        <p:txBody>
          <a:bodyPr lIns="50800" tIns="50800" rIns="50800" bIns="50800">
            <a:spAutoFit/>
          </a:bodyPr>
          <a:lstStyle>
            <a:lvl1pPr algn="r" defTabSz="2438338">
              <a:spcBef>
                <a:spcPts val="0"/>
              </a:spcBef>
              <a:defRPr spc="-79" sz="4000">
                <a:solidFill>
                  <a:srgbClr val="FFFFFF"/>
                </a:solidFill>
              </a:defRPr>
            </a:lvl1pPr>
          </a:lstStyle>
          <a:p>
            <a:pPr/>
            <a:r>
              <a:t>JANUARY 2020</a:t>
            </a:r>
          </a:p>
        </p:txBody>
      </p:sp>
      <p:sp>
        <p:nvSpPr>
          <p:cNvPr id="31" name="Slide Number"/>
          <p:cNvSpPr txBox="1"/>
          <p:nvPr>
            <p:ph type="sldNum" sz="quarter" idx="2"/>
          </p:nvPr>
        </p:nvSpPr>
        <p:spPr>
          <a:xfrm>
            <a:off x="12003553" y="13099998"/>
            <a:ext cx="364397" cy="355601"/>
          </a:xfrm>
          <a:prstGeom prst="rect">
            <a:avLst/>
          </a:prstGeom>
        </p:spPr>
        <p:txBody>
          <a:bodyPr lIns="50800" tIns="50800" rIns="50800" bIns="50800" anchor="b"/>
          <a:lstStyle>
            <a:lvl1pPr defTabSz="584200">
              <a:defRPr sz="1800">
                <a:solidFill>
                  <a:srgbClr val="000000"/>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25">
    <p:spTree>
      <p:nvGrpSpPr>
        <p:cNvPr id="1" name=""/>
        <p:cNvGrpSpPr/>
        <p:nvPr/>
      </p:nvGrpSpPr>
      <p:grpSpPr>
        <a:xfrm>
          <a:off x="0" y="0"/>
          <a:ext cx="0" cy="0"/>
          <a:chOff x="0" y="0"/>
          <a:chExt cx="0" cy="0"/>
        </a:xfrm>
      </p:grpSpPr>
      <p:sp>
        <p:nvSpPr>
          <p:cNvPr id="390" name="Image"/>
          <p:cNvSpPr/>
          <p:nvPr>
            <p:ph type="pic" idx="21"/>
          </p:nvPr>
        </p:nvSpPr>
        <p:spPr>
          <a:xfrm>
            <a:off x="1052960" y="2496798"/>
            <a:ext cx="22061040" cy="8886557"/>
          </a:xfrm>
          <a:prstGeom prst="rect">
            <a:avLst/>
          </a:prstGeom>
        </p:spPr>
        <p:txBody>
          <a:bodyPr lIns="91439" rIns="91439">
            <a:noAutofit/>
          </a:bodyPr>
          <a:lstStyle/>
          <a:p>
            <a:pPr/>
          </a:p>
        </p:txBody>
      </p:sp>
      <p:sp>
        <p:nvSpPr>
          <p:cNvPr id="391" name="PREVIEW"/>
          <p:cNvSpPr txBox="1"/>
          <p:nvPr>
            <p:ph type="body" idx="22"/>
          </p:nvPr>
        </p:nvSpPr>
        <p:spPr>
          <a:xfrm>
            <a:off x="-668542" y="3853976"/>
            <a:ext cx="25504044" cy="11635741"/>
          </a:xfrm>
          <a:prstGeom prst="rect">
            <a:avLst/>
          </a:prstGeom>
        </p:spPr>
        <p:txBody>
          <a:bodyPr lIns="50800" tIns="50800" rIns="50800" bIns="50800">
            <a:spAutoFit/>
          </a:bodyPr>
          <a:lstStyle>
            <a:lvl1pPr algn="ctr" defTabSz="2438338">
              <a:spcBef>
                <a:spcPts val="0"/>
              </a:spcBef>
              <a:defRPr spc="-880" sz="44000">
                <a:solidFill>
                  <a:srgbClr val="FFFFFF"/>
                </a:solidFill>
                <a:latin typeface="Archivo SemiBold Bold"/>
                <a:ea typeface="Archivo SemiBold Bold"/>
                <a:cs typeface="Archivo SemiBold Bold"/>
                <a:sym typeface="Archivo SemiBold Bold"/>
              </a:defRPr>
            </a:lvl1pPr>
          </a:lstStyle>
          <a:p>
            <a:pPr/>
            <a:r>
              <a:t>PREVIEW</a:t>
            </a:r>
          </a:p>
        </p:txBody>
      </p:sp>
      <p:sp>
        <p:nvSpPr>
          <p:cNvPr id="392" name="Showcase"/>
          <p:cNvSpPr txBox="1"/>
          <p:nvPr>
            <p:ph type="body" sz="quarter" idx="23"/>
          </p:nvPr>
        </p:nvSpPr>
        <p:spPr>
          <a:xfrm>
            <a:off x="15342683" y="508000"/>
            <a:ext cx="7771317" cy="647701"/>
          </a:xfrm>
          <a:prstGeom prst="rect">
            <a:avLst/>
          </a:prstGeom>
        </p:spPr>
        <p:txBody>
          <a:bodyPr lIns="50800" tIns="50800" rIns="50800" bIns="50800">
            <a:spAutoFit/>
          </a:bodyPr>
          <a:lstStyle>
            <a:lvl1pPr algn="r" defTabSz="2438338">
              <a:spcBef>
                <a:spcPts val="0"/>
              </a:spcBef>
              <a:defRPr spc="-79" sz="4000">
                <a:solidFill>
                  <a:srgbClr val="000000"/>
                </a:solidFill>
              </a:defRPr>
            </a:lvl1pPr>
          </a:lstStyle>
          <a:p>
            <a:pPr/>
            <a:r>
              <a:t>Showcase</a:t>
            </a:r>
          </a:p>
        </p:txBody>
      </p:sp>
      <p:sp>
        <p:nvSpPr>
          <p:cNvPr id="393" name="Slide Number"/>
          <p:cNvSpPr txBox="1"/>
          <p:nvPr>
            <p:ph type="sldNum" sz="quarter" idx="2"/>
          </p:nvPr>
        </p:nvSpPr>
        <p:spPr>
          <a:xfrm>
            <a:off x="12003553" y="13099998"/>
            <a:ext cx="364397" cy="355601"/>
          </a:xfrm>
          <a:prstGeom prst="rect">
            <a:avLst/>
          </a:prstGeom>
        </p:spPr>
        <p:txBody>
          <a:bodyPr lIns="50800" tIns="50800" rIns="50800" bIns="50800" anchor="b"/>
          <a:lstStyle>
            <a:lvl1pPr defTabSz="584200">
              <a:defRPr sz="1800">
                <a:solidFill>
                  <a:srgbClr val="000000"/>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grid">
    <p:spTree>
      <p:nvGrpSpPr>
        <p:cNvPr id="1" name=""/>
        <p:cNvGrpSpPr/>
        <p:nvPr/>
      </p:nvGrpSpPr>
      <p:grpSpPr>
        <a:xfrm>
          <a:off x="0" y="0"/>
          <a:ext cx="0" cy="0"/>
          <a:chOff x="0" y="0"/>
          <a:chExt cx="0" cy="0"/>
        </a:xfrm>
      </p:grpSpPr>
      <p:grpSp>
        <p:nvGrpSpPr>
          <p:cNvPr id="403" name="Group"/>
          <p:cNvGrpSpPr/>
          <p:nvPr/>
        </p:nvGrpSpPr>
        <p:grpSpPr>
          <a:xfrm>
            <a:off x="801417" y="644228"/>
            <a:ext cx="22816404" cy="467010"/>
            <a:chOff x="0" y="0"/>
            <a:chExt cx="22816402" cy="467009"/>
          </a:xfrm>
        </p:grpSpPr>
        <p:sp>
          <p:nvSpPr>
            <p:cNvPr id="400" name="Presentation Highlights"/>
            <p:cNvSpPr txBox="1"/>
            <p:nvPr/>
          </p:nvSpPr>
          <p:spPr>
            <a:xfrm>
              <a:off x="7641583" y="0"/>
              <a:ext cx="2668690" cy="40386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68579" tIns="68579" rIns="68579" bIns="68579" numCol="1" anchor="t">
              <a:spAutoFit/>
            </a:bodyPr>
            <a:lstStyle>
              <a:lvl1pPr algn="l" defTabSz="1828617">
                <a:defRPr sz="1800">
                  <a:solidFill>
                    <a:srgbClr val="000000"/>
                  </a:solidFill>
                  <a:latin typeface="Public Sans Regular"/>
                  <a:ea typeface="Public Sans Regular"/>
                  <a:cs typeface="Public Sans Regular"/>
                  <a:sym typeface="Public Sans Regular"/>
                </a:defRPr>
              </a:lvl1pPr>
            </a:lstStyle>
            <a:p>
              <a:pPr/>
              <a:r>
                <a:t>Presentation Highlights</a:t>
              </a:r>
            </a:p>
          </p:txBody>
        </p:sp>
        <p:pic>
          <p:nvPicPr>
            <p:cNvPr id="401" name="Image" descr="Image"/>
            <p:cNvPicPr>
              <a:picLocks noChangeAspect="0"/>
            </p:cNvPicPr>
            <p:nvPr/>
          </p:nvPicPr>
          <p:blipFill>
            <a:blip r:embed="rId2">
              <a:extLst/>
            </a:blip>
            <a:srcRect l="0" t="4997" r="0" b="58479"/>
            <a:stretch>
              <a:fillRect/>
            </a:stretch>
          </p:blipFill>
          <p:spPr>
            <a:xfrm>
              <a:off x="0" y="49313"/>
              <a:ext cx="1331740" cy="417697"/>
            </a:xfrm>
            <a:prstGeom prst="rect">
              <a:avLst/>
            </a:prstGeom>
            <a:ln w="12700" cap="flat">
              <a:noFill/>
              <a:miter lim="400000"/>
            </a:ln>
            <a:effectLst/>
          </p:spPr>
        </p:pic>
        <p:sp>
          <p:nvSpPr>
            <p:cNvPr id="402" name="2/18"/>
            <p:cNvSpPr txBox="1"/>
            <p:nvPr/>
          </p:nvSpPr>
          <p:spPr>
            <a:xfrm>
              <a:off x="22209114" y="0"/>
              <a:ext cx="607289" cy="40386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68579" tIns="68579" rIns="68579" bIns="68579" numCol="1" anchor="t">
              <a:spAutoFit/>
            </a:bodyPr>
            <a:lstStyle>
              <a:lvl1pPr algn="r" defTabSz="1828617">
                <a:defRPr sz="1800">
                  <a:solidFill>
                    <a:srgbClr val="191919"/>
                  </a:solidFill>
                  <a:latin typeface="Public Sans Regular"/>
                  <a:ea typeface="Public Sans Regular"/>
                  <a:cs typeface="Public Sans Regular"/>
                  <a:sym typeface="Public Sans Regular"/>
                </a:defRPr>
              </a:lvl1pPr>
            </a:lstStyle>
            <a:p>
              <a:pPr/>
              <a:r>
                <a:t>2/18</a:t>
              </a:r>
            </a:p>
          </p:txBody>
        </p:sp>
      </p:grpSp>
      <p:sp>
        <p:nvSpPr>
          <p:cNvPr id="404" name="Title Design Presentation 20.10.2020"/>
          <p:cNvSpPr txBox="1"/>
          <p:nvPr/>
        </p:nvSpPr>
        <p:spPr>
          <a:xfrm>
            <a:off x="782367" y="12693104"/>
            <a:ext cx="4276443" cy="78486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p>
            <a:pPr algn="l" defTabSz="685800">
              <a:defRPr sz="1800">
                <a:solidFill>
                  <a:srgbClr val="000000"/>
                </a:solidFill>
                <a:latin typeface="Public Sans Regular"/>
                <a:ea typeface="Public Sans Regular"/>
                <a:cs typeface="Public Sans Regular"/>
                <a:sym typeface="Public Sans Regular"/>
              </a:defRPr>
            </a:pPr>
            <a:r>
              <a:t>Title Design Presentation</a:t>
            </a:r>
            <a:br/>
            <a:r>
              <a:t>20.10.2020</a:t>
            </a:r>
          </a:p>
        </p:txBody>
      </p:sp>
      <p:sp>
        <p:nvSpPr>
          <p:cNvPr id="405" name="Line"/>
          <p:cNvSpPr/>
          <p:nvPr/>
        </p:nvSpPr>
        <p:spPr>
          <a:xfrm>
            <a:off x="782367" y="12359729"/>
            <a:ext cx="22820585" cy="1"/>
          </a:xfrm>
          <a:prstGeom prst="line">
            <a:avLst/>
          </a:prstGeom>
          <a:ln w="12700">
            <a:solidFill>
              <a:srgbClr val="000000"/>
            </a:solidFill>
            <a:miter/>
          </a:ln>
        </p:spPr>
        <p:txBody>
          <a:bodyPr lIns="68579" tIns="68579" rIns="68579" bIns="68579"/>
          <a:lstStyle/>
          <a:p>
            <a:pPr algn="l" defTabSz="1828617">
              <a:defRPr sz="3600">
                <a:solidFill>
                  <a:srgbClr val="191919"/>
                </a:solidFill>
                <a:latin typeface="Public Sans Regular"/>
                <a:ea typeface="Public Sans Regular"/>
                <a:cs typeface="Public Sans Regular"/>
                <a:sym typeface="Public Sans Regular"/>
              </a:defRPr>
            </a:pPr>
          </a:p>
        </p:txBody>
      </p:sp>
      <p:grpSp>
        <p:nvGrpSpPr>
          <p:cNvPr id="409" name="Group"/>
          <p:cNvGrpSpPr/>
          <p:nvPr/>
        </p:nvGrpSpPr>
        <p:grpSpPr>
          <a:xfrm>
            <a:off x="22853498" y="12894662"/>
            <a:ext cx="757237" cy="534144"/>
            <a:chOff x="0" y="0"/>
            <a:chExt cx="757236" cy="534143"/>
          </a:xfrm>
        </p:grpSpPr>
        <p:sp>
          <p:nvSpPr>
            <p:cNvPr id="406" name="Line"/>
            <p:cNvSpPr/>
            <p:nvPr/>
          </p:nvSpPr>
          <p:spPr>
            <a:xfrm>
              <a:off x="0" y="270201"/>
              <a:ext cx="757237" cy="1"/>
            </a:xfrm>
            <a:prstGeom prst="line">
              <a:avLst/>
            </a:prstGeom>
            <a:noFill/>
            <a:ln w="12700" cap="flat">
              <a:solidFill>
                <a:srgbClr val="000000"/>
              </a:solidFill>
              <a:prstDash val="solid"/>
              <a:miter lim="800000"/>
            </a:ln>
            <a:effectLst/>
          </p:spPr>
          <p:txBody>
            <a:bodyPr wrap="square" lIns="68579" tIns="68579" rIns="68579" bIns="68579" numCol="1" anchor="t">
              <a:noAutofit/>
            </a:bodyPr>
            <a:lstStyle/>
            <a:p>
              <a:pPr algn="l" defTabSz="1828617">
                <a:defRPr sz="3600">
                  <a:solidFill>
                    <a:srgbClr val="191919"/>
                  </a:solidFill>
                  <a:latin typeface="Public Sans Regular"/>
                  <a:ea typeface="Public Sans Regular"/>
                  <a:cs typeface="Public Sans Regular"/>
                  <a:sym typeface="Public Sans Regular"/>
                </a:defRPr>
              </a:pPr>
            </a:p>
          </p:txBody>
        </p:sp>
        <p:sp>
          <p:nvSpPr>
            <p:cNvPr id="407" name="Line"/>
            <p:cNvSpPr/>
            <p:nvPr/>
          </p:nvSpPr>
          <p:spPr>
            <a:xfrm>
              <a:off x="487034" y="0"/>
              <a:ext cx="265776" cy="265776"/>
            </a:xfrm>
            <a:prstGeom prst="line">
              <a:avLst/>
            </a:prstGeom>
            <a:noFill/>
            <a:ln w="12700" cap="flat">
              <a:solidFill>
                <a:srgbClr val="000000"/>
              </a:solidFill>
              <a:prstDash val="solid"/>
              <a:miter lim="800000"/>
            </a:ln>
            <a:effectLst/>
          </p:spPr>
          <p:txBody>
            <a:bodyPr wrap="square" lIns="68579" tIns="68579" rIns="68579" bIns="68579" numCol="1" anchor="t">
              <a:noAutofit/>
            </a:bodyPr>
            <a:lstStyle/>
            <a:p>
              <a:pPr algn="l" defTabSz="1828617">
                <a:defRPr sz="3600">
                  <a:solidFill>
                    <a:srgbClr val="191919"/>
                  </a:solidFill>
                  <a:latin typeface="Public Sans Regular"/>
                  <a:ea typeface="Public Sans Regular"/>
                  <a:cs typeface="Public Sans Regular"/>
                  <a:sym typeface="Public Sans Regular"/>
                </a:defRPr>
              </a:pPr>
            </a:p>
          </p:txBody>
        </p:sp>
        <p:sp>
          <p:nvSpPr>
            <p:cNvPr id="408" name="Line"/>
            <p:cNvSpPr/>
            <p:nvPr/>
          </p:nvSpPr>
          <p:spPr>
            <a:xfrm flipV="1">
              <a:off x="487034" y="268367"/>
              <a:ext cx="265776" cy="265777"/>
            </a:xfrm>
            <a:prstGeom prst="line">
              <a:avLst/>
            </a:prstGeom>
            <a:noFill/>
            <a:ln w="12700" cap="flat">
              <a:solidFill>
                <a:srgbClr val="000000"/>
              </a:solidFill>
              <a:prstDash val="solid"/>
              <a:miter lim="800000"/>
            </a:ln>
            <a:effectLst/>
          </p:spPr>
          <p:txBody>
            <a:bodyPr wrap="square" lIns="68579" tIns="68579" rIns="68579" bIns="68579" numCol="1" anchor="t">
              <a:noAutofit/>
            </a:bodyPr>
            <a:lstStyle/>
            <a:p>
              <a:pPr algn="l" defTabSz="1828617">
                <a:defRPr sz="3600">
                  <a:solidFill>
                    <a:srgbClr val="191919"/>
                  </a:solidFill>
                  <a:latin typeface="Public Sans Regular"/>
                  <a:ea typeface="Public Sans Regular"/>
                  <a:cs typeface="Public Sans Regular"/>
                  <a:sym typeface="Public Sans Regular"/>
                </a:defRPr>
              </a:pPr>
            </a:p>
          </p:txBody>
        </p:sp>
      </p:grpSp>
      <p:sp>
        <p:nvSpPr>
          <p:cNvPr id="410" name="textruta 3"/>
          <p:cNvSpPr txBox="1"/>
          <p:nvPr/>
        </p:nvSpPr>
        <p:spPr>
          <a:xfrm>
            <a:off x="21567353" y="12864554"/>
            <a:ext cx="1519559" cy="581661"/>
          </a:xfrm>
          <a:prstGeom prst="rect">
            <a:avLst/>
          </a:prstGeom>
          <a:ln w="12700">
            <a:miter lim="400000"/>
          </a:ln>
          <a:extLst>
            <a:ext uri="{C572A759-6A51-4108-AA02-DFA0A04FC94B}">
              <ma14:wrappingTextBoxFlag xmlns:ma14="http://schemas.microsoft.com/office/mac/drawingml/2011/main" val="1"/>
            </a:ext>
          </a:extLst>
        </p:spPr>
        <p:txBody>
          <a:bodyPr lIns="68579" tIns="68579" rIns="68579" bIns="68579">
            <a:spAutoFit/>
          </a:bodyPr>
          <a:lstStyle>
            <a:lvl1pPr algn="l" defTabSz="1828617">
              <a:lnSpc>
                <a:spcPct val="90000"/>
              </a:lnSpc>
              <a:spcBef>
                <a:spcPts val="900"/>
              </a:spcBef>
              <a:defRPr sz="3000">
                <a:solidFill>
                  <a:srgbClr val="000000"/>
                </a:solidFill>
                <a:latin typeface="Public Sans Regular"/>
                <a:ea typeface="Public Sans Regular"/>
                <a:cs typeface="Public Sans Regular"/>
                <a:sym typeface="Public Sans Regular"/>
              </a:defRPr>
            </a:lvl1pPr>
          </a:lstStyle>
          <a:p>
            <a:pPr/>
            <a:r>
              <a:t>NEXT</a:t>
            </a:r>
          </a:p>
        </p:txBody>
      </p:sp>
      <p:sp>
        <p:nvSpPr>
          <p:cNvPr id="411" name="Slide Number"/>
          <p:cNvSpPr txBox="1"/>
          <p:nvPr>
            <p:ph type="sldNum" sz="quarter" idx="2"/>
          </p:nvPr>
        </p:nvSpPr>
        <p:spPr>
          <a:xfrm>
            <a:off x="23413837" y="742555"/>
            <a:ext cx="193879" cy="203201"/>
          </a:xfrm>
          <a:prstGeom prst="rect">
            <a:avLst/>
          </a:prstGeom>
        </p:spPr>
        <p:txBody>
          <a:bodyPr lIns="0" tIns="0" rIns="0" bIns="0"/>
          <a:lstStyle>
            <a:lvl1pPr algn="r" defTabSz="1828617">
              <a:defRPr sz="1400">
                <a:solidFill>
                  <a:srgbClr val="EEE9EA"/>
                </a:solidFill>
                <a:latin typeface="Public Sans Regular"/>
                <a:ea typeface="Public Sans Regular"/>
                <a:cs typeface="Public Sans Regular"/>
                <a:sym typeface="Public Sans Regular"/>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p:spTree>
      <p:nvGrpSpPr>
        <p:cNvPr id="1" name=""/>
        <p:cNvGrpSpPr/>
        <p:nvPr/>
      </p:nvGrpSpPr>
      <p:grpSpPr>
        <a:xfrm>
          <a:off x="0" y="0"/>
          <a:ext cx="0" cy="0"/>
          <a:chOff x="0" y="0"/>
          <a:chExt cx="0" cy="0"/>
        </a:xfrm>
      </p:grpSpPr>
      <p:sp>
        <p:nvSpPr>
          <p:cNvPr id="418" name="Author and Date"/>
          <p:cNvSpPr txBox="1"/>
          <p:nvPr>
            <p:ph type="body" sz="quarter" idx="21" hasCustomPrompt="1"/>
          </p:nvPr>
        </p:nvSpPr>
        <p:spPr>
          <a:xfrm>
            <a:off x="1201340" y="11859863"/>
            <a:ext cx="21971004" cy="636979"/>
          </a:xfrm>
          <a:prstGeom prst="rect">
            <a:avLst/>
          </a:prstGeom>
        </p:spPr>
        <p:txBody>
          <a:bodyPr/>
          <a:lstStyle>
            <a:lvl1pPr defTabSz="825500">
              <a:lnSpc>
                <a:spcPct val="100000"/>
              </a:lnSpc>
              <a:spcBef>
                <a:spcPts val="0"/>
              </a:spcBef>
              <a:defRPr sz="3600">
                <a:solidFill>
                  <a:srgbClr val="000000"/>
                </a:solidFill>
                <a:latin typeface="Public Sans Bold"/>
                <a:ea typeface="Public Sans Bold"/>
                <a:cs typeface="Public Sans Bold"/>
                <a:sym typeface="Public Sans Bold"/>
              </a:defRPr>
            </a:lvl1pPr>
          </a:lstStyle>
          <a:p>
            <a:pPr/>
            <a:r>
              <a:t>Author and Date</a:t>
            </a:r>
          </a:p>
        </p:txBody>
      </p:sp>
      <p:sp>
        <p:nvSpPr>
          <p:cNvPr id="419" name="Presentation Title"/>
          <p:cNvSpPr txBox="1"/>
          <p:nvPr>
            <p:ph type="title" hasCustomPrompt="1"/>
          </p:nvPr>
        </p:nvSpPr>
        <p:spPr>
          <a:xfrm>
            <a:off x="1206496" y="2574991"/>
            <a:ext cx="21971004" cy="4648201"/>
          </a:xfrm>
          <a:prstGeom prst="rect">
            <a:avLst/>
          </a:prstGeom>
        </p:spPr>
        <p:txBody>
          <a:bodyPr lIns="50800" tIns="50800" rIns="50800" bIns="50800" anchor="b"/>
          <a:lstStyle>
            <a:lvl1pPr defTabSz="2438338">
              <a:lnSpc>
                <a:spcPct val="80000"/>
              </a:lnSpc>
              <a:defRPr b="1" cap="all" spc="-258" sz="25800">
                <a:latin typeface="PublicSans-Thin_Bold"/>
                <a:ea typeface="PublicSans-Thin_Bold"/>
                <a:cs typeface="PublicSans-Thin_Bold"/>
                <a:sym typeface="PublicSans-Thin_Bold"/>
              </a:defRPr>
            </a:lvl1pPr>
          </a:lstStyle>
          <a:p>
            <a:pPr/>
            <a:r>
              <a:t>Presentation Title</a:t>
            </a:r>
          </a:p>
        </p:txBody>
      </p:sp>
      <p:sp>
        <p:nvSpPr>
          <p:cNvPr id="420" name="Body Level One…"/>
          <p:cNvSpPr txBox="1"/>
          <p:nvPr>
            <p:ph type="body" sz="quarter" idx="1" hasCustomPrompt="1"/>
          </p:nvPr>
        </p:nvSpPr>
        <p:spPr>
          <a:xfrm>
            <a:off x="1201342" y="7223190"/>
            <a:ext cx="21971001" cy="1905001"/>
          </a:xfrm>
          <a:prstGeom prst="rect">
            <a:avLst/>
          </a:prstGeom>
        </p:spPr>
        <p:txBody>
          <a:bodyPr lIns="50800" tIns="50800" rIns="50800" bIns="50800"/>
          <a:lstStyle>
            <a:lvl1pPr defTabSz="825500">
              <a:lnSpc>
                <a:spcPct val="100000"/>
              </a:lnSpc>
              <a:spcBef>
                <a:spcPts val="0"/>
              </a:spcBef>
              <a:defRPr>
                <a:solidFill>
                  <a:srgbClr val="000000"/>
                </a:solidFill>
                <a:latin typeface="Public Sans Regular"/>
                <a:ea typeface="Public Sans Regular"/>
                <a:cs typeface="Public Sans Regular"/>
                <a:sym typeface="Public Sans Regular"/>
              </a:defRPr>
            </a:lvl1pPr>
            <a:lvl2pPr indent="457200" defTabSz="825500">
              <a:lnSpc>
                <a:spcPct val="100000"/>
              </a:lnSpc>
              <a:spcBef>
                <a:spcPts val="0"/>
              </a:spcBef>
              <a:defRPr>
                <a:solidFill>
                  <a:srgbClr val="000000"/>
                </a:solidFill>
                <a:latin typeface="Public Sans Regular"/>
                <a:ea typeface="Public Sans Regular"/>
                <a:cs typeface="Public Sans Regular"/>
                <a:sym typeface="Public Sans Regular"/>
              </a:defRPr>
            </a:lvl2pPr>
            <a:lvl3pPr indent="914400" defTabSz="825500">
              <a:lnSpc>
                <a:spcPct val="100000"/>
              </a:lnSpc>
              <a:spcBef>
                <a:spcPts val="0"/>
              </a:spcBef>
              <a:defRPr>
                <a:solidFill>
                  <a:srgbClr val="000000"/>
                </a:solidFill>
                <a:latin typeface="Public Sans Regular"/>
                <a:ea typeface="Public Sans Regular"/>
                <a:cs typeface="Public Sans Regular"/>
                <a:sym typeface="Public Sans Regular"/>
              </a:defRPr>
            </a:lvl3pPr>
            <a:lvl4pPr indent="1371600" defTabSz="825500">
              <a:lnSpc>
                <a:spcPct val="100000"/>
              </a:lnSpc>
              <a:spcBef>
                <a:spcPts val="0"/>
              </a:spcBef>
              <a:defRPr>
                <a:solidFill>
                  <a:srgbClr val="000000"/>
                </a:solidFill>
                <a:latin typeface="Public Sans Regular"/>
                <a:ea typeface="Public Sans Regular"/>
                <a:cs typeface="Public Sans Regular"/>
                <a:sym typeface="Public Sans Regular"/>
              </a:defRPr>
            </a:lvl4pPr>
            <a:lvl5pPr indent="1828800" defTabSz="825500">
              <a:lnSpc>
                <a:spcPct val="100000"/>
              </a:lnSpc>
              <a:spcBef>
                <a:spcPts val="0"/>
              </a:spcBef>
              <a:defRPr>
                <a:solidFill>
                  <a:srgbClr val="000000"/>
                </a:solidFill>
                <a:latin typeface="Public Sans Regular"/>
                <a:ea typeface="Public Sans Regular"/>
                <a:cs typeface="Public Sans Regular"/>
                <a:sym typeface="Public Sans Regular"/>
              </a:defRPr>
            </a:lvl5pPr>
          </a:lstStyle>
          <a:p>
            <a:pPr/>
            <a:r>
              <a:t>Presentation Subtitle</a:t>
            </a:r>
          </a:p>
          <a:p>
            <a:pPr lvl="1"/>
            <a:r>
              <a:t/>
            </a:r>
          </a:p>
          <a:p>
            <a:pPr lvl="2"/>
            <a:r>
              <a:t/>
            </a:r>
          </a:p>
          <a:p>
            <a:pPr lvl="3"/>
            <a:r>
              <a:t/>
            </a:r>
          </a:p>
          <a:p>
            <a:pPr lvl="4"/>
            <a:r>
              <a:t/>
            </a:r>
          </a:p>
        </p:txBody>
      </p:sp>
      <p:sp>
        <p:nvSpPr>
          <p:cNvPr id="421" name="Slide Number"/>
          <p:cNvSpPr txBox="1"/>
          <p:nvPr>
            <p:ph type="sldNum" sz="quarter" idx="2"/>
          </p:nvPr>
        </p:nvSpPr>
        <p:spPr>
          <a:xfrm>
            <a:off x="12012129" y="13087300"/>
            <a:ext cx="347245" cy="368301"/>
          </a:xfrm>
          <a:prstGeom prst="rect">
            <a:avLst/>
          </a:prstGeom>
        </p:spPr>
        <p:txBody>
          <a:bodyPr lIns="50800" tIns="50800" rIns="50800" bIns="50800" anchor="b"/>
          <a:lstStyle>
            <a:lvl1pPr defTabSz="584200">
              <a:defRPr sz="1800">
                <a:solidFill>
                  <a:srgbClr val="000000"/>
                </a:solidFill>
                <a:latin typeface="Public Sans Regular"/>
                <a:ea typeface="Public Sans Regular"/>
                <a:cs typeface="Public Sans Regular"/>
                <a:sym typeface="Public Sans Regular"/>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2">
    <p:bg>
      <p:bgPr>
        <a:solidFill>
          <a:srgbClr val="000000"/>
        </a:solidFill>
      </p:bgPr>
    </p:bg>
    <p:spTree>
      <p:nvGrpSpPr>
        <p:cNvPr id="1" name=""/>
        <p:cNvGrpSpPr/>
        <p:nvPr/>
      </p:nvGrpSpPr>
      <p:grpSpPr>
        <a:xfrm>
          <a:off x="0" y="0"/>
          <a:ext cx="0" cy="0"/>
          <a:chOff x="0" y="0"/>
          <a:chExt cx="0" cy="0"/>
        </a:xfrm>
      </p:grpSpPr>
      <p:sp>
        <p:nvSpPr>
          <p:cNvPr id="38" name="Image"/>
          <p:cNvSpPr/>
          <p:nvPr>
            <p:ph type="pic" idx="21"/>
          </p:nvPr>
        </p:nvSpPr>
        <p:spPr>
          <a:xfrm>
            <a:off x="-1" y="0"/>
            <a:ext cx="24384001" cy="13373101"/>
          </a:xfrm>
          <a:prstGeom prst="rect">
            <a:avLst/>
          </a:prstGeom>
        </p:spPr>
        <p:txBody>
          <a:bodyPr lIns="91439" rIns="91439">
            <a:noAutofit/>
          </a:bodyPr>
          <a:lstStyle/>
          <a:p>
            <a:pPr/>
          </a:p>
        </p:txBody>
      </p:sp>
      <p:sp>
        <p:nvSpPr>
          <p:cNvPr id="39" name="CREATIVE BRIEF"/>
          <p:cNvSpPr txBox="1"/>
          <p:nvPr>
            <p:ph type="body" idx="22"/>
          </p:nvPr>
        </p:nvSpPr>
        <p:spPr>
          <a:xfrm>
            <a:off x="1270000" y="4169133"/>
            <a:ext cx="21994520" cy="9029700"/>
          </a:xfrm>
          <a:prstGeom prst="rect">
            <a:avLst/>
          </a:prstGeom>
        </p:spPr>
        <p:txBody>
          <a:bodyPr lIns="50800" tIns="50800" rIns="50800" bIns="50800" anchor="ctr">
            <a:spAutoFit/>
          </a:bodyPr>
          <a:lstStyle>
            <a:lvl1pPr defTabSz="2438338">
              <a:spcBef>
                <a:spcPts val="0"/>
              </a:spcBef>
              <a:defRPr spc="-680" sz="34000">
                <a:solidFill>
                  <a:srgbClr val="FFFFFF"/>
                </a:solidFill>
                <a:latin typeface="Archivo SemiBold Bold"/>
                <a:ea typeface="Archivo SemiBold Bold"/>
                <a:cs typeface="Archivo SemiBold Bold"/>
                <a:sym typeface="Archivo SemiBold Bold"/>
              </a:defRPr>
            </a:lvl1pPr>
          </a:lstStyle>
          <a:p>
            <a:pPr/>
            <a:r>
              <a:t>CREATIVE BRIEF</a:t>
            </a:r>
          </a:p>
        </p:txBody>
      </p:sp>
      <p:sp>
        <p:nvSpPr>
          <p:cNvPr id="40" name="Company name"/>
          <p:cNvSpPr txBox="1"/>
          <p:nvPr>
            <p:ph type="body" sz="quarter" idx="23"/>
          </p:nvPr>
        </p:nvSpPr>
        <p:spPr>
          <a:xfrm>
            <a:off x="1270000" y="468630"/>
            <a:ext cx="8859326" cy="647701"/>
          </a:xfrm>
          <a:prstGeom prst="rect">
            <a:avLst/>
          </a:prstGeom>
        </p:spPr>
        <p:txBody>
          <a:bodyPr lIns="50800" tIns="50800" rIns="50800" bIns="50800">
            <a:spAutoFit/>
          </a:bodyPr>
          <a:lstStyle>
            <a:lvl1pPr defTabSz="2438338">
              <a:spcBef>
                <a:spcPts val="0"/>
              </a:spcBef>
              <a:defRPr spc="-79" sz="4000">
                <a:solidFill>
                  <a:srgbClr val="FFFFFF"/>
                </a:solidFill>
              </a:defRPr>
            </a:lvl1pPr>
          </a:lstStyle>
          <a:p>
            <a:pPr/>
            <a:r>
              <a:t>Company name</a:t>
            </a:r>
          </a:p>
        </p:txBody>
      </p:sp>
      <p:sp>
        <p:nvSpPr>
          <p:cNvPr id="41" name="On January 2020"/>
          <p:cNvSpPr txBox="1"/>
          <p:nvPr>
            <p:ph type="body" sz="quarter" idx="24"/>
          </p:nvPr>
        </p:nvSpPr>
        <p:spPr>
          <a:xfrm>
            <a:off x="18108148" y="508000"/>
            <a:ext cx="5005852" cy="647701"/>
          </a:xfrm>
          <a:prstGeom prst="rect">
            <a:avLst/>
          </a:prstGeom>
        </p:spPr>
        <p:txBody>
          <a:bodyPr lIns="50800" tIns="50800" rIns="50800" bIns="50800">
            <a:spAutoFit/>
          </a:bodyPr>
          <a:lstStyle>
            <a:lvl1pPr algn="r" defTabSz="2438338">
              <a:spcBef>
                <a:spcPts val="0"/>
              </a:spcBef>
              <a:defRPr spc="-79" sz="4000">
                <a:solidFill>
                  <a:srgbClr val="FFFFFF"/>
                </a:solidFill>
              </a:defRPr>
            </a:lvl1pPr>
          </a:lstStyle>
          <a:p>
            <a:pPr/>
            <a:r>
              <a:t>On January 2020</a:t>
            </a:r>
          </a:p>
        </p:txBody>
      </p:sp>
      <p:sp>
        <p:nvSpPr>
          <p:cNvPr id="42" name="Circle"/>
          <p:cNvSpPr/>
          <p:nvPr>
            <p:ph type="body" sz="quarter" idx="25"/>
          </p:nvPr>
        </p:nvSpPr>
        <p:spPr>
          <a:xfrm>
            <a:off x="13646469" y="10995078"/>
            <a:ext cx="1270001" cy="1270001"/>
          </a:xfrm>
          <a:prstGeom prst="ellipse">
            <a:avLst/>
          </a:prstGeom>
          <a:solidFill>
            <a:srgbClr val="FFFFFF"/>
          </a:solidFill>
        </p:spPr>
        <p:txBody>
          <a:bodyPr lIns="50800" tIns="50800" rIns="50800" bIns="50800" anchor="ctr">
            <a:noAutofit/>
          </a:bodyPr>
          <a:lstStyle/>
          <a:p>
            <a:pPr algn="ctr" defTabSz="825500">
              <a:lnSpc>
                <a:spcPct val="100000"/>
              </a:lnSpc>
              <a:spcBef>
                <a:spcPts val="0"/>
              </a:spcBef>
              <a:defRPr sz="3200">
                <a:solidFill>
                  <a:srgbClr val="FFFFFF"/>
                </a:solidFill>
                <a:latin typeface="Archivo SemiBold Medium"/>
                <a:ea typeface="Archivo SemiBold Medium"/>
                <a:cs typeface="Archivo SemiBold Medium"/>
                <a:sym typeface="Archivo SemiBold Medium"/>
              </a:defRPr>
            </a:pPr>
          </a:p>
        </p:txBody>
      </p:sp>
      <p:sp>
        <p:nvSpPr>
          <p:cNvPr id="43" name="N"/>
          <p:cNvSpPr txBox="1"/>
          <p:nvPr>
            <p:ph type="body" sz="quarter" idx="26"/>
          </p:nvPr>
        </p:nvSpPr>
        <p:spPr>
          <a:xfrm>
            <a:off x="13844717" y="11382428"/>
            <a:ext cx="297052" cy="317501"/>
          </a:xfrm>
          <a:prstGeom prst="rect">
            <a:avLst/>
          </a:prstGeom>
        </p:spPr>
        <p:txBody>
          <a:bodyPr lIns="50800" tIns="50800" rIns="50800" bIns="50800">
            <a:spAutoFit/>
          </a:bodyPr>
          <a:lstStyle>
            <a:lvl1pPr defTabSz="2438338">
              <a:spcBef>
                <a:spcPts val="0"/>
              </a:spcBef>
              <a:defRPr spc="-32" sz="1600">
                <a:solidFill>
                  <a:srgbClr val="000000"/>
                </a:solidFill>
              </a:defRPr>
            </a:lvl1pPr>
          </a:lstStyle>
          <a:p>
            <a:pPr/>
            <a:r>
              <a:t>N</a:t>
            </a:r>
          </a:p>
        </p:txBody>
      </p:sp>
      <p:sp>
        <p:nvSpPr>
          <p:cNvPr id="44" name="02"/>
          <p:cNvSpPr txBox="1"/>
          <p:nvPr>
            <p:ph type="body" sz="quarter" idx="27"/>
          </p:nvPr>
        </p:nvSpPr>
        <p:spPr>
          <a:xfrm>
            <a:off x="14044043" y="11325278"/>
            <a:ext cx="695975" cy="647701"/>
          </a:xfrm>
          <a:prstGeom prst="rect">
            <a:avLst/>
          </a:prstGeom>
        </p:spPr>
        <p:txBody>
          <a:bodyPr lIns="50800" tIns="50800" rIns="50800" bIns="50800">
            <a:spAutoFit/>
          </a:bodyPr>
          <a:lstStyle>
            <a:lvl1pPr defTabSz="2438338">
              <a:spcBef>
                <a:spcPts val="0"/>
              </a:spcBef>
              <a:defRPr spc="-79" sz="4000">
                <a:solidFill>
                  <a:srgbClr val="000000"/>
                </a:solidFill>
              </a:defRPr>
            </a:lvl1pPr>
          </a:lstStyle>
          <a:p>
            <a:pPr/>
            <a:r>
              <a:t>02</a:t>
            </a:r>
          </a:p>
        </p:txBody>
      </p:sp>
      <p:sp>
        <p:nvSpPr>
          <p:cNvPr id="45" name="Slide Number"/>
          <p:cNvSpPr txBox="1"/>
          <p:nvPr>
            <p:ph type="sldNum" sz="quarter" idx="2"/>
          </p:nvPr>
        </p:nvSpPr>
        <p:spPr>
          <a:xfrm>
            <a:off x="12003553" y="13099998"/>
            <a:ext cx="364397" cy="355601"/>
          </a:xfrm>
          <a:prstGeom prst="rect">
            <a:avLst/>
          </a:prstGeom>
        </p:spPr>
        <p:txBody>
          <a:bodyPr lIns="50800" tIns="50800" rIns="50800" bIns="50800" anchor="b"/>
          <a:lstStyle>
            <a:lvl1pPr defTabSz="584200">
              <a:defRPr sz="1800">
                <a:solidFill>
                  <a:srgbClr val="000000"/>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2.1">
    <p:bg>
      <p:bgPr>
        <a:solidFill>
          <a:srgbClr val="000000"/>
        </a:solidFill>
      </p:bgPr>
    </p:bg>
    <p:spTree>
      <p:nvGrpSpPr>
        <p:cNvPr id="1" name=""/>
        <p:cNvGrpSpPr/>
        <p:nvPr/>
      </p:nvGrpSpPr>
      <p:grpSpPr>
        <a:xfrm>
          <a:off x="0" y="0"/>
          <a:ext cx="0" cy="0"/>
          <a:chOff x="0" y="0"/>
          <a:chExt cx="0" cy="0"/>
        </a:xfrm>
      </p:grpSpPr>
      <p:sp>
        <p:nvSpPr>
          <p:cNvPr id="52" name="Image"/>
          <p:cNvSpPr/>
          <p:nvPr>
            <p:ph type="pic" idx="21"/>
          </p:nvPr>
        </p:nvSpPr>
        <p:spPr>
          <a:xfrm>
            <a:off x="-1" y="0"/>
            <a:ext cx="24384001" cy="13373101"/>
          </a:xfrm>
          <a:prstGeom prst="rect">
            <a:avLst/>
          </a:prstGeom>
        </p:spPr>
        <p:txBody>
          <a:bodyPr lIns="91439" rIns="91439">
            <a:noAutofit/>
          </a:bodyPr>
          <a:lstStyle/>
          <a:p>
            <a:pPr/>
          </a:p>
        </p:txBody>
      </p:sp>
      <p:sp>
        <p:nvSpPr>
          <p:cNvPr id="53" name="CREATIVE BRIEF"/>
          <p:cNvSpPr txBox="1"/>
          <p:nvPr>
            <p:ph type="body" sz="half" idx="22"/>
          </p:nvPr>
        </p:nvSpPr>
        <p:spPr>
          <a:xfrm>
            <a:off x="1270000" y="6857999"/>
            <a:ext cx="13716000" cy="5868671"/>
          </a:xfrm>
          <a:prstGeom prst="rect">
            <a:avLst/>
          </a:prstGeom>
        </p:spPr>
        <p:txBody>
          <a:bodyPr lIns="50800" tIns="50800" rIns="50800" bIns="50800" anchor="ctr">
            <a:spAutoFit/>
          </a:bodyPr>
          <a:lstStyle>
            <a:lvl1pPr defTabSz="2438338">
              <a:spcBef>
                <a:spcPts val="0"/>
              </a:spcBef>
              <a:defRPr spc="-440" sz="22000">
                <a:solidFill>
                  <a:srgbClr val="FFFFFF"/>
                </a:solidFill>
                <a:latin typeface="Archivo SemiBold Bold"/>
                <a:ea typeface="Archivo SemiBold Bold"/>
                <a:cs typeface="Archivo SemiBold Bold"/>
                <a:sym typeface="Archivo SemiBold Bold"/>
              </a:defRPr>
            </a:lvl1pPr>
          </a:lstStyle>
          <a:p>
            <a:pPr/>
            <a:r>
              <a:t>CREATIVE BRIEF</a:t>
            </a:r>
          </a:p>
        </p:txBody>
      </p:sp>
      <p:sp>
        <p:nvSpPr>
          <p:cNvPr id="54" name="Company name"/>
          <p:cNvSpPr txBox="1"/>
          <p:nvPr>
            <p:ph type="body" sz="quarter" idx="23"/>
          </p:nvPr>
        </p:nvSpPr>
        <p:spPr>
          <a:xfrm>
            <a:off x="19263552" y="1155700"/>
            <a:ext cx="3850449" cy="647700"/>
          </a:xfrm>
          <a:prstGeom prst="rect">
            <a:avLst/>
          </a:prstGeom>
        </p:spPr>
        <p:txBody>
          <a:bodyPr lIns="50800" tIns="50800" rIns="50800" bIns="50800">
            <a:spAutoFit/>
          </a:bodyPr>
          <a:lstStyle>
            <a:lvl1pPr algn="r" defTabSz="2438338">
              <a:spcBef>
                <a:spcPts val="0"/>
              </a:spcBef>
              <a:defRPr spc="-79" sz="4000">
                <a:solidFill>
                  <a:srgbClr val="FFFFFF"/>
                </a:solidFill>
              </a:defRPr>
            </a:lvl1pPr>
          </a:lstStyle>
          <a:p>
            <a:pPr/>
            <a:r>
              <a:t>Company name</a:t>
            </a:r>
          </a:p>
        </p:txBody>
      </p:sp>
      <p:sp>
        <p:nvSpPr>
          <p:cNvPr id="55" name="On January 2020"/>
          <p:cNvSpPr txBox="1"/>
          <p:nvPr>
            <p:ph type="body" sz="quarter" idx="24"/>
          </p:nvPr>
        </p:nvSpPr>
        <p:spPr>
          <a:xfrm>
            <a:off x="18108148" y="508000"/>
            <a:ext cx="5005852" cy="647701"/>
          </a:xfrm>
          <a:prstGeom prst="rect">
            <a:avLst/>
          </a:prstGeom>
        </p:spPr>
        <p:txBody>
          <a:bodyPr lIns="50800" tIns="50800" rIns="50800" bIns="50800">
            <a:spAutoFit/>
          </a:bodyPr>
          <a:lstStyle>
            <a:lvl1pPr algn="r" defTabSz="2438338">
              <a:spcBef>
                <a:spcPts val="0"/>
              </a:spcBef>
              <a:defRPr spc="-79" sz="4000">
                <a:solidFill>
                  <a:srgbClr val="FFFFFF"/>
                </a:solidFill>
              </a:defRPr>
            </a:lvl1pPr>
          </a:lstStyle>
          <a:p>
            <a:pPr/>
            <a:r>
              <a:t>On January 2020</a:t>
            </a:r>
          </a:p>
        </p:txBody>
      </p:sp>
      <p:sp>
        <p:nvSpPr>
          <p:cNvPr id="56" name="Circle"/>
          <p:cNvSpPr/>
          <p:nvPr>
            <p:ph type="body" sz="quarter" idx="25"/>
          </p:nvPr>
        </p:nvSpPr>
        <p:spPr>
          <a:xfrm>
            <a:off x="1270000" y="533400"/>
            <a:ext cx="1270000" cy="1270000"/>
          </a:xfrm>
          <a:prstGeom prst="ellipse">
            <a:avLst/>
          </a:prstGeom>
          <a:solidFill>
            <a:srgbClr val="FFFFFF"/>
          </a:solidFill>
        </p:spPr>
        <p:txBody>
          <a:bodyPr lIns="50800" tIns="50800" rIns="50800" bIns="50800" anchor="ctr">
            <a:noAutofit/>
          </a:bodyPr>
          <a:lstStyle/>
          <a:p>
            <a:pPr algn="ctr" defTabSz="825500">
              <a:lnSpc>
                <a:spcPct val="100000"/>
              </a:lnSpc>
              <a:spcBef>
                <a:spcPts val="0"/>
              </a:spcBef>
              <a:defRPr sz="3200">
                <a:solidFill>
                  <a:srgbClr val="FFFFFF"/>
                </a:solidFill>
                <a:latin typeface="Archivo SemiBold Medium"/>
                <a:ea typeface="Archivo SemiBold Medium"/>
                <a:cs typeface="Archivo SemiBold Medium"/>
                <a:sym typeface="Archivo SemiBold Medium"/>
              </a:defRPr>
            </a:pPr>
          </a:p>
        </p:txBody>
      </p:sp>
      <p:sp>
        <p:nvSpPr>
          <p:cNvPr id="57" name="Image"/>
          <p:cNvSpPr/>
          <p:nvPr>
            <p:ph type="pic" sz="quarter" idx="26"/>
          </p:nvPr>
        </p:nvSpPr>
        <p:spPr>
          <a:xfrm>
            <a:off x="1590186" y="853586"/>
            <a:ext cx="629628" cy="629628"/>
          </a:xfrm>
          <a:prstGeom prst="rect">
            <a:avLst/>
          </a:prstGeom>
        </p:spPr>
        <p:txBody>
          <a:bodyPr lIns="91439" rIns="91439">
            <a:noAutofit/>
          </a:bodyPr>
          <a:lstStyle/>
          <a:p>
            <a:pPr/>
          </a:p>
        </p:txBody>
      </p:sp>
      <p:sp>
        <p:nvSpPr>
          <p:cNvPr id="58" name="Slide Number"/>
          <p:cNvSpPr txBox="1"/>
          <p:nvPr>
            <p:ph type="sldNum" sz="quarter" idx="2"/>
          </p:nvPr>
        </p:nvSpPr>
        <p:spPr>
          <a:xfrm>
            <a:off x="12003553" y="13099998"/>
            <a:ext cx="364397" cy="355601"/>
          </a:xfrm>
          <a:prstGeom prst="rect">
            <a:avLst/>
          </a:prstGeom>
        </p:spPr>
        <p:txBody>
          <a:bodyPr lIns="50800" tIns="50800" rIns="50800" bIns="50800" anchor="b"/>
          <a:lstStyle>
            <a:lvl1pPr defTabSz="584200">
              <a:defRPr sz="1800">
                <a:solidFill>
                  <a:srgbClr val="000000"/>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3">
    <p:bg>
      <p:bgPr>
        <a:solidFill>
          <a:srgbClr val="000000"/>
        </a:solidFill>
      </p:bgPr>
    </p:bg>
    <p:spTree>
      <p:nvGrpSpPr>
        <p:cNvPr id="1" name=""/>
        <p:cNvGrpSpPr/>
        <p:nvPr/>
      </p:nvGrpSpPr>
      <p:grpSpPr>
        <a:xfrm>
          <a:off x="0" y="0"/>
          <a:ext cx="0" cy="0"/>
          <a:chOff x="0" y="0"/>
          <a:chExt cx="0" cy="0"/>
        </a:xfrm>
      </p:grpSpPr>
      <p:sp>
        <p:nvSpPr>
          <p:cNvPr id="65" name="Agenda"/>
          <p:cNvSpPr txBox="1"/>
          <p:nvPr>
            <p:ph type="body" sz="quarter" idx="21"/>
          </p:nvPr>
        </p:nvSpPr>
        <p:spPr>
          <a:xfrm>
            <a:off x="18108148" y="508000"/>
            <a:ext cx="5005852" cy="647701"/>
          </a:xfrm>
          <a:prstGeom prst="rect">
            <a:avLst/>
          </a:prstGeom>
        </p:spPr>
        <p:txBody>
          <a:bodyPr lIns="50800" tIns="50800" rIns="50800" bIns="50800">
            <a:spAutoFit/>
          </a:bodyPr>
          <a:lstStyle>
            <a:lvl1pPr algn="r" defTabSz="2438338">
              <a:spcBef>
                <a:spcPts val="0"/>
              </a:spcBef>
              <a:defRPr spc="-79" sz="4000">
                <a:solidFill>
                  <a:srgbClr val="FFFFFF"/>
                </a:solidFill>
              </a:defRPr>
            </a:lvl1pPr>
          </a:lstStyle>
          <a:p>
            <a:pPr/>
            <a:r>
              <a:t>Agenda</a:t>
            </a:r>
          </a:p>
        </p:txBody>
      </p:sp>
      <p:sp>
        <p:nvSpPr>
          <p:cNvPr id="66" name="Slide Number"/>
          <p:cNvSpPr txBox="1"/>
          <p:nvPr>
            <p:ph type="sldNum" sz="quarter" idx="2"/>
          </p:nvPr>
        </p:nvSpPr>
        <p:spPr>
          <a:xfrm>
            <a:off x="12003553" y="13099998"/>
            <a:ext cx="364397" cy="355601"/>
          </a:xfrm>
          <a:prstGeom prst="rect">
            <a:avLst/>
          </a:prstGeom>
        </p:spPr>
        <p:txBody>
          <a:bodyPr lIns="50800" tIns="50800" rIns="50800" bIns="50800" anchor="b"/>
          <a:lstStyle>
            <a:lvl1pPr defTabSz="584200">
              <a:defRPr sz="1800">
                <a:solidFill>
                  <a:srgbClr val="000000"/>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3.1">
    <p:bg>
      <p:bgPr>
        <a:solidFill>
          <a:srgbClr val="000000"/>
        </a:solidFill>
      </p:bgPr>
    </p:bg>
    <p:spTree>
      <p:nvGrpSpPr>
        <p:cNvPr id="1" name=""/>
        <p:cNvGrpSpPr/>
        <p:nvPr/>
      </p:nvGrpSpPr>
      <p:grpSpPr>
        <a:xfrm>
          <a:off x="0" y="0"/>
          <a:ext cx="0" cy="0"/>
          <a:chOff x="0" y="0"/>
          <a:chExt cx="0" cy="0"/>
        </a:xfrm>
      </p:grpSpPr>
      <p:sp>
        <p:nvSpPr>
          <p:cNvPr id="73" name="CAMPAIGN"/>
          <p:cNvSpPr txBox="1"/>
          <p:nvPr>
            <p:ph type="body" sz="quarter" idx="21"/>
          </p:nvPr>
        </p:nvSpPr>
        <p:spPr>
          <a:xfrm>
            <a:off x="3694658" y="3248189"/>
            <a:ext cx="9675551" cy="2032001"/>
          </a:xfrm>
          <a:prstGeom prst="rect">
            <a:avLst/>
          </a:prstGeom>
        </p:spPr>
        <p:txBody>
          <a:bodyPr wrap="none" lIns="50800" tIns="50800" rIns="50800" bIns="50800" anchor="ctr">
            <a:spAutoFit/>
          </a:bodyPr>
          <a:lstStyle>
            <a:lvl1pPr defTabSz="2438338">
              <a:spcBef>
                <a:spcPts val="0"/>
              </a:spcBef>
              <a:defRPr spc="-280" sz="14000">
                <a:solidFill>
                  <a:srgbClr val="FFFFFF"/>
                </a:solidFill>
                <a:latin typeface="Archivo SemiBold Bold"/>
                <a:ea typeface="Archivo SemiBold Bold"/>
                <a:cs typeface="Archivo SemiBold Bold"/>
                <a:sym typeface="Archivo SemiBold Bold"/>
              </a:defRPr>
            </a:lvl1pPr>
          </a:lstStyle>
          <a:p>
            <a:pPr/>
            <a:r>
              <a:t>CAMPAIGN</a:t>
            </a:r>
          </a:p>
        </p:txBody>
      </p:sp>
      <p:sp>
        <p:nvSpPr>
          <p:cNvPr id="74" name="TARGET AUDIENCE"/>
          <p:cNvSpPr txBox="1"/>
          <p:nvPr>
            <p:ph type="body" sz="quarter" idx="22"/>
          </p:nvPr>
        </p:nvSpPr>
        <p:spPr>
          <a:xfrm>
            <a:off x="3694658" y="5357141"/>
            <a:ext cx="16791583" cy="2032001"/>
          </a:xfrm>
          <a:prstGeom prst="rect">
            <a:avLst/>
          </a:prstGeom>
        </p:spPr>
        <p:txBody>
          <a:bodyPr wrap="none" lIns="50800" tIns="50800" rIns="50800" bIns="50800" anchor="ctr">
            <a:spAutoFit/>
          </a:bodyPr>
          <a:lstStyle>
            <a:lvl1pPr defTabSz="2438338">
              <a:spcBef>
                <a:spcPts val="0"/>
              </a:spcBef>
              <a:defRPr spc="-280" sz="14000">
                <a:solidFill>
                  <a:srgbClr val="FFFFFF"/>
                </a:solidFill>
                <a:latin typeface="Archivo SemiBold Bold"/>
                <a:ea typeface="Archivo SemiBold Bold"/>
                <a:cs typeface="Archivo SemiBold Bold"/>
                <a:sym typeface="Archivo SemiBold Bold"/>
              </a:defRPr>
            </a:lvl1pPr>
          </a:lstStyle>
          <a:p>
            <a:pPr/>
            <a:r>
              <a:t>TARGET AUDIENCE</a:t>
            </a:r>
          </a:p>
        </p:txBody>
      </p:sp>
      <p:sp>
        <p:nvSpPr>
          <p:cNvPr id="75" name="REFERENCES"/>
          <p:cNvSpPr txBox="1"/>
          <p:nvPr>
            <p:ph type="body" sz="quarter" idx="23"/>
          </p:nvPr>
        </p:nvSpPr>
        <p:spPr>
          <a:xfrm>
            <a:off x="3694658" y="7466094"/>
            <a:ext cx="12169003" cy="2032001"/>
          </a:xfrm>
          <a:prstGeom prst="rect">
            <a:avLst/>
          </a:prstGeom>
        </p:spPr>
        <p:txBody>
          <a:bodyPr wrap="none" lIns="50800" tIns="50800" rIns="50800" bIns="50800" anchor="ctr">
            <a:spAutoFit/>
          </a:bodyPr>
          <a:lstStyle>
            <a:lvl1pPr defTabSz="2438338">
              <a:spcBef>
                <a:spcPts val="0"/>
              </a:spcBef>
              <a:defRPr spc="-280" sz="14000">
                <a:solidFill>
                  <a:srgbClr val="FFFFFF"/>
                </a:solidFill>
                <a:latin typeface="Archivo SemiBold Bold"/>
                <a:ea typeface="Archivo SemiBold Bold"/>
                <a:cs typeface="Archivo SemiBold Bold"/>
                <a:sym typeface="Archivo SemiBold Bold"/>
              </a:defRPr>
            </a:lvl1pPr>
          </a:lstStyle>
          <a:p>
            <a:pPr/>
            <a:r>
              <a:t>REFERENCES</a:t>
            </a:r>
          </a:p>
        </p:txBody>
      </p:sp>
      <p:sp>
        <p:nvSpPr>
          <p:cNvPr id="76" name="DELIVERABLES"/>
          <p:cNvSpPr txBox="1"/>
          <p:nvPr>
            <p:ph type="body" sz="quarter" idx="24"/>
          </p:nvPr>
        </p:nvSpPr>
        <p:spPr>
          <a:xfrm>
            <a:off x="3694658" y="9575047"/>
            <a:ext cx="13591024" cy="2032001"/>
          </a:xfrm>
          <a:prstGeom prst="rect">
            <a:avLst/>
          </a:prstGeom>
        </p:spPr>
        <p:txBody>
          <a:bodyPr wrap="none" lIns="50800" tIns="50800" rIns="50800" bIns="50800" anchor="ctr">
            <a:spAutoFit/>
          </a:bodyPr>
          <a:lstStyle>
            <a:lvl1pPr defTabSz="2438338">
              <a:spcBef>
                <a:spcPts val="0"/>
              </a:spcBef>
              <a:defRPr spc="-280" sz="14000">
                <a:solidFill>
                  <a:srgbClr val="FFFFFF"/>
                </a:solidFill>
                <a:latin typeface="Archivo SemiBold Bold"/>
                <a:ea typeface="Archivo SemiBold Bold"/>
                <a:cs typeface="Archivo SemiBold Bold"/>
                <a:sym typeface="Archivo SemiBold Bold"/>
              </a:defRPr>
            </a:lvl1pPr>
          </a:lstStyle>
          <a:p>
            <a:pPr/>
            <a:r>
              <a:t>DELIVERABLES</a:t>
            </a:r>
          </a:p>
        </p:txBody>
      </p:sp>
      <p:sp>
        <p:nvSpPr>
          <p:cNvPr id="77" name="PRACTICAL FACTS"/>
          <p:cNvSpPr txBox="1"/>
          <p:nvPr>
            <p:ph type="body" sz="quarter" idx="25"/>
          </p:nvPr>
        </p:nvSpPr>
        <p:spPr>
          <a:xfrm>
            <a:off x="3694658" y="11683999"/>
            <a:ext cx="16157608" cy="2032001"/>
          </a:xfrm>
          <a:prstGeom prst="rect">
            <a:avLst/>
          </a:prstGeom>
        </p:spPr>
        <p:txBody>
          <a:bodyPr wrap="none" lIns="50800" tIns="50800" rIns="50800" bIns="50800" anchor="ctr">
            <a:spAutoFit/>
          </a:bodyPr>
          <a:lstStyle>
            <a:lvl1pPr defTabSz="2438338">
              <a:spcBef>
                <a:spcPts val="0"/>
              </a:spcBef>
              <a:defRPr spc="-280" sz="14000">
                <a:solidFill>
                  <a:srgbClr val="FFFFFF"/>
                </a:solidFill>
                <a:latin typeface="Archivo SemiBold Bold"/>
                <a:ea typeface="Archivo SemiBold Bold"/>
                <a:cs typeface="Archivo SemiBold Bold"/>
                <a:sym typeface="Archivo SemiBold Bold"/>
              </a:defRPr>
            </a:lvl1pPr>
          </a:lstStyle>
          <a:p>
            <a:pPr/>
            <a:r>
              <a:t>PRACTICAL FACTS</a:t>
            </a:r>
          </a:p>
        </p:txBody>
      </p:sp>
      <p:sp>
        <p:nvSpPr>
          <p:cNvPr id="78" name="Agenda"/>
          <p:cNvSpPr txBox="1"/>
          <p:nvPr>
            <p:ph type="body" sz="quarter" idx="26"/>
          </p:nvPr>
        </p:nvSpPr>
        <p:spPr>
          <a:xfrm>
            <a:off x="17981148" y="508000"/>
            <a:ext cx="5005852" cy="647701"/>
          </a:xfrm>
          <a:prstGeom prst="rect">
            <a:avLst/>
          </a:prstGeom>
        </p:spPr>
        <p:txBody>
          <a:bodyPr lIns="50800" tIns="50800" rIns="50800" bIns="50800">
            <a:spAutoFit/>
          </a:bodyPr>
          <a:lstStyle>
            <a:lvl1pPr algn="r" defTabSz="2438338">
              <a:spcBef>
                <a:spcPts val="0"/>
              </a:spcBef>
              <a:defRPr spc="-79" sz="4000">
                <a:solidFill>
                  <a:srgbClr val="FFFFFF"/>
                </a:solidFill>
              </a:defRPr>
            </a:lvl1pPr>
          </a:lstStyle>
          <a:p>
            <a:pPr/>
            <a:r>
              <a:t>Agenda</a:t>
            </a:r>
          </a:p>
        </p:txBody>
      </p:sp>
      <p:sp>
        <p:nvSpPr>
          <p:cNvPr id="79" name="03"/>
          <p:cNvSpPr txBox="1"/>
          <p:nvPr>
            <p:ph type="body" sz="quarter" idx="27"/>
          </p:nvPr>
        </p:nvSpPr>
        <p:spPr>
          <a:xfrm>
            <a:off x="1282700" y="3248189"/>
            <a:ext cx="2160397" cy="2032001"/>
          </a:xfrm>
          <a:prstGeom prst="rect">
            <a:avLst/>
          </a:prstGeom>
        </p:spPr>
        <p:txBody>
          <a:bodyPr wrap="none" lIns="50800" tIns="50800" rIns="50800" bIns="50800" anchor="ctr">
            <a:spAutoFit/>
          </a:bodyPr>
          <a:lstStyle>
            <a:lvl1pPr defTabSz="2438338">
              <a:spcBef>
                <a:spcPts val="0"/>
              </a:spcBef>
              <a:defRPr spc="-280" sz="14000">
                <a:solidFill>
                  <a:srgbClr val="FF6838"/>
                </a:solidFill>
                <a:latin typeface="Archivo SemiBold Bold"/>
                <a:ea typeface="Archivo SemiBold Bold"/>
                <a:cs typeface="Archivo SemiBold Bold"/>
                <a:sym typeface="Archivo SemiBold Bold"/>
              </a:defRPr>
            </a:lvl1pPr>
          </a:lstStyle>
          <a:p>
            <a:pPr/>
            <a:r>
              <a:t>03</a:t>
            </a:r>
          </a:p>
        </p:txBody>
      </p:sp>
      <p:sp>
        <p:nvSpPr>
          <p:cNvPr id="80" name="04"/>
          <p:cNvSpPr txBox="1"/>
          <p:nvPr>
            <p:ph type="body" sz="quarter" idx="28"/>
          </p:nvPr>
        </p:nvSpPr>
        <p:spPr>
          <a:xfrm>
            <a:off x="1282700" y="5280189"/>
            <a:ext cx="2161789" cy="2032001"/>
          </a:xfrm>
          <a:prstGeom prst="rect">
            <a:avLst/>
          </a:prstGeom>
        </p:spPr>
        <p:txBody>
          <a:bodyPr wrap="none" lIns="50800" tIns="50800" rIns="50800" bIns="50800" anchor="ctr">
            <a:spAutoFit/>
          </a:bodyPr>
          <a:lstStyle>
            <a:lvl1pPr defTabSz="2438338">
              <a:spcBef>
                <a:spcPts val="0"/>
              </a:spcBef>
              <a:defRPr spc="-280" sz="14000">
                <a:solidFill>
                  <a:srgbClr val="FF6838"/>
                </a:solidFill>
                <a:latin typeface="Archivo SemiBold Bold"/>
                <a:ea typeface="Archivo SemiBold Bold"/>
                <a:cs typeface="Archivo SemiBold Bold"/>
                <a:sym typeface="Archivo SemiBold Bold"/>
              </a:defRPr>
            </a:lvl1pPr>
          </a:lstStyle>
          <a:p>
            <a:pPr/>
            <a:r>
              <a:t>04</a:t>
            </a:r>
          </a:p>
        </p:txBody>
      </p:sp>
      <p:sp>
        <p:nvSpPr>
          <p:cNvPr id="81" name="05"/>
          <p:cNvSpPr txBox="1"/>
          <p:nvPr>
            <p:ph type="body" sz="quarter" idx="29"/>
          </p:nvPr>
        </p:nvSpPr>
        <p:spPr>
          <a:xfrm>
            <a:off x="1282700" y="7466094"/>
            <a:ext cx="2159006" cy="2032001"/>
          </a:xfrm>
          <a:prstGeom prst="rect">
            <a:avLst/>
          </a:prstGeom>
        </p:spPr>
        <p:txBody>
          <a:bodyPr wrap="none" lIns="50800" tIns="50800" rIns="50800" bIns="50800" anchor="ctr">
            <a:spAutoFit/>
          </a:bodyPr>
          <a:lstStyle>
            <a:lvl1pPr defTabSz="2438338">
              <a:spcBef>
                <a:spcPts val="0"/>
              </a:spcBef>
              <a:defRPr spc="-280" sz="14000">
                <a:solidFill>
                  <a:srgbClr val="FF6838"/>
                </a:solidFill>
                <a:latin typeface="Archivo SemiBold Bold"/>
                <a:ea typeface="Archivo SemiBold Bold"/>
                <a:cs typeface="Archivo SemiBold Bold"/>
                <a:sym typeface="Archivo SemiBold Bold"/>
              </a:defRPr>
            </a:lvl1pPr>
          </a:lstStyle>
          <a:p>
            <a:pPr/>
            <a:r>
              <a:t>05</a:t>
            </a:r>
          </a:p>
        </p:txBody>
      </p:sp>
      <p:sp>
        <p:nvSpPr>
          <p:cNvPr id="82" name="06"/>
          <p:cNvSpPr txBox="1"/>
          <p:nvPr>
            <p:ph type="body" sz="quarter" idx="30"/>
          </p:nvPr>
        </p:nvSpPr>
        <p:spPr>
          <a:xfrm>
            <a:off x="1282700" y="9575047"/>
            <a:ext cx="2160397" cy="2032001"/>
          </a:xfrm>
          <a:prstGeom prst="rect">
            <a:avLst/>
          </a:prstGeom>
        </p:spPr>
        <p:txBody>
          <a:bodyPr wrap="none" lIns="50800" tIns="50800" rIns="50800" bIns="50800" anchor="ctr">
            <a:spAutoFit/>
          </a:bodyPr>
          <a:lstStyle>
            <a:lvl1pPr defTabSz="2438338">
              <a:spcBef>
                <a:spcPts val="0"/>
              </a:spcBef>
              <a:defRPr spc="-280" sz="14000">
                <a:solidFill>
                  <a:srgbClr val="FF6838"/>
                </a:solidFill>
                <a:latin typeface="Archivo SemiBold Bold"/>
                <a:ea typeface="Archivo SemiBold Bold"/>
                <a:cs typeface="Archivo SemiBold Bold"/>
                <a:sym typeface="Archivo SemiBold Bold"/>
              </a:defRPr>
            </a:lvl1pPr>
          </a:lstStyle>
          <a:p>
            <a:pPr/>
            <a:r>
              <a:t>06</a:t>
            </a:r>
          </a:p>
        </p:txBody>
      </p:sp>
      <p:sp>
        <p:nvSpPr>
          <p:cNvPr id="83" name="07"/>
          <p:cNvSpPr txBox="1"/>
          <p:nvPr>
            <p:ph type="body" sz="quarter" idx="31"/>
          </p:nvPr>
        </p:nvSpPr>
        <p:spPr>
          <a:xfrm>
            <a:off x="1282700" y="11683999"/>
            <a:ext cx="2160397" cy="2032001"/>
          </a:xfrm>
          <a:prstGeom prst="rect">
            <a:avLst/>
          </a:prstGeom>
        </p:spPr>
        <p:txBody>
          <a:bodyPr wrap="none" lIns="50800" tIns="50800" rIns="50800" bIns="50800" anchor="ctr">
            <a:spAutoFit/>
          </a:bodyPr>
          <a:lstStyle>
            <a:lvl1pPr defTabSz="2438338">
              <a:spcBef>
                <a:spcPts val="0"/>
              </a:spcBef>
              <a:defRPr spc="-280" sz="14000">
                <a:solidFill>
                  <a:srgbClr val="FF6838"/>
                </a:solidFill>
                <a:latin typeface="Archivo SemiBold Bold"/>
                <a:ea typeface="Archivo SemiBold Bold"/>
                <a:cs typeface="Archivo SemiBold Bold"/>
                <a:sym typeface="Archivo SemiBold Bold"/>
              </a:defRPr>
            </a:lvl1pPr>
          </a:lstStyle>
          <a:p>
            <a:pPr/>
            <a:r>
              <a:t>07</a:t>
            </a:r>
          </a:p>
        </p:txBody>
      </p:sp>
      <p:sp>
        <p:nvSpPr>
          <p:cNvPr id="84" name="Slide Number"/>
          <p:cNvSpPr txBox="1"/>
          <p:nvPr>
            <p:ph type="sldNum" sz="quarter" idx="2"/>
          </p:nvPr>
        </p:nvSpPr>
        <p:spPr>
          <a:xfrm>
            <a:off x="12003553" y="13099998"/>
            <a:ext cx="364397" cy="355601"/>
          </a:xfrm>
          <a:prstGeom prst="rect">
            <a:avLst/>
          </a:prstGeom>
        </p:spPr>
        <p:txBody>
          <a:bodyPr lIns="50800" tIns="50800" rIns="50800" bIns="50800" anchor="b"/>
          <a:lstStyle>
            <a:lvl1pPr defTabSz="584200">
              <a:defRPr sz="1800">
                <a:solidFill>
                  <a:srgbClr val="000000"/>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3.2">
    <p:bg>
      <p:bgPr>
        <a:solidFill>
          <a:srgbClr val="000000"/>
        </a:solidFill>
      </p:bgPr>
    </p:bg>
    <p:spTree>
      <p:nvGrpSpPr>
        <p:cNvPr id="1" name=""/>
        <p:cNvGrpSpPr/>
        <p:nvPr/>
      </p:nvGrpSpPr>
      <p:grpSpPr>
        <a:xfrm>
          <a:off x="0" y="0"/>
          <a:ext cx="0" cy="0"/>
          <a:chOff x="0" y="0"/>
          <a:chExt cx="0" cy="0"/>
        </a:xfrm>
      </p:grpSpPr>
      <p:sp>
        <p:nvSpPr>
          <p:cNvPr id="91" name="CAMPAIGN"/>
          <p:cNvSpPr txBox="1"/>
          <p:nvPr>
            <p:ph type="body" sz="quarter" idx="21"/>
          </p:nvPr>
        </p:nvSpPr>
        <p:spPr>
          <a:xfrm>
            <a:off x="6202772" y="1670191"/>
            <a:ext cx="2846087" cy="647701"/>
          </a:xfrm>
          <a:prstGeom prst="rect">
            <a:avLst/>
          </a:prstGeom>
        </p:spPr>
        <p:txBody>
          <a:bodyPr wrap="none" lIns="50800" tIns="50800" rIns="50800" bIns="50800" anchor="ctr">
            <a:spAutoFit/>
          </a:bodyPr>
          <a:lstStyle>
            <a:lvl1pPr defTabSz="2438338">
              <a:spcBef>
                <a:spcPts val="0"/>
              </a:spcBef>
              <a:defRPr spc="-79" sz="4000">
                <a:solidFill>
                  <a:srgbClr val="FFFFFF"/>
                </a:solidFill>
                <a:latin typeface="Archivo SemiBold Bold"/>
                <a:ea typeface="Archivo SemiBold Bold"/>
                <a:cs typeface="Archivo SemiBold Bold"/>
                <a:sym typeface="Archivo SemiBold Bold"/>
              </a:defRPr>
            </a:lvl1pPr>
          </a:lstStyle>
          <a:p>
            <a:pPr/>
            <a:r>
              <a:t>CAMPAIGN</a:t>
            </a:r>
          </a:p>
        </p:txBody>
      </p:sp>
      <p:sp>
        <p:nvSpPr>
          <p:cNvPr id="92" name="TARGET AUDIENCE"/>
          <p:cNvSpPr txBox="1"/>
          <p:nvPr>
            <p:ph type="body" sz="quarter" idx="22"/>
          </p:nvPr>
        </p:nvSpPr>
        <p:spPr>
          <a:xfrm>
            <a:off x="6202772" y="9258299"/>
            <a:ext cx="3918875" cy="1139191"/>
          </a:xfrm>
          <a:prstGeom prst="rect">
            <a:avLst/>
          </a:prstGeom>
        </p:spPr>
        <p:txBody>
          <a:bodyPr lIns="50800" tIns="50800" rIns="50800" bIns="50800" anchor="ctr">
            <a:spAutoFit/>
          </a:bodyPr>
          <a:lstStyle>
            <a:lvl1pPr defTabSz="2438338">
              <a:spcBef>
                <a:spcPts val="0"/>
              </a:spcBef>
              <a:defRPr spc="-79" sz="4000">
                <a:solidFill>
                  <a:srgbClr val="FFFFFF"/>
                </a:solidFill>
                <a:latin typeface="Archivo SemiBold Bold"/>
                <a:ea typeface="Archivo SemiBold Bold"/>
                <a:cs typeface="Archivo SemiBold Bold"/>
                <a:sym typeface="Archivo SemiBold Bold"/>
              </a:defRPr>
            </a:lvl1pPr>
          </a:lstStyle>
          <a:p>
            <a:pPr/>
            <a:r>
              <a:t>TARGET AUDIENCE</a:t>
            </a:r>
          </a:p>
        </p:txBody>
      </p:sp>
      <p:sp>
        <p:nvSpPr>
          <p:cNvPr id="93" name="REFERENCES"/>
          <p:cNvSpPr txBox="1"/>
          <p:nvPr>
            <p:ph type="body" sz="quarter" idx="23"/>
          </p:nvPr>
        </p:nvSpPr>
        <p:spPr>
          <a:xfrm>
            <a:off x="16264128" y="1670191"/>
            <a:ext cx="3558501" cy="647701"/>
          </a:xfrm>
          <a:prstGeom prst="rect">
            <a:avLst/>
          </a:prstGeom>
        </p:spPr>
        <p:txBody>
          <a:bodyPr wrap="none" lIns="50800" tIns="50800" rIns="50800" bIns="50800" anchor="ctr">
            <a:spAutoFit/>
          </a:bodyPr>
          <a:lstStyle>
            <a:lvl1pPr defTabSz="2438338">
              <a:spcBef>
                <a:spcPts val="0"/>
              </a:spcBef>
              <a:defRPr spc="-79" sz="4000">
                <a:solidFill>
                  <a:srgbClr val="FFFFFF"/>
                </a:solidFill>
                <a:latin typeface="Archivo SemiBold Bold"/>
                <a:ea typeface="Archivo SemiBold Bold"/>
                <a:cs typeface="Archivo SemiBold Bold"/>
                <a:sym typeface="Archivo SemiBold Bold"/>
              </a:defRPr>
            </a:lvl1pPr>
          </a:lstStyle>
          <a:p>
            <a:pPr/>
            <a:r>
              <a:t>REFERENCES</a:t>
            </a:r>
          </a:p>
        </p:txBody>
      </p:sp>
      <p:sp>
        <p:nvSpPr>
          <p:cNvPr id="94" name="DELIVERABLES"/>
          <p:cNvSpPr txBox="1"/>
          <p:nvPr>
            <p:ph type="body" sz="quarter" idx="24"/>
          </p:nvPr>
        </p:nvSpPr>
        <p:spPr>
          <a:xfrm>
            <a:off x="6202772" y="5308600"/>
            <a:ext cx="3964793" cy="647701"/>
          </a:xfrm>
          <a:prstGeom prst="rect">
            <a:avLst/>
          </a:prstGeom>
        </p:spPr>
        <p:txBody>
          <a:bodyPr wrap="none" lIns="50800" tIns="50800" rIns="50800" bIns="50800" anchor="ctr">
            <a:spAutoFit/>
          </a:bodyPr>
          <a:lstStyle>
            <a:lvl1pPr defTabSz="2438338">
              <a:spcBef>
                <a:spcPts val="0"/>
              </a:spcBef>
              <a:defRPr spc="-79" sz="4000">
                <a:solidFill>
                  <a:srgbClr val="FFFFFF"/>
                </a:solidFill>
                <a:latin typeface="Archivo SemiBold Bold"/>
                <a:ea typeface="Archivo SemiBold Bold"/>
                <a:cs typeface="Archivo SemiBold Bold"/>
                <a:sym typeface="Archivo SemiBold Bold"/>
              </a:defRPr>
            </a:lvl1pPr>
          </a:lstStyle>
          <a:p>
            <a:pPr/>
            <a:r>
              <a:t>DELIVERABLES</a:t>
            </a:r>
          </a:p>
        </p:txBody>
      </p:sp>
      <p:sp>
        <p:nvSpPr>
          <p:cNvPr id="95" name="PRACTICAL FACTS"/>
          <p:cNvSpPr txBox="1"/>
          <p:nvPr>
            <p:ph type="body" sz="quarter" idx="25"/>
          </p:nvPr>
        </p:nvSpPr>
        <p:spPr>
          <a:xfrm>
            <a:off x="16264128" y="5308600"/>
            <a:ext cx="3161250" cy="1139191"/>
          </a:xfrm>
          <a:prstGeom prst="rect">
            <a:avLst/>
          </a:prstGeom>
        </p:spPr>
        <p:txBody>
          <a:bodyPr lIns="50800" tIns="50800" rIns="50800" bIns="50800" anchor="ctr">
            <a:spAutoFit/>
          </a:bodyPr>
          <a:lstStyle>
            <a:lvl1pPr defTabSz="2438338">
              <a:spcBef>
                <a:spcPts val="0"/>
              </a:spcBef>
              <a:defRPr spc="-79" sz="4000">
                <a:solidFill>
                  <a:srgbClr val="FFFFFF"/>
                </a:solidFill>
                <a:latin typeface="Archivo SemiBold Bold"/>
                <a:ea typeface="Archivo SemiBold Bold"/>
                <a:cs typeface="Archivo SemiBold Bold"/>
                <a:sym typeface="Archivo SemiBold Bold"/>
              </a:defRPr>
            </a:lvl1pPr>
          </a:lstStyle>
          <a:p>
            <a:pPr/>
            <a:r>
              <a:t>PRACTICAL FACTS</a:t>
            </a:r>
          </a:p>
        </p:txBody>
      </p:sp>
      <p:sp>
        <p:nvSpPr>
          <p:cNvPr id="96" name="03"/>
          <p:cNvSpPr txBox="1"/>
          <p:nvPr>
            <p:ph type="body" sz="quarter" idx="26"/>
          </p:nvPr>
        </p:nvSpPr>
        <p:spPr>
          <a:xfrm>
            <a:off x="1270000" y="831850"/>
            <a:ext cx="5083392" cy="4800601"/>
          </a:xfrm>
          <a:prstGeom prst="rect">
            <a:avLst/>
          </a:prstGeom>
        </p:spPr>
        <p:txBody>
          <a:bodyPr wrap="none" lIns="50800" tIns="50800" rIns="50800" bIns="50800" anchor="ctr">
            <a:spAutoFit/>
          </a:bodyPr>
          <a:lstStyle>
            <a:lvl1pPr defTabSz="2438338">
              <a:spcBef>
                <a:spcPts val="0"/>
              </a:spcBef>
              <a:defRPr spc="-680" sz="34000">
                <a:solidFill>
                  <a:srgbClr val="FFFFFF"/>
                </a:solidFill>
                <a:latin typeface="Archivo SemiBold Bold"/>
                <a:ea typeface="Archivo SemiBold Bold"/>
                <a:cs typeface="Archivo SemiBold Bold"/>
                <a:sym typeface="Archivo SemiBold Bold"/>
              </a:defRPr>
            </a:lvl1pPr>
          </a:lstStyle>
          <a:p>
            <a:pPr/>
            <a:r>
              <a:t>03</a:t>
            </a:r>
          </a:p>
        </p:txBody>
      </p:sp>
      <p:sp>
        <p:nvSpPr>
          <p:cNvPr id="97" name="04"/>
          <p:cNvSpPr txBox="1"/>
          <p:nvPr>
            <p:ph type="body" sz="quarter" idx="27"/>
          </p:nvPr>
        </p:nvSpPr>
        <p:spPr>
          <a:xfrm>
            <a:off x="1269999" y="4457700"/>
            <a:ext cx="5086773" cy="4800601"/>
          </a:xfrm>
          <a:prstGeom prst="rect">
            <a:avLst/>
          </a:prstGeom>
        </p:spPr>
        <p:txBody>
          <a:bodyPr wrap="none" lIns="50800" tIns="50800" rIns="50800" bIns="50800" anchor="ctr">
            <a:spAutoFit/>
          </a:bodyPr>
          <a:lstStyle>
            <a:lvl1pPr defTabSz="2438338">
              <a:spcBef>
                <a:spcPts val="0"/>
              </a:spcBef>
              <a:defRPr spc="-680" sz="34000">
                <a:solidFill>
                  <a:srgbClr val="FFFFFF"/>
                </a:solidFill>
                <a:latin typeface="Archivo SemiBold Bold"/>
                <a:ea typeface="Archivo SemiBold Bold"/>
                <a:cs typeface="Archivo SemiBold Bold"/>
                <a:sym typeface="Archivo SemiBold Bold"/>
              </a:defRPr>
            </a:lvl1pPr>
          </a:lstStyle>
          <a:p>
            <a:pPr/>
            <a:r>
              <a:t>04</a:t>
            </a:r>
          </a:p>
        </p:txBody>
      </p:sp>
      <p:sp>
        <p:nvSpPr>
          <p:cNvPr id="98" name="05"/>
          <p:cNvSpPr txBox="1"/>
          <p:nvPr>
            <p:ph type="body" sz="quarter" idx="28"/>
          </p:nvPr>
        </p:nvSpPr>
        <p:spPr>
          <a:xfrm>
            <a:off x="1270000" y="8407541"/>
            <a:ext cx="5080013" cy="4800601"/>
          </a:xfrm>
          <a:prstGeom prst="rect">
            <a:avLst/>
          </a:prstGeom>
        </p:spPr>
        <p:txBody>
          <a:bodyPr wrap="none" lIns="50800" tIns="50800" rIns="50800" bIns="50800" anchor="ctr">
            <a:spAutoFit/>
          </a:bodyPr>
          <a:lstStyle>
            <a:lvl1pPr defTabSz="2438338">
              <a:spcBef>
                <a:spcPts val="0"/>
              </a:spcBef>
              <a:defRPr spc="-680" sz="34000">
                <a:solidFill>
                  <a:srgbClr val="FFFFFF"/>
                </a:solidFill>
                <a:latin typeface="Archivo SemiBold Bold"/>
                <a:ea typeface="Archivo SemiBold Bold"/>
                <a:cs typeface="Archivo SemiBold Bold"/>
                <a:sym typeface="Archivo SemiBold Bold"/>
              </a:defRPr>
            </a:lvl1pPr>
          </a:lstStyle>
          <a:p>
            <a:pPr/>
            <a:r>
              <a:t>05</a:t>
            </a:r>
          </a:p>
        </p:txBody>
      </p:sp>
      <p:sp>
        <p:nvSpPr>
          <p:cNvPr id="99" name="06"/>
          <p:cNvSpPr txBox="1"/>
          <p:nvPr>
            <p:ph type="body" sz="quarter" idx="29"/>
          </p:nvPr>
        </p:nvSpPr>
        <p:spPr>
          <a:xfrm>
            <a:off x="11114531" y="831850"/>
            <a:ext cx="5083393" cy="4800601"/>
          </a:xfrm>
          <a:prstGeom prst="rect">
            <a:avLst/>
          </a:prstGeom>
        </p:spPr>
        <p:txBody>
          <a:bodyPr wrap="none" lIns="50800" tIns="50800" rIns="50800" bIns="50800" anchor="ctr">
            <a:spAutoFit/>
          </a:bodyPr>
          <a:lstStyle>
            <a:lvl1pPr defTabSz="2438338">
              <a:spcBef>
                <a:spcPts val="0"/>
              </a:spcBef>
              <a:defRPr spc="-680" sz="34000">
                <a:solidFill>
                  <a:srgbClr val="FFFFFF"/>
                </a:solidFill>
                <a:latin typeface="Archivo SemiBold Bold"/>
                <a:ea typeface="Archivo SemiBold Bold"/>
                <a:cs typeface="Archivo SemiBold Bold"/>
                <a:sym typeface="Archivo SemiBold Bold"/>
              </a:defRPr>
            </a:lvl1pPr>
          </a:lstStyle>
          <a:p>
            <a:pPr/>
            <a:r>
              <a:t>06</a:t>
            </a:r>
          </a:p>
        </p:txBody>
      </p:sp>
      <p:sp>
        <p:nvSpPr>
          <p:cNvPr id="100" name="07"/>
          <p:cNvSpPr txBox="1"/>
          <p:nvPr>
            <p:ph type="body" sz="quarter" idx="30"/>
          </p:nvPr>
        </p:nvSpPr>
        <p:spPr>
          <a:xfrm>
            <a:off x="11114531" y="4457700"/>
            <a:ext cx="5083393" cy="4800601"/>
          </a:xfrm>
          <a:prstGeom prst="rect">
            <a:avLst/>
          </a:prstGeom>
        </p:spPr>
        <p:txBody>
          <a:bodyPr wrap="none" lIns="50800" tIns="50800" rIns="50800" bIns="50800" anchor="ctr">
            <a:spAutoFit/>
          </a:bodyPr>
          <a:lstStyle>
            <a:lvl1pPr defTabSz="2438338">
              <a:spcBef>
                <a:spcPts val="0"/>
              </a:spcBef>
              <a:defRPr spc="-680" sz="34000">
                <a:solidFill>
                  <a:srgbClr val="FFFFFF"/>
                </a:solidFill>
                <a:latin typeface="Archivo SemiBold Bold"/>
                <a:ea typeface="Archivo SemiBold Bold"/>
                <a:cs typeface="Archivo SemiBold Bold"/>
                <a:sym typeface="Archivo SemiBold Bold"/>
              </a:defRPr>
            </a:lvl1pPr>
          </a:lstStyle>
          <a:p>
            <a:pPr/>
            <a:r>
              <a:t>07</a:t>
            </a:r>
          </a:p>
        </p:txBody>
      </p:sp>
      <p:sp>
        <p:nvSpPr>
          <p:cNvPr id="101" name="AGENDA"/>
          <p:cNvSpPr txBox="1"/>
          <p:nvPr>
            <p:ph type="body" sz="quarter" idx="31"/>
          </p:nvPr>
        </p:nvSpPr>
        <p:spPr>
          <a:xfrm>
            <a:off x="11114531" y="9827894"/>
            <a:ext cx="10993916" cy="2870201"/>
          </a:xfrm>
          <a:prstGeom prst="rect">
            <a:avLst/>
          </a:prstGeom>
        </p:spPr>
        <p:txBody>
          <a:bodyPr lIns="50800" tIns="50800" rIns="50800" bIns="50800">
            <a:spAutoFit/>
          </a:bodyPr>
          <a:lstStyle>
            <a:lvl1pPr defTabSz="2438338">
              <a:spcBef>
                <a:spcPts val="0"/>
              </a:spcBef>
              <a:defRPr spc="-400" sz="20000">
                <a:solidFill>
                  <a:srgbClr val="FF6838"/>
                </a:solidFill>
              </a:defRPr>
            </a:lvl1pPr>
          </a:lstStyle>
          <a:p>
            <a:pPr/>
            <a:r>
              <a:t>AGENDA</a:t>
            </a:r>
          </a:p>
        </p:txBody>
      </p:sp>
      <p:sp>
        <p:nvSpPr>
          <p:cNvPr id="102" name="Slide Number"/>
          <p:cNvSpPr txBox="1"/>
          <p:nvPr>
            <p:ph type="sldNum" sz="quarter" idx="2"/>
          </p:nvPr>
        </p:nvSpPr>
        <p:spPr>
          <a:xfrm>
            <a:off x="12003553" y="13099998"/>
            <a:ext cx="364397" cy="355601"/>
          </a:xfrm>
          <a:prstGeom prst="rect">
            <a:avLst/>
          </a:prstGeom>
        </p:spPr>
        <p:txBody>
          <a:bodyPr lIns="50800" tIns="50800" rIns="50800" bIns="50800" anchor="b"/>
          <a:lstStyle>
            <a:lvl1pPr defTabSz="584200">
              <a:defRPr sz="1800">
                <a:solidFill>
                  <a:srgbClr val="000000"/>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4">
    <p:spTree>
      <p:nvGrpSpPr>
        <p:cNvPr id="1" name=""/>
        <p:cNvGrpSpPr/>
        <p:nvPr/>
      </p:nvGrpSpPr>
      <p:grpSpPr>
        <a:xfrm>
          <a:off x="0" y="0"/>
          <a:ext cx="0" cy="0"/>
          <a:chOff x="0" y="0"/>
          <a:chExt cx="0" cy="0"/>
        </a:xfrm>
      </p:grpSpPr>
      <p:sp>
        <p:nvSpPr>
          <p:cNvPr id="109" name="Image"/>
          <p:cNvSpPr/>
          <p:nvPr>
            <p:ph type="pic" idx="21"/>
          </p:nvPr>
        </p:nvSpPr>
        <p:spPr>
          <a:xfrm>
            <a:off x="0" y="-1"/>
            <a:ext cx="24384001" cy="8886558"/>
          </a:xfrm>
          <a:prstGeom prst="rect">
            <a:avLst/>
          </a:prstGeom>
        </p:spPr>
        <p:txBody>
          <a:bodyPr lIns="91439" rIns="91439">
            <a:noAutofit/>
          </a:bodyPr>
          <a:lstStyle/>
          <a:p>
            <a:pPr/>
          </a:p>
        </p:txBody>
      </p:sp>
      <p:sp>
        <p:nvSpPr>
          <p:cNvPr id="110" name="THE…"/>
          <p:cNvSpPr txBox="1"/>
          <p:nvPr>
            <p:ph type="body" sz="half" idx="22"/>
          </p:nvPr>
        </p:nvSpPr>
        <p:spPr>
          <a:xfrm>
            <a:off x="1270000" y="986499"/>
            <a:ext cx="13773229" cy="5361941"/>
          </a:xfrm>
          <a:prstGeom prst="rect">
            <a:avLst/>
          </a:prstGeom>
        </p:spPr>
        <p:txBody>
          <a:bodyPr wrap="none" lIns="50800" tIns="50800" rIns="50800" bIns="50800" anchor="ctr">
            <a:spAutoFit/>
          </a:bodyPr>
          <a:lstStyle/>
          <a:p>
            <a:pPr defTabSz="2438338">
              <a:spcBef>
                <a:spcPts val="0"/>
              </a:spcBef>
              <a:defRPr spc="-400" sz="20000">
                <a:solidFill>
                  <a:srgbClr val="FFFFFF"/>
                </a:solidFill>
                <a:latin typeface="Archivo SemiBold Bold"/>
                <a:ea typeface="Archivo SemiBold Bold"/>
                <a:cs typeface="Archivo SemiBold Bold"/>
                <a:sym typeface="Archivo SemiBold Bold"/>
              </a:defRPr>
            </a:pPr>
            <a:r>
              <a:t>THE</a:t>
            </a:r>
          </a:p>
          <a:p>
            <a:pPr defTabSz="2438338">
              <a:spcBef>
                <a:spcPts val="0"/>
              </a:spcBef>
              <a:defRPr spc="-400" sz="20000">
                <a:solidFill>
                  <a:srgbClr val="FFFFFF"/>
                </a:solidFill>
                <a:latin typeface="Archivo SemiBold Bold"/>
                <a:ea typeface="Archivo SemiBold Bold"/>
                <a:cs typeface="Archivo SemiBold Bold"/>
                <a:sym typeface="Archivo SemiBold Bold"/>
              </a:defRPr>
            </a:pPr>
            <a:r>
              <a:t>CAMPAIGN</a:t>
            </a:r>
          </a:p>
        </p:txBody>
      </p:sp>
      <p:sp>
        <p:nvSpPr>
          <p:cNvPr id="111" name="Gallia est omnis divisa in partes tres, quarum. Paullum deliquit, ponderibus modulisque suis ratio utitur. Sed haec quis possit intrepidus aestimare tellus. Petierunt uti sibi concilium totius Galliae in diem certam indicere."/>
          <p:cNvSpPr txBox="1"/>
          <p:nvPr>
            <p:ph type="body" sz="quarter" idx="23"/>
          </p:nvPr>
        </p:nvSpPr>
        <p:spPr>
          <a:xfrm>
            <a:off x="1270000" y="10434029"/>
            <a:ext cx="8890000" cy="2679701"/>
          </a:xfrm>
          <a:prstGeom prst="rect">
            <a:avLst/>
          </a:prstGeom>
        </p:spPr>
        <p:txBody>
          <a:bodyPr lIns="50800" tIns="50800" rIns="50800" bIns="50800">
            <a:spAutoFit/>
          </a:bodyPr>
          <a:lstStyle>
            <a:lvl1pPr defTabSz="2438338">
              <a:lnSpc>
                <a:spcPct val="120000"/>
              </a:lnSpc>
              <a:spcBef>
                <a:spcPts val="0"/>
              </a:spcBef>
              <a:defRPr spc="96" sz="3200">
                <a:solidFill>
                  <a:srgbClr val="FFFFFF"/>
                </a:solidFill>
              </a:defRPr>
            </a:lvl1pPr>
          </a:lstStyle>
          <a:p>
            <a:pPr/>
            <a:r>
              <a:t>Gallia est omnis divisa in partes tres, quarum. Paullum deliquit, ponderibus modulisque suis ratio utitur. Sed haec quis possit intrepidus aestimare tellus. Petierunt uti sibi concilium totius Galliae in diem certam indicere.</a:t>
            </a:r>
          </a:p>
        </p:txBody>
      </p:sp>
      <p:sp>
        <p:nvSpPr>
          <p:cNvPr id="112" name="Creativity can be a lot of chaotic, messy fun. Briefs are here to keep creatives on track, while kickstarting the creative process."/>
          <p:cNvSpPr txBox="1"/>
          <p:nvPr>
            <p:ph type="body" sz="quarter" idx="24"/>
          </p:nvPr>
        </p:nvSpPr>
        <p:spPr>
          <a:xfrm>
            <a:off x="13665200" y="10434029"/>
            <a:ext cx="9321800" cy="1612901"/>
          </a:xfrm>
          <a:prstGeom prst="rect">
            <a:avLst/>
          </a:prstGeom>
        </p:spPr>
        <p:txBody>
          <a:bodyPr lIns="50800" tIns="50800" rIns="50800" bIns="50800">
            <a:spAutoFit/>
          </a:bodyPr>
          <a:lstStyle>
            <a:lvl1pPr defTabSz="2438338">
              <a:lnSpc>
                <a:spcPct val="120000"/>
              </a:lnSpc>
              <a:spcBef>
                <a:spcPts val="0"/>
              </a:spcBef>
              <a:defRPr spc="96" sz="3200">
                <a:solidFill>
                  <a:srgbClr val="FFFFFF"/>
                </a:solidFill>
              </a:defRPr>
            </a:lvl1pPr>
          </a:lstStyle>
          <a:p>
            <a:pPr/>
            <a:r>
              <a:t>Creativity can be a lot of chaotic, messy fun. Briefs are here to keep creatives on track, while kickstarting the creative process.</a:t>
            </a:r>
          </a:p>
        </p:txBody>
      </p:sp>
      <p:sp>
        <p:nvSpPr>
          <p:cNvPr id="113" name="Introduce the campaign"/>
          <p:cNvSpPr txBox="1"/>
          <p:nvPr>
            <p:ph type="body" sz="quarter" idx="25"/>
          </p:nvPr>
        </p:nvSpPr>
        <p:spPr>
          <a:xfrm>
            <a:off x="1270000" y="9532329"/>
            <a:ext cx="5406514" cy="647701"/>
          </a:xfrm>
          <a:prstGeom prst="rect">
            <a:avLst/>
          </a:prstGeom>
        </p:spPr>
        <p:txBody>
          <a:bodyPr wrap="none" lIns="50800" tIns="50800" rIns="50800" bIns="50800" anchor="ctr">
            <a:spAutoFit/>
          </a:bodyPr>
          <a:lstStyle>
            <a:lvl1pPr defTabSz="825500">
              <a:lnSpc>
                <a:spcPct val="100000"/>
              </a:lnSpc>
              <a:spcBef>
                <a:spcPts val="0"/>
              </a:spcBef>
              <a:defRPr sz="4000">
                <a:solidFill>
                  <a:srgbClr val="000000"/>
                </a:solidFill>
              </a:defRPr>
            </a:lvl1pPr>
          </a:lstStyle>
          <a:p>
            <a:pPr/>
            <a:r>
              <a:t>Introduce the campaign</a:t>
            </a:r>
          </a:p>
        </p:txBody>
      </p:sp>
      <p:sp>
        <p:nvSpPr>
          <p:cNvPr id="114" name="Keep things on track"/>
          <p:cNvSpPr txBox="1"/>
          <p:nvPr>
            <p:ph type="body" sz="quarter" idx="26"/>
          </p:nvPr>
        </p:nvSpPr>
        <p:spPr>
          <a:xfrm>
            <a:off x="13665200" y="9532329"/>
            <a:ext cx="4760789" cy="647701"/>
          </a:xfrm>
          <a:prstGeom prst="rect">
            <a:avLst/>
          </a:prstGeom>
        </p:spPr>
        <p:txBody>
          <a:bodyPr wrap="none" lIns="50800" tIns="50800" rIns="50800" bIns="50800" anchor="ctr">
            <a:spAutoFit/>
          </a:bodyPr>
          <a:lstStyle>
            <a:lvl1pPr defTabSz="825500">
              <a:lnSpc>
                <a:spcPct val="100000"/>
              </a:lnSpc>
              <a:spcBef>
                <a:spcPts val="0"/>
              </a:spcBef>
              <a:defRPr sz="4000">
                <a:solidFill>
                  <a:srgbClr val="000000"/>
                </a:solidFill>
              </a:defRPr>
            </a:lvl1pPr>
          </a:lstStyle>
          <a:p>
            <a:pPr/>
            <a:r>
              <a:t>Keep things on track </a:t>
            </a:r>
          </a:p>
        </p:txBody>
      </p:sp>
      <p:sp>
        <p:nvSpPr>
          <p:cNvPr id="115" name="Slide Number"/>
          <p:cNvSpPr txBox="1"/>
          <p:nvPr>
            <p:ph type="sldNum" sz="quarter" idx="2"/>
          </p:nvPr>
        </p:nvSpPr>
        <p:spPr>
          <a:xfrm>
            <a:off x="12003553" y="13099998"/>
            <a:ext cx="364397" cy="355601"/>
          </a:xfrm>
          <a:prstGeom prst="rect">
            <a:avLst/>
          </a:prstGeom>
        </p:spPr>
        <p:txBody>
          <a:bodyPr lIns="50800" tIns="50800" rIns="50800" bIns="50800" anchor="b"/>
          <a:lstStyle>
            <a:lvl1pPr defTabSz="584200">
              <a:defRPr sz="1800">
                <a:solidFill>
                  <a:srgbClr val="000000"/>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Relationship Id="rId14" Type="http://schemas.openxmlformats.org/officeDocument/2006/relationships/slideLayout" Target="../slideLayouts/slideLayout13.xml"/><Relationship Id="rId15" Type="http://schemas.openxmlformats.org/officeDocument/2006/relationships/slideLayout" Target="../slideLayouts/slideLayout14.xml"/><Relationship Id="rId16" Type="http://schemas.openxmlformats.org/officeDocument/2006/relationships/slideLayout" Target="../slideLayouts/slideLayout15.xml"/><Relationship Id="rId17" Type="http://schemas.openxmlformats.org/officeDocument/2006/relationships/slideLayout" Target="../slideLayouts/slideLayout16.xml"/><Relationship Id="rId18" Type="http://schemas.openxmlformats.org/officeDocument/2006/relationships/slideLayout" Target="../slideLayouts/slideLayout17.xml"/><Relationship Id="rId19" Type="http://schemas.openxmlformats.org/officeDocument/2006/relationships/slideLayout" Target="../slideLayouts/slideLayout18.xml"/><Relationship Id="rId20" Type="http://schemas.openxmlformats.org/officeDocument/2006/relationships/slideLayout" Target="../slideLayouts/slideLayout19.xml"/><Relationship Id="rId21" Type="http://schemas.openxmlformats.org/officeDocument/2006/relationships/slideLayout" Target="../slideLayouts/slideLayout20.xml"/><Relationship Id="rId22" Type="http://schemas.openxmlformats.org/officeDocument/2006/relationships/slideLayout" Target="../slideLayouts/slideLayout21.xml"/><Relationship Id="rId23" Type="http://schemas.openxmlformats.org/officeDocument/2006/relationships/slideLayout" Target="../slideLayouts/slideLayout22.xml"/><Relationship Id="rId24" Type="http://schemas.openxmlformats.org/officeDocument/2006/relationships/slideLayout" Target="../slideLayouts/slideLayout23.xml"/><Relationship Id="rId25" Type="http://schemas.openxmlformats.org/officeDocument/2006/relationships/slideLayout" Target="../slideLayouts/slideLayout24.xml"/><Relationship Id="rId26" Type="http://schemas.openxmlformats.org/officeDocument/2006/relationships/slideLayout" Target="../slideLayouts/slideLayout25.xml"/><Relationship Id="rId27" Type="http://schemas.openxmlformats.org/officeDocument/2006/relationships/slideLayout" Target="../slideLayouts/slideLayout26.xml"/><Relationship Id="rId28" Type="http://schemas.openxmlformats.org/officeDocument/2006/relationships/slideLayout" Target="../slideLayouts/slideLayout27.xml"/><Relationship Id="rId29" Type="http://schemas.openxmlformats.org/officeDocument/2006/relationships/slideLayout" Target="../slideLayouts/slideLayout28.xml"/><Relationship Id="rId30" Type="http://schemas.openxmlformats.org/officeDocument/2006/relationships/slideLayout" Target="../slideLayouts/slideLayout29.xml"/><Relationship Id="rId31" Type="http://schemas.openxmlformats.org/officeDocument/2006/relationships/slideLayout" Target="../slideLayouts/slideLayout30.xml"/><Relationship Id="rId32" Type="http://schemas.openxmlformats.org/officeDocument/2006/relationships/slideLayout" Target="../slideLayouts/slideLayout31.xml"/><Relationship Id="rId33"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solidFill>
          <a:srgbClr val="FFFFFF"/>
        </a:solidFill>
      </p:bgPr>
    </p:bg>
    <p:spTree>
      <p:nvGrpSpPr>
        <p:cNvPr id="1" name=""/>
        <p:cNvGrpSpPr/>
        <p:nvPr/>
      </p:nvGrpSpPr>
      <p:grpSpPr>
        <a:xfrm>
          <a:off x="0" y="0"/>
          <a:ext cx="0" cy="0"/>
          <a:chOff x="0" y="0"/>
          <a:chExt cx="0" cy="0"/>
        </a:xfrm>
      </p:grpSpPr>
      <p:sp>
        <p:nvSpPr>
          <p:cNvPr id="2" name="Title Text"/>
          <p:cNvSpPr txBox="1"/>
          <p:nvPr>
            <p:ph type="title"/>
          </p:nvPr>
        </p:nvSpPr>
        <p:spPr>
          <a:xfrm>
            <a:off x="1224914" y="184149"/>
            <a:ext cx="21934171" cy="3016251"/>
          </a:xfrm>
          <a:prstGeom prst="rect">
            <a:avLst/>
          </a:prstGeom>
          <a:ln w="12700">
            <a:miter lim="400000"/>
          </a:ln>
          <a:extLst>
            <a:ext uri="{C572A759-6A51-4108-AA02-DFA0A04FC94B}">
              <ma14:wrappingTextBoxFlag xmlns:ma14="http://schemas.microsoft.com/office/mac/drawingml/2011/main" val="1"/>
            </a:ext>
          </a:extLst>
        </p:spPr>
        <p:txBody>
          <a:bodyPr lIns="45719" rIns="45719" anchor="ctr">
            <a:normAutofit fontScale="100000" lnSpcReduction="0"/>
          </a:bodyPr>
          <a:lstStyle/>
          <a:p>
            <a:pPr/>
            <a:r>
              <a:t>Title Text</a:t>
            </a:r>
          </a:p>
        </p:txBody>
      </p:sp>
      <p:sp>
        <p:nvSpPr>
          <p:cNvPr id="3" name="Body Level One…"/>
          <p:cNvSpPr txBox="1"/>
          <p:nvPr>
            <p:ph type="body" idx="1"/>
          </p:nvPr>
        </p:nvSpPr>
        <p:spPr>
          <a:xfrm>
            <a:off x="1224914" y="3200400"/>
            <a:ext cx="21934171" cy="10515600"/>
          </a:xfrm>
          <a:prstGeom prst="rect">
            <a:avLst/>
          </a:prstGeom>
          <a:ln w="12700">
            <a:miter lim="400000"/>
          </a:ln>
          <a:extLst>
            <a:ext uri="{C572A759-6A51-4108-AA02-DFA0A04FC94B}">
              <ma14:wrappingTextBoxFlag xmlns:ma14="http://schemas.microsoft.com/office/mac/drawingml/2011/main" val="1"/>
            </a:ext>
          </a:extLst>
        </p:spPr>
        <p:txBody>
          <a:bodyPr lIns="45719" rIns="45719">
            <a:normAutofit fontScale="100000" lnSpcReduction="0"/>
          </a:bodyPr>
          <a:lstStyle/>
          <a:p>
            <a:pPr/>
            <a:r>
              <a:t>Body Level One</a:t>
            </a:r>
          </a:p>
          <a:p>
            <a:pPr lvl="1"/>
            <a:r>
              <a:t>Body Level Two</a:t>
            </a:r>
          </a:p>
          <a:p>
            <a:pPr lvl="2"/>
            <a:r>
              <a:t>Body Level Three</a:t>
            </a:r>
          </a:p>
          <a:p>
            <a:pPr lvl="3"/>
            <a:r>
              <a:t>Body Level Four</a:t>
            </a:r>
          </a:p>
          <a:p>
            <a:pPr lvl="4"/>
            <a:r>
              <a:t>Body Level Five</a:t>
            </a:r>
          </a:p>
        </p:txBody>
      </p:sp>
      <p:sp>
        <p:nvSpPr>
          <p:cNvPr id="4" name="Slide Number"/>
          <p:cNvSpPr txBox="1"/>
          <p:nvPr>
            <p:ph type="sldNum" sz="quarter" idx="2"/>
          </p:nvPr>
        </p:nvSpPr>
        <p:spPr>
          <a:xfrm>
            <a:off x="22393574" y="831725"/>
            <a:ext cx="409814" cy="396241"/>
          </a:xfrm>
          <a:prstGeom prst="rect">
            <a:avLst/>
          </a:prstGeom>
          <a:ln w="12700">
            <a:miter lim="400000"/>
          </a:ln>
        </p:spPr>
        <p:txBody>
          <a:bodyPr wrap="none" lIns="45719" rIns="45719" anchor="ctr">
            <a:spAutoFit/>
          </a:bodyPr>
          <a:lstStyle>
            <a:lvl1pPr defTabSz="1828433">
              <a:defRPr sz="2200">
                <a:solidFill>
                  <a:srgbClr val="FFFFFF"/>
                </a:solidFill>
              </a:defRPr>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 id="2147483675" r:id="rId28"/>
    <p:sldLayoutId id="2147483676" r:id="rId29"/>
    <p:sldLayoutId id="2147483677" r:id="rId30"/>
    <p:sldLayoutId id="2147483678" r:id="rId31"/>
    <p:sldLayoutId id="2147483679" r:id="rId32"/>
    <p:sldLayoutId id="2147483680" r:id="rId33"/>
  </p:sldLayoutIdLst>
  <p:transition xmlns:p14="http://schemas.microsoft.com/office/powerpoint/2010/main" spd="med" advClick="1"/>
  <p:txStyles>
    <p:titleStyle>
      <a:lvl1pPr marL="0" marR="0" indent="0" algn="l" defTabSz="1828343" latinLnBrk="0">
        <a:lnSpc>
          <a:spcPct val="90000"/>
        </a:lnSpc>
        <a:spcBef>
          <a:spcPts val="0"/>
        </a:spcBef>
        <a:spcAft>
          <a:spcPts val="0"/>
        </a:spcAft>
        <a:buClrTx/>
        <a:buSzTx/>
        <a:buFontTx/>
        <a:buNone/>
        <a:tabLst/>
        <a:defRPr b="0" baseline="0" cap="none" i="0" spc="0" strike="noStrike" sz="8600" u="none">
          <a:solidFill>
            <a:srgbClr val="000000"/>
          </a:solidFill>
          <a:uFillTx/>
          <a:latin typeface="Archivo SemiBold Bold"/>
          <a:ea typeface="Archivo SemiBold Bold"/>
          <a:cs typeface="Archivo SemiBold Bold"/>
          <a:sym typeface="Archivo SemiBold Bold"/>
        </a:defRPr>
      </a:lvl1pPr>
      <a:lvl2pPr marL="0" marR="0" indent="0" algn="l" defTabSz="1828343" latinLnBrk="0">
        <a:lnSpc>
          <a:spcPct val="90000"/>
        </a:lnSpc>
        <a:spcBef>
          <a:spcPts val="0"/>
        </a:spcBef>
        <a:spcAft>
          <a:spcPts val="0"/>
        </a:spcAft>
        <a:buClrTx/>
        <a:buSzTx/>
        <a:buFontTx/>
        <a:buNone/>
        <a:tabLst/>
        <a:defRPr b="0" baseline="0" cap="none" i="0" spc="0" strike="noStrike" sz="8600" u="none">
          <a:solidFill>
            <a:srgbClr val="000000"/>
          </a:solidFill>
          <a:uFillTx/>
          <a:latin typeface="Archivo SemiBold Bold"/>
          <a:ea typeface="Archivo SemiBold Bold"/>
          <a:cs typeface="Archivo SemiBold Bold"/>
          <a:sym typeface="Archivo SemiBold Bold"/>
        </a:defRPr>
      </a:lvl2pPr>
      <a:lvl3pPr marL="0" marR="0" indent="0" algn="l" defTabSz="1828343" latinLnBrk="0">
        <a:lnSpc>
          <a:spcPct val="90000"/>
        </a:lnSpc>
        <a:spcBef>
          <a:spcPts val="0"/>
        </a:spcBef>
        <a:spcAft>
          <a:spcPts val="0"/>
        </a:spcAft>
        <a:buClrTx/>
        <a:buSzTx/>
        <a:buFontTx/>
        <a:buNone/>
        <a:tabLst/>
        <a:defRPr b="0" baseline="0" cap="none" i="0" spc="0" strike="noStrike" sz="8600" u="none">
          <a:solidFill>
            <a:srgbClr val="000000"/>
          </a:solidFill>
          <a:uFillTx/>
          <a:latin typeface="Archivo SemiBold Bold"/>
          <a:ea typeface="Archivo SemiBold Bold"/>
          <a:cs typeface="Archivo SemiBold Bold"/>
          <a:sym typeface="Archivo SemiBold Bold"/>
        </a:defRPr>
      </a:lvl3pPr>
      <a:lvl4pPr marL="0" marR="0" indent="0" algn="l" defTabSz="1828343" latinLnBrk="0">
        <a:lnSpc>
          <a:spcPct val="90000"/>
        </a:lnSpc>
        <a:spcBef>
          <a:spcPts val="0"/>
        </a:spcBef>
        <a:spcAft>
          <a:spcPts val="0"/>
        </a:spcAft>
        <a:buClrTx/>
        <a:buSzTx/>
        <a:buFontTx/>
        <a:buNone/>
        <a:tabLst/>
        <a:defRPr b="0" baseline="0" cap="none" i="0" spc="0" strike="noStrike" sz="8600" u="none">
          <a:solidFill>
            <a:srgbClr val="000000"/>
          </a:solidFill>
          <a:uFillTx/>
          <a:latin typeface="Archivo SemiBold Bold"/>
          <a:ea typeface="Archivo SemiBold Bold"/>
          <a:cs typeface="Archivo SemiBold Bold"/>
          <a:sym typeface="Archivo SemiBold Bold"/>
        </a:defRPr>
      </a:lvl4pPr>
      <a:lvl5pPr marL="0" marR="0" indent="0" algn="l" defTabSz="1828343" latinLnBrk="0">
        <a:lnSpc>
          <a:spcPct val="90000"/>
        </a:lnSpc>
        <a:spcBef>
          <a:spcPts val="0"/>
        </a:spcBef>
        <a:spcAft>
          <a:spcPts val="0"/>
        </a:spcAft>
        <a:buClrTx/>
        <a:buSzTx/>
        <a:buFontTx/>
        <a:buNone/>
        <a:tabLst/>
        <a:defRPr b="0" baseline="0" cap="none" i="0" spc="0" strike="noStrike" sz="8600" u="none">
          <a:solidFill>
            <a:srgbClr val="000000"/>
          </a:solidFill>
          <a:uFillTx/>
          <a:latin typeface="Archivo SemiBold Bold"/>
          <a:ea typeface="Archivo SemiBold Bold"/>
          <a:cs typeface="Archivo SemiBold Bold"/>
          <a:sym typeface="Archivo SemiBold Bold"/>
        </a:defRPr>
      </a:lvl5pPr>
      <a:lvl6pPr marL="0" marR="0" indent="0" algn="l" defTabSz="1828343" latinLnBrk="0">
        <a:lnSpc>
          <a:spcPct val="90000"/>
        </a:lnSpc>
        <a:spcBef>
          <a:spcPts val="0"/>
        </a:spcBef>
        <a:spcAft>
          <a:spcPts val="0"/>
        </a:spcAft>
        <a:buClrTx/>
        <a:buSzTx/>
        <a:buFontTx/>
        <a:buNone/>
        <a:tabLst/>
        <a:defRPr b="0" baseline="0" cap="none" i="0" spc="0" strike="noStrike" sz="8600" u="none">
          <a:solidFill>
            <a:srgbClr val="000000"/>
          </a:solidFill>
          <a:uFillTx/>
          <a:latin typeface="Archivo SemiBold Bold"/>
          <a:ea typeface="Archivo SemiBold Bold"/>
          <a:cs typeface="Archivo SemiBold Bold"/>
          <a:sym typeface="Archivo SemiBold Bold"/>
        </a:defRPr>
      </a:lvl6pPr>
      <a:lvl7pPr marL="0" marR="0" indent="0" algn="l" defTabSz="1828343" latinLnBrk="0">
        <a:lnSpc>
          <a:spcPct val="90000"/>
        </a:lnSpc>
        <a:spcBef>
          <a:spcPts val="0"/>
        </a:spcBef>
        <a:spcAft>
          <a:spcPts val="0"/>
        </a:spcAft>
        <a:buClrTx/>
        <a:buSzTx/>
        <a:buFontTx/>
        <a:buNone/>
        <a:tabLst/>
        <a:defRPr b="0" baseline="0" cap="none" i="0" spc="0" strike="noStrike" sz="8600" u="none">
          <a:solidFill>
            <a:srgbClr val="000000"/>
          </a:solidFill>
          <a:uFillTx/>
          <a:latin typeface="Archivo SemiBold Bold"/>
          <a:ea typeface="Archivo SemiBold Bold"/>
          <a:cs typeface="Archivo SemiBold Bold"/>
          <a:sym typeface="Archivo SemiBold Bold"/>
        </a:defRPr>
      </a:lvl7pPr>
      <a:lvl8pPr marL="0" marR="0" indent="0" algn="l" defTabSz="1828343" latinLnBrk="0">
        <a:lnSpc>
          <a:spcPct val="90000"/>
        </a:lnSpc>
        <a:spcBef>
          <a:spcPts val="0"/>
        </a:spcBef>
        <a:spcAft>
          <a:spcPts val="0"/>
        </a:spcAft>
        <a:buClrTx/>
        <a:buSzTx/>
        <a:buFontTx/>
        <a:buNone/>
        <a:tabLst/>
        <a:defRPr b="0" baseline="0" cap="none" i="0" spc="0" strike="noStrike" sz="8600" u="none">
          <a:solidFill>
            <a:srgbClr val="000000"/>
          </a:solidFill>
          <a:uFillTx/>
          <a:latin typeface="Archivo SemiBold Bold"/>
          <a:ea typeface="Archivo SemiBold Bold"/>
          <a:cs typeface="Archivo SemiBold Bold"/>
          <a:sym typeface="Archivo SemiBold Bold"/>
        </a:defRPr>
      </a:lvl8pPr>
      <a:lvl9pPr marL="0" marR="0" indent="0" algn="l" defTabSz="1828343" latinLnBrk="0">
        <a:lnSpc>
          <a:spcPct val="90000"/>
        </a:lnSpc>
        <a:spcBef>
          <a:spcPts val="0"/>
        </a:spcBef>
        <a:spcAft>
          <a:spcPts val="0"/>
        </a:spcAft>
        <a:buClrTx/>
        <a:buSzTx/>
        <a:buFontTx/>
        <a:buNone/>
        <a:tabLst/>
        <a:defRPr b="0" baseline="0" cap="none" i="0" spc="0" strike="noStrike" sz="8600" u="none">
          <a:solidFill>
            <a:srgbClr val="000000"/>
          </a:solidFill>
          <a:uFillTx/>
          <a:latin typeface="Archivo SemiBold Bold"/>
          <a:ea typeface="Archivo SemiBold Bold"/>
          <a:cs typeface="Archivo SemiBold Bold"/>
          <a:sym typeface="Archivo SemiBold Bold"/>
        </a:defRPr>
      </a:lvl9pPr>
    </p:titleStyle>
    <p:bodyStyle>
      <a:lvl1pPr marL="0" marR="0" indent="0" algn="l" defTabSz="1828343" latinLnBrk="0">
        <a:lnSpc>
          <a:spcPct val="90000"/>
        </a:lnSpc>
        <a:spcBef>
          <a:spcPts val="2000"/>
        </a:spcBef>
        <a:spcAft>
          <a:spcPts val="0"/>
        </a:spcAft>
        <a:buClrTx/>
        <a:buSzTx/>
        <a:buFontTx/>
        <a:buNone/>
        <a:tabLst/>
        <a:defRPr b="0" baseline="0" cap="none" i="0" spc="0" strike="noStrike" sz="5400" u="none">
          <a:solidFill>
            <a:srgbClr val="7F7F7F"/>
          </a:solidFill>
          <a:uFillTx/>
          <a:latin typeface="+mn-lt"/>
          <a:ea typeface="+mn-ea"/>
          <a:cs typeface="+mn-cs"/>
          <a:sym typeface="Archivo SemiBold Regular"/>
        </a:defRPr>
      </a:lvl1pPr>
      <a:lvl2pPr marL="0" marR="0" indent="914171" algn="l" defTabSz="1828343" latinLnBrk="0">
        <a:lnSpc>
          <a:spcPct val="90000"/>
        </a:lnSpc>
        <a:spcBef>
          <a:spcPts val="2000"/>
        </a:spcBef>
        <a:spcAft>
          <a:spcPts val="0"/>
        </a:spcAft>
        <a:buClrTx/>
        <a:buSzTx/>
        <a:buFontTx/>
        <a:buNone/>
        <a:tabLst/>
        <a:defRPr b="0" baseline="0" cap="none" i="0" spc="0" strike="noStrike" sz="5400" u="none">
          <a:solidFill>
            <a:srgbClr val="7F7F7F"/>
          </a:solidFill>
          <a:uFillTx/>
          <a:latin typeface="+mn-lt"/>
          <a:ea typeface="+mn-ea"/>
          <a:cs typeface="+mn-cs"/>
          <a:sym typeface="Archivo SemiBold Regular"/>
        </a:defRPr>
      </a:lvl2pPr>
      <a:lvl3pPr marL="0" marR="0" indent="1828343" algn="l" defTabSz="1828343" latinLnBrk="0">
        <a:lnSpc>
          <a:spcPct val="90000"/>
        </a:lnSpc>
        <a:spcBef>
          <a:spcPts val="2000"/>
        </a:spcBef>
        <a:spcAft>
          <a:spcPts val="0"/>
        </a:spcAft>
        <a:buClrTx/>
        <a:buSzTx/>
        <a:buFontTx/>
        <a:buNone/>
        <a:tabLst/>
        <a:defRPr b="0" baseline="0" cap="none" i="0" spc="0" strike="noStrike" sz="5400" u="none">
          <a:solidFill>
            <a:srgbClr val="7F7F7F"/>
          </a:solidFill>
          <a:uFillTx/>
          <a:latin typeface="+mn-lt"/>
          <a:ea typeface="+mn-ea"/>
          <a:cs typeface="+mn-cs"/>
          <a:sym typeface="Archivo SemiBold Regular"/>
        </a:defRPr>
      </a:lvl3pPr>
      <a:lvl4pPr marL="0" marR="0" indent="2742513" algn="l" defTabSz="1828343" latinLnBrk="0">
        <a:lnSpc>
          <a:spcPct val="90000"/>
        </a:lnSpc>
        <a:spcBef>
          <a:spcPts val="2000"/>
        </a:spcBef>
        <a:spcAft>
          <a:spcPts val="0"/>
        </a:spcAft>
        <a:buClrTx/>
        <a:buSzTx/>
        <a:buFontTx/>
        <a:buNone/>
        <a:tabLst/>
        <a:defRPr b="0" baseline="0" cap="none" i="0" spc="0" strike="noStrike" sz="5400" u="none">
          <a:solidFill>
            <a:srgbClr val="7F7F7F"/>
          </a:solidFill>
          <a:uFillTx/>
          <a:latin typeface="+mn-lt"/>
          <a:ea typeface="+mn-ea"/>
          <a:cs typeface="+mn-cs"/>
          <a:sym typeface="Archivo SemiBold Regular"/>
        </a:defRPr>
      </a:lvl4pPr>
      <a:lvl5pPr marL="0" marR="0" indent="3656684" algn="l" defTabSz="1828343" latinLnBrk="0">
        <a:lnSpc>
          <a:spcPct val="90000"/>
        </a:lnSpc>
        <a:spcBef>
          <a:spcPts val="2000"/>
        </a:spcBef>
        <a:spcAft>
          <a:spcPts val="0"/>
        </a:spcAft>
        <a:buClrTx/>
        <a:buSzTx/>
        <a:buFontTx/>
        <a:buNone/>
        <a:tabLst/>
        <a:defRPr b="0" baseline="0" cap="none" i="0" spc="0" strike="noStrike" sz="5400" u="none">
          <a:solidFill>
            <a:srgbClr val="7F7F7F"/>
          </a:solidFill>
          <a:uFillTx/>
          <a:latin typeface="+mn-lt"/>
          <a:ea typeface="+mn-ea"/>
          <a:cs typeface="+mn-cs"/>
          <a:sym typeface="Archivo SemiBold Regular"/>
        </a:defRPr>
      </a:lvl5pPr>
      <a:lvl6pPr marL="5276075" marR="0" indent="-705218" algn="l" defTabSz="1828343" latinLnBrk="0">
        <a:lnSpc>
          <a:spcPct val="90000"/>
        </a:lnSpc>
        <a:spcBef>
          <a:spcPts val="2000"/>
        </a:spcBef>
        <a:spcAft>
          <a:spcPts val="0"/>
        </a:spcAft>
        <a:buClrTx/>
        <a:buSzPct val="100000"/>
        <a:buFontTx/>
        <a:buChar char="•"/>
        <a:tabLst/>
        <a:defRPr b="0" baseline="0" cap="none" i="0" spc="0" strike="noStrike" sz="5400" u="none">
          <a:solidFill>
            <a:srgbClr val="7F7F7F"/>
          </a:solidFill>
          <a:uFillTx/>
          <a:latin typeface="+mn-lt"/>
          <a:ea typeface="+mn-ea"/>
          <a:cs typeface="+mn-cs"/>
          <a:sym typeface="Archivo SemiBold Regular"/>
        </a:defRPr>
      </a:lvl6pPr>
      <a:lvl7pPr marL="6190246" marR="0" indent="-705218" algn="l" defTabSz="1828343" latinLnBrk="0">
        <a:lnSpc>
          <a:spcPct val="90000"/>
        </a:lnSpc>
        <a:spcBef>
          <a:spcPts val="2000"/>
        </a:spcBef>
        <a:spcAft>
          <a:spcPts val="0"/>
        </a:spcAft>
        <a:buClrTx/>
        <a:buSzPct val="100000"/>
        <a:buFontTx/>
        <a:buChar char="•"/>
        <a:tabLst/>
        <a:defRPr b="0" baseline="0" cap="none" i="0" spc="0" strike="noStrike" sz="5400" u="none">
          <a:solidFill>
            <a:srgbClr val="7F7F7F"/>
          </a:solidFill>
          <a:uFillTx/>
          <a:latin typeface="+mn-lt"/>
          <a:ea typeface="+mn-ea"/>
          <a:cs typeface="+mn-cs"/>
          <a:sym typeface="Archivo SemiBold Regular"/>
        </a:defRPr>
      </a:lvl7pPr>
      <a:lvl8pPr marL="7104418" marR="0" indent="-705218" algn="l" defTabSz="1828343" latinLnBrk="0">
        <a:lnSpc>
          <a:spcPct val="90000"/>
        </a:lnSpc>
        <a:spcBef>
          <a:spcPts val="2000"/>
        </a:spcBef>
        <a:spcAft>
          <a:spcPts val="0"/>
        </a:spcAft>
        <a:buClrTx/>
        <a:buSzPct val="100000"/>
        <a:buFontTx/>
        <a:buChar char="•"/>
        <a:tabLst/>
        <a:defRPr b="0" baseline="0" cap="none" i="0" spc="0" strike="noStrike" sz="5400" u="none">
          <a:solidFill>
            <a:srgbClr val="7F7F7F"/>
          </a:solidFill>
          <a:uFillTx/>
          <a:latin typeface="+mn-lt"/>
          <a:ea typeface="+mn-ea"/>
          <a:cs typeface="+mn-cs"/>
          <a:sym typeface="Archivo SemiBold Regular"/>
        </a:defRPr>
      </a:lvl8pPr>
      <a:lvl9pPr marL="8018588" marR="0" indent="-705218" algn="l" defTabSz="1828343" latinLnBrk="0">
        <a:lnSpc>
          <a:spcPct val="90000"/>
        </a:lnSpc>
        <a:spcBef>
          <a:spcPts val="2000"/>
        </a:spcBef>
        <a:spcAft>
          <a:spcPts val="0"/>
        </a:spcAft>
        <a:buClrTx/>
        <a:buSzPct val="100000"/>
        <a:buFontTx/>
        <a:buChar char="•"/>
        <a:tabLst/>
        <a:defRPr b="0" baseline="0" cap="none" i="0" spc="0" strike="noStrike" sz="5400" u="none">
          <a:solidFill>
            <a:srgbClr val="7F7F7F"/>
          </a:solidFill>
          <a:uFillTx/>
          <a:latin typeface="+mn-lt"/>
          <a:ea typeface="+mn-ea"/>
          <a:cs typeface="+mn-cs"/>
          <a:sym typeface="Archivo SemiBold Regular"/>
        </a:defRPr>
      </a:lvl9pPr>
    </p:bodyStyle>
    <p:otherStyle>
      <a:lvl1pPr marL="0" marR="0" indent="0" algn="ctr" defTabSz="1828433" latinLnBrk="0">
        <a:lnSpc>
          <a:spcPct val="100000"/>
        </a:lnSpc>
        <a:spcBef>
          <a:spcPts val="0"/>
        </a:spcBef>
        <a:spcAft>
          <a:spcPts val="0"/>
        </a:spcAft>
        <a:buClrTx/>
        <a:buSzTx/>
        <a:buFontTx/>
        <a:buNone/>
        <a:tabLst/>
        <a:defRPr b="0" baseline="0" cap="none" i="0" spc="0" strike="noStrike" sz="2200" u="none">
          <a:solidFill>
            <a:schemeClr val="tx1"/>
          </a:solidFill>
          <a:uFillTx/>
          <a:latin typeface="+mn-lt"/>
          <a:ea typeface="+mn-ea"/>
          <a:cs typeface="+mn-cs"/>
          <a:sym typeface="Archivo SemiBold Regular"/>
        </a:defRPr>
      </a:lvl1pPr>
      <a:lvl2pPr marL="0" marR="0" indent="914216" algn="ctr" defTabSz="1828433" latinLnBrk="0">
        <a:lnSpc>
          <a:spcPct val="100000"/>
        </a:lnSpc>
        <a:spcBef>
          <a:spcPts val="0"/>
        </a:spcBef>
        <a:spcAft>
          <a:spcPts val="0"/>
        </a:spcAft>
        <a:buClrTx/>
        <a:buSzTx/>
        <a:buFontTx/>
        <a:buNone/>
        <a:tabLst/>
        <a:defRPr b="0" baseline="0" cap="none" i="0" spc="0" strike="noStrike" sz="2200" u="none">
          <a:solidFill>
            <a:schemeClr val="tx1"/>
          </a:solidFill>
          <a:uFillTx/>
          <a:latin typeface="+mn-lt"/>
          <a:ea typeface="+mn-ea"/>
          <a:cs typeface="+mn-cs"/>
          <a:sym typeface="Archivo SemiBold Regular"/>
        </a:defRPr>
      </a:lvl2pPr>
      <a:lvl3pPr marL="0" marR="0" indent="1828433" algn="ctr" defTabSz="1828433" latinLnBrk="0">
        <a:lnSpc>
          <a:spcPct val="100000"/>
        </a:lnSpc>
        <a:spcBef>
          <a:spcPts val="0"/>
        </a:spcBef>
        <a:spcAft>
          <a:spcPts val="0"/>
        </a:spcAft>
        <a:buClrTx/>
        <a:buSzTx/>
        <a:buFontTx/>
        <a:buNone/>
        <a:tabLst/>
        <a:defRPr b="0" baseline="0" cap="none" i="0" spc="0" strike="noStrike" sz="2200" u="none">
          <a:solidFill>
            <a:schemeClr val="tx1"/>
          </a:solidFill>
          <a:uFillTx/>
          <a:latin typeface="+mn-lt"/>
          <a:ea typeface="+mn-ea"/>
          <a:cs typeface="+mn-cs"/>
          <a:sym typeface="Archivo SemiBold Regular"/>
        </a:defRPr>
      </a:lvl3pPr>
      <a:lvl4pPr marL="0" marR="0" indent="2742651" algn="ctr" defTabSz="1828433" latinLnBrk="0">
        <a:lnSpc>
          <a:spcPct val="100000"/>
        </a:lnSpc>
        <a:spcBef>
          <a:spcPts val="0"/>
        </a:spcBef>
        <a:spcAft>
          <a:spcPts val="0"/>
        </a:spcAft>
        <a:buClrTx/>
        <a:buSzTx/>
        <a:buFontTx/>
        <a:buNone/>
        <a:tabLst/>
        <a:defRPr b="0" baseline="0" cap="none" i="0" spc="0" strike="noStrike" sz="2200" u="none">
          <a:solidFill>
            <a:schemeClr val="tx1"/>
          </a:solidFill>
          <a:uFillTx/>
          <a:latin typeface="+mn-lt"/>
          <a:ea typeface="+mn-ea"/>
          <a:cs typeface="+mn-cs"/>
          <a:sym typeface="Archivo SemiBold Regular"/>
        </a:defRPr>
      </a:lvl4pPr>
      <a:lvl5pPr marL="0" marR="0" indent="3656867" algn="ctr" defTabSz="1828433" latinLnBrk="0">
        <a:lnSpc>
          <a:spcPct val="100000"/>
        </a:lnSpc>
        <a:spcBef>
          <a:spcPts val="0"/>
        </a:spcBef>
        <a:spcAft>
          <a:spcPts val="0"/>
        </a:spcAft>
        <a:buClrTx/>
        <a:buSzTx/>
        <a:buFontTx/>
        <a:buNone/>
        <a:tabLst/>
        <a:defRPr b="0" baseline="0" cap="none" i="0" spc="0" strike="noStrike" sz="2200" u="none">
          <a:solidFill>
            <a:schemeClr val="tx1"/>
          </a:solidFill>
          <a:uFillTx/>
          <a:latin typeface="+mn-lt"/>
          <a:ea typeface="+mn-ea"/>
          <a:cs typeface="+mn-cs"/>
          <a:sym typeface="Archivo SemiBold Regular"/>
        </a:defRPr>
      </a:lvl5pPr>
      <a:lvl6pPr marL="0" marR="0" indent="4571086" algn="ctr" defTabSz="1828433" latinLnBrk="0">
        <a:lnSpc>
          <a:spcPct val="100000"/>
        </a:lnSpc>
        <a:spcBef>
          <a:spcPts val="0"/>
        </a:spcBef>
        <a:spcAft>
          <a:spcPts val="0"/>
        </a:spcAft>
        <a:buClrTx/>
        <a:buSzTx/>
        <a:buFontTx/>
        <a:buNone/>
        <a:tabLst/>
        <a:defRPr b="0" baseline="0" cap="none" i="0" spc="0" strike="noStrike" sz="2200" u="none">
          <a:solidFill>
            <a:schemeClr val="tx1"/>
          </a:solidFill>
          <a:uFillTx/>
          <a:latin typeface="+mn-lt"/>
          <a:ea typeface="+mn-ea"/>
          <a:cs typeface="+mn-cs"/>
          <a:sym typeface="Archivo SemiBold Regular"/>
        </a:defRPr>
      </a:lvl6pPr>
      <a:lvl7pPr marL="0" marR="0" indent="5485303" algn="ctr" defTabSz="1828433" latinLnBrk="0">
        <a:lnSpc>
          <a:spcPct val="100000"/>
        </a:lnSpc>
        <a:spcBef>
          <a:spcPts val="0"/>
        </a:spcBef>
        <a:spcAft>
          <a:spcPts val="0"/>
        </a:spcAft>
        <a:buClrTx/>
        <a:buSzTx/>
        <a:buFontTx/>
        <a:buNone/>
        <a:tabLst/>
        <a:defRPr b="0" baseline="0" cap="none" i="0" spc="0" strike="noStrike" sz="2200" u="none">
          <a:solidFill>
            <a:schemeClr val="tx1"/>
          </a:solidFill>
          <a:uFillTx/>
          <a:latin typeface="+mn-lt"/>
          <a:ea typeface="+mn-ea"/>
          <a:cs typeface="+mn-cs"/>
          <a:sym typeface="Archivo SemiBold Regular"/>
        </a:defRPr>
      </a:lvl7pPr>
      <a:lvl8pPr marL="0" marR="0" indent="6399519" algn="ctr" defTabSz="1828433" latinLnBrk="0">
        <a:lnSpc>
          <a:spcPct val="100000"/>
        </a:lnSpc>
        <a:spcBef>
          <a:spcPts val="0"/>
        </a:spcBef>
        <a:spcAft>
          <a:spcPts val="0"/>
        </a:spcAft>
        <a:buClrTx/>
        <a:buSzTx/>
        <a:buFontTx/>
        <a:buNone/>
        <a:tabLst/>
        <a:defRPr b="0" baseline="0" cap="none" i="0" spc="0" strike="noStrike" sz="2200" u="none">
          <a:solidFill>
            <a:schemeClr val="tx1"/>
          </a:solidFill>
          <a:uFillTx/>
          <a:latin typeface="+mn-lt"/>
          <a:ea typeface="+mn-ea"/>
          <a:cs typeface="+mn-cs"/>
          <a:sym typeface="Archivo SemiBold Regular"/>
        </a:defRPr>
      </a:lvl8pPr>
      <a:lvl9pPr marL="0" marR="0" indent="7313737" algn="ctr" defTabSz="1828433" latinLnBrk="0">
        <a:lnSpc>
          <a:spcPct val="100000"/>
        </a:lnSpc>
        <a:spcBef>
          <a:spcPts val="0"/>
        </a:spcBef>
        <a:spcAft>
          <a:spcPts val="0"/>
        </a:spcAft>
        <a:buClrTx/>
        <a:buSzTx/>
        <a:buFontTx/>
        <a:buNone/>
        <a:tabLst/>
        <a:defRPr b="0" baseline="0" cap="none" i="0" spc="0" strike="noStrike" sz="2200" u="none">
          <a:solidFill>
            <a:schemeClr val="tx1"/>
          </a:solidFill>
          <a:uFillTx/>
          <a:latin typeface="+mn-lt"/>
          <a:ea typeface="+mn-ea"/>
          <a:cs typeface="+mn-cs"/>
          <a:sym typeface="Archivo SemiBold Regular"/>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video" Target="../media/media9.mov"/><Relationship Id="rId3" Type="http://schemas.microsoft.com/office/2007/relationships/media" Target="../media/media9.mov"/><Relationship Id="rId4" Type="http://schemas.openxmlformats.org/officeDocument/2006/relationships/image" Target="../media/image2.png"/></Relationships>

</file>

<file path=ppt/slides/_rels/slide1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video" Target="../media/media10.mov"/><Relationship Id="rId3" Type="http://schemas.microsoft.com/office/2007/relationships/media" Target="../media/media10.mov"/><Relationship Id="rId4" Type="http://schemas.openxmlformats.org/officeDocument/2006/relationships/image" Target="../media/image2.png"/><Relationship Id="rId5" Type="http://schemas.openxmlformats.org/officeDocument/2006/relationships/video" Target="../media/media11.mov"/><Relationship Id="rId6" Type="http://schemas.microsoft.com/office/2007/relationships/media" Target="../media/media11.mov"/><Relationship Id="rId7" Type="http://schemas.openxmlformats.org/officeDocument/2006/relationships/image" Target="../media/image7.png"/></Relationships>

</file>

<file path=ppt/slides/_rels/slide12.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video" Target="../media/media1.mov"/><Relationship Id="rId3" Type="http://schemas.microsoft.com/office/2007/relationships/media" Target="../media/media1.mov"/><Relationship Id="rId4" Type="http://schemas.openxmlformats.org/officeDocument/2006/relationships/image" Target="../media/image2.png"/><Relationship Id="rId5" Type="http://schemas.openxmlformats.org/officeDocument/2006/relationships/image" Target="../media/image3.png"/></Relationships>

</file>

<file path=ppt/slides/_rels/slide13.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video" Target="../media/media12.mov"/><Relationship Id="rId3" Type="http://schemas.microsoft.com/office/2007/relationships/media" Target="../media/media12.mov"/><Relationship Id="rId4" Type="http://schemas.openxmlformats.org/officeDocument/2006/relationships/image" Target="../media/image2.png"/><Relationship Id="rId5" Type="http://schemas.openxmlformats.org/officeDocument/2006/relationships/image" Target="../media/image3.png"/></Relationships>

</file>

<file path=ppt/slides/_rels/slide14.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video" Target="../media/media1.mov"/><Relationship Id="rId3" Type="http://schemas.microsoft.com/office/2007/relationships/media" Target="../media/media1.mov"/><Relationship Id="rId4" Type="http://schemas.openxmlformats.org/officeDocument/2006/relationships/image" Target="../media/image2.png"/><Relationship Id="rId5" Type="http://schemas.openxmlformats.org/officeDocument/2006/relationships/image" Target="../media/image3.png"/></Relationships>

</file>

<file path=ppt/slides/_rels/slide15.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video" Target="../media/media5.mov"/><Relationship Id="rId3" Type="http://schemas.microsoft.com/office/2007/relationships/media" Target="../media/media5.mov"/><Relationship Id="rId4" Type="http://schemas.openxmlformats.org/officeDocument/2006/relationships/image" Target="../media/image2.png"/><Relationship Id="rId5" Type="http://schemas.openxmlformats.org/officeDocument/2006/relationships/image" Target="../media/image3.png"/></Relationships>

</file>

<file path=ppt/slides/_rels/slide16.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video" Target="../media/media1.mov"/><Relationship Id="rId3" Type="http://schemas.microsoft.com/office/2007/relationships/media" Target="../media/media1.mov"/><Relationship Id="rId4" Type="http://schemas.openxmlformats.org/officeDocument/2006/relationships/image" Target="../media/image2.png"/><Relationship Id="rId5" Type="http://schemas.openxmlformats.org/officeDocument/2006/relationships/image" Target="../media/image3.png"/></Relationships>

</file>

<file path=ppt/slides/_rels/slide17.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video" Target="../media/media9.mov"/><Relationship Id="rId3" Type="http://schemas.microsoft.com/office/2007/relationships/media" Target="../media/media9.mov"/><Relationship Id="rId4" Type="http://schemas.openxmlformats.org/officeDocument/2006/relationships/image" Target="../media/image2.png"/><Relationship Id="rId5" Type="http://schemas.openxmlformats.org/officeDocument/2006/relationships/image" Target="../media/image3.png"/></Relationships>

</file>

<file path=ppt/slides/_rels/slide18.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video" Target="../media/media10.mov"/><Relationship Id="rId3" Type="http://schemas.microsoft.com/office/2007/relationships/media" Target="../media/media10.mov"/><Relationship Id="rId4" Type="http://schemas.openxmlformats.org/officeDocument/2006/relationships/image" Target="../media/image2.png"/><Relationship Id="rId5" Type="http://schemas.openxmlformats.org/officeDocument/2006/relationships/image" Target="../media/image3.png"/></Relationships>

</file>

<file path=ppt/slides/_rels/slide19.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video" Target="../media/media13.mov"/><Relationship Id="rId3" Type="http://schemas.microsoft.com/office/2007/relationships/media" Target="../media/media13.mov"/><Relationship Id="rId4" Type="http://schemas.openxmlformats.org/officeDocument/2006/relationships/image" Target="../media/image2.png"/><Relationship Id="rId5" Type="http://schemas.openxmlformats.org/officeDocument/2006/relationships/image" Target="../media/image3.png"/></Relationships>

</file>

<file path=ppt/slides/_rels/slide2.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gif"/></Relationships>

</file>

<file path=ppt/slides/_rels/slide20.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video" Target="../media/media9.mov"/><Relationship Id="rId3" Type="http://schemas.microsoft.com/office/2007/relationships/media" Target="../media/media9.mov"/><Relationship Id="rId4" Type="http://schemas.openxmlformats.org/officeDocument/2006/relationships/image" Target="../media/image2.png"/><Relationship Id="rId5" Type="http://schemas.openxmlformats.org/officeDocument/2006/relationships/image" Target="../media/image3.png"/></Relationships>

</file>

<file path=ppt/slides/_rels/slide2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video" Target="../media/media7.mov"/><Relationship Id="rId3" Type="http://schemas.microsoft.com/office/2007/relationships/media" Target="../media/media7.mov"/><Relationship Id="rId4" Type="http://schemas.openxmlformats.org/officeDocument/2006/relationships/image" Target="../media/image2.png"/><Relationship Id="rId5" Type="http://schemas.openxmlformats.org/officeDocument/2006/relationships/image" Target="../media/image3.png"/></Relationships>

</file>

<file path=ppt/slides/_rels/slide22.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video" Target="../media/media1.mov"/><Relationship Id="rId3" Type="http://schemas.microsoft.com/office/2007/relationships/media" Target="../media/media1.mov"/><Relationship Id="rId4" Type="http://schemas.openxmlformats.org/officeDocument/2006/relationships/image" Target="../media/image2.png"/><Relationship Id="rId5" Type="http://schemas.openxmlformats.org/officeDocument/2006/relationships/video" Target="../media/media2.mov"/><Relationship Id="rId6" Type="http://schemas.microsoft.com/office/2007/relationships/media" Target="../media/media2.mov"/><Relationship Id="rId7" Type="http://schemas.openxmlformats.org/officeDocument/2006/relationships/image" Target="../media/image8.png"/><Relationship Id="rId8" Type="http://schemas.openxmlformats.org/officeDocument/2006/relationships/image" Target="../media/image3.png"/></Relationships>

</file>

<file path=ppt/slides/_rels/slide23.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video" Target="../media/media10.mov"/><Relationship Id="rId3" Type="http://schemas.microsoft.com/office/2007/relationships/media" Target="../media/media10.mov"/><Relationship Id="rId4" Type="http://schemas.openxmlformats.org/officeDocument/2006/relationships/image" Target="../media/image2.png"/><Relationship Id="rId5" Type="http://schemas.openxmlformats.org/officeDocument/2006/relationships/video" Target="../media/media4.mov"/><Relationship Id="rId6" Type="http://schemas.microsoft.com/office/2007/relationships/media" Target="../media/media4.mov"/><Relationship Id="rId7" Type="http://schemas.openxmlformats.org/officeDocument/2006/relationships/image" Target="../media/image5.png"/><Relationship Id="rId8" Type="http://schemas.openxmlformats.org/officeDocument/2006/relationships/image" Target="../media/image3.png"/></Relationships>

</file>

<file path=ppt/slides/_rels/slide24.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video" Target="../media/media7.mov"/><Relationship Id="rId3" Type="http://schemas.microsoft.com/office/2007/relationships/media" Target="../media/media7.mov"/><Relationship Id="rId4" Type="http://schemas.openxmlformats.org/officeDocument/2006/relationships/image" Target="../media/image2.png"/><Relationship Id="rId5" Type="http://schemas.openxmlformats.org/officeDocument/2006/relationships/video" Target="../media/media14.mov"/><Relationship Id="rId6" Type="http://schemas.microsoft.com/office/2007/relationships/media" Target="../media/media14.mov"/><Relationship Id="rId7" Type="http://schemas.openxmlformats.org/officeDocument/2006/relationships/image" Target="../media/image9.png"/><Relationship Id="rId8" Type="http://schemas.openxmlformats.org/officeDocument/2006/relationships/image" Target="../media/image3.png"/></Relationships>

</file>

<file path=ppt/slides/_rels/slide25.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video" Target="../media/media9.mov"/><Relationship Id="rId3" Type="http://schemas.microsoft.com/office/2007/relationships/media" Target="../media/media9.mov"/><Relationship Id="rId4" Type="http://schemas.openxmlformats.org/officeDocument/2006/relationships/image" Target="../media/image2.png"/><Relationship Id="rId5" Type="http://schemas.openxmlformats.org/officeDocument/2006/relationships/image" Target="../media/image3.png"/></Relationships>

</file>

<file path=ppt/slides/_rels/slide26.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video" Target="../media/media1.mov"/><Relationship Id="rId3" Type="http://schemas.microsoft.com/office/2007/relationships/media" Target="../media/media1.mov"/><Relationship Id="rId4" Type="http://schemas.openxmlformats.org/officeDocument/2006/relationships/image" Target="../media/image2.png"/><Relationship Id="rId5" Type="http://schemas.openxmlformats.org/officeDocument/2006/relationships/image" Target="../media/image3.png"/></Relationships>

</file>

<file path=ppt/slides/_rels/slide27.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video" Target="../media/media15.mov"/><Relationship Id="rId3" Type="http://schemas.microsoft.com/office/2007/relationships/media" Target="../media/media15.mov"/><Relationship Id="rId4" Type="http://schemas.openxmlformats.org/officeDocument/2006/relationships/image" Target="../media/image2.png"/></Relationships>

</file>

<file path=ppt/slides/_rels/slide28.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video" Target="../media/media1.mov"/><Relationship Id="rId3" Type="http://schemas.microsoft.com/office/2007/relationships/media" Target="../media/media1.mov"/><Relationship Id="rId4" Type="http://schemas.openxmlformats.org/officeDocument/2006/relationships/image" Target="../media/image2.png"/><Relationship Id="rId5" Type="http://schemas.openxmlformats.org/officeDocument/2006/relationships/image" Target="../media/image3.png"/></Relationships>

</file>

<file path=ppt/slides/_rels/slide29.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video" Target="../media/media1.mov"/><Relationship Id="rId3" Type="http://schemas.microsoft.com/office/2007/relationships/media" Target="../media/media1.mov"/><Relationship Id="rId4" Type="http://schemas.openxmlformats.org/officeDocument/2006/relationships/image" Target="../media/image2.png"/><Relationship Id="rId5" Type="http://schemas.openxmlformats.org/officeDocument/2006/relationships/image" Target="../media/image3.png"/></Relationships>

</file>

<file path=ppt/slides/_rels/slide3.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video" Target="../media/media1.mov"/><Relationship Id="rId3" Type="http://schemas.microsoft.com/office/2007/relationships/media" Target="../media/media1.mov"/><Relationship Id="rId4" Type="http://schemas.openxmlformats.org/officeDocument/2006/relationships/image" Target="../media/image2.png"/><Relationship Id="rId5" Type="http://schemas.openxmlformats.org/officeDocument/2006/relationships/image" Target="../media/image3.png"/></Relationships>

</file>

<file path=ppt/slides/_rels/slide30.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video" Target="../media/media1.mov"/><Relationship Id="rId3" Type="http://schemas.microsoft.com/office/2007/relationships/media" Target="../media/media1.mov"/><Relationship Id="rId4" Type="http://schemas.openxmlformats.org/officeDocument/2006/relationships/image" Target="../media/image2.png"/><Relationship Id="rId5" Type="http://schemas.openxmlformats.org/officeDocument/2006/relationships/image" Target="../media/image3.png"/></Relationships>

</file>

<file path=ppt/slides/_rels/slide3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video" Target="../media/media1.mov"/><Relationship Id="rId3" Type="http://schemas.microsoft.com/office/2007/relationships/media" Target="../media/media1.mov"/><Relationship Id="rId4" Type="http://schemas.openxmlformats.org/officeDocument/2006/relationships/image" Target="../media/image2.png"/><Relationship Id="rId5" Type="http://schemas.openxmlformats.org/officeDocument/2006/relationships/image" Target="../media/image3.png"/></Relationships>

</file>

<file path=ppt/slides/_rels/slide32.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video" Target="../media/media1.mov"/><Relationship Id="rId3" Type="http://schemas.microsoft.com/office/2007/relationships/media" Target="../media/media1.mov"/><Relationship Id="rId4" Type="http://schemas.openxmlformats.org/officeDocument/2006/relationships/image" Target="../media/image2.png"/><Relationship Id="rId5" Type="http://schemas.openxmlformats.org/officeDocument/2006/relationships/image" Target="../media/image3.png"/></Relationships>

</file>

<file path=ppt/slides/_rels/slide33.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video" Target="../media/media1.mov"/><Relationship Id="rId3" Type="http://schemas.microsoft.com/office/2007/relationships/media" Target="../media/media1.mov"/><Relationship Id="rId4" Type="http://schemas.openxmlformats.org/officeDocument/2006/relationships/image" Target="../media/image2.png"/><Relationship Id="rId5" Type="http://schemas.openxmlformats.org/officeDocument/2006/relationships/image" Target="../media/image3.png"/></Relationships>

</file>

<file path=ppt/slides/_rels/slide34.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video" Target="../media/media1.mov"/><Relationship Id="rId3" Type="http://schemas.microsoft.com/office/2007/relationships/media" Target="../media/media1.mov"/><Relationship Id="rId4" Type="http://schemas.openxmlformats.org/officeDocument/2006/relationships/image" Target="../media/image2.png"/><Relationship Id="rId5" Type="http://schemas.openxmlformats.org/officeDocument/2006/relationships/image" Target="../media/image3.png"/></Relationships>

</file>

<file path=ppt/slides/_rels/slide35.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video" Target="../media/media1.mov"/><Relationship Id="rId3" Type="http://schemas.microsoft.com/office/2007/relationships/media" Target="../media/media1.mov"/><Relationship Id="rId4" Type="http://schemas.openxmlformats.org/officeDocument/2006/relationships/image" Target="../media/image2.png"/><Relationship Id="rId5" Type="http://schemas.openxmlformats.org/officeDocument/2006/relationships/image" Target="../media/image3.png"/></Relationships>

</file>

<file path=ppt/slides/_rels/slide36.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video" Target="../media/media1.mov"/><Relationship Id="rId3" Type="http://schemas.microsoft.com/office/2007/relationships/media" Target="../media/media1.mov"/><Relationship Id="rId4" Type="http://schemas.openxmlformats.org/officeDocument/2006/relationships/image" Target="../media/image2.png"/><Relationship Id="rId5" Type="http://schemas.openxmlformats.org/officeDocument/2006/relationships/image" Target="../media/image3.png"/></Relationships>

</file>

<file path=ppt/slides/_rels/slide37.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video" Target="../media/media1.mov"/><Relationship Id="rId3" Type="http://schemas.microsoft.com/office/2007/relationships/media" Target="../media/media1.mov"/><Relationship Id="rId4" Type="http://schemas.openxmlformats.org/officeDocument/2006/relationships/image" Target="../media/image2.png"/><Relationship Id="rId5" Type="http://schemas.openxmlformats.org/officeDocument/2006/relationships/image" Target="../media/image3.png"/></Relationships>

</file>

<file path=ppt/slides/_rels/slide38.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video" Target="../media/media1.mov"/><Relationship Id="rId3" Type="http://schemas.microsoft.com/office/2007/relationships/media" Target="../media/media1.mov"/><Relationship Id="rId4" Type="http://schemas.openxmlformats.org/officeDocument/2006/relationships/image" Target="../media/image2.png"/><Relationship Id="rId5" Type="http://schemas.openxmlformats.org/officeDocument/2006/relationships/image" Target="../media/image3.png"/></Relationships>

</file>

<file path=ppt/slides/_rels/slide39.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video" Target="../media/media1.mov"/><Relationship Id="rId3" Type="http://schemas.microsoft.com/office/2007/relationships/media" Target="../media/media1.mov"/><Relationship Id="rId4" Type="http://schemas.openxmlformats.org/officeDocument/2006/relationships/image" Target="../media/image2.png"/><Relationship Id="rId5" Type="http://schemas.openxmlformats.org/officeDocument/2006/relationships/image" Target="../media/image3.png"/></Relationships>

</file>

<file path=ppt/slides/_rels/slide4.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video" Target="../media/media1.mov"/><Relationship Id="rId3" Type="http://schemas.microsoft.com/office/2007/relationships/media" Target="../media/media1.mov"/><Relationship Id="rId4" Type="http://schemas.openxmlformats.org/officeDocument/2006/relationships/image" Target="../media/image2.png"/><Relationship Id="rId5" Type="http://schemas.openxmlformats.org/officeDocument/2006/relationships/video" Target="../media/media2.mov"/><Relationship Id="rId6" Type="http://schemas.microsoft.com/office/2007/relationships/media" Target="../media/media2.mov"/><Relationship Id="rId7" Type="http://schemas.openxmlformats.org/officeDocument/2006/relationships/image" Target="../media/image4.png"/><Relationship Id="rId8" Type="http://schemas.openxmlformats.org/officeDocument/2006/relationships/image" Target="../media/image3.png"/></Relationships>

</file>

<file path=ppt/slides/_rels/slide40.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video" Target="../media/media10.mov"/><Relationship Id="rId3" Type="http://schemas.microsoft.com/office/2007/relationships/media" Target="../media/media10.mov"/><Relationship Id="rId4" Type="http://schemas.openxmlformats.org/officeDocument/2006/relationships/image" Target="../media/image2.png"/><Relationship Id="rId5" Type="http://schemas.openxmlformats.org/officeDocument/2006/relationships/image" Target="../media/image3.png"/></Relationships>

</file>

<file path=ppt/slides/_rels/slide4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video" Target="../media/media10.mov"/><Relationship Id="rId3" Type="http://schemas.microsoft.com/office/2007/relationships/media" Target="../media/media10.mov"/><Relationship Id="rId4" Type="http://schemas.openxmlformats.org/officeDocument/2006/relationships/image" Target="../media/image2.png"/><Relationship Id="rId5" Type="http://schemas.openxmlformats.org/officeDocument/2006/relationships/image" Target="../media/image3.png"/></Relationships>

</file>

<file path=ppt/slides/_rels/slide42.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video" Target="../media/media10.mov"/><Relationship Id="rId3" Type="http://schemas.microsoft.com/office/2007/relationships/media" Target="../media/media10.mov"/><Relationship Id="rId4" Type="http://schemas.openxmlformats.org/officeDocument/2006/relationships/image" Target="../media/image2.png"/><Relationship Id="rId5" Type="http://schemas.openxmlformats.org/officeDocument/2006/relationships/image" Target="../media/image3.png"/></Relationships>

</file>

<file path=ppt/slides/_rels/slide43.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video" Target="../media/media10.mov"/><Relationship Id="rId3" Type="http://schemas.microsoft.com/office/2007/relationships/media" Target="../media/media10.mov"/><Relationship Id="rId4" Type="http://schemas.openxmlformats.org/officeDocument/2006/relationships/image" Target="../media/image2.png"/><Relationship Id="rId5" Type="http://schemas.openxmlformats.org/officeDocument/2006/relationships/image" Target="../media/image3.png"/></Relationships>

</file>

<file path=ppt/slides/_rels/slide44.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video" Target="../media/media9.mov"/><Relationship Id="rId3" Type="http://schemas.microsoft.com/office/2007/relationships/media" Target="../media/media9.mov"/><Relationship Id="rId4" Type="http://schemas.openxmlformats.org/officeDocument/2006/relationships/image" Target="../media/image2.png"/><Relationship Id="rId5" Type="http://schemas.openxmlformats.org/officeDocument/2006/relationships/video" Target="../media/media16.mov"/><Relationship Id="rId6" Type="http://schemas.microsoft.com/office/2007/relationships/media" Target="../media/media16.mov"/><Relationship Id="rId7" Type="http://schemas.openxmlformats.org/officeDocument/2006/relationships/image" Target="../media/image10.png"/><Relationship Id="rId8" Type="http://schemas.openxmlformats.org/officeDocument/2006/relationships/image" Target="../media/image3.png"/></Relationships>

</file>

<file path=ppt/slides/_rels/slide45.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video" Target="../media/media15.mov"/><Relationship Id="rId3" Type="http://schemas.microsoft.com/office/2007/relationships/media" Target="../media/media15.mov"/><Relationship Id="rId4" Type="http://schemas.openxmlformats.org/officeDocument/2006/relationships/image" Target="../media/image2.png"/><Relationship Id="rId5" Type="http://schemas.openxmlformats.org/officeDocument/2006/relationships/video" Target="../media/media8.mov"/><Relationship Id="rId6" Type="http://schemas.microsoft.com/office/2007/relationships/media" Target="../media/media8.mov"/><Relationship Id="rId7" Type="http://schemas.openxmlformats.org/officeDocument/2006/relationships/image" Target="../media/image6.png"/><Relationship Id="rId8" Type="http://schemas.openxmlformats.org/officeDocument/2006/relationships/image" Target="../media/image3.png"/></Relationships>

</file>

<file path=ppt/slides/_rels/slide46.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video" Target="../media/media9.mov"/><Relationship Id="rId3" Type="http://schemas.microsoft.com/office/2007/relationships/media" Target="../media/media9.mov"/><Relationship Id="rId4" Type="http://schemas.openxmlformats.org/officeDocument/2006/relationships/image" Target="../media/image2.png"/><Relationship Id="rId5" Type="http://schemas.openxmlformats.org/officeDocument/2006/relationships/video" Target="../media/media17.mov"/><Relationship Id="rId6" Type="http://schemas.microsoft.com/office/2007/relationships/media" Target="../media/media17.mov"/><Relationship Id="rId7" Type="http://schemas.openxmlformats.org/officeDocument/2006/relationships/image" Target="../media/image11.png"/><Relationship Id="rId8" Type="http://schemas.openxmlformats.org/officeDocument/2006/relationships/image" Target="../media/image3.png"/></Relationships>

</file>

<file path=ppt/slides/_rels/slide47.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video" Target="../media/media12.mov"/><Relationship Id="rId3" Type="http://schemas.microsoft.com/office/2007/relationships/media" Target="../media/media12.mov"/><Relationship Id="rId4" Type="http://schemas.openxmlformats.org/officeDocument/2006/relationships/image" Target="../media/image2.png"/><Relationship Id="rId5" Type="http://schemas.openxmlformats.org/officeDocument/2006/relationships/image" Target="../media/image3.png"/></Relationships>

</file>

<file path=ppt/slides/_rels/slide48.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video" Target="../media/media13.mov"/><Relationship Id="rId3" Type="http://schemas.microsoft.com/office/2007/relationships/media" Target="../media/media13.mov"/><Relationship Id="rId4" Type="http://schemas.openxmlformats.org/officeDocument/2006/relationships/image" Target="../media/image2.png"/><Relationship Id="rId5" Type="http://schemas.openxmlformats.org/officeDocument/2006/relationships/image" Target="../media/image3.png"/></Relationships>

</file>

<file path=ppt/slides/_rels/slide49.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video" Target="../media/media9.mov"/><Relationship Id="rId3" Type="http://schemas.microsoft.com/office/2007/relationships/media" Target="../media/media9.mov"/><Relationship Id="rId4" Type="http://schemas.openxmlformats.org/officeDocument/2006/relationships/image" Target="../media/image2.png"/><Relationship Id="rId5" Type="http://schemas.openxmlformats.org/officeDocument/2006/relationships/image" Target="../media/image3.png"/></Relationships>

</file>

<file path=ppt/slides/_rels/slide5.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video" Target="../media/media3.mov"/><Relationship Id="rId3" Type="http://schemas.microsoft.com/office/2007/relationships/media" Target="../media/media3.mov"/><Relationship Id="rId4" Type="http://schemas.openxmlformats.org/officeDocument/2006/relationships/image" Target="../media/image2.png"/><Relationship Id="rId5" Type="http://schemas.openxmlformats.org/officeDocument/2006/relationships/video" Target="../media/media4.mov"/><Relationship Id="rId6" Type="http://schemas.microsoft.com/office/2007/relationships/media" Target="../media/media4.mov"/><Relationship Id="rId7" Type="http://schemas.openxmlformats.org/officeDocument/2006/relationships/image" Target="../media/image5.png"/><Relationship Id="rId8" Type="http://schemas.openxmlformats.org/officeDocument/2006/relationships/image" Target="../media/image3.png"/></Relationships>

</file>

<file path=ppt/slides/_rels/slide50.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video" Target="../media/media5.mov"/><Relationship Id="rId3" Type="http://schemas.microsoft.com/office/2007/relationships/media" Target="../media/media5.mov"/><Relationship Id="rId4" Type="http://schemas.openxmlformats.org/officeDocument/2006/relationships/image" Target="../media/image2.png"/><Relationship Id="rId5" Type="http://schemas.openxmlformats.org/officeDocument/2006/relationships/image" Target="../media/image3.png"/></Relationships>

</file>

<file path=ppt/slides/_rels/slide5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video" Target="../media/media3.mov"/><Relationship Id="rId3" Type="http://schemas.microsoft.com/office/2007/relationships/media" Target="../media/media3.mov"/><Relationship Id="rId4" Type="http://schemas.openxmlformats.org/officeDocument/2006/relationships/image" Target="../media/image2.png"/><Relationship Id="rId5" Type="http://schemas.openxmlformats.org/officeDocument/2006/relationships/image" Target="../media/image3.png"/></Relationships>

</file>

<file path=ppt/slides/_rels/slide52.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video" Target="../media/media6.mov"/><Relationship Id="rId3" Type="http://schemas.microsoft.com/office/2007/relationships/media" Target="../media/media6.mov"/><Relationship Id="rId4" Type="http://schemas.openxmlformats.org/officeDocument/2006/relationships/image" Target="../media/image2.png"/><Relationship Id="rId5" Type="http://schemas.openxmlformats.org/officeDocument/2006/relationships/video" Target="../media/media17.mov"/><Relationship Id="rId6" Type="http://schemas.microsoft.com/office/2007/relationships/media" Target="../media/media17.mov"/><Relationship Id="rId7" Type="http://schemas.openxmlformats.org/officeDocument/2006/relationships/image" Target="../media/image11.png"/><Relationship Id="rId8" Type="http://schemas.openxmlformats.org/officeDocument/2006/relationships/image" Target="../media/image3.png"/></Relationships>

</file>

<file path=ppt/slides/_rels/slide53.xml.rels><?xml version="1.0" encoding="UTF-8"?>
<Relationships xmlns="http://schemas.openxmlformats.org/package/2006/relationships"><Relationship Id="rId1" Type="http://schemas.openxmlformats.org/officeDocument/2006/relationships/slideLayout" Target="../slideLayouts/slideLayout31.xml"/></Relationships>

</file>

<file path=ppt/slides/_rels/slide54.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video" Target="../media/media1.mov"/><Relationship Id="rId3" Type="http://schemas.microsoft.com/office/2007/relationships/media" Target="../media/media1.mov"/><Relationship Id="rId4" Type="http://schemas.openxmlformats.org/officeDocument/2006/relationships/image" Target="../media/image12.png"/><Relationship Id="rId5" Type="http://schemas.openxmlformats.org/officeDocument/2006/relationships/video" Target="../media/media18.mov"/><Relationship Id="rId6" Type="http://schemas.microsoft.com/office/2007/relationships/media" Target="../media/media18.mov"/><Relationship Id="rId7" Type="http://schemas.openxmlformats.org/officeDocument/2006/relationships/image" Target="../media/image13.png"/><Relationship Id="rId8" Type="http://schemas.openxmlformats.org/officeDocument/2006/relationships/video" Target="../media/media19.mov"/><Relationship Id="rId9" Type="http://schemas.microsoft.com/office/2007/relationships/media" Target="../media/media19.mov"/><Relationship Id="rId10" Type="http://schemas.openxmlformats.org/officeDocument/2006/relationships/image" Target="../media/image14.png"/><Relationship Id="rId11" Type="http://schemas.openxmlformats.org/officeDocument/2006/relationships/video" Target="../media/media14.mov"/><Relationship Id="rId12" Type="http://schemas.microsoft.com/office/2007/relationships/media" Target="../media/media14.mov"/><Relationship Id="rId13" Type="http://schemas.openxmlformats.org/officeDocument/2006/relationships/image" Target="../media/image15.png"/></Relationships>

</file>

<file path=ppt/slides/_rels/slide6.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video" Target="../media/media5.mov"/><Relationship Id="rId3" Type="http://schemas.microsoft.com/office/2007/relationships/media" Target="../media/media5.mov"/><Relationship Id="rId4" Type="http://schemas.openxmlformats.org/officeDocument/2006/relationships/image" Target="../media/image2.png"/><Relationship Id="rId5" Type="http://schemas.openxmlformats.org/officeDocument/2006/relationships/image" Target="../media/image3.png"/></Relationships>

</file>

<file path=ppt/slides/_rels/slide7.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video" Target="../media/media6.mov"/><Relationship Id="rId3" Type="http://schemas.microsoft.com/office/2007/relationships/media" Target="../media/media6.mov"/><Relationship Id="rId4" Type="http://schemas.openxmlformats.org/officeDocument/2006/relationships/image" Target="../media/image2.png"/><Relationship Id="rId5" Type="http://schemas.openxmlformats.org/officeDocument/2006/relationships/video" Target="../media/media4.mov"/><Relationship Id="rId6" Type="http://schemas.microsoft.com/office/2007/relationships/media" Target="../media/media4.mov"/><Relationship Id="rId7" Type="http://schemas.openxmlformats.org/officeDocument/2006/relationships/image" Target="../media/image5.png"/><Relationship Id="rId8" Type="http://schemas.openxmlformats.org/officeDocument/2006/relationships/image" Target="../media/image3.png"/></Relationships>

</file>

<file path=ppt/slides/_rels/slide8.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video" Target="../media/media7.mov"/><Relationship Id="rId3" Type="http://schemas.microsoft.com/office/2007/relationships/media" Target="../media/media7.mov"/><Relationship Id="rId4" Type="http://schemas.openxmlformats.org/officeDocument/2006/relationships/image" Target="../media/image2.png"/></Relationships>

</file>

<file path=ppt/slides/_rels/slide9.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video" Target="../media/media6.mov"/><Relationship Id="rId3" Type="http://schemas.microsoft.com/office/2007/relationships/media" Target="../media/media6.mov"/><Relationship Id="rId4" Type="http://schemas.openxmlformats.org/officeDocument/2006/relationships/image" Target="../media/image2.png"/><Relationship Id="rId5" Type="http://schemas.openxmlformats.org/officeDocument/2006/relationships/video" Target="../media/media8.mov"/><Relationship Id="rId6" Type="http://schemas.microsoft.com/office/2007/relationships/media" Target="../media/media8.mov"/><Relationship Id="rId7" Type="http://schemas.openxmlformats.org/officeDocument/2006/relationships/image" Target="../media/image6.png"/><Relationship Id="rId8"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E3E3E3"/>
        </a:solidFill>
      </p:bgPr>
    </p:bg>
    <p:spTree>
      <p:nvGrpSpPr>
        <p:cNvPr id="1" name=""/>
        <p:cNvGrpSpPr/>
        <p:nvPr/>
      </p:nvGrpSpPr>
      <p:grpSpPr>
        <a:xfrm>
          <a:off x="0" y="0"/>
          <a:ext cx="0" cy="0"/>
          <a:chOff x="0" y="0"/>
          <a:chExt cx="0" cy="0"/>
        </a:xfrm>
      </p:grpSpPr>
      <p:grpSp>
        <p:nvGrpSpPr>
          <p:cNvPr id="432" name="Logo"/>
          <p:cNvGrpSpPr/>
          <p:nvPr/>
        </p:nvGrpSpPr>
        <p:grpSpPr>
          <a:xfrm>
            <a:off x="9372300" y="5664199"/>
            <a:ext cx="5639399" cy="1913462"/>
            <a:chOff x="0" y="0"/>
            <a:chExt cx="5639398" cy="1913460"/>
          </a:xfrm>
        </p:grpSpPr>
        <p:sp>
          <p:nvSpPr>
            <p:cNvPr id="430" name="Group"/>
            <p:cNvSpPr/>
            <p:nvPr/>
          </p:nvSpPr>
          <p:spPr>
            <a:xfrm flipH="1" rot="8100000">
              <a:off x="403878" y="186499"/>
              <a:ext cx="1063364" cy="15828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10756" y="0"/>
                    <a:pt x="10712" y="15"/>
                    <a:pt x="10692" y="47"/>
                  </a:cubicBezTo>
                  <a:lnTo>
                    <a:pt x="1264" y="15519"/>
                  </a:lnTo>
                  <a:cubicBezTo>
                    <a:pt x="1219" y="15592"/>
                    <a:pt x="1345" y="15659"/>
                    <a:pt x="1439" y="15612"/>
                  </a:cubicBezTo>
                  <a:cubicBezTo>
                    <a:pt x="5951" y="13347"/>
                    <a:pt x="15677" y="13362"/>
                    <a:pt x="20160" y="15612"/>
                  </a:cubicBezTo>
                  <a:cubicBezTo>
                    <a:pt x="20255" y="15659"/>
                    <a:pt x="20381" y="15592"/>
                    <a:pt x="20336" y="15519"/>
                  </a:cubicBezTo>
                  <a:lnTo>
                    <a:pt x="10908" y="47"/>
                  </a:lnTo>
                  <a:cubicBezTo>
                    <a:pt x="10888" y="15"/>
                    <a:pt x="10844" y="0"/>
                    <a:pt x="10800" y="0"/>
                  </a:cubicBezTo>
                  <a:close/>
                  <a:moveTo>
                    <a:pt x="10800" y="14353"/>
                  </a:moveTo>
                  <a:cubicBezTo>
                    <a:pt x="4836" y="14353"/>
                    <a:pt x="0" y="15976"/>
                    <a:pt x="0" y="17980"/>
                  </a:cubicBezTo>
                  <a:cubicBezTo>
                    <a:pt x="0" y="19983"/>
                    <a:pt x="4836" y="21600"/>
                    <a:pt x="10800" y="21600"/>
                  </a:cubicBezTo>
                  <a:cubicBezTo>
                    <a:pt x="16764" y="21600"/>
                    <a:pt x="21600" y="19983"/>
                    <a:pt x="21600" y="17980"/>
                  </a:cubicBezTo>
                  <a:cubicBezTo>
                    <a:pt x="21600" y="15976"/>
                    <a:pt x="16764" y="14353"/>
                    <a:pt x="10800" y="14353"/>
                  </a:cubicBezTo>
                  <a:close/>
                </a:path>
              </a:pathLst>
            </a:custGeom>
            <a:solidFill>
              <a:srgbClr val="000000"/>
            </a:solidFill>
            <a:ln w="12700" cap="flat">
              <a:noFill/>
              <a:miter lim="400000"/>
            </a:ln>
            <a:effectLst/>
          </p:spPr>
          <p:txBody>
            <a:bodyPr wrap="square" lIns="50800" tIns="50800" rIns="50800" bIns="50800" numCol="1" anchor="ctr">
              <a:noAutofit/>
            </a:bodyPr>
            <a:lstStyle/>
            <a:p>
              <a:pPr defTabSz="825500">
                <a:defRPr sz="3200">
                  <a:solidFill>
                    <a:srgbClr val="FFFFFF"/>
                  </a:solidFill>
                  <a:latin typeface="Archivo SemiBold Medium"/>
                  <a:ea typeface="Archivo SemiBold Medium"/>
                  <a:cs typeface="Archivo SemiBold Medium"/>
                  <a:sym typeface="Archivo SemiBold Medium"/>
                </a:defRPr>
              </a:pPr>
            </a:p>
          </p:txBody>
        </p:sp>
        <p:sp>
          <p:nvSpPr>
            <p:cNvPr id="431" name="Conly"/>
            <p:cNvSpPr/>
            <p:nvPr/>
          </p:nvSpPr>
          <p:spPr>
            <a:xfrm>
              <a:off x="1665290" y="0"/>
              <a:ext cx="3974109" cy="0"/>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ct val="90000"/>
                </a:lnSpc>
                <a:defRPr sz="10000">
                  <a:solidFill>
                    <a:srgbClr val="000000"/>
                  </a:solidFill>
                  <a:latin typeface="Outfit Thin SemiBold"/>
                  <a:ea typeface="Outfit Thin SemiBold"/>
                  <a:cs typeface="Outfit Thin SemiBold"/>
                  <a:sym typeface="Outfit Thin SemiBold"/>
                </a:defRPr>
              </a:lvl1pPr>
            </a:lstStyle>
            <a:p>
              <a:pPr/>
              <a:r>
                <a:t>Conly</a:t>
              </a:r>
            </a:p>
          </p:txBody>
        </p:sp>
      </p:grpSp>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E2E2E2"/>
        </a:solidFill>
      </p:bgPr>
    </p:bg>
    <p:spTree>
      <p:nvGrpSpPr>
        <p:cNvPr id="1" name=""/>
        <p:cNvGrpSpPr/>
        <p:nvPr/>
      </p:nvGrpSpPr>
      <p:grpSpPr>
        <a:xfrm>
          <a:off x="0" y="0"/>
          <a:ext cx="0" cy="0"/>
          <a:chOff x="0" y="0"/>
          <a:chExt cx="0" cy="0"/>
        </a:xfrm>
      </p:grpSpPr>
      <p:pic>
        <p:nvPicPr>
          <p:cNvPr id="552" name="c1-4.mov" descr="c1-4.mov"/>
          <p:cNvPicPr>
            <a:picLocks noChangeAspect="0"/>
          </p:cNvPicPr>
          <p:nvPr>
            <a:videoFile r:link="rId2"/>
            <p:extLst>
              <p:ext uri="{DAA4B4D4-6D71-4841-9C94-3DE7FCFB9230}">
                <p14:media xmlns:p14="http://schemas.microsoft.com/office/powerpoint/2010/main" r:embed="rId3"/>
              </p:ext>
            </p:extLst>
          </p:nvPr>
        </p:nvPicPr>
        <p:blipFill>
          <a:blip r:embed="rId4">
            <a:extLst/>
          </a:blip>
          <a:stretch>
            <a:fillRect/>
          </a:stretch>
        </p:blipFill>
        <p:spPr>
          <a:xfrm>
            <a:off x="0" y="0"/>
            <a:ext cx="24384000" cy="13716000"/>
          </a:xfrm>
          <a:prstGeom prst="rect">
            <a:avLst/>
          </a:prstGeom>
          <a:ln w="12700">
            <a:miter lim="400000"/>
          </a:ln>
        </p:spPr>
      </p:pic>
      <p:sp>
        <p:nvSpPr>
          <p:cNvPr id="553" name="Agenda"/>
          <p:cNvSpPr txBox="1"/>
          <p:nvPr/>
        </p:nvSpPr>
        <p:spPr>
          <a:xfrm>
            <a:off x="21582812" y="762000"/>
            <a:ext cx="2047332" cy="609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r">
              <a:lnSpc>
                <a:spcPct val="90000"/>
              </a:lnSpc>
              <a:defRPr spc="-64" sz="3200">
                <a:solidFill>
                  <a:srgbClr val="000000"/>
                </a:solidFill>
                <a:latin typeface="Outfit Thin Regular"/>
                <a:ea typeface="Outfit Thin Regular"/>
                <a:cs typeface="Outfit Thin Regular"/>
                <a:sym typeface="Outfit Thin Regular"/>
              </a:defRPr>
            </a:lvl1pPr>
          </a:lstStyle>
          <a:p>
            <a:pPr/>
            <a:r>
              <a:t>Agenda</a:t>
            </a:r>
          </a:p>
        </p:txBody>
      </p:sp>
      <p:sp>
        <p:nvSpPr>
          <p:cNvPr id="554" name="CAMPAIGN"/>
          <p:cNvSpPr txBox="1"/>
          <p:nvPr/>
        </p:nvSpPr>
        <p:spPr>
          <a:xfrm>
            <a:off x="781087" y="293661"/>
            <a:ext cx="11433811" cy="33020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lnSpc>
                <a:spcPct val="90000"/>
              </a:lnSpc>
              <a:defRPr spc="-400" sz="20000">
                <a:solidFill>
                  <a:srgbClr val="000000"/>
                </a:solidFill>
                <a:latin typeface="Outfit Thin Light"/>
                <a:ea typeface="Outfit Thin Light"/>
                <a:cs typeface="Outfit Thin Light"/>
                <a:sym typeface="Outfit Thin Light"/>
              </a:defRPr>
            </a:lvl1pPr>
          </a:lstStyle>
          <a:p>
            <a:pPr/>
            <a:r>
              <a:t>CAMPAIGN</a:t>
            </a:r>
          </a:p>
        </p:txBody>
      </p:sp>
      <p:sp>
        <p:nvSpPr>
          <p:cNvPr id="555" name="TARGET AUDIENCE"/>
          <p:cNvSpPr txBox="1"/>
          <p:nvPr/>
        </p:nvSpPr>
        <p:spPr>
          <a:xfrm>
            <a:off x="781087" y="2750330"/>
            <a:ext cx="17613631" cy="33020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lnSpc>
                <a:spcPct val="90000"/>
              </a:lnSpc>
              <a:defRPr spc="-400" sz="20000">
                <a:solidFill>
                  <a:srgbClr val="000000"/>
                </a:solidFill>
                <a:latin typeface="Outfit Thin Light"/>
                <a:ea typeface="Outfit Thin Light"/>
                <a:cs typeface="Outfit Thin Light"/>
                <a:sym typeface="Outfit Thin Light"/>
              </a:defRPr>
            </a:lvl1pPr>
          </a:lstStyle>
          <a:p>
            <a:pPr/>
            <a:r>
              <a:t>TARGET AUDIENCE</a:t>
            </a:r>
          </a:p>
        </p:txBody>
      </p:sp>
      <p:sp>
        <p:nvSpPr>
          <p:cNvPr id="556" name="REFERENCES"/>
          <p:cNvSpPr txBox="1"/>
          <p:nvPr/>
        </p:nvSpPr>
        <p:spPr>
          <a:xfrm>
            <a:off x="781087" y="5207000"/>
            <a:ext cx="12128501" cy="33020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lnSpc>
                <a:spcPct val="90000"/>
              </a:lnSpc>
              <a:defRPr spc="-400" sz="20000">
                <a:solidFill>
                  <a:srgbClr val="000000"/>
                </a:solidFill>
                <a:latin typeface="Outfit Thin Light"/>
                <a:ea typeface="Outfit Thin Light"/>
                <a:cs typeface="Outfit Thin Light"/>
                <a:sym typeface="Outfit Thin Light"/>
              </a:defRPr>
            </a:lvl1pPr>
          </a:lstStyle>
          <a:p>
            <a:pPr/>
            <a:r>
              <a:t>REFERENCES</a:t>
            </a:r>
          </a:p>
        </p:txBody>
      </p:sp>
      <p:sp>
        <p:nvSpPr>
          <p:cNvPr id="557" name="DELIVERABLES"/>
          <p:cNvSpPr txBox="1"/>
          <p:nvPr/>
        </p:nvSpPr>
        <p:spPr>
          <a:xfrm>
            <a:off x="781087" y="7663669"/>
            <a:ext cx="13355321" cy="33020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lnSpc>
                <a:spcPct val="90000"/>
              </a:lnSpc>
              <a:defRPr spc="-400" sz="20000">
                <a:solidFill>
                  <a:srgbClr val="000000"/>
                </a:solidFill>
                <a:latin typeface="Outfit Thin Light"/>
                <a:ea typeface="Outfit Thin Light"/>
                <a:cs typeface="Outfit Thin Light"/>
                <a:sym typeface="Outfit Thin Light"/>
              </a:defRPr>
            </a:lvl1pPr>
          </a:lstStyle>
          <a:p>
            <a:pPr/>
            <a:r>
              <a:t>DELIVERABLES</a:t>
            </a:r>
          </a:p>
        </p:txBody>
      </p:sp>
      <p:sp>
        <p:nvSpPr>
          <p:cNvPr id="558" name="PRACTICAL FACTS"/>
          <p:cNvSpPr txBox="1"/>
          <p:nvPr/>
        </p:nvSpPr>
        <p:spPr>
          <a:xfrm>
            <a:off x="781087" y="10120338"/>
            <a:ext cx="15885161" cy="33020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lnSpc>
                <a:spcPct val="90000"/>
              </a:lnSpc>
              <a:defRPr spc="-400" sz="20000">
                <a:solidFill>
                  <a:srgbClr val="000000"/>
                </a:solidFill>
                <a:latin typeface="Outfit Thin Light"/>
                <a:ea typeface="Outfit Thin Light"/>
                <a:cs typeface="Outfit Thin Light"/>
                <a:sym typeface="Outfit Thin Light"/>
              </a:defRPr>
            </a:lvl1pPr>
          </a:lstStyle>
          <a:p>
            <a:pPr/>
            <a:r>
              <a:t>PRACTICAL FACTS</a:t>
            </a:r>
          </a:p>
        </p:txBody>
      </p:sp>
      <p:sp>
        <p:nvSpPr>
          <p:cNvPr id="559" name="02"/>
          <p:cNvSpPr txBox="1"/>
          <p:nvPr/>
        </p:nvSpPr>
        <p:spPr>
          <a:xfrm>
            <a:off x="23069745" y="1970060"/>
            <a:ext cx="553594" cy="5842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lnSpc>
                <a:spcPct val="90000"/>
              </a:lnSpc>
              <a:defRPr spc="-59" sz="3000">
                <a:solidFill>
                  <a:srgbClr val="000000"/>
                </a:solidFill>
                <a:latin typeface="Outfit Thin Light"/>
                <a:ea typeface="Outfit Thin Light"/>
                <a:cs typeface="Outfit Thin Light"/>
                <a:sym typeface="Outfit Thin Light"/>
              </a:defRPr>
            </a:lvl1pPr>
          </a:lstStyle>
          <a:p>
            <a:pPr/>
            <a:r>
              <a:t>02</a:t>
            </a:r>
          </a:p>
        </p:txBody>
      </p:sp>
      <p:sp>
        <p:nvSpPr>
          <p:cNvPr id="560" name="03"/>
          <p:cNvSpPr txBox="1"/>
          <p:nvPr/>
        </p:nvSpPr>
        <p:spPr>
          <a:xfrm>
            <a:off x="23069936" y="4388630"/>
            <a:ext cx="553213" cy="5842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lnSpc>
                <a:spcPct val="90000"/>
              </a:lnSpc>
              <a:defRPr spc="-59" sz="3000">
                <a:solidFill>
                  <a:srgbClr val="000000"/>
                </a:solidFill>
                <a:latin typeface="Outfit Thin Light"/>
                <a:ea typeface="Outfit Thin Light"/>
                <a:cs typeface="Outfit Thin Light"/>
                <a:sym typeface="Outfit Thin Light"/>
              </a:defRPr>
            </a:lvl1pPr>
          </a:lstStyle>
          <a:p>
            <a:pPr/>
            <a:r>
              <a:t>03</a:t>
            </a:r>
          </a:p>
        </p:txBody>
      </p:sp>
      <p:sp>
        <p:nvSpPr>
          <p:cNvPr id="561" name="04"/>
          <p:cNvSpPr txBox="1"/>
          <p:nvPr/>
        </p:nvSpPr>
        <p:spPr>
          <a:xfrm>
            <a:off x="23058220" y="6807199"/>
            <a:ext cx="576644" cy="5842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lnSpc>
                <a:spcPct val="90000"/>
              </a:lnSpc>
              <a:defRPr spc="-59" sz="3000">
                <a:solidFill>
                  <a:srgbClr val="000000"/>
                </a:solidFill>
                <a:latin typeface="Outfit Thin Light"/>
                <a:ea typeface="Outfit Thin Light"/>
                <a:cs typeface="Outfit Thin Light"/>
                <a:sym typeface="Outfit Thin Light"/>
              </a:defRPr>
            </a:lvl1pPr>
          </a:lstStyle>
          <a:p>
            <a:pPr/>
            <a:r>
              <a:t>04</a:t>
            </a:r>
          </a:p>
        </p:txBody>
      </p:sp>
      <p:sp>
        <p:nvSpPr>
          <p:cNvPr id="562" name="05"/>
          <p:cNvSpPr txBox="1"/>
          <p:nvPr/>
        </p:nvSpPr>
        <p:spPr>
          <a:xfrm>
            <a:off x="23069460" y="9225769"/>
            <a:ext cx="554165" cy="5842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lnSpc>
                <a:spcPct val="90000"/>
              </a:lnSpc>
              <a:defRPr spc="-59" sz="3000">
                <a:solidFill>
                  <a:srgbClr val="000000"/>
                </a:solidFill>
                <a:latin typeface="Outfit Thin Light"/>
                <a:ea typeface="Outfit Thin Light"/>
                <a:cs typeface="Outfit Thin Light"/>
                <a:sym typeface="Outfit Thin Light"/>
              </a:defRPr>
            </a:lvl1pPr>
          </a:lstStyle>
          <a:p>
            <a:pPr/>
            <a:r>
              <a:t>05</a:t>
            </a:r>
          </a:p>
        </p:txBody>
      </p:sp>
      <p:sp>
        <p:nvSpPr>
          <p:cNvPr id="563" name="06"/>
          <p:cNvSpPr txBox="1"/>
          <p:nvPr/>
        </p:nvSpPr>
        <p:spPr>
          <a:xfrm>
            <a:off x="23064220" y="11644339"/>
            <a:ext cx="564643" cy="5842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lnSpc>
                <a:spcPct val="90000"/>
              </a:lnSpc>
              <a:defRPr spc="-59" sz="3000">
                <a:solidFill>
                  <a:srgbClr val="000000"/>
                </a:solidFill>
                <a:latin typeface="Outfit Thin Light"/>
                <a:ea typeface="Outfit Thin Light"/>
                <a:cs typeface="Outfit Thin Light"/>
                <a:sym typeface="Outfit Thin Light"/>
              </a:defRPr>
            </a:lvl1pPr>
          </a:lstStyle>
          <a:p>
            <a:pPr/>
            <a:r>
              <a:t>06</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mediacall" nodeType="afterEffect" presetSubtype="0" presetID="1" grpId="1" fill="hold">
                                  <p:stCondLst>
                                    <p:cond delay="0"/>
                                  </p:stCondLst>
                                  <p:childTnLst>
                                    <p:cmd type="call" cmd="playFrom(0.0)">
                                      <p:cBhvr>
                                        <p:cTn id="6" dur="1000" fill="hold"/>
                                        <p:tgtEl>
                                          <p:spTgt spid="552"/>
                                        </p:tgtEl>
                                      </p:cBhvr>
                                    </p:cmd>
                                  </p:childTnLst>
                                </p:cTn>
                              </p:par>
                            </p:childTnLst>
                          </p:cTn>
                        </p:par>
                      </p:childTnLst>
                    </p:cTn>
                  </p:par>
                </p:childTnLst>
              </p:cTn>
              <p:prevCondLst>
                <p:cond evt="onPrev">
                  <p:tgtEl>
                    <p:sldTgt/>
                  </p:tgtEl>
                </p:cond>
              </p:prevCondLst>
              <p:nextCondLst>
                <p:cond evt="onNext">
                  <p:tgtEl>
                    <p:sldTgt/>
                  </p:tgtEl>
                </p:cond>
              </p:nextCondLst>
            </p:seq>
            <p:video fullScrn="0">
              <p:cMediaNode mute="0" showWhenStopped="1" numSld="1" vol="100000">
                <p:cTn id="7" fill="hold" display="0">
                  <p:stCondLst>
                    <p:cond delay="indefinite"/>
                  </p:stCondLst>
                </p:cTn>
                <p:tgtEl>
                  <p:spTgt spid="552"/>
                </p:tgtEl>
              </p:cMediaNode>
            </p:video>
            <p:seq concurrent="1" prevAc="none" nextAc="seek">
              <p:cTn id="8" evtFilter="cancelBubble" nodeType="interactiveSeq" restart="whenNotActive" fill="hold">
                <p:stCondLst>
                  <p:cond delay="0" evt="onClick">
                    <p:tgtEl>
                      <p:spTgt spid="552"/>
                    </p:tgtEl>
                  </p:cond>
                </p:stCondLst>
                <p:endSync delay="0" evt="end">
                  <p:rtn val="all"/>
                </p:endSync>
                <p:childTnLst>
                  <p:par>
                    <p:cTn id="9" fill="hold">
                      <p:stCondLst>
                        <p:cond delay="0"/>
                      </p:stCondLst>
                      <p:childTnLst>
                        <p:par>
                          <p:cTn id="10" fill="hold">
                            <p:stCondLst>
                              <p:cond delay="0"/>
                            </p:stCondLst>
                            <p:childTnLst>
                              <p:par>
                                <p:cTn id="11" presetClass="mediacall" nodeType="clickEffect" presetSubtype="0" presetID="2" fill="hold">
                                  <p:stCondLst>
                                    <p:cond delay="0"/>
                                  </p:stCondLst>
                                  <p:childTnLst>
                                    <p:cmd type="call" cmd="togglePause">
                                      <p:cBhvr>
                                        <p:cTn id="12" dur="1" fill="hold"/>
                                        <p:tgtEl>
                                          <p:spTgt spid="552"/>
                                        </p:tgtEl>
                                      </p:cBhvr>
                                    </p:cmd>
                                  </p:childTnLst>
                                </p:cTn>
                              </p:par>
                            </p:childTnLst>
                          </p:cTn>
                        </p:par>
                      </p:childTnLst>
                    </p:cTn>
                  </p:par>
                </p:childTnLst>
              </p:cTn>
              <p:nextCondLst>
                <p:cond delay="0" evt="onClick">
                  <p:tgtEl>
                    <p:spTgt spid="552"/>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E2E2E2"/>
        </a:solidFill>
      </p:bgPr>
    </p:bg>
    <p:spTree>
      <p:nvGrpSpPr>
        <p:cNvPr id="1" name=""/>
        <p:cNvGrpSpPr/>
        <p:nvPr/>
      </p:nvGrpSpPr>
      <p:grpSpPr>
        <a:xfrm>
          <a:off x="0" y="0"/>
          <a:ext cx="0" cy="0"/>
          <a:chOff x="0" y="0"/>
          <a:chExt cx="0" cy="0"/>
        </a:xfrm>
      </p:grpSpPr>
      <p:pic>
        <p:nvPicPr>
          <p:cNvPr id="565" name="c1-8.mov" descr="c1-8.mov"/>
          <p:cNvPicPr>
            <a:picLocks noChangeAspect="0"/>
          </p:cNvPicPr>
          <p:nvPr>
            <a:videoFile r:link="rId2"/>
            <p:extLst>
              <p:ext uri="{DAA4B4D4-6D71-4841-9C94-3DE7FCFB9230}">
                <p14:media xmlns:p14="http://schemas.microsoft.com/office/powerpoint/2010/main" r:embed="rId3"/>
              </p:ext>
            </p:extLst>
          </p:nvPr>
        </p:nvPicPr>
        <p:blipFill>
          <a:blip r:embed="rId4">
            <a:extLst/>
          </a:blip>
          <a:stretch>
            <a:fillRect/>
          </a:stretch>
        </p:blipFill>
        <p:spPr>
          <a:xfrm>
            <a:off x="0" y="0"/>
            <a:ext cx="24384000" cy="13716000"/>
          </a:xfrm>
          <a:prstGeom prst="rect">
            <a:avLst/>
          </a:prstGeom>
          <a:ln w="12700">
            <a:miter lim="400000"/>
          </a:ln>
        </p:spPr>
      </p:pic>
      <p:pic>
        <p:nvPicPr>
          <p:cNvPr id="566" name="L-2.mov" descr="L-2.mov"/>
          <p:cNvPicPr>
            <a:picLocks noChangeAspect="0"/>
          </p:cNvPicPr>
          <p:nvPr>
            <a:videoFile r:link="rId5"/>
            <p:extLst>
              <p:ext uri="{DAA4B4D4-6D71-4841-9C94-3DE7FCFB9230}">
                <p14:media xmlns:p14="http://schemas.microsoft.com/office/powerpoint/2010/main" r:embed="rId6"/>
              </p:ext>
            </p:extLst>
          </p:nvPr>
        </p:nvPicPr>
        <p:blipFill>
          <a:blip r:embed="rId7">
            <a:extLst/>
          </a:blip>
          <a:stretch>
            <a:fillRect/>
          </a:stretch>
        </p:blipFill>
        <p:spPr>
          <a:xfrm>
            <a:off x="18257049" y="2102395"/>
            <a:ext cx="6350001" cy="6350001"/>
          </a:xfrm>
          <a:prstGeom prst="rect">
            <a:avLst/>
          </a:prstGeom>
          <a:ln w="12700">
            <a:miter lim="400000"/>
          </a:ln>
        </p:spPr>
      </p:pic>
      <p:sp>
        <p:nvSpPr>
          <p:cNvPr id="567" name="Agenda"/>
          <p:cNvSpPr txBox="1"/>
          <p:nvPr/>
        </p:nvSpPr>
        <p:spPr>
          <a:xfrm>
            <a:off x="758432" y="1168400"/>
            <a:ext cx="19463534" cy="6502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90000"/>
              </a:lnSpc>
              <a:defRPr spc="-800" sz="40000">
                <a:solidFill>
                  <a:srgbClr val="000000"/>
                </a:solidFill>
                <a:latin typeface="Outfit Thin Light"/>
                <a:ea typeface="Outfit Thin Light"/>
                <a:cs typeface="Outfit Thin Light"/>
                <a:sym typeface="Outfit Thin Light"/>
              </a:defRPr>
            </a:lvl1pPr>
          </a:lstStyle>
          <a:p>
            <a:pPr/>
            <a:r>
              <a:t>Agenda</a:t>
            </a:r>
          </a:p>
        </p:txBody>
      </p:sp>
      <p:grpSp>
        <p:nvGrpSpPr>
          <p:cNvPr id="570" name="Group"/>
          <p:cNvGrpSpPr/>
          <p:nvPr/>
        </p:nvGrpSpPr>
        <p:grpSpPr>
          <a:xfrm>
            <a:off x="768765" y="8108950"/>
            <a:ext cx="3042921" cy="3780292"/>
            <a:chOff x="782" y="0"/>
            <a:chExt cx="3042920" cy="3780291"/>
          </a:xfrm>
        </p:grpSpPr>
        <p:sp>
          <p:nvSpPr>
            <p:cNvPr id="568" name="CAMPAIGN"/>
            <p:cNvSpPr txBox="1"/>
            <p:nvPr/>
          </p:nvSpPr>
          <p:spPr>
            <a:xfrm>
              <a:off x="139700" y="3170691"/>
              <a:ext cx="1925422" cy="6096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lnSpc>
                  <a:spcPct val="90000"/>
                </a:lnSpc>
                <a:defRPr spc="-64" sz="3200">
                  <a:solidFill>
                    <a:srgbClr val="000000"/>
                  </a:solidFill>
                  <a:latin typeface="Outfit Thin Light"/>
                  <a:ea typeface="Outfit Thin Light"/>
                  <a:cs typeface="Outfit Thin Light"/>
                  <a:sym typeface="Outfit Thin Light"/>
                </a:defRPr>
              </a:lvl1pPr>
            </a:lstStyle>
            <a:p>
              <a:pPr/>
              <a:r>
                <a:t>CAMPAIGN</a:t>
              </a:r>
            </a:p>
          </p:txBody>
        </p:sp>
        <p:sp>
          <p:nvSpPr>
            <p:cNvPr id="569" name="02"/>
            <p:cNvSpPr txBox="1"/>
            <p:nvPr/>
          </p:nvSpPr>
          <p:spPr>
            <a:xfrm>
              <a:off x="782" y="0"/>
              <a:ext cx="3042921" cy="3302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lnSpc>
                  <a:spcPct val="90000"/>
                </a:lnSpc>
                <a:defRPr spc="-400" sz="20000">
                  <a:solidFill>
                    <a:srgbClr val="000000"/>
                  </a:solidFill>
                  <a:latin typeface="Outfit Thin Light"/>
                  <a:ea typeface="Outfit Thin Light"/>
                  <a:cs typeface="Outfit Thin Light"/>
                  <a:sym typeface="Outfit Thin Light"/>
                </a:defRPr>
              </a:lvl1pPr>
            </a:lstStyle>
            <a:p>
              <a:pPr/>
              <a:r>
                <a:t>02</a:t>
              </a:r>
            </a:p>
          </p:txBody>
        </p:sp>
      </p:grpSp>
      <p:grpSp>
        <p:nvGrpSpPr>
          <p:cNvPr id="573" name="Group"/>
          <p:cNvGrpSpPr/>
          <p:nvPr/>
        </p:nvGrpSpPr>
        <p:grpSpPr>
          <a:xfrm>
            <a:off x="4951576" y="8108950"/>
            <a:ext cx="3040381" cy="3780292"/>
            <a:chOff x="0" y="0"/>
            <a:chExt cx="3040379" cy="3780291"/>
          </a:xfrm>
        </p:grpSpPr>
        <p:sp>
          <p:nvSpPr>
            <p:cNvPr id="571" name="TARGET AUDIENCE"/>
            <p:cNvSpPr txBox="1"/>
            <p:nvPr/>
          </p:nvSpPr>
          <p:spPr>
            <a:xfrm>
              <a:off x="63093" y="3170691"/>
              <a:ext cx="2914194" cy="6096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lnSpc>
                  <a:spcPct val="90000"/>
                </a:lnSpc>
                <a:defRPr spc="-64" sz="3200">
                  <a:solidFill>
                    <a:srgbClr val="000000"/>
                  </a:solidFill>
                  <a:latin typeface="Outfit Thin Light"/>
                  <a:ea typeface="Outfit Thin Light"/>
                  <a:cs typeface="Outfit Thin Light"/>
                  <a:sym typeface="Outfit Thin Light"/>
                </a:defRPr>
              </a:lvl1pPr>
            </a:lstStyle>
            <a:p>
              <a:pPr/>
              <a:r>
                <a:t>TARGET AUDIENCE</a:t>
              </a:r>
            </a:p>
          </p:txBody>
        </p:sp>
        <p:sp>
          <p:nvSpPr>
            <p:cNvPr id="572" name="03"/>
            <p:cNvSpPr txBox="1"/>
            <p:nvPr/>
          </p:nvSpPr>
          <p:spPr>
            <a:xfrm>
              <a:off x="0" y="0"/>
              <a:ext cx="3040381" cy="3302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lnSpc>
                  <a:spcPct val="90000"/>
                </a:lnSpc>
                <a:defRPr spc="-400" sz="20000">
                  <a:solidFill>
                    <a:srgbClr val="000000"/>
                  </a:solidFill>
                  <a:latin typeface="Outfit Thin Light"/>
                  <a:ea typeface="Outfit Thin Light"/>
                  <a:cs typeface="Outfit Thin Light"/>
                  <a:sym typeface="Outfit Thin Light"/>
                </a:defRPr>
              </a:lvl1pPr>
            </a:lstStyle>
            <a:p>
              <a:pPr/>
              <a:r>
                <a:t>03</a:t>
              </a:r>
            </a:p>
          </p:txBody>
        </p:sp>
      </p:grpSp>
      <p:grpSp>
        <p:nvGrpSpPr>
          <p:cNvPr id="576" name="Group"/>
          <p:cNvGrpSpPr/>
          <p:nvPr/>
        </p:nvGrpSpPr>
        <p:grpSpPr>
          <a:xfrm>
            <a:off x="9055403" y="8108950"/>
            <a:ext cx="3196591" cy="3780292"/>
            <a:chOff x="0" y="0"/>
            <a:chExt cx="3196589" cy="3780291"/>
          </a:xfrm>
        </p:grpSpPr>
        <p:sp>
          <p:nvSpPr>
            <p:cNvPr id="574" name="REFERENCES"/>
            <p:cNvSpPr txBox="1"/>
            <p:nvPr/>
          </p:nvSpPr>
          <p:spPr>
            <a:xfrm>
              <a:off x="139700" y="3170691"/>
              <a:ext cx="2036573" cy="6096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lnSpc>
                  <a:spcPct val="90000"/>
                </a:lnSpc>
                <a:defRPr spc="-64" sz="3200">
                  <a:solidFill>
                    <a:srgbClr val="000000"/>
                  </a:solidFill>
                  <a:latin typeface="Outfit Thin Light"/>
                  <a:ea typeface="Outfit Thin Light"/>
                  <a:cs typeface="Outfit Thin Light"/>
                  <a:sym typeface="Outfit Thin Light"/>
                </a:defRPr>
              </a:lvl1pPr>
            </a:lstStyle>
            <a:p>
              <a:pPr/>
              <a:r>
                <a:t>REFERENCES</a:t>
              </a:r>
            </a:p>
          </p:txBody>
        </p:sp>
        <p:sp>
          <p:nvSpPr>
            <p:cNvPr id="575" name="04"/>
            <p:cNvSpPr txBox="1"/>
            <p:nvPr/>
          </p:nvSpPr>
          <p:spPr>
            <a:xfrm>
              <a:off x="0" y="0"/>
              <a:ext cx="3196591" cy="3302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lnSpc>
                  <a:spcPct val="90000"/>
                </a:lnSpc>
                <a:defRPr spc="-400" sz="20000">
                  <a:solidFill>
                    <a:srgbClr val="000000"/>
                  </a:solidFill>
                  <a:latin typeface="Outfit Thin Light"/>
                  <a:ea typeface="Outfit Thin Light"/>
                  <a:cs typeface="Outfit Thin Light"/>
                  <a:sym typeface="Outfit Thin Light"/>
                </a:defRPr>
              </a:lvl1pPr>
            </a:lstStyle>
            <a:p>
              <a:pPr/>
              <a:r>
                <a:t>04</a:t>
              </a:r>
            </a:p>
          </p:txBody>
        </p:sp>
      </p:grpSp>
      <p:grpSp>
        <p:nvGrpSpPr>
          <p:cNvPr id="579" name="Group"/>
          <p:cNvGrpSpPr/>
          <p:nvPr/>
        </p:nvGrpSpPr>
        <p:grpSpPr>
          <a:xfrm>
            <a:off x="13312264" y="8121650"/>
            <a:ext cx="3046731" cy="3767592"/>
            <a:chOff x="0" y="0"/>
            <a:chExt cx="3046729" cy="3767591"/>
          </a:xfrm>
        </p:grpSpPr>
        <p:sp>
          <p:nvSpPr>
            <p:cNvPr id="577" name="DELIVERABLES"/>
            <p:cNvSpPr txBox="1"/>
            <p:nvPr/>
          </p:nvSpPr>
          <p:spPr>
            <a:xfrm>
              <a:off x="127000" y="3157991"/>
              <a:ext cx="2232864" cy="6096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lnSpc>
                  <a:spcPct val="90000"/>
                </a:lnSpc>
                <a:defRPr spc="-64" sz="3200">
                  <a:solidFill>
                    <a:srgbClr val="000000"/>
                  </a:solidFill>
                  <a:latin typeface="Outfit Thin Light"/>
                  <a:ea typeface="Outfit Thin Light"/>
                  <a:cs typeface="Outfit Thin Light"/>
                  <a:sym typeface="Outfit Thin Light"/>
                </a:defRPr>
              </a:lvl1pPr>
            </a:lstStyle>
            <a:p>
              <a:pPr/>
              <a:r>
                <a:t>DELIVERABLES</a:t>
              </a:r>
            </a:p>
          </p:txBody>
        </p:sp>
        <p:sp>
          <p:nvSpPr>
            <p:cNvPr id="578" name="05"/>
            <p:cNvSpPr txBox="1"/>
            <p:nvPr/>
          </p:nvSpPr>
          <p:spPr>
            <a:xfrm>
              <a:off x="0" y="0"/>
              <a:ext cx="3046731" cy="3302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lnSpc>
                  <a:spcPct val="90000"/>
                </a:lnSpc>
                <a:defRPr spc="-400" sz="20000">
                  <a:solidFill>
                    <a:srgbClr val="000000"/>
                  </a:solidFill>
                  <a:latin typeface="Outfit Thin Light"/>
                  <a:ea typeface="Outfit Thin Light"/>
                  <a:cs typeface="Outfit Thin Light"/>
                  <a:sym typeface="Outfit Thin Light"/>
                </a:defRPr>
              </a:lvl1pPr>
            </a:lstStyle>
            <a:p>
              <a:pPr/>
              <a:r>
                <a:t>05</a:t>
              </a:r>
            </a:p>
          </p:txBody>
        </p:sp>
      </p:grpSp>
      <p:grpSp>
        <p:nvGrpSpPr>
          <p:cNvPr id="582" name="Group"/>
          <p:cNvGrpSpPr/>
          <p:nvPr/>
        </p:nvGrpSpPr>
        <p:grpSpPr>
          <a:xfrm>
            <a:off x="17459272" y="8108950"/>
            <a:ext cx="3116581" cy="3780292"/>
            <a:chOff x="0" y="0"/>
            <a:chExt cx="3116579" cy="3780291"/>
          </a:xfrm>
        </p:grpSpPr>
        <p:sp>
          <p:nvSpPr>
            <p:cNvPr id="580" name="PRACTICAL FACTS"/>
            <p:cNvSpPr txBox="1"/>
            <p:nvPr/>
          </p:nvSpPr>
          <p:spPr>
            <a:xfrm>
              <a:off x="139700" y="3170691"/>
              <a:ext cx="2637638" cy="6096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lnSpc>
                  <a:spcPct val="90000"/>
                </a:lnSpc>
                <a:defRPr spc="-64" sz="3200">
                  <a:solidFill>
                    <a:srgbClr val="000000"/>
                  </a:solidFill>
                  <a:latin typeface="Outfit Thin Light"/>
                  <a:ea typeface="Outfit Thin Light"/>
                  <a:cs typeface="Outfit Thin Light"/>
                  <a:sym typeface="Outfit Thin Light"/>
                </a:defRPr>
              </a:lvl1pPr>
            </a:lstStyle>
            <a:p>
              <a:pPr/>
              <a:r>
                <a:t>PRACTICAL FACTS</a:t>
              </a:r>
            </a:p>
          </p:txBody>
        </p:sp>
        <p:sp>
          <p:nvSpPr>
            <p:cNvPr id="581" name="06"/>
            <p:cNvSpPr txBox="1"/>
            <p:nvPr/>
          </p:nvSpPr>
          <p:spPr>
            <a:xfrm>
              <a:off x="0" y="0"/>
              <a:ext cx="3116581" cy="3302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lnSpc>
                  <a:spcPct val="90000"/>
                </a:lnSpc>
                <a:defRPr spc="-400" sz="20000">
                  <a:solidFill>
                    <a:srgbClr val="000000"/>
                  </a:solidFill>
                  <a:latin typeface="Outfit Thin Light"/>
                  <a:ea typeface="Outfit Thin Light"/>
                  <a:cs typeface="Outfit Thin Light"/>
                  <a:sym typeface="Outfit Thin Light"/>
                </a:defRPr>
              </a:lvl1pPr>
            </a:lstStyle>
            <a:p>
              <a:pPr/>
              <a:r>
                <a:t>06</a:t>
              </a:r>
            </a:p>
          </p:txBody>
        </p:sp>
      </p:grpSp>
      <p:sp>
        <p:nvSpPr>
          <p:cNvPr id="583" name="“We’re seeing broad ranges in salaries across stages, but the median shows a clear hierarchy of compensation with technology start-ups.”"/>
          <p:cNvSpPr txBox="1"/>
          <p:nvPr/>
        </p:nvSpPr>
        <p:spPr>
          <a:xfrm>
            <a:off x="19540503" y="1268414"/>
            <a:ext cx="4096154" cy="27686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120000"/>
              </a:lnSpc>
              <a:defRPr spc="72">
                <a:solidFill>
                  <a:srgbClr val="010203"/>
                </a:solidFill>
                <a:latin typeface="Outfit Thin Light"/>
                <a:ea typeface="Outfit Thin Light"/>
                <a:cs typeface="Outfit Thin Light"/>
                <a:sym typeface="Outfit Thin Light"/>
              </a:defRPr>
            </a:lvl1pPr>
          </a:lstStyle>
          <a:p>
            <a:pPr/>
            <a:r>
              <a:t>“We’re seeing broad ranges in salaries across stages, but the median shows a clear hierarchy of compensation with technology start-ups.”</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mediacall" nodeType="afterEffect" presetSubtype="0" presetID="1" grpId="1" fill="hold">
                                  <p:stCondLst>
                                    <p:cond delay="0"/>
                                  </p:stCondLst>
                                  <p:childTnLst>
                                    <p:cmd type="call" cmd="playFrom(0.0)">
                                      <p:cBhvr>
                                        <p:cTn id="6" dur="1000" fill="hold"/>
                                        <p:tgtEl>
                                          <p:spTgt spid="565"/>
                                        </p:tgtEl>
                                      </p:cBhvr>
                                    </p:cmd>
                                  </p:childTnLst>
                                </p:cTn>
                              </p:par>
                            </p:childTnLst>
                          </p:cTn>
                        </p:par>
                        <p:par>
                          <p:cTn id="7" fill="hold">
                            <p:stCondLst>
                              <p:cond delay="1000"/>
                            </p:stCondLst>
                            <p:childTnLst>
                              <p:par>
                                <p:cTn id="8" presetClass="mediacall" nodeType="afterEffect" presetSubtype="0" presetID="1" grpId="2" fill="hold">
                                  <p:stCondLst>
                                    <p:cond delay="1250"/>
                                  </p:stCondLst>
                                  <p:childTnLst>
                                    <p:cmd type="call" cmd="playFrom(0.0)">
                                      <p:cBhvr>
                                        <p:cTn id="9" dur="833" fill="hold"/>
                                        <p:tgtEl>
                                          <p:spTgt spid="566"/>
                                        </p:tgtEl>
                                      </p:cBhvr>
                                    </p:cmd>
                                  </p:childTnLst>
                                </p:cTn>
                              </p:par>
                            </p:childTnLst>
                          </p:cTn>
                        </p:par>
                      </p:childTnLst>
                    </p:cTn>
                  </p:par>
                </p:childTnLst>
              </p:cTn>
              <p:prevCondLst>
                <p:cond evt="onPrev">
                  <p:tgtEl>
                    <p:sldTgt/>
                  </p:tgtEl>
                </p:cond>
              </p:prevCondLst>
              <p:nextCondLst>
                <p:cond evt="onNext">
                  <p:tgtEl>
                    <p:sldTgt/>
                  </p:tgtEl>
                </p:cond>
              </p:nextCondLst>
            </p:seq>
            <p:video fullScrn="0">
              <p:cMediaNode mute="0" showWhenStopped="1" numSld="1" vol="100000">
                <p:cTn id="10" fill="hold" display="0">
                  <p:stCondLst>
                    <p:cond delay="indefinite"/>
                  </p:stCondLst>
                </p:cTn>
                <p:tgtEl>
                  <p:spTgt spid="565"/>
                </p:tgtEl>
              </p:cMediaNode>
            </p:video>
            <p:seq concurrent="1" prevAc="none" nextAc="seek">
              <p:cTn id="11" evtFilter="cancelBubble" nodeType="interactiveSeq" restart="whenNotActive" fill="hold">
                <p:stCondLst>
                  <p:cond delay="0" evt="onClick">
                    <p:tgtEl>
                      <p:spTgt spid="565"/>
                    </p:tgtEl>
                  </p:cond>
                </p:stCondLst>
                <p:endSync delay="0" evt="end">
                  <p:rtn val="all"/>
                </p:endSync>
                <p:childTnLst>
                  <p:par>
                    <p:cTn id="12" fill="hold">
                      <p:stCondLst>
                        <p:cond delay="0"/>
                      </p:stCondLst>
                      <p:childTnLst>
                        <p:par>
                          <p:cTn id="13" fill="hold">
                            <p:stCondLst>
                              <p:cond delay="0"/>
                            </p:stCondLst>
                            <p:childTnLst>
                              <p:par>
                                <p:cTn id="14" presetClass="mediacall" nodeType="clickEffect" presetSubtype="0" presetID="2" fill="hold">
                                  <p:stCondLst>
                                    <p:cond delay="0"/>
                                  </p:stCondLst>
                                  <p:childTnLst>
                                    <p:cmd type="call" cmd="togglePause">
                                      <p:cBhvr>
                                        <p:cTn id="15" dur="1" fill="hold"/>
                                        <p:tgtEl>
                                          <p:spTgt spid="565"/>
                                        </p:tgtEl>
                                      </p:cBhvr>
                                    </p:cmd>
                                  </p:childTnLst>
                                </p:cTn>
                              </p:par>
                            </p:childTnLst>
                          </p:cTn>
                        </p:par>
                      </p:childTnLst>
                    </p:cTn>
                  </p:par>
                </p:childTnLst>
              </p:cTn>
              <p:nextCondLst>
                <p:cond delay="0" evt="onClick">
                  <p:tgtEl>
                    <p:spTgt spid="565"/>
                  </p:tgtEl>
                </p:cond>
              </p:nextCondLst>
            </p:seq>
            <p:video fullScrn="0">
              <p:cMediaNode mute="0" showWhenStopped="1" numSld="1" vol="100000">
                <p:cTn id="16" fill="hold" display="0">
                  <p:stCondLst>
                    <p:cond delay="indefinite"/>
                  </p:stCondLst>
                </p:cTn>
                <p:tgtEl>
                  <p:spTgt spid="566"/>
                </p:tgtEl>
              </p:cMediaNode>
            </p:video>
            <p:seq concurrent="1" prevAc="none" nextAc="seek">
              <p:cTn id="17" evtFilter="cancelBubble" nodeType="interactiveSeq" restart="whenNotActive" fill="hold">
                <p:stCondLst>
                  <p:cond delay="0" evt="onClick">
                    <p:tgtEl>
                      <p:spTgt spid="566"/>
                    </p:tgtEl>
                  </p:cond>
                </p:stCondLst>
                <p:endSync delay="0" evt="end">
                  <p:rtn val="all"/>
                </p:endSync>
                <p:childTnLst>
                  <p:par>
                    <p:cTn id="18" fill="hold">
                      <p:stCondLst>
                        <p:cond delay="0"/>
                      </p:stCondLst>
                      <p:childTnLst>
                        <p:par>
                          <p:cTn id="19" fill="hold">
                            <p:stCondLst>
                              <p:cond delay="0"/>
                            </p:stCondLst>
                            <p:childTnLst>
                              <p:par>
                                <p:cTn id="20" presetClass="mediacall" nodeType="clickEffect" presetSubtype="0" presetID="2" fill="hold">
                                  <p:stCondLst>
                                    <p:cond delay="0"/>
                                  </p:stCondLst>
                                  <p:childTnLst>
                                    <p:cmd type="call" cmd="togglePause">
                                      <p:cBhvr>
                                        <p:cTn id="21" dur="1" fill="hold"/>
                                        <p:tgtEl>
                                          <p:spTgt spid="566"/>
                                        </p:tgtEl>
                                      </p:cBhvr>
                                    </p:cmd>
                                  </p:childTnLst>
                                </p:cTn>
                              </p:par>
                            </p:childTnLst>
                          </p:cTn>
                        </p:par>
                      </p:childTnLst>
                    </p:cTn>
                  </p:par>
                </p:childTnLst>
              </p:cTn>
              <p:nextCondLst>
                <p:cond delay="0" evt="onClick">
                  <p:tgtEl>
                    <p:spTgt spid="566"/>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E2E2E2"/>
        </a:solidFill>
      </p:bgPr>
    </p:bg>
    <p:spTree>
      <p:nvGrpSpPr>
        <p:cNvPr id="1" name=""/>
        <p:cNvGrpSpPr/>
        <p:nvPr/>
      </p:nvGrpSpPr>
      <p:grpSpPr>
        <a:xfrm>
          <a:off x="0" y="0"/>
          <a:ext cx="0" cy="0"/>
          <a:chOff x="0" y="0"/>
          <a:chExt cx="0" cy="0"/>
        </a:xfrm>
      </p:grpSpPr>
      <p:pic>
        <p:nvPicPr>
          <p:cNvPr id="585" name="c1-1.mov" descr="c1-1.mov"/>
          <p:cNvPicPr>
            <a:picLocks noChangeAspect="0"/>
          </p:cNvPicPr>
          <p:nvPr>
            <a:videoFile r:link="rId2"/>
            <p:extLst>
              <p:ext uri="{DAA4B4D4-6D71-4841-9C94-3DE7FCFB9230}">
                <p14:media xmlns:p14="http://schemas.microsoft.com/office/powerpoint/2010/main" r:embed="rId3"/>
              </p:ext>
            </p:extLst>
          </p:nvPr>
        </p:nvPicPr>
        <p:blipFill>
          <a:blip r:embed="rId4">
            <a:extLst/>
          </a:blip>
          <a:stretch>
            <a:fillRect/>
          </a:stretch>
        </p:blipFill>
        <p:spPr>
          <a:xfrm>
            <a:off x="0" y="0"/>
            <a:ext cx="24384000" cy="13716000"/>
          </a:xfrm>
          <a:prstGeom prst="rect">
            <a:avLst/>
          </a:prstGeom>
          <a:ln w="12700">
            <a:miter lim="400000"/>
          </a:ln>
        </p:spPr>
      </p:pic>
      <p:sp>
        <p:nvSpPr>
          <p:cNvPr id="586" name="Agenda"/>
          <p:cNvSpPr txBox="1"/>
          <p:nvPr/>
        </p:nvSpPr>
        <p:spPr>
          <a:xfrm>
            <a:off x="13465618" y="607558"/>
            <a:ext cx="10162839" cy="33020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r">
              <a:lnSpc>
                <a:spcPct val="90000"/>
              </a:lnSpc>
              <a:defRPr spc="-400" sz="20000">
                <a:solidFill>
                  <a:srgbClr val="000000"/>
                </a:solidFill>
                <a:latin typeface="Outfit Thin Light"/>
                <a:ea typeface="Outfit Thin Light"/>
                <a:cs typeface="Outfit Thin Light"/>
                <a:sym typeface="Outfit Thin Light"/>
              </a:defRPr>
            </a:lvl1pPr>
          </a:lstStyle>
          <a:p>
            <a:pPr/>
            <a:r>
              <a:t>Agenda</a:t>
            </a:r>
          </a:p>
        </p:txBody>
      </p:sp>
      <p:sp>
        <p:nvSpPr>
          <p:cNvPr id="587" name="CAMPAIGN"/>
          <p:cNvSpPr txBox="1"/>
          <p:nvPr/>
        </p:nvSpPr>
        <p:spPr>
          <a:xfrm>
            <a:off x="3812000" y="1424441"/>
            <a:ext cx="1925423" cy="6096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lnSpc>
                <a:spcPct val="90000"/>
              </a:lnSpc>
              <a:defRPr spc="-64" sz="3200">
                <a:solidFill>
                  <a:srgbClr val="000000"/>
                </a:solidFill>
                <a:latin typeface="Outfit Thin Light"/>
                <a:ea typeface="Outfit Thin Light"/>
                <a:cs typeface="Outfit Thin Light"/>
                <a:sym typeface="Outfit Thin Light"/>
              </a:defRPr>
            </a:lvl1pPr>
          </a:lstStyle>
          <a:p>
            <a:pPr/>
            <a:r>
              <a:t>CAMPAIGN</a:t>
            </a:r>
          </a:p>
        </p:txBody>
      </p:sp>
      <p:sp>
        <p:nvSpPr>
          <p:cNvPr id="588" name="02"/>
          <p:cNvSpPr txBox="1"/>
          <p:nvPr/>
        </p:nvSpPr>
        <p:spPr>
          <a:xfrm>
            <a:off x="766884" y="925058"/>
            <a:ext cx="2457197" cy="26670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lnSpc>
                <a:spcPct val="90000"/>
              </a:lnSpc>
              <a:defRPr spc="-319" sz="16000">
                <a:solidFill>
                  <a:srgbClr val="000000"/>
                </a:solidFill>
                <a:latin typeface="Outfit Thin Light"/>
                <a:ea typeface="Outfit Thin Light"/>
                <a:cs typeface="Outfit Thin Light"/>
                <a:sym typeface="Outfit Thin Light"/>
              </a:defRPr>
            </a:lvl1pPr>
          </a:lstStyle>
          <a:p>
            <a:pPr/>
            <a:r>
              <a:t>02</a:t>
            </a:r>
          </a:p>
        </p:txBody>
      </p:sp>
      <p:sp>
        <p:nvSpPr>
          <p:cNvPr id="589" name="TARGET AUDIENCE"/>
          <p:cNvSpPr txBox="1"/>
          <p:nvPr/>
        </p:nvSpPr>
        <p:spPr>
          <a:xfrm>
            <a:off x="3812915" y="3748541"/>
            <a:ext cx="2914194" cy="6096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lnSpc>
                <a:spcPct val="90000"/>
              </a:lnSpc>
              <a:defRPr spc="-64" sz="3200">
                <a:solidFill>
                  <a:srgbClr val="000000"/>
                </a:solidFill>
                <a:latin typeface="Outfit Thin Light"/>
                <a:ea typeface="Outfit Thin Light"/>
                <a:cs typeface="Outfit Thin Light"/>
                <a:sym typeface="Outfit Thin Light"/>
              </a:defRPr>
            </a:lvl1pPr>
          </a:lstStyle>
          <a:p>
            <a:pPr/>
            <a:r>
              <a:t>TARGET AUDIENCE</a:t>
            </a:r>
          </a:p>
        </p:txBody>
      </p:sp>
      <p:sp>
        <p:nvSpPr>
          <p:cNvPr id="590" name="03"/>
          <p:cNvSpPr txBox="1"/>
          <p:nvPr/>
        </p:nvSpPr>
        <p:spPr>
          <a:xfrm>
            <a:off x="766884" y="3224779"/>
            <a:ext cx="2455165" cy="26670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lnSpc>
                <a:spcPct val="90000"/>
              </a:lnSpc>
              <a:defRPr spc="-319" sz="16000">
                <a:solidFill>
                  <a:srgbClr val="000000"/>
                </a:solidFill>
                <a:latin typeface="Outfit Thin Light"/>
                <a:ea typeface="Outfit Thin Light"/>
                <a:cs typeface="Outfit Thin Light"/>
                <a:sym typeface="Outfit Thin Light"/>
              </a:defRPr>
            </a:lvl1pPr>
          </a:lstStyle>
          <a:p>
            <a:pPr/>
            <a:r>
              <a:t>03</a:t>
            </a:r>
          </a:p>
        </p:txBody>
      </p:sp>
      <p:sp>
        <p:nvSpPr>
          <p:cNvPr id="591" name="REFERENCES"/>
          <p:cNvSpPr txBox="1"/>
          <p:nvPr/>
        </p:nvSpPr>
        <p:spPr>
          <a:xfrm>
            <a:off x="3807225" y="6047241"/>
            <a:ext cx="2036573" cy="6096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lnSpc>
                <a:spcPct val="90000"/>
              </a:lnSpc>
              <a:defRPr spc="-64" sz="3200">
                <a:solidFill>
                  <a:srgbClr val="000000"/>
                </a:solidFill>
                <a:latin typeface="Outfit Thin Light"/>
                <a:ea typeface="Outfit Thin Light"/>
                <a:cs typeface="Outfit Thin Light"/>
                <a:sym typeface="Outfit Thin Light"/>
              </a:defRPr>
            </a:lvl1pPr>
          </a:lstStyle>
          <a:p>
            <a:pPr/>
            <a:r>
              <a:t>REFERENCES</a:t>
            </a:r>
          </a:p>
        </p:txBody>
      </p:sp>
      <p:sp>
        <p:nvSpPr>
          <p:cNvPr id="592" name="DELIVERABLES"/>
          <p:cNvSpPr txBox="1"/>
          <p:nvPr/>
        </p:nvSpPr>
        <p:spPr>
          <a:xfrm>
            <a:off x="3823380" y="8345941"/>
            <a:ext cx="2232864" cy="6096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lnSpc>
                <a:spcPct val="90000"/>
              </a:lnSpc>
              <a:defRPr spc="-64" sz="3200">
                <a:solidFill>
                  <a:srgbClr val="000000"/>
                </a:solidFill>
                <a:latin typeface="Outfit Thin Light"/>
                <a:ea typeface="Outfit Thin Light"/>
                <a:cs typeface="Outfit Thin Light"/>
                <a:sym typeface="Outfit Thin Light"/>
              </a:defRPr>
            </a:lvl1pPr>
          </a:lstStyle>
          <a:p>
            <a:pPr/>
            <a:r>
              <a:t>DELIVERABLES</a:t>
            </a:r>
          </a:p>
        </p:txBody>
      </p:sp>
      <p:sp>
        <p:nvSpPr>
          <p:cNvPr id="593" name="PRACTICAL FACTS"/>
          <p:cNvSpPr txBox="1"/>
          <p:nvPr/>
        </p:nvSpPr>
        <p:spPr>
          <a:xfrm>
            <a:off x="3815475" y="10648268"/>
            <a:ext cx="2637638" cy="6096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lnSpc>
                <a:spcPct val="90000"/>
              </a:lnSpc>
              <a:defRPr spc="-64" sz="3200">
                <a:solidFill>
                  <a:srgbClr val="000000"/>
                </a:solidFill>
                <a:latin typeface="Outfit Thin Light"/>
                <a:ea typeface="Outfit Thin Light"/>
                <a:cs typeface="Outfit Thin Light"/>
                <a:sym typeface="Outfit Thin Light"/>
              </a:defRPr>
            </a:lvl1pPr>
          </a:lstStyle>
          <a:p>
            <a:pPr/>
            <a:r>
              <a:t>PRACTICAL FACTS</a:t>
            </a:r>
          </a:p>
        </p:txBody>
      </p:sp>
      <p:sp>
        <p:nvSpPr>
          <p:cNvPr id="594" name="04"/>
          <p:cNvSpPr txBox="1"/>
          <p:nvPr/>
        </p:nvSpPr>
        <p:spPr>
          <a:xfrm>
            <a:off x="766884" y="5524500"/>
            <a:ext cx="2580133" cy="26670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lnSpc>
                <a:spcPct val="90000"/>
              </a:lnSpc>
              <a:defRPr spc="-319" sz="16000">
                <a:solidFill>
                  <a:srgbClr val="000000"/>
                </a:solidFill>
                <a:latin typeface="Outfit Thin Light"/>
                <a:ea typeface="Outfit Thin Light"/>
                <a:cs typeface="Outfit Thin Light"/>
                <a:sym typeface="Outfit Thin Light"/>
              </a:defRPr>
            </a:lvl1pPr>
          </a:lstStyle>
          <a:p>
            <a:pPr/>
            <a:r>
              <a:t>04</a:t>
            </a:r>
          </a:p>
        </p:txBody>
      </p:sp>
      <p:sp>
        <p:nvSpPr>
          <p:cNvPr id="595" name="05"/>
          <p:cNvSpPr txBox="1"/>
          <p:nvPr/>
        </p:nvSpPr>
        <p:spPr>
          <a:xfrm>
            <a:off x="766884" y="7824220"/>
            <a:ext cx="2460245" cy="26670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lnSpc>
                <a:spcPct val="90000"/>
              </a:lnSpc>
              <a:defRPr spc="-319" sz="16000">
                <a:solidFill>
                  <a:srgbClr val="000000"/>
                </a:solidFill>
                <a:latin typeface="Outfit Thin Light"/>
                <a:ea typeface="Outfit Thin Light"/>
                <a:cs typeface="Outfit Thin Light"/>
                <a:sym typeface="Outfit Thin Light"/>
              </a:defRPr>
            </a:lvl1pPr>
          </a:lstStyle>
          <a:p>
            <a:pPr/>
            <a:r>
              <a:t>05</a:t>
            </a:r>
          </a:p>
        </p:txBody>
      </p:sp>
      <p:sp>
        <p:nvSpPr>
          <p:cNvPr id="596" name="06"/>
          <p:cNvSpPr txBox="1"/>
          <p:nvPr/>
        </p:nvSpPr>
        <p:spPr>
          <a:xfrm>
            <a:off x="766884" y="10123941"/>
            <a:ext cx="2516125" cy="26670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lnSpc>
                <a:spcPct val="90000"/>
              </a:lnSpc>
              <a:defRPr spc="-319" sz="16000">
                <a:solidFill>
                  <a:srgbClr val="000000"/>
                </a:solidFill>
                <a:latin typeface="Outfit Thin Light"/>
                <a:ea typeface="Outfit Thin Light"/>
                <a:cs typeface="Outfit Thin Light"/>
                <a:sym typeface="Outfit Thin Light"/>
              </a:defRPr>
            </a:lvl1pPr>
          </a:lstStyle>
          <a:p>
            <a:pPr/>
            <a:r>
              <a:t>06</a:t>
            </a:r>
          </a:p>
        </p:txBody>
      </p:sp>
      <p:pic>
        <p:nvPicPr>
          <p:cNvPr id="597" name="PlaceholderImage.png" descr="PlaceholderImage.png"/>
          <p:cNvPicPr>
            <a:picLocks noChangeAspect="0"/>
          </p:cNvPicPr>
          <p:nvPr/>
        </p:nvPicPr>
        <p:blipFill>
          <a:blip r:embed="rId5">
            <a:extLst/>
          </a:blip>
          <a:srcRect l="0" t="24183" r="0" b="24183"/>
          <a:stretch>
            <a:fillRect/>
          </a:stretch>
        </p:blipFill>
        <p:spPr>
          <a:xfrm>
            <a:off x="8388567" y="4360473"/>
            <a:ext cx="15241059" cy="7869558"/>
          </a:xfrm>
          <a:prstGeom prst="rect">
            <a:avLst/>
          </a:prstGeom>
          <a:ln w="12700">
            <a:miter lim="400000"/>
          </a:ln>
        </p:spPr>
      </p:pic>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mediacall" nodeType="afterEffect" presetSubtype="0" presetID="1" grpId="1" fill="hold">
                                  <p:stCondLst>
                                    <p:cond delay="0"/>
                                  </p:stCondLst>
                                  <p:childTnLst>
                                    <p:cmd type="call" cmd="playFrom(0.0)">
                                      <p:cBhvr>
                                        <p:cTn id="6" dur="1000" fill="hold"/>
                                        <p:tgtEl>
                                          <p:spTgt spid="585"/>
                                        </p:tgtEl>
                                      </p:cBhvr>
                                    </p:cmd>
                                  </p:childTnLst>
                                </p:cTn>
                              </p:par>
                            </p:childTnLst>
                          </p:cTn>
                        </p:par>
                      </p:childTnLst>
                    </p:cTn>
                  </p:par>
                </p:childTnLst>
              </p:cTn>
              <p:prevCondLst>
                <p:cond evt="onPrev">
                  <p:tgtEl>
                    <p:sldTgt/>
                  </p:tgtEl>
                </p:cond>
              </p:prevCondLst>
              <p:nextCondLst>
                <p:cond evt="onNext">
                  <p:tgtEl>
                    <p:sldTgt/>
                  </p:tgtEl>
                </p:cond>
              </p:nextCondLst>
            </p:seq>
            <p:video fullScrn="0">
              <p:cMediaNode mute="0" showWhenStopped="1" numSld="1" vol="100000">
                <p:cTn id="7" fill="hold" display="0">
                  <p:stCondLst>
                    <p:cond delay="indefinite"/>
                  </p:stCondLst>
                </p:cTn>
                <p:tgtEl>
                  <p:spTgt spid="585"/>
                </p:tgtEl>
              </p:cMediaNode>
            </p:video>
            <p:seq concurrent="1" prevAc="none" nextAc="seek">
              <p:cTn id="8" evtFilter="cancelBubble" nodeType="interactiveSeq" restart="whenNotActive" fill="hold">
                <p:stCondLst>
                  <p:cond delay="0" evt="onClick">
                    <p:tgtEl>
                      <p:spTgt spid="585"/>
                    </p:tgtEl>
                  </p:cond>
                </p:stCondLst>
                <p:endSync delay="0" evt="end">
                  <p:rtn val="all"/>
                </p:endSync>
                <p:childTnLst>
                  <p:par>
                    <p:cTn id="9" fill="hold">
                      <p:stCondLst>
                        <p:cond delay="0"/>
                      </p:stCondLst>
                      <p:childTnLst>
                        <p:par>
                          <p:cTn id="10" fill="hold">
                            <p:stCondLst>
                              <p:cond delay="0"/>
                            </p:stCondLst>
                            <p:childTnLst>
                              <p:par>
                                <p:cTn id="11" presetClass="mediacall" nodeType="clickEffect" presetSubtype="0" presetID="2" fill="hold">
                                  <p:stCondLst>
                                    <p:cond delay="0"/>
                                  </p:stCondLst>
                                  <p:childTnLst>
                                    <p:cmd type="call" cmd="togglePause">
                                      <p:cBhvr>
                                        <p:cTn id="12" dur="1" fill="hold"/>
                                        <p:tgtEl>
                                          <p:spTgt spid="585"/>
                                        </p:tgtEl>
                                      </p:cBhvr>
                                    </p:cmd>
                                  </p:childTnLst>
                                </p:cTn>
                              </p:par>
                            </p:childTnLst>
                          </p:cTn>
                        </p:par>
                      </p:childTnLst>
                    </p:cTn>
                  </p:par>
                </p:childTnLst>
              </p:cTn>
              <p:nextCondLst>
                <p:cond delay="0" evt="onClick">
                  <p:tgtEl>
                    <p:spTgt spid="585"/>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E2E2E2"/>
        </a:solidFill>
      </p:bgPr>
    </p:bg>
    <p:spTree>
      <p:nvGrpSpPr>
        <p:cNvPr id="1" name=""/>
        <p:cNvGrpSpPr/>
        <p:nvPr/>
      </p:nvGrpSpPr>
      <p:grpSpPr>
        <a:xfrm>
          <a:off x="0" y="0"/>
          <a:ext cx="0" cy="0"/>
          <a:chOff x="0" y="0"/>
          <a:chExt cx="0" cy="0"/>
        </a:xfrm>
      </p:grpSpPr>
      <p:pic>
        <p:nvPicPr>
          <p:cNvPr id="599" name="c1-3.mov" descr="c1-3.mov"/>
          <p:cNvPicPr>
            <a:picLocks noChangeAspect="0"/>
          </p:cNvPicPr>
          <p:nvPr>
            <a:videoFile r:link="rId2"/>
            <p:extLst>
              <p:ext uri="{DAA4B4D4-6D71-4841-9C94-3DE7FCFB9230}">
                <p14:media xmlns:p14="http://schemas.microsoft.com/office/powerpoint/2010/main" r:embed="rId3"/>
              </p:ext>
            </p:extLst>
          </p:nvPr>
        </p:nvPicPr>
        <p:blipFill>
          <a:blip r:embed="rId4">
            <a:extLst/>
          </a:blip>
          <a:stretch>
            <a:fillRect/>
          </a:stretch>
        </p:blipFill>
        <p:spPr>
          <a:xfrm>
            <a:off x="0" y="0"/>
            <a:ext cx="24384000" cy="13716000"/>
          </a:xfrm>
          <a:prstGeom prst="rect">
            <a:avLst/>
          </a:prstGeom>
          <a:ln w="12700">
            <a:miter lim="400000"/>
          </a:ln>
        </p:spPr>
      </p:pic>
      <p:pic>
        <p:nvPicPr>
          <p:cNvPr id="600" name="PlaceholderImage.png" descr="PlaceholderImage.png"/>
          <p:cNvPicPr>
            <a:picLocks noChangeAspect="0"/>
          </p:cNvPicPr>
          <p:nvPr/>
        </p:nvPicPr>
        <p:blipFill>
          <a:blip r:embed="rId5">
            <a:extLst/>
          </a:blip>
          <a:srcRect l="0" t="17855" r="0" b="17855"/>
          <a:stretch>
            <a:fillRect/>
          </a:stretch>
        </p:blipFill>
        <p:spPr>
          <a:xfrm>
            <a:off x="774955" y="6020978"/>
            <a:ext cx="10673004" cy="6861515"/>
          </a:xfrm>
          <a:prstGeom prst="rect">
            <a:avLst/>
          </a:prstGeom>
          <a:ln w="12700">
            <a:miter lim="400000"/>
          </a:ln>
        </p:spPr>
      </p:pic>
      <p:sp>
        <p:nvSpPr>
          <p:cNvPr id="601" name="THE…"/>
          <p:cNvSpPr txBox="1"/>
          <p:nvPr/>
        </p:nvSpPr>
        <p:spPr>
          <a:xfrm>
            <a:off x="762000" y="1104900"/>
            <a:ext cx="11680715" cy="446278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l">
              <a:lnSpc>
                <a:spcPct val="70000"/>
              </a:lnSpc>
              <a:defRPr spc="-319" sz="16000">
                <a:solidFill>
                  <a:srgbClr val="000000"/>
                </a:solidFill>
                <a:latin typeface="Outfit Thin Light"/>
                <a:ea typeface="Outfit Thin Light"/>
                <a:cs typeface="Outfit Thin Light"/>
                <a:sym typeface="Outfit Thin Light"/>
              </a:defRPr>
            </a:pPr>
            <a:r>
              <a:t>THE</a:t>
            </a:r>
          </a:p>
          <a:p>
            <a:pPr algn="l">
              <a:lnSpc>
                <a:spcPct val="70000"/>
              </a:lnSpc>
              <a:defRPr spc="-319" sz="16000">
                <a:solidFill>
                  <a:srgbClr val="000000"/>
                </a:solidFill>
                <a:latin typeface="Outfit Thin Light"/>
                <a:ea typeface="Outfit Thin Light"/>
                <a:cs typeface="Outfit Thin Light"/>
                <a:sym typeface="Outfit Thin Light"/>
              </a:defRPr>
            </a:pPr>
            <a:r>
              <a:t>CAMPAIGN</a:t>
            </a:r>
          </a:p>
        </p:txBody>
      </p:sp>
      <p:sp>
        <p:nvSpPr>
          <p:cNvPr id="602" name="Cras justo odio, dapibus ac facilisis in, egestas eget quam. Fusce dapibus, tellus ac cursus commodo, tortor mauris condimentum nibh, ut fermentum massa justo sit amet risus. Praesent commodo cursus magna, vel scelerisque nisl consectetur et."/>
          <p:cNvSpPr txBox="1"/>
          <p:nvPr/>
        </p:nvSpPr>
        <p:spPr>
          <a:xfrm>
            <a:off x="15504179" y="9921663"/>
            <a:ext cx="7990735" cy="2311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120000"/>
              </a:lnSpc>
              <a:defRPr spc="72">
                <a:solidFill>
                  <a:srgbClr val="010203"/>
                </a:solidFill>
                <a:latin typeface="Outfit Thin Light"/>
                <a:ea typeface="Outfit Thin Light"/>
                <a:cs typeface="Outfit Thin Light"/>
                <a:sym typeface="Outfit Thin Light"/>
              </a:defRPr>
            </a:lvl1pPr>
          </a:lstStyle>
          <a:p>
            <a:pPr/>
            <a:r>
              <a:t>Cras justo odio, dapibus ac facilisis in, egestas eget quam. Fusce dapibus, tellus ac cursus commodo, tortor mauris condimentum nibh, ut fermentum massa justo sit amet risus. Praesent commodo cursus magna, vel scelerisque nisl consectetur et.</a:t>
            </a:r>
          </a:p>
        </p:txBody>
      </p:sp>
      <p:sp>
        <p:nvSpPr>
          <p:cNvPr id="603" name="Introduce the campaign"/>
          <p:cNvSpPr txBox="1"/>
          <p:nvPr/>
        </p:nvSpPr>
        <p:spPr>
          <a:xfrm>
            <a:off x="15504179" y="9102513"/>
            <a:ext cx="4251656" cy="4826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defTabSz="825500">
              <a:defRPr cap="all">
                <a:solidFill>
                  <a:srgbClr val="000000"/>
                </a:solidFill>
                <a:latin typeface="Outfit Thin Bold"/>
                <a:ea typeface="Outfit Thin Bold"/>
                <a:cs typeface="Outfit Thin Bold"/>
                <a:sym typeface="Outfit Thin Bold"/>
              </a:defRPr>
            </a:lvl1pPr>
          </a:lstStyle>
          <a:p>
            <a:pPr/>
            <a:r>
              <a:t>Introduce the campaign</a:t>
            </a:r>
          </a:p>
        </p:txBody>
      </p:sp>
      <p:sp>
        <p:nvSpPr>
          <p:cNvPr id="604" name="Cras justo odio, dapibus ac facilisis in, egestas eget quam. Fusce dapibus, tellus ac cursus commodo, tortor mauris condimentum nibh, ut fermentum massa justo sit amet risus. Praesent commodo cursus magna, vel scelerisque nisl consectetur et."/>
          <p:cNvSpPr txBox="1"/>
          <p:nvPr/>
        </p:nvSpPr>
        <p:spPr>
          <a:xfrm>
            <a:off x="15504179" y="4673324"/>
            <a:ext cx="7990735" cy="2311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120000"/>
              </a:lnSpc>
              <a:defRPr spc="72">
                <a:solidFill>
                  <a:srgbClr val="010203"/>
                </a:solidFill>
                <a:latin typeface="Outfit Thin Light"/>
                <a:ea typeface="Outfit Thin Light"/>
                <a:cs typeface="Outfit Thin Light"/>
                <a:sym typeface="Outfit Thin Light"/>
              </a:defRPr>
            </a:lvl1pPr>
          </a:lstStyle>
          <a:p>
            <a:pPr/>
            <a:r>
              <a:t>Cras justo odio, dapibus ac facilisis in, egestas eget quam. Fusce dapibus, tellus ac cursus commodo, tortor mauris condimentum nibh, ut fermentum massa justo sit amet risus. Praesent commodo cursus magna, vel scelerisque nisl consectetur et.</a:t>
            </a:r>
          </a:p>
        </p:txBody>
      </p:sp>
      <p:sp>
        <p:nvSpPr>
          <p:cNvPr id="605" name="Keep things on track"/>
          <p:cNvSpPr txBox="1"/>
          <p:nvPr/>
        </p:nvSpPr>
        <p:spPr>
          <a:xfrm>
            <a:off x="15504179" y="3854174"/>
            <a:ext cx="3726638" cy="4826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defTabSz="825500">
              <a:defRPr cap="all">
                <a:solidFill>
                  <a:srgbClr val="000000"/>
                </a:solidFill>
                <a:latin typeface="Outfit Thin Bold"/>
                <a:ea typeface="Outfit Thin Bold"/>
                <a:cs typeface="Outfit Thin Bold"/>
                <a:sym typeface="Outfit Thin Bold"/>
              </a:defRPr>
            </a:lvl1pPr>
          </a:lstStyle>
          <a:p>
            <a:pPr/>
            <a:r>
              <a:t>Keep things on track </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mediacall" nodeType="afterEffect" presetSubtype="0" presetID="1" grpId="1" fill="hold">
                                  <p:stCondLst>
                                    <p:cond delay="0"/>
                                  </p:stCondLst>
                                  <p:childTnLst>
                                    <p:cmd type="call" cmd="playFrom(0.0)">
                                      <p:cBhvr>
                                        <p:cTn id="6" dur="1000" fill="hold"/>
                                        <p:tgtEl>
                                          <p:spTgt spid="599"/>
                                        </p:tgtEl>
                                      </p:cBhvr>
                                    </p:cmd>
                                  </p:childTnLst>
                                </p:cTn>
                              </p:par>
                            </p:childTnLst>
                          </p:cTn>
                        </p:par>
                      </p:childTnLst>
                    </p:cTn>
                  </p:par>
                </p:childTnLst>
              </p:cTn>
              <p:prevCondLst>
                <p:cond evt="onPrev">
                  <p:tgtEl>
                    <p:sldTgt/>
                  </p:tgtEl>
                </p:cond>
              </p:prevCondLst>
              <p:nextCondLst>
                <p:cond evt="onNext">
                  <p:tgtEl>
                    <p:sldTgt/>
                  </p:tgtEl>
                </p:cond>
              </p:nextCondLst>
            </p:seq>
            <p:video fullScrn="0">
              <p:cMediaNode mute="0" showWhenStopped="1" numSld="1" vol="100000">
                <p:cTn id="7" fill="hold" display="0">
                  <p:stCondLst>
                    <p:cond delay="indefinite"/>
                  </p:stCondLst>
                </p:cTn>
                <p:tgtEl>
                  <p:spTgt spid="599"/>
                </p:tgtEl>
              </p:cMediaNode>
            </p:video>
            <p:seq concurrent="1" prevAc="none" nextAc="seek">
              <p:cTn id="8" evtFilter="cancelBubble" nodeType="interactiveSeq" restart="whenNotActive" fill="hold">
                <p:stCondLst>
                  <p:cond delay="0" evt="onClick">
                    <p:tgtEl>
                      <p:spTgt spid="599"/>
                    </p:tgtEl>
                  </p:cond>
                </p:stCondLst>
                <p:endSync delay="0" evt="end">
                  <p:rtn val="all"/>
                </p:endSync>
                <p:childTnLst>
                  <p:par>
                    <p:cTn id="9" fill="hold">
                      <p:stCondLst>
                        <p:cond delay="0"/>
                      </p:stCondLst>
                      <p:childTnLst>
                        <p:par>
                          <p:cTn id="10" fill="hold">
                            <p:stCondLst>
                              <p:cond delay="0"/>
                            </p:stCondLst>
                            <p:childTnLst>
                              <p:par>
                                <p:cTn id="11" presetClass="mediacall" nodeType="clickEffect" presetSubtype="0" presetID="2" fill="hold">
                                  <p:stCondLst>
                                    <p:cond delay="0"/>
                                  </p:stCondLst>
                                  <p:childTnLst>
                                    <p:cmd type="call" cmd="togglePause">
                                      <p:cBhvr>
                                        <p:cTn id="12" dur="1" fill="hold"/>
                                        <p:tgtEl>
                                          <p:spTgt spid="599"/>
                                        </p:tgtEl>
                                      </p:cBhvr>
                                    </p:cmd>
                                  </p:childTnLst>
                                </p:cTn>
                              </p:par>
                            </p:childTnLst>
                          </p:cTn>
                        </p:par>
                      </p:childTnLst>
                    </p:cTn>
                  </p:par>
                </p:childTnLst>
              </p:cTn>
              <p:nextCondLst>
                <p:cond delay="0" evt="onClick">
                  <p:tgtEl>
                    <p:spTgt spid="599"/>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E2E2E2"/>
        </a:solidFill>
      </p:bgPr>
    </p:bg>
    <p:spTree>
      <p:nvGrpSpPr>
        <p:cNvPr id="1" name=""/>
        <p:cNvGrpSpPr/>
        <p:nvPr/>
      </p:nvGrpSpPr>
      <p:grpSpPr>
        <a:xfrm>
          <a:off x="0" y="0"/>
          <a:ext cx="0" cy="0"/>
          <a:chOff x="0" y="0"/>
          <a:chExt cx="0" cy="0"/>
        </a:xfrm>
      </p:grpSpPr>
      <p:pic>
        <p:nvPicPr>
          <p:cNvPr id="607" name="c1-1.mov" descr="c1-1.mov"/>
          <p:cNvPicPr>
            <a:picLocks noChangeAspect="0"/>
          </p:cNvPicPr>
          <p:nvPr>
            <a:videoFile r:link="rId2"/>
            <p:extLst>
              <p:ext uri="{DAA4B4D4-6D71-4841-9C94-3DE7FCFB9230}">
                <p14:media xmlns:p14="http://schemas.microsoft.com/office/powerpoint/2010/main" r:embed="rId3"/>
              </p:ext>
            </p:extLst>
          </p:nvPr>
        </p:nvPicPr>
        <p:blipFill>
          <a:blip r:embed="rId4">
            <a:extLst/>
          </a:blip>
          <a:stretch>
            <a:fillRect/>
          </a:stretch>
        </p:blipFill>
        <p:spPr>
          <a:xfrm>
            <a:off x="0" y="0"/>
            <a:ext cx="24384000" cy="13716000"/>
          </a:xfrm>
          <a:prstGeom prst="rect">
            <a:avLst/>
          </a:prstGeom>
          <a:ln w="12700">
            <a:miter lim="400000"/>
          </a:ln>
        </p:spPr>
      </p:pic>
      <p:sp>
        <p:nvSpPr>
          <p:cNvPr id="608" name="THE…"/>
          <p:cNvSpPr txBox="1"/>
          <p:nvPr/>
        </p:nvSpPr>
        <p:spPr>
          <a:xfrm>
            <a:off x="762000" y="1104900"/>
            <a:ext cx="11680715" cy="446278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l">
              <a:lnSpc>
                <a:spcPct val="70000"/>
              </a:lnSpc>
              <a:defRPr spc="-319" sz="16000">
                <a:solidFill>
                  <a:srgbClr val="000000"/>
                </a:solidFill>
                <a:latin typeface="Outfit Thin Light"/>
                <a:ea typeface="Outfit Thin Light"/>
                <a:cs typeface="Outfit Thin Light"/>
                <a:sym typeface="Outfit Thin Light"/>
              </a:defRPr>
            </a:pPr>
            <a:r>
              <a:t>THE</a:t>
            </a:r>
          </a:p>
          <a:p>
            <a:pPr algn="l">
              <a:lnSpc>
                <a:spcPct val="70000"/>
              </a:lnSpc>
              <a:defRPr spc="-319" sz="16000">
                <a:solidFill>
                  <a:srgbClr val="000000"/>
                </a:solidFill>
                <a:latin typeface="Outfit Thin Light"/>
                <a:ea typeface="Outfit Thin Light"/>
                <a:cs typeface="Outfit Thin Light"/>
                <a:sym typeface="Outfit Thin Light"/>
              </a:defRPr>
            </a:pPr>
            <a:r>
              <a:t>CAMPAIGN</a:t>
            </a:r>
          </a:p>
        </p:txBody>
      </p:sp>
      <p:sp>
        <p:nvSpPr>
          <p:cNvPr id="609" name="Aenean eu leo quam. Pellentesque ornare sem lacinia quam venenatis vestibulum. Maecenas sed diam eget risus varius blandit sit amet non magna."/>
          <p:cNvSpPr txBox="1"/>
          <p:nvPr/>
        </p:nvSpPr>
        <p:spPr>
          <a:xfrm>
            <a:off x="830144" y="10556663"/>
            <a:ext cx="7990735" cy="13970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120000"/>
              </a:lnSpc>
              <a:defRPr spc="72">
                <a:solidFill>
                  <a:srgbClr val="010203"/>
                </a:solidFill>
                <a:latin typeface="Outfit Thin Light"/>
                <a:ea typeface="Outfit Thin Light"/>
                <a:cs typeface="Outfit Thin Light"/>
                <a:sym typeface="Outfit Thin Light"/>
              </a:defRPr>
            </a:lvl1pPr>
          </a:lstStyle>
          <a:p>
            <a:pPr/>
            <a:r>
              <a:t>Aenean eu leo quam. Pellentesque ornare sem lacinia quam venenatis vestibulum. Maecenas sed diam eget risus varius blandit sit amet non magna.</a:t>
            </a:r>
          </a:p>
        </p:txBody>
      </p:sp>
      <p:sp>
        <p:nvSpPr>
          <p:cNvPr id="610" name="Introduce the campaign"/>
          <p:cNvSpPr txBox="1"/>
          <p:nvPr/>
        </p:nvSpPr>
        <p:spPr>
          <a:xfrm>
            <a:off x="830144" y="9737513"/>
            <a:ext cx="4251656" cy="4826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defTabSz="825500">
              <a:defRPr cap="all">
                <a:solidFill>
                  <a:srgbClr val="000000"/>
                </a:solidFill>
                <a:latin typeface="Outfit Thin Bold"/>
                <a:ea typeface="Outfit Thin Bold"/>
                <a:cs typeface="Outfit Thin Bold"/>
                <a:sym typeface="Outfit Thin Bold"/>
              </a:defRPr>
            </a:lvl1pPr>
          </a:lstStyle>
          <a:p>
            <a:pPr/>
            <a:r>
              <a:t>Introduce the campaign</a:t>
            </a:r>
          </a:p>
        </p:txBody>
      </p:sp>
      <p:sp>
        <p:nvSpPr>
          <p:cNvPr id="611" name="Aenean eu leo quam. Pellentesque ornare sem lacinia quam venenatis vestibulum. Maecenas sed diam eget risus varius blandit sit amet non magna."/>
          <p:cNvSpPr txBox="1"/>
          <p:nvPr/>
        </p:nvSpPr>
        <p:spPr>
          <a:xfrm>
            <a:off x="830144" y="7391124"/>
            <a:ext cx="7990735" cy="13970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120000"/>
              </a:lnSpc>
              <a:defRPr spc="72">
                <a:solidFill>
                  <a:srgbClr val="010203"/>
                </a:solidFill>
                <a:latin typeface="Outfit Thin Light"/>
                <a:ea typeface="Outfit Thin Light"/>
                <a:cs typeface="Outfit Thin Light"/>
                <a:sym typeface="Outfit Thin Light"/>
              </a:defRPr>
            </a:lvl1pPr>
          </a:lstStyle>
          <a:p>
            <a:pPr/>
            <a:r>
              <a:t>Aenean eu leo quam. Pellentesque ornare sem lacinia quam venenatis vestibulum. Maecenas sed diam eget risus varius blandit sit amet non magna.</a:t>
            </a:r>
          </a:p>
        </p:txBody>
      </p:sp>
      <p:sp>
        <p:nvSpPr>
          <p:cNvPr id="612" name="Keep things on track"/>
          <p:cNvSpPr txBox="1"/>
          <p:nvPr/>
        </p:nvSpPr>
        <p:spPr>
          <a:xfrm>
            <a:off x="830144" y="6571974"/>
            <a:ext cx="3726638" cy="4826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defTabSz="825500">
              <a:defRPr cap="all">
                <a:solidFill>
                  <a:srgbClr val="000000"/>
                </a:solidFill>
                <a:latin typeface="Outfit Thin Bold"/>
                <a:ea typeface="Outfit Thin Bold"/>
                <a:cs typeface="Outfit Thin Bold"/>
                <a:sym typeface="Outfit Thin Bold"/>
              </a:defRPr>
            </a:lvl1pPr>
          </a:lstStyle>
          <a:p>
            <a:pPr/>
            <a:r>
              <a:t>Keep things on track </a:t>
            </a:r>
          </a:p>
        </p:txBody>
      </p:sp>
      <p:pic>
        <p:nvPicPr>
          <p:cNvPr id="613" name="PlaceholderImage.png" descr="PlaceholderImage.png"/>
          <p:cNvPicPr>
            <a:picLocks noChangeAspect="1"/>
          </p:cNvPicPr>
          <p:nvPr/>
        </p:nvPicPr>
        <p:blipFill>
          <a:blip r:embed="rId5">
            <a:extLst/>
          </a:blip>
          <a:srcRect l="26959" t="0" r="26959" b="0"/>
          <a:stretch>
            <a:fillRect/>
          </a:stretch>
        </p:blipFill>
        <p:spPr>
          <a:xfrm>
            <a:off x="12459383" y="1904753"/>
            <a:ext cx="5080001" cy="11023998"/>
          </a:xfrm>
          <a:custGeom>
            <a:avLst/>
            <a:gdLst/>
            <a:ahLst/>
            <a:cxnLst>
              <a:cxn ang="0">
                <a:pos x="wd2" y="hd2"/>
              </a:cxn>
              <a:cxn ang="5400000">
                <a:pos x="wd2" y="hd2"/>
              </a:cxn>
              <a:cxn ang="10800000">
                <a:pos x="wd2" y="hd2"/>
              </a:cxn>
              <a:cxn ang="16200000">
                <a:pos x="wd2" y="hd2"/>
              </a:cxn>
            </a:cxnLst>
            <a:rect l="0" t="0" r="r" b="b"/>
            <a:pathLst>
              <a:path w="21599" h="21600" fill="norm" stroke="1" extrusionOk="0">
                <a:moveTo>
                  <a:pt x="2325" y="0"/>
                </a:moveTo>
                <a:cubicBezTo>
                  <a:pt x="1643" y="0"/>
                  <a:pt x="1233" y="0"/>
                  <a:pt x="960" y="53"/>
                </a:cubicBezTo>
                <a:cubicBezTo>
                  <a:pt x="567" y="119"/>
                  <a:pt x="258" y="261"/>
                  <a:pt x="115" y="442"/>
                </a:cubicBezTo>
                <a:cubicBezTo>
                  <a:pt x="1" y="568"/>
                  <a:pt x="0" y="757"/>
                  <a:pt x="0" y="1072"/>
                </a:cubicBezTo>
                <a:lnTo>
                  <a:pt x="0" y="20528"/>
                </a:lnTo>
                <a:cubicBezTo>
                  <a:pt x="0" y="20842"/>
                  <a:pt x="1" y="21031"/>
                  <a:pt x="115" y="21157"/>
                </a:cubicBezTo>
                <a:cubicBezTo>
                  <a:pt x="258" y="21338"/>
                  <a:pt x="567" y="21481"/>
                  <a:pt x="960" y="21547"/>
                </a:cubicBezTo>
                <a:cubicBezTo>
                  <a:pt x="1233" y="21600"/>
                  <a:pt x="1643" y="21600"/>
                  <a:pt x="2325" y="21600"/>
                </a:cubicBezTo>
                <a:lnTo>
                  <a:pt x="19274" y="21600"/>
                </a:lnTo>
                <a:cubicBezTo>
                  <a:pt x="19956" y="21600"/>
                  <a:pt x="20366" y="21600"/>
                  <a:pt x="20639" y="21547"/>
                </a:cubicBezTo>
                <a:cubicBezTo>
                  <a:pt x="21032" y="21481"/>
                  <a:pt x="21343" y="21338"/>
                  <a:pt x="21486" y="21157"/>
                </a:cubicBezTo>
                <a:cubicBezTo>
                  <a:pt x="21600" y="21031"/>
                  <a:pt x="21599" y="20842"/>
                  <a:pt x="21599" y="20528"/>
                </a:cubicBezTo>
                <a:lnTo>
                  <a:pt x="21599" y="1072"/>
                </a:lnTo>
                <a:cubicBezTo>
                  <a:pt x="21599" y="757"/>
                  <a:pt x="21600" y="568"/>
                  <a:pt x="21486" y="442"/>
                </a:cubicBezTo>
                <a:cubicBezTo>
                  <a:pt x="21343" y="261"/>
                  <a:pt x="21032" y="119"/>
                  <a:pt x="20639" y="53"/>
                </a:cubicBezTo>
                <a:cubicBezTo>
                  <a:pt x="20366" y="0"/>
                  <a:pt x="19956" y="0"/>
                  <a:pt x="19274" y="0"/>
                </a:cubicBezTo>
                <a:lnTo>
                  <a:pt x="2325" y="0"/>
                </a:lnTo>
                <a:close/>
              </a:path>
            </a:pathLst>
          </a:custGeom>
          <a:ln w="12700">
            <a:miter lim="400000"/>
          </a:ln>
        </p:spPr>
      </p:pic>
      <p:pic>
        <p:nvPicPr>
          <p:cNvPr id="614" name="PlaceholderImage.png" descr="PlaceholderImage.png"/>
          <p:cNvPicPr>
            <a:picLocks noChangeAspect="1"/>
          </p:cNvPicPr>
          <p:nvPr/>
        </p:nvPicPr>
        <p:blipFill>
          <a:blip r:embed="rId5">
            <a:extLst/>
          </a:blip>
          <a:srcRect l="26959" t="0" r="26959" b="0"/>
          <a:stretch>
            <a:fillRect/>
          </a:stretch>
        </p:blipFill>
        <p:spPr>
          <a:xfrm>
            <a:off x="18051746" y="1904753"/>
            <a:ext cx="5080001" cy="11023998"/>
          </a:xfrm>
          <a:custGeom>
            <a:avLst/>
            <a:gdLst/>
            <a:ahLst/>
            <a:cxnLst>
              <a:cxn ang="0">
                <a:pos x="wd2" y="hd2"/>
              </a:cxn>
              <a:cxn ang="5400000">
                <a:pos x="wd2" y="hd2"/>
              </a:cxn>
              <a:cxn ang="10800000">
                <a:pos x="wd2" y="hd2"/>
              </a:cxn>
              <a:cxn ang="16200000">
                <a:pos x="wd2" y="hd2"/>
              </a:cxn>
            </a:cxnLst>
            <a:rect l="0" t="0" r="r" b="b"/>
            <a:pathLst>
              <a:path w="21599" h="21600" fill="norm" stroke="1" extrusionOk="0">
                <a:moveTo>
                  <a:pt x="2325" y="0"/>
                </a:moveTo>
                <a:cubicBezTo>
                  <a:pt x="1643" y="0"/>
                  <a:pt x="1233" y="0"/>
                  <a:pt x="960" y="53"/>
                </a:cubicBezTo>
                <a:cubicBezTo>
                  <a:pt x="567" y="119"/>
                  <a:pt x="258" y="261"/>
                  <a:pt x="115" y="442"/>
                </a:cubicBezTo>
                <a:cubicBezTo>
                  <a:pt x="1" y="568"/>
                  <a:pt x="0" y="757"/>
                  <a:pt x="0" y="1072"/>
                </a:cubicBezTo>
                <a:lnTo>
                  <a:pt x="0" y="20528"/>
                </a:lnTo>
                <a:cubicBezTo>
                  <a:pt x="0" y="20842"/>
                  <a:pt x="1" y="21031"/>
                  <a:pt x="115" y="21157"/>
                </a:cubicBezTo>
                <a:cubicBezTo>
                  <a:pt x="258" y="21338"/>
                  <a:pt x="567" y="21481"/>
                  <a:pt x="960" y="21547"/>
                </a:cubicBezTo>
                <a:cubicBezTo>
                  <a:pt x="1233" y="21600"/>
                  <a:pt x="1643" y="21600"/>
                  <a:pt x="2325" y="21600"/>
                </a:cubicBezTo>
                <a:lnTo>
                  <a:pt x="19274" y="21600"/>
                </a:lnTo>
                <a:cubicBezTo>
                  <a:pt x="19956" y="21600"/>
                  <a:pt x="20366" y="21600"/>
                  <a:pt x="20639" y="21547"/>
                </a:cubicBezTo>
                <a:cubicBezTo>
                  <a:pt x="21032" y="21481"/>
                  <a:pt x="21343" y="21338"/>
                  <a:pt x="21486" y="21157"/>
                </a:cubicBezTo>
                <a:cubicBezTo>
                  <a:pt x="21600" y="21031"/>
                  <a:pt x="21599" y="20842"/>
                  <a:pt x="21599" y="20528"/>
                </a:cubicBezTo>
                <a:lnTo>
                  <a:pt x="21599" y="1072"/>
                </a:lnTo>
                <a:cubicBezTo>
                  <a:pt x="21599" y="757"/>
                  <a:pt x="21600" y="568"/>
                  <a:pt x="21486" y="442"/>
                </a:cubicBezTo>
                <a:cubicBezTo>
                  <a:pt x="21343" y="261"/>
                  <a:pt x="21032" y="119"/>
                  <a:pt x="20639" y="53"/>
                </a:cubicBezTo>
                <a:cubicBezTo>
                  <a:pt x="20366" y="0"/>
                  <a:pt x="19956" y="0"/>
                  <a:pt x="19274" y="0"/>
                </a:cubicBezTo>
                <a:lnTo>
                  <a:pt x="2325" y="0"/>
                </a:lnTo>
                <a:close/>
              </a:path>
            </a:pathLst>
          </a:custGeom>
          <a:ln w="12700">
            <a:miter lim="400000"/>
          </a:ln>
        </p:spPr>
      </p:pic>
      <p:sp>
        <p:nvSpPr>
          <p:cNvPr id="615" name="👱🏾♀️Target"/>
          <p:cNvSpPr/>
          <p:nvPr/>
        </p:nvSpPr>
        <p:spPr>
          <a:xfrm rot="20760000">
            <a:off x="8806906" y="1668645"/>
            <a:ext cx="3089576" cy="1270001"/>
          </a:xfrm>
          <a:prstGeom prst="roundRect">
            <a:avLst>
              <a:gd name="adj" fmla="val 20616"/>
            </a:avLst>
          </a:prstGeom>
          <a:solidFill>
            <a:srgbClr val="EC6740"/>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defTabSz="825500">
              <a:defRPr sz="3200">
                <a:solidFill>
                  <a:srgbClr val="FFFFFF"/>
                </a:solidFill>
                <a:latin typeface="Outfit Thin Regular"/>
                <a:ea typeface="Outfit Thin Regular"/>
                <a:cs typeface="Outfit Thin Regular"/>
                <a:sym typeface="Outfit Thin Regular"/>
              </a:defRPr>
            </a:lvl1pPr>
          </a:lstStyle>
          <a:p>
            <a:pPr/>
            <a:r>
              <a:t>👱🏾‍♀️Target</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mediacall" nodeType="afterEffect" presetSubtype="0" presetID="1" grpId="1" fill="hold">
                                  <p:stCondLst>
                                    <p:cond delay="0"/>
                                  </p:stCondLst>
                                  <p:childTnLst>
                                    <p:cmd type="call" cmd="playFrom(0.0)">
                                      <p:cBhvr>
                                        <p:cTn id="6" dur="1000" fill="hold"/>
                                        <p:tgtEl>
                                          <p:spTgt spid="607"/>
                                        </p:tgtEl>
                                      </p:cBhvr>
                                    </p:cmd>
                                  </p:childTnLst>
                                </p:cTn>
                              </p:par>
                            </p:childTnLst>
                          </p:cTn>
                        </p:par>
                      </p:childTnLst>
                    </p:cTn>
                  </p:par>
                </p:childTnLst>
              </p:cTn>
              <p:prevCondLst>
                <p:cond evt="onPrev">
                  <p:tgtEl>
                    <p:sldTgt/>
                  </p:tgtEl>
                </p:cond>
              </p:prevCondLst>
              <p:nextCondLst>
                <p:cond evt="onNext">
                  <p:tgtEl>
                    <p:sldTgt/>
                  </p:tgtEl>
                </p:cond>
              </p:nextCondLst>
            </p:seq>
            <p:video fullScrn="0">
              <p:cMediaNode mute="0" showWhenStopped="1" numSld="1" vol="100000">
                <p:cTn id="7" fill="hold" display="0">
                  <p:stCondLst>
                    <p:cond delay="indefinite"/>
                  </p:stCondLst>
                </p:cTn>
                <p:tgtEl>
                  <p:spTgt spid="607"/>
                </p:tgtEl>
              </p:cMediaNode>
            </p:video>
            <p:seq concurrent="1" prevAc="none" nextAc="seek">
              <p:cTn id="8" evtFilter="cancelBubble" nodeType="interactiveSeq" restart="whenNotActive" fill="hold">
                <p:stCondLst>
                  <p:cond delay="0" evt="onClick">
                    <p:tgtEl>
                      <p:spTgt spid="607"/>
                    </p:tgtEl>
                  </p:cond>
                </p:stCondLst>
                <p:endSync delay="0" evt="end">
                  <p:rtn val="all"/>
                </p:endSync>
                <p:childTnLst>
                  <p:par>
                    <p:cTn id="9" fill="hold">
                      <p:stCondLst>
                        <p:cond delay="0"/>
                      </p:stCondLst>
                      <p:childTnLst>
                        <p:par>
                          <p:cTn id="10" fill="hold">
                            <p:stCondLst>
                              <p:cond delay="0"/>
                            </p:stCondLst>
                            <p:childTnLst>
                              <p:par>
                                <p:cTn id="11" presetClass="mediacall" nodeType="clickEffect" presetSubtype="0" presetID="2" fill="hold">
                                  <p:stCondLst>
                                    <p:cond delay="0"/>
                                  </p:stCondLst>
                                  <p:childTnLst>
                                    <p:cmd type="call" cmd="togglePause">
                                      <p:cBhvr>
                                        <p:cTn id="12" dur="1" fill="hold"/>
                                        <p:tgtEl>
                                          <p:spTgt spid="607"/>
                                        </p:tgtEl>
                                      </p:cBhvr>
                                    </p:cmd>
                                  </p:childTnLst>
                                </p:cTn>
                              </p:par>
                            </p:childTnLst>
                          </p:cTn>
                        </p:par>
                      </p:childTnLst>
                    </p:cTn>
                  </p:par>
                </p:childTnLst>
              </p:cTn>
              <p:nextCondLst>
                <p:cond delay="0" evt="onClick">
                  <p:tgtEl>
                    <p:spTgt spid="607"/>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E2E2E2"/>
        </a:solidFill>
      </p:bgPr>
    </p:bg>
    <p:spTree>
      <p:nvGrpSpPr>
        <p:cNvPr id="1" name=""/>
        <p:cNvGrpSpPr/>
        <p:nvPr/>
      </p:nvGrpSpPr>
      <p:grpSpPr>
        <a:xfrm>
          <a:off x="0" y="0"/>
          <a:ext cx="0" cy="0"/>
          <a:chOff x="0" y="0"/>
          <a:chExt cx="0" cy="0"/>
        </a:xfrm>
      </p:grpSpPr>
      <p:pic>
        <p:nvPicPr>
          <p:cNvPr id="617" name="c1-7.mov" descr="c1-7.mov"/>
          <p:cNvPicPr>
            <a:picLocks noChangeAspect="0"/>
          </p:cNvPicPr>
          <p:nvPr>
            <a:videoFile r:link="rId2"/>
            <p:extLst>
              <p:ext uri="{DAA4B4D4-6D71-4841-9C94-3DE7FCFB9230}">
                <p14:media xmlns:p14="http://schemas.microsoft.com/office/powerpoint/2010/main" r:embed="rId3"/>
              </p:ext>
            </p:extLst>
          </p:nvPr>
        </p:nvPicPr>
        <p:blipFill>
          <a:blip r:embed="rId4">
            <a:extLst/>
          </a:blip>
          <a:stretch>
            <a:fillRect/>
          </a:stretch>
        </p:blipFill>
        <p:spPr>
          <a:xfrm>
            <a:off x="0" y="0"/>
            <a:ext cx="24384000" cy="13716000"/>
          </a:xfrm>
          <a:prstGeom prst="rect">
            <a:avLst/>
          </a:prstGeom>
          <a:ln w="12700">
            <a:miter lim="400000"/>
          </a:ln>
        </p:spPr>
      </p:pic>
      <p:sp>
        <p:nvSpPr>
          <p:cNvPr id="618" name="THE…"/>
          <p:cNvSpPr txBox="1"/>
          <p:nvPr/>
        </p:nvSpPr>
        <p:spPr>
          <a:xfrm>
            <a:off x="762000" y="1104900"/>
            <a:ext cx="11680715" cy="446278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l">
              <a:lnSpc>
                <a:spcPct val="70000"/>
              </a:lnSpc>
              <a:defRPr spc="-319" sz="16000">
                <a:solidFill>
                  <a:srgbClr val="000000"/>
                </a:solidFill>
                <a:latin typeface="Outfit Thin Light"/>
                <a:ea typeface="Outfit Thin Light"/>
                <a:cs typeface="Outfit Thin Light"/>
                <a:sym typeface="Outfit Thin Light"/>
              </a:defRPr>
            </a:pPr>
            <a:r>
              <a:t>THE</a:t>
            </a:r>
          </a:p>
          <a:p>
            <a:pPr algn="l">
              <a:lnSpc>
                <a:spcPct val="70000"/>
              </a:lnSpc>
              <a:defRPr spc="-319" sz="16000">
                <a:solidFill>
                  <a:srgbClr val="000000"/>
                </a:solidFill>
                <a:latin typeface="Outfit Thin Light"/>
                <a:ea typeface="Outfit Thin Light"/>
                <a:cs typeface="Outfit Thin Light"/>
                <a:sym typeface="Outfit Thin Light"/>
              </a:defRPr>
            </a:pPr>
            <a:r>
              <a:t>CAMPAIGN</a:t>
            </a:r>
          </a:p>
        </p:txBody>
      </p:sp>
      <p:sp>
        <p:nvSpPr>
          <p:cNvPr id="619" name="Cum sociis natoque penatibus et magnis dis parturient montes, nascetur ridiculus mus. Integer posuere erat a ante venenatis dapibus posuere velit aliquet."/>
          <p:cNvSpPr txBox="1"/>
          <p:nvPr/>
        </p:nvSpPr>
        <p:spPr>
          <a:xfrm>
            <a:off x="8892104" y="11356699"/>
            <a:ext cx="7990735" cy="13970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120000"/>
              </a:lnSpc>
              <a:defRPr spc="72">
                <a:solidFill>
                  <a:srgbClr val="010203"/>
                </a:solidFill>
                <a:latin typeface="Outfit Thin Light"/>
                <a:ea typeface="Outfit Thin Light"/>
                <a:cs typeface="Outfit Thin Light"/>
                <a:sym typeface="Outfit Thin Light"/>
              </a:defRPr>
            </a:lvl1pPr>
          </a:lstStyle>
          <a:p>
            <a:pPr/>
            <a:r>
              <a:t>Cum sociis natoque penatibus et magnis dis parturient montes, nascetur ridiculus mus. Integer posuere erat a ante venenatis dapibus posuere velit aliquet.</a:t>
            </a:r>
          </a:p>
        </p:txBody>
      </p:sp>
      <p:sp>
        <p:nvSpPr>
          <p:cNvPr id="620" name="Introduce the campaign"/>
          <p:cNvSpPr txBox="1"/>
          <p:nvPr/>
        </p:nvSpPr>
        <p:spPr>
          <a:xfrm>
            <a:off x="8904804" y="10585174"/>
            <a:ext cx="4251656" cy="4826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defTabSz="825500">
              <a:defRPr cap="all">
                <a:solidFill>
                  <a:srgbClr val="000000"/>
                </a:solidFill>
                <a:latin typeface="Outfit Thin Bold"/>
                <a:ea typeface="Outfit Thin Bold"/>
                <a:cs typeface="Outfit Thin Bold"/>
                <a:sym typeface="Outfit Thin Bold"/>
              </a:defRPr>
            </a:lvl1pPr>
          </a:lstStyle>
          <a:p>
            <a:pPr/>
            <a:r>
              <a:t>Introduce the campaign</a:t>
            </a:r>
          </a:p>
        </p:txBody>
      </p:sp>
      <p:sp>
        <p:nvSpPr>
          <p:cNvPr id="621" name="Cum sociis natoque penatibus et magnis dis parturient montes, nascetur ridiculus mus. Integer posuere erat a ante venenatis dapibus posuere velit aliquet."/>
          <p:cNvSpPr txBox="1"/>
          <p:nvPr/>
        </p:nvSpPr>
        <p:spPr>
          <a:xfrm>
            <a:off x="766644" y="11356699"/>
            <a:ext cx="7990735" cy="13970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120000"/>
              </a:lnSpc>
              <a:defRPr spc="72">
                <a:solidFill>
                  <a:srgbClr val="010203"/>
                </a:solidFill>
                <a:latin typeface="Outfit Thin Light"/>
                <a:ea typeface="Outfit Thin Light"/>
                <a:cs typeface="Outfit Thin Light"/>
                <a:sym typeface="Outfit Thin Light"/>
              </a:defRPr>
            </a:lvl1pPr>
          </a:lstStyle>
          <a:p>
            <a:pPr/>
            <a:r>
              <a:t>Cum sociis natoque penatibus et magnis dis parturient montes, nascetur ridiculus mus. Integer posuere erat a ante venenatis dapibus posuere velit aliquet.</a:t>
            </a:r>
          </a:p>
        </p:txBody>
      </p:sp>
      <p:sp>
        <p:nvSpPr>
          <p:cNvPr id="622" name="Keep things on track"/>
          <p:cNvSpPr txBox="1"/>
          <p:nvPr/>
        </p:nvSpPr>
        <p:spPr>
          <a:xfrm>
            <a:off x="766644" y="10585174"/>
            <a:ext cx="3726638" cy="4826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defTabSz="825500">
              <a:defRPr cap="all">
                <a:solidFill>
                  <a:srgbClr val="000000"/>
                </a:solidFill>
                <a:latin typeface="Outfit Thin Bold"/>
                <a:ea typeface="Outfit Thin Bold"/>
                <a:cs typeface="Outfit Thin Bold"/>
                <a:sym typeface="Outfit Thin Bold"/>
              </a:defRPr>
            </a:lvl1pPr>
          </a:lstStyle>
          <a:p>
            <a:pPr/>
            <a:r>
              <a:t>Keep things on track </a:t>
            </a:r>
          </a:p>
        </p:txBody>
      </p:sp>
      <p:pic>
        <p:nvPicPr>
          <p:cNvPr id="623" name="PlaceholderImage.png" descr="PlaceholderImage.png"/>
          <p:cNvPicPr>
            <a:picLocks noChangeAspect="1"/>
          </p:cNvPicPr>
          <p:nvPr/>
        </p:nvPicPr>
        <p:blipFill>
          <a:blip r:embed="rId5">
            <a:extLst/>
          </a:blip>
          <a:srcRect l="26959" t="0" r="26958" b="2"/>
          <a:stretch>
            <a:fillRect/>
          </a:stretch>
        </p:blipFill>
        <p:spPr>
          <a:xfrm rot="1500000">
            <a:off x="17824359" y="2286934"/>
            <a:ext cx="4059635" cy="8809436"/>
          </a:xfrm>
          <a:custGeom>
            <a:avLst/>
            <a:gdLst/>
            <a:ahLst/>
            <a:cxnLst>
              <a:cxn ang="0">
                <a:pos x="wd2" y="hd2"/>
              </a:cxn>
              <a:cxn ang="5400000">
                <a:pos x="wd2" y="hd2"/>
              </a:cxn>
              <a:cxn ang="10800000">
                <a:pos x="wd2" y="hd2"/>
              </a:cxn>
              <a:cxn ang="16200000">
                <a:pos x="wd2" y="hd2"/>
              </a:cxn>
            </a:cxnLst>
            <a:rect l="0" t="0" r="r" b="b"/>
            <a:pathLst>
              <a:path w="21600" h="21599" fill="norm" stroke="1" extrusionOk="0">
                <a:moveTo>
                  <a:pt x="2325" y="0"/>
                </a:moveTo>
                <a:cubicBezTo>
                  <a:pt x="1643" y="0"/>
                  <a:pt x="1234" y="0"/>
                  <a:pt x="961" y="53"/>
                </a:cubicBezTo>
                <a:cubicBezTo>
                  <a:pt x="567" y="119"/>
                  <a:pt x="257" y="261"/>
                  <a:pt x="114" y="443"/>
                </a:cubicBezTo>
                <a:cubicBezTo>
                  <a:pt x="0" y="569"/>
                  <a:pt x="0" y="757"/>
                  <a:pt x="0" y="1071"/>
                </a:cubicBezTo>
                <a:lnTo>
                  <a:pt x="0" y="20528"/>
                </a:lnTo>
                <a:cubicBezTo>
                  <a:pt x="0" y="20842"/>
                  <a:pt x="0" y="21032"/>
                  <a:pt x="114" y="21157"/>
                </a:cubicBezTo>
                <a:cubicBezTo>
                  <a:pt x="257" y="21339"/>
                  <a:pt x="567" y="21482"/>
                  <a:pt x="961" y="21547"/>
                </a:cubicBezTo>
                <a:cubicBezTo>
                  <a:pt x="1234" y="21600"/>
                  <a:pt x="1643" y="21599"/>
                  <a:pt x="2325" y="21599"/>
                </a:cubicBezTo>
                <a:lnTo>
                  <a:pt x="19275" y="21599"/>
                </a:lnTo>
                <a:cubicBezTo>
                  <a:pt x="19957" y="21599"/>
                  <a:pt x="20366" y="21600"/>
                  <a:pt x="20639" y="21547"/>
                </a:cubicBezTo>
                <a:cubicBezTo>
                  <a:pt x="21033" y="21482"/>
                  <a:pt x="21343" y="21339"/>
                  <a:pt x="21486" y="21157"/>
                </a:cubicBezTo>
                <a:cubicBezTo>
                  <a:pt x="21600" y="21032"/>
                  <a:pt x="21600" y="20842"/>
                  <a:pt x="21600" y="20528"/>
                </a:cubicBezTo>
                <a:lnTo>
                  <a:pt x="21600" y="1071"/>
                </a:lnTo>
                <a:cubicBezTo>
                  <a:pt x="21600" y="757"/>
                  <a:pt x="21600" y="569"/>
                  <a:pt x="21486" y="443"/>
                </a:cubicBezTo>
                <a:cubicBezTo>
                  <a:pt x="21343" y="261"/>
                  <a:pt x="21033" y="119"/>
                  <a:pt x="20639" y="53"/>
                </a:cubicBezTo>
                <a:cubicBezTo>
                  <a:pt x="20366" y="0"/>
                  <a:pt x="19957" y="0"/>
                  <a:pt x="19275" y="0"/>
                </a:cubicBezTo>
                <a:lnTo>
                  <a:pt x="2325" y="0"/>
                </a:lnTo>
                <a:close/>
              </a:path>
            </a:pathLst>
          </a:custGeom>
          <a:ln w="12700">
            <a:miter lim="400000"/>
          </a:ln>
        </p:spPr>
      </p:pic>
      <p:pic>
        <p:nvPicPr>
          <p:cNvPr id="624" name="PlaceholderImage.png" descr="PlaceholderImage.png"/>
          <p:cNvPicPr>
            <a:picLocks noChangeAspect="1"/>
          </p:cNvPicPr>
          <p:nvPr/>
        </p:nvPicPr>
        <p:blipFill>
          <a:blip r:embed="rId5">
            <a:extLst/>
          </a:blip>
          <a:srcRect l="26959" t="0" r="26959" b="0"/>
          <a:stretch>
            <a:fillRect/>
          </a:stretch>
        </p:blipFill>
        <p:spPr>
          <a:xfrm>
            <a:off x="15494860" y="1481259"/>
            <a:ext cx="4064795" cy="882094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326" y="0"/>
                </a:moveTo>
                <a:cubicBezTo>
                  <a:pt x="1644" y="0"/>
                  <a:pt x="1233" y="0"/>
                  <a:pt x="960" y="53"/>
                </a:cubicBezTo>
                <a:cubicBezTo>
                  <a:pt x="566" y="118"/>
                  <a:pt x="257" y="261"/>
                  <a:pt x="114" y="442"/>
                </a:cubicBezTo>
                <a:cubicBezTo>
                  <a:pt x="0" y="568"/>
                  <a:pt x="0" y="758"/>
                  <a:pt x="0" y="1072"/>
                </a:cubicBezTo>
                <a:lnTo>
                  <a:pt x="0" y="20529"/>
                </a:lnTo>
                <a:cubicBezTo>
                  <a:pt x="0" y="20843"/>
                  <a:pt x="0" y="21032"/>
                  <a:pt x="114" y="21158"/>
                </a:cubicBezTo>
                <a:cubicBezTo>
                  <a:pt x="257" y="21339"/>
                  <a:pt x="566" y="21482"/>
                  <a:pt x="960" y="21547"/>
                </a:cubicBezTo>
                <a:cubicBezTo>
                  <a:pt x="1233" y="21600"/>
                  <a:pt x="1644" y="21600"/>
                  <a:pt x="2326" y="21600"/>
                </a:cubicBezTo>
                <a:lnTo>
                  <a:pt x="19276" y="21600"/>
                </a:lnTo>
                <a:cubicBezTo>
                  <a:pt x="19958" y="21600"/>
                  <a:pt x="20367" y="21600"/>
                  <a:pt x="20640" y="21547"/>
                </a:cubicBezTo>
                <a:cubicBezTo>
                  <a:pt x="21034" y="21481"/>
                  <a:pt x="21343" y="21339"/>
                  <a:pt x="21486" y="21158"/>
                </a:cubicBezTo>
                <a:cubicBezTo>
                  <a:pt x="21600" y="21032"/>
                  <a:pt x="21600" y="20843"/>
                  <a:pt x="21600" y="20529"/>
                </a:cubicBezTo>
                <a:lnTo>
                  <a:pt x="21600" y="1072"/>
                </a:lnTo>
                <a:cubicBezTo>
                  <a:pt x="21600" y="758"/>
                  <a:pt x="21600" y="568"/>
                  <a:pt x="21486" y="442"/>
                </a:cubicBezTo>
                <a:cubicBezTo>
                  <a:pt x="21343" y="261"/>
                  <a:pt x="21034" y="118"/>
                  <a:pt x="20640" y="53"/>
                </a:cubicBezTo>
                <a:cubicBezTo>
                  <a:pt x="20367" y="0"/>
                  <a:pt x="19958" y="0"/>
                  <a:pt x="19276" y="0"/>
                </a:cubicBezTo>
                <a:lnTo>
                  <a:pt x="2326" y="0"/>
                </a:lnTo>
                <a:close/>
              </a:path>
            </a:pathLst>
          </a:custGeom>
          <a:ln w="12700">
            <a:miter lim="400000"/>
          </a:ln>
        </p:spPr>
      </p:pic>
      <p:sp>
        <p:nvSpPr>
          <p:cNvPr id="625" name="creativity"/>
          <p:cNvSpPr/>
          <p:nvPr/>
        </p:nvSpPr>
        <p:spPr>
          <a:xfrm rot="21256401">
            <a:off x="11903047" y="8253931"/>
            <a:ext cx="3089576" cy="1270001"/>
          </a:xfrm>
          <a:prstGeom prst="roundRect">
            <a:avLst>
              <a:gd name="adj" fmla="val 20616"/>
            </a:avLst>
          </a:prstGeom>
          <a:solidFill>
            <a:srgbClr val="000000"/>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defTabSz="825500">
              <a:defRPr sz="3200">
                <a:solidFill>
                  <a:srgbClr val="FFFFFF"/>
                </a:solidFill>
                <a:latin typeface="Outfit Thin Regular"/>
                <a:ea typeface="Outfit Thin Regular"/>
                <a:cs typeface="Outfit Thin Regular"/>
                <a:sym typeface="Outfit Thin Regular"/>
              </a:defRPr>
            </a:lvl1pPr>
          </a:lstStyle>
          <a:p>
            <a:pPr/>
            <a:r>
              <a:t>creativity</a:t>
            </a:r>
          </a:p>
        </p:txBody>
      </p:sp>
      <p:sp>
        <p:nvSpPr>
          <p:cNvPr id="626" name="👱🏾♀️Target"/>
          <p:cNvSpPr/>
          <p:nvPr/>
        </p:nvSpPr>
        <p:spPr>
          <a:xfrm rot="552662">
            <a:off x="11406183" y="6901045"/>
            <a:ext cx="3089576" cy="1270001"/>
          </a:xfrm>
          <a:prstGeom prst="roundRect">
            <a:avLst>
              <a:gd name="adj" fmla="val 20616"/>
            </a:avLst>
          </a:prstGeom>
          <a:solidFill>
            <a:srgbClr val="EC6740"/>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defTabSz="825500">
              <a:defRPr sz="3200">
                <a:solidFill>
                  <a:srgbClr val="FFFFFF"/>
                </a:solidFill>
                <a:latin typeface="Outfit Thin Regular"/>
                <a:ea typeface="Outfit Thin Regular"/>
                <a:cs typeface="Outfit Thin Regular"/>
                <a:sym typeface="Outfit Thin Regular"/>
              </a:defRPr>
            </a:lvl1pPr>
          </a:lstStyle>
          <a:p>
            <a:pPr/>
            <a:r>
              <a:t>👱🏾‍♀️Target</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mediacall" nodeType="afterEffect" presetSubtype="0" presetID="1" grpId="1" fill="hold">
                                  <p:stCondLst>
                                    <p:cond delay="0"/>
                                  </p:stCondLst>
                                  <p:childTnLst>
                                    <p:cmd type="call" cmd="playFrom(0.0)">
                                      <p:cBhvr>
                                        <p:cTn id="6" dur="1000" fill="hold"/>
                                        <p:tgtEl>
                                          <p:spTgt spid="617"/>
                                        </p:tgtEl>
                                      </p:cBhvr>
                                    </p:cmd>
                                  </p:childTnLst>
                                </p:cTn>
                              </p:par>
                            </p:childTnLst>
                          </p:cTn>
                        </p:par>
                      </p:childTnLst>
                    </p:cTn>
                  </p:par>
                </p:childTnLst>
              </p:cTn>
              <p:prevCondLst>
                <p:cond evt="onPrev">
                  <p:tgtEl>
                    <p:sldTgt/>
                  </p:tgtEl>
                </p:cond>
              </p:prevCondLst>
              <p:nextCondLst>
                <p:cond evt="onNext">
                  <p:tgtEl>
                    <p:sldTgt/>
                  </p:tgtEl>
                </p:cond>
              </p:nextCondLst>
            </p:seq>
            <p:video fullScrn="0">
              <p:cMediaNode mute="0" showWhenStopped="1" numSld="1" vol="100000">
                <p:cTn id="7" fill="hold" display="0">
                  <p:stCondLst>
                    <p:cond delay="indefinite"/>
                  </p:stCondLst>
                </p:cTn>
                <p:tgtEl>
                  <p:spTgt spid="617"/>
                </p:tgtEl>
              </p:cMediaNode>
            </p:video>
            <p:seq concurrent="1" prevAc="none" nextAc="seek">
              <p:cTn id="8" evtFilter="cancelBubble" nodeType="interactiveSeq" restart="whenNotActive" fill="hold">
                <p:stCondLst>
                  <p:cond delay="0" evt="onClick">
                    <p:tgtEl>
                      <p:spTgt spid="617"/>
                    </p:tgtEl>
                  </p:cond>
                </p:stCondLst>
                <p:endSync delay="0" evt="end">
                  <p:rtn val="all"/>
                </p:endSync>
                <p:childTnLst>
                  <p:par>
                    <p:cTn id="9" fill="hold">
                      <p:stCondLst>
                        <p:cond delay="0"/>
                      </p:stCondLst>
                      <p:childTnLst>
                        <p:par>
                          <p:cTn id="10" fill="hold">
                            <p:stCondLst>
                              <p:cond delay="0"/>
                            </p:stCondLst>
                            <p:childTnLst>
                              <p:par>
                                <p:cTn id="11" presetClass="mediacall" nodeType="clickEffect" presetSubtype="0" presetID="2" fill="hold">
                                  <p:stCondLst>
                                    <p:cond delay="0"/>
                                  </p:stCondLst>
                                  <p:childTnLst>
                                    <p:cmd type="call" cmd="togglePause">
                                      <p:cBhvr>
                                        <p:cTn id="12" dur="1" fill="hold"/>
                                        <p:tgtEl>
                                          <p:spTgt spid="617"/>
                                        </p:tgtEl>
                                      </p:cBhvr>
                                    </p:cmd>
                                  </p:childTnLst>
                                </p:cTn>
                              </p:par>
                            </p:childTnLst>
                          </p:cTn>
                        </p:par>
                      </p:childTnLst>
                    </p:cTn>
                  </p:par>
                </p:childTnLst>
              </p:cTn>
              <p:nextCondLst>
                <p:cond delay="0" evt="onClick">
                  <p:tgtEl>
                    <p:spTgt spid="617"/>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E2E2E2"/>
        </a:solidFill>
      </p:bgPr>
    </p:bg>
    <p:spTree>
      <p:nvGrpSpPr>
        <p:cNvPr id="1" name=""/>
        <p:cNvGrpSpPr/>
        <p:nvPr/>
      </p:nvGrpSpPr>
      <p:grpSpPr>
        <a:xfrm>
          <a:off x="0" y="0"/>
          <a:ext cx="0" cy="0"/>
          <a:chOff x="0" y="0"/>
          <a:chExt cx="0" cy="0"/>
        </a:xfrm>
      </p:grpSpPr>
      <p:pic>
        <p:nvPicPr>
          <p:cNvPr id="628" name="c1-1.mov" descr="c1-1.mov"/>
          <p:cNvPicPr>
            <a:picLocks noChangeAspect="0"/>
          </p:cNvPicPr>
          <p:nvPr>
            <a:videoFile r:link="rId2"/>
            <p:extLst>
              <p:ext uri="{DAA4B4D4-6D71-4841-9C94-3DE7FCFB9230}">
                <p14:media xmlns:p14="http://schemas.microsoft.com/office/powerpoint/2010/main" r:embed="rId3"/>
              </p:ext>
            </p:extLst>
          </p:nvPr>
        </p:nvPicPr>
        <p:blipFill>
          <a:blip r:embed="rId4">
            <a:extLst/>
          </a:blip>
          <a:stretch>
            <a:fillRect/>
          </a:stretch>
        </p:blipFill>
        <p:spPr>
          <a:xfrm>
            <a:off x="0" y="0"/>
            <a:ext cx="24384000" cy="13716000"/>
          </a:xfrm>
          <a:prstGeom prst="rect">
            <a:avLst/>
          </a:prstGeom>
          <a:ln w="12700">
            <a:miter lim="400000"/>
          </a:ln>
        </p:spPr>
      </p:pic>
      <p:sp>
        <p:nvSpPr>
          <p:cNvPr id="629" name="THE…"/>
          <p:cNvSpPr txBox="1"/>
          <p:nvPr/>
        </p:nvSpPr>
        <p:spPr>
          <a:xfrm>
            <a:off x="762000" y="5458423"/>
            <a:ext cx="11680715" cy="446278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l">
              <a:lnSpc>
                <a:spcPct val="70000"/>
              </a:lnSpc>
              <a:defRPr spc="-319" sz="16000">
                <a:solidFill>
                  <a:srgbClr val="000000"/>
                </a:solidFill>
                <a:latin typeface="Outfit Thin Light"/>
                <a:ea typeface="Outfit Thin Light"/>
                <a:cs typeface="Outfit Thin Light"/>
                <a:sym typeface="Outfit Thin Light"/>
              </a:defRPr>
            </a:pPr>
            <a:r>
              <a:t>THE</a:t>
            </a:r>
          </a:p>
          <a:p>
            <a:pPr algn="l">
              <a:lnSpc>
                <a:spcPct val="70000"/>
              </a:lnSpc>
              <a:defRPr spc="-319" sz="16000">
                <a:solidFill>
                  <a:srgbClr val="000000"/>
                </a:solidFill>
                <a:latin typeface="Outfit Thin Light"/>
                <a:ea typeface="Outfit Thin Light"/>
                <a:cs typeface="Outfit Thin Light"/>
                <a:sym typeface="Outfit Thin Light"/>
              </a:defRPr>
            </a:pPr>
            <a:r>
              <a:t>CAMPAIGN</a:t>
            </a:r>
          </a:p>
        </p:txBody>
      </p:sp>
      <p:sp>
        <p:nvSpPr>
          <p:cNvPr id="630" name="Cum sociis natoque penatibus et magnis dis parturient montes, nascetur ridiculus mus. Integer posuere erat a ante venenatis dapibus posuere velit aliquet."/>
          <p:cNvSpPr txBox="1"/>
          <p:nvPr/>
        </p:nvSpPr>
        <p:spPr>
          <a:xfrm>
            <a:off x="9425504" y="11356699"/>
            <a:ext cx="7990735" cy="13970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120000"/>
              </a:lnSpc>
              <a:defRPr spc="72">
                <a:solidFill>
                  <a:srgbClr val="010203"/>
                </a:solidFill>
                <a:latin typeface="Outfit Thin Light"/>
                <a:ea typeface="Outfit Thin Light"/>
                <a:cs typeface="Outfit Thin Light"/>
                <a:sym typeface="Outfit Thin Light"/>
              </a:defRPr>
            </a:lvl1pPr>
          </a:lstStyle>
          <a:p>
            <a:pPr/>
            <a:r>
              <a:t>Cum sociis natoque penatibus et magnis dis parturient montes, nascetur ridiculus mus. Integer posuere erat a ante venenatis dapibus posuere velit aliquet.</a:t>
            </a:r>
          </a:p>
        </p:txBody>
      </p:sp>
      <p:sp>
        <p:nvSpPr>
          <p:cNvPr id="631" name="Introduce the campaign"/>
          <p:cNvSpPr txBox="1"/>
          <p:nvPr/>
        </p:nvSpPr>
        <p:spPr>
          <a:xfrm>
            <a:off x="9438204" y="10585174"/>
            <a:ext cx="4251656" cy="4826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defTabSz="825500">
              <a:defRPr cap="all">
                <a:solidFill>
                  <a:srgbClr val="000000"/>
                </a:solidFill>
                <a:latin typeface="Outfit Thin Bold"/>
                <a:ea typeface="Outfit Thin Bold"/>
                <a:cs typeface="Outfit Thin Bold"/>
                <a:sym typeface="Outfit Thin Bold"/>
              </a:defRPr>
            </a:lvl1pPr>
          </a:lstStyle>
          <a:p>
            <a:pPr/>
            <a:r>
              <a:t>Introduce the campaign</a:t>
            </a:r>
          </a:p>
        </p:txBody>
      </p:sp>
      <p:sp>
        <p:nvSpPr>
          <p:cNvPr id="632" name="Cum sociis natoque penatibus et magnis dis parturient montes, nascetur ridiculus mus. Integer posuere erat a ante venenatis dapibus posuere velit aliquet."/>
          <p:cNvSpPr txBox="1"/>
          <p:nvPr/>
        </p:nvSpPr>
        <p:spPr>
          <a:xfrm>
            <a:off x="766644" y="11356699"/>
            <a:ext cx="7990735" cy="13970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120000"/>
              </a:lnSpc>
              <a:defRPr spc="72">
                <a:solidFill>
                  <a:srgbClr val="010203"/>
                </a:solidFill>
                <a:latin typeface="Outfit Thin Light"/>
                <a:ea typeface="Outfit Thin Light"/>
                <a:cs typeface="Outfit Thin Light"/>
                <a:sym typeface="Outfit Thin Light"/>
              </a:defRPr>
            </a:lvl1pPr>
          </a:lstStyle>
          <a:p>
            <a:pPr/>
            <a:r>
              <a:t>Cum sociis natoque penatibus et magnis dis parturient montes, nascetur ridiculus mus. Integer posuere erat a ante venenatis dapibus posuere velit aliquet.</a:t>
            </a:r>
          </a:p>
        </p:txBody>
      </p:sp>
      <p:sp>
        <p:nvSpPr>
          <p:cNvPr id="633" name="Keep things on track"/>
          <p:cNvSpPr txBox="1"/>
          <p:nvPr/>
        </p:nvSpPr>
        <p:spPr>
          <a:xfrm>
            <a:off x="766644" y="10585174"/>
            <a:ext cx="3726638" cy="4826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defTabSz="825500">
              <a:defRPr cap="all">
                <a:solidFill>
                  <a:srgbClr val="000000"/>
                </a:solidFill>
                <a:latin typeface="Outfit Thin Bold"/>
                <a:ea typeface="Outfit Thin Bold"/>
                <a:cs typeface="Outfit Thin Bold"/>
                <a:sym typeface="Outfit Thin Bold"/>
              </a:defRPr>
            </a:lvl1pPr>
          </a:lstStyle>
          <a:p>
            <a:pPr/>
            <a:r>
              <a:t>Keep things on track </a:t>
            </a:r>
          </a:p>
        </p:txBody>
      </p:sp>
      <p:pic>
        <p:nvPicPr>
          <p:cNvPr id="634" name="PlaceholderImage.png" descr="PlaceholderImage.png"/>
          <p:cNvPicPr>
            <a:picLocks noChangeAspect="1"/>
          </p:cNvPicPr>
          <p:nvPr/>
        </p:nvPicPr>
        <p:blipFill>
          <a:blip r:embed="rId5">
            <a:extLst/>
          </a:blip>
          <a:srcRect l="26959" t="0" r="26958" b="2"/>
          <a:stretch>
            <a:fillRect/>
          </a:stretch>
        </p:blipFill>
        <p:spPr>
          <a:xfrm>
            <a:off x="19055311" y="3898900"/>
            <a:ext cx="4059636" cy="8809435"/>
          </a:xfrm>
          <a:custGeom>
            <a:avLst/>
            <a:gdLst/>
            <a:ahLst/>
            <a:cxnLst>
              <a:cxn ang="0">
                <a:pos x="wd2" y="hd2"/>
              </a:cxn>
              <a:cxn ang="5400000">
                <a:pos x="wd2" y="hd2"/>
              </a:cxn>
              <a:cxn ang="10800000">
                <a:pos x="wd2" y="hd2"/>
              </a:cxn>
              <a:cxn ang="16200000">
                <a:pos x="wd2" y="hd2"/>
              </a:cxn>
            </a:cxnLst>
            <a:rect l="0" t="0" r="r" b="b"/>
            <a:pathLst>
              <a:path w="21600" h="21599" fill="norm" stroke="1" extrusionOk="0">
                <a:moveTo>
                  <a:pt x="2325" y="0"/>
                </a:moveTo>
                <a:cubicBezTo>
                  <a:pt x="1643" y="0"/>
                  <a:pt x="1234" y="0"/>
                  <a:pt x="961" y="53"/>
                </a:cubicBezTo>
                <a:cubicBezTo>
                  <a:pt x="567" y="119"/>
                  <a:pt x="257" y="261"/>
                  <a:pt x="114" y="443"/>
                </a:cubicBezTo>
                <a:cubicBezTo>
                  <a:pt x="0" y="569"/>
                  <a:pt x="0" y="757"/>
                  <a:pt x="0" y="1071"/>
                </a:cubicBezTo>
                <a:lnTo>
                  <a:pt x="0" y="20528"/>
                </a:lnTo>
                <a:cubicBezTo>
                  <a:pt x="0" y="20842"/>
                  <a:pt x="0" y="21032"/>
                  <a:pt x="114" y="21157"/>
                </a:cubicBezTo>
                <a:cubicBezTo>
                  <a:pt x="257" y="21339"/>
                  <a:pt x="567" y="21482"/>
                  <a:pt x="961" y="21547"/>
                </a:cubicBezTo>
                <a:cubicBezTo>
                  <a:pt x="1234" y="21600"/>
                  <a:pt x="1643" y="21599"/>
                  <a:pt x="2325" y="21599"/>
                </a:cubicBezTo>
                <a:lnTo>
                  <a:pt x="19275" y="21599"/>
                </a:lnTo>
                <a:cubicBezTo>
                  <a:pt x="19957" y="21599"/>
                  <a:pt x="20366" y="21600"/>
                  <a:pt x="20639" y="21547"/>
                </a:cubicBezTo>
                <a:cubicBezTo>
                  <a:pt x="21033" y="21482"/>
                  <a:pt x="21343" y="21339"/>
                  <a:pt x="21486" y="21157"/>
                </a:cubicBezTo>
                <a:cubicBezTo>
                  <a:pt x="21600" y="21032"/>
                  <a:pt x="21600" y="20842"/>
                  <a:pt x="21600" y="20528"/>
                </a:cubicBezTo>
                <a:lnTo>
                  <a:pt x="21600" y="1071"/>
                </a:lnTo>
                <a:cubicBezTo>
                  <a:pt x="21600" y="757"/>
                  <a:pt x="21600" y="569"/>
                  <a:pt x="21486" y="443"/>
                </a:cubicBezTo>
                <a:cubicBezTo>
                  <a:pt x="21343" y="261"/>
                  <a:pt x="21033" y="119"/>
                  <a:pt x="20639" y="53"/>
                </a:cubicBezTo>
                <a:cubicBezTo>
                  <a:pt x="20366" y="0"/>
                  <a:pt x="19957" y="0"/>
                  <a:pt x="19275" y="0"/>
                </a:cubicBezTo>
                <a:lnTo>
                  <a:pt x="2325" y="0"/>
                </a:lnTo>
                <a:close/>
              </a:path>
            </a:pathLst>
          </a:custGeom>
          <a:ln w="12700">
            <a:miter lim="400000"/>
          </a:ln>
        </p:spPr>
      </p:pic>
      <p:pic>
        <p:nvPicPr>
          <p:cNvPr id="635" name="PlaceholderImage.png" descr="PlaceholderImage.png"/>
          <p:cNvPicPr>
            <a:picLocks noChangeAspect="0"/>
          </p:cNvPicPr>
          <p:nvPr/>
        </p:nvPicPr>
        <p:blipFill>
          <a:blip r:embed="rId5">
            <a:extLst/>
          </a:blip>
          <a:srcRect l="0" t="24076" r="0" b="24076"/>
          <a:stretch>
            <a:fillRect/>
          </a:stretch>
        </p:blipFill>
        <p:spPr>
          <a:xfrm>
            <a:off x="7360695" y="1016000"/>
            <a:ext cx="11172694" cy="5792810"/>
          </a:xfrm>
          <a:prstGeom prst="rect">
            <a:avLst/>
          </a:prstGeom>
          <a:ln w="12700">
            <a:miter lim="400000"/>
          </a:ln>
        </p:spPr>
      </p:pic>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mediacall" nodeType="afterEffect" presetSubtype="0" presetID="1" grpId="1" fill="hold">
                                  <p:stCondLst>
                                    <p:cond delay="0"/>
                                  </p:stCondLst>
                                  <p:childTnLst>
                                    <p:cmd type="call" cmd="playFrom(0.0)">
                                      <p:cBhvr>
                                        <p:cTn id="6" dur="1000" fill="hold"/>
                                        <p:tgtEl>
                                          <p:spTgt spid="628"/>
                                        </p:tgtEl>
                                      </p:cBhvr>
                                    </p:cmd>
                                  </p:childTnLst>
                                </p:cTn>
                              </p:par>
                            </p:childTnLst>
                          </p:cTn>
                        </p:par>
                      </p:childTnLst>
                    </p:cTn>
                  </p:par>
                </p:childTnLst>
              </p:cTn>
              <p:prevCondLst>
                <p:cond evt="onPrev">
                  <p:tgtEl>
                    <p:sldTgt/>
                  </p:tgtEl>
                </p:cond>
              </p:prevCondLst>
              <p:nextCondLst>
                <p:cond evt="onNext">
                  <p:tgtEl>
                    <p:sldTgt/>
                  </p:tgtEl>
                </p:cond>
              </p:nextCondLst>
            </p:seq>
            <p:video fullScrn="0">
              <p:cMediaNode mute="0" showWhenStopped="1" numSld="1" vol="100000">
                <p:cTn id="7" fill="hold" display="0">
                  <p:stCondLst>
                    <p:cond delay="indefinite"/>
                  </p:stCondLst>
                </p:cTn>
                <p:tgtEl>
                  <p:spTgt spid="628"/>
                </p:tgtEl>
              </p:cMediaNode>
            </p:video>
            <p:seq concurrent="1" prevAc="none" nextAc="seek">
              <p:cTn id="8" evtFilter="cancelBubble" nodeType="interactiveSeq" restart="whenNotActive" fill="hold">
                <p:stCondLst>
                  <p:cond delay="0" evt="onClick">
                    <p:tgtEl>
                      <p:spTgt spid="628"/>
                    </p:tgtEl>
                  </p:cond>
                </p:stCondLst>
                <p:endSync delay="0" evt="end">
                  <p:rtn val="all"/>
                </p:endSync>
                <p:childTnLst>
                  <p:par>
                    <p:cTn id="9" fill="hold">
                      <p:stCondLst>
                        <p:cond delay="0"/>
                      </p:stCondLst>
                      <p:childTnLst>
                        <p:par>
                          <p:cTn id="10" fill="hold">
                            <p:stCondLst>
                              <p:cond delay="0"/>
                            </p:stCondLst>
                            <p:childTnLst>
                              <p:par>
                                <p:cTn id="11" presetClass="mediacall" nodeType="clickEffect" presetSubtype="0" presetID="2" fill="hold">
                                  <p:stCondLst>
                                    <p:cond delay="0"/>
                                  </p:stCondLst>
                                  <p:childTnLst>
                                    <p:cmd type="call" cmd="togglePause">
                                      <p:cBhvr>
                                        <p:cTn id="12" dur="1" fill="hold"/>
                                        <p:tgtEl>
                                          <p:spTgt spid="628"/>
                                        </p:tgtEl>
                                      </p:cBhvr>
                                    </p:cmd>
                                  </p:childTnLst>
                                </p:cTn>
                              </p:par>
                            </p:childTnLst>
                          </p:cTn>
                        </p:par>
                      </p:childTnLst>
                    </p:cTn>
                  </p:par>
                </p:childTnLst>
              </p:cTn>
              <p:nextCondLst>
                <p:cond delay="0" evt="onClick">
                  <p:tgtEl>
                    <p:spTgt spid="628"/>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E2E2E2"/>
        </a:solidFill>
      </p:bgPr>
    </p:bg>
    <p:spTree>
      <p:nvGrpSpPr>
        <p:cNvPr id="1" name=""/>
        <p:cNvGrpSpPr/>
        <p:nvPr/>
      </p:nvGrpSpPr>
      <p:grpSpPr>
        <a:xfrm>
          <a:off x="0" y="0"/>
          <a:ext cx="0" cy="0"/>
          <a:chOff x="0" y="0"/>
          <a:chExt cx="0" cy="0"/>
        </a:xfrm>
      </p:grpSpPr>
      <p:pic>
        <p:nvPicPr>
          <p:cNvPr id="637" name="c1-4.mov" descr="c1-4.mov"/>
          <p:cNvPicPr>
            <a:picLocks noChangeAspect="0"/>
          </p:cNvPicPr>
          <p:nvPr>
            <a:videoFile r:link="rId2"/>
            <p:extLst>
              <p:ext uri="{DAA4B4D4-6D71-4841-9C94-3DE7FCFB9230}">
                <p14:media xmlns:p14="http://schemas.microsoft.com/office/powerpoint/2010/main" r:embed="rId3"/>
              </p:ext>
            </p:extLst>
          </p:nvPr>
        </p:nvPicPr>
        <p:blipFill>
          <a:blip r:embed="rId4">
            <a:extLst/>
          </a:blip>
          <a:stretch>
            <a:fillRect/>
          </a:stretch>
        </p:blipFill>
        <p:spPr>
          <a:xfrm>
            <a:off x="0" y="0"/>
            <a:ext cx="24384000" cy="13716000"/>
          </a:xfrm>
          <a:prstGeom prst="rect">
            <a:avLst/>
          </a:prstGeom>
          <a:ln w="12700">
            <a:miter lim="400000"/>
          </a:ln>
        </p:spPr>
      </p:pic>
      <p:sp>
        <p:nvSpPr>
          <p:cNvPr id="638" name="THE…"/>
          <p:cNvSpPr txBox="1"/>
          <p:nvPr/>
        </p:nvSpPr>
        <p:spPr>
          <a:xfrm>
            <a:off x="12458700" y="1013423"/>
            <a:ext cx="11680715" cy="446278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l">
              <a:lnSpc>
                <a:spcPct val="70000"/>
              </a:lnSpc>
              <a:defRPr spc="-319" sz="16000">
                <a:solidFill>
                  <a:srgbClr val="000000"/>
                </a:solidFill>
                <a:latin typeface="Outfit Thin Light"/>
                <a:ea typeface="Outfit Thin Light"/>
                <a:cs typeface="Outfit Thin Light"/>
                <a:sym typeface="Outfit Thin Light"/>
              </a:defRPr>
            </a:pPr>
            <a:r>
              <a:t>THE</a:t>
            </a:r>
          </a:p>
          <a:p>
            <a:pPr algn="l">
              <a:lnSpc>
                <a:spcPct val="70000"/>
              </a:lnSpc>
              <a:defRPr spc="-319" sz="16000">
                <a:solidFill>
                  <a:srgbClr val="000000"/>
                </a:solidFill>
                <a:latin typeface="Outfit Thin Light"/>
                <a:ea typeface="Outfit Thin Light"/>
                <a:cs typeface="Outfit Thin Light"/>
                <a:sym typeface="Outfit Thin Light"/>
              </a:defRPr>
            </a:pPr>
            <a:r>
              <a:t>CAMPAIGN</a:t>
            </a:r>
          </a:p>
        </p:txBody>
      </p:sp>
      <p:sp>
        <p:nvSpPr>
          <p:cNvPr id="639" name="Cum sociis natoque penatibus et magnis dis parturient montes, nascetur ridiculus mus. Integer posuere erat a ante venenatis dapibus posuere velit aliquet."/>
          <p:cNvSpPr txBox="1"/>
          <p:nvPr/>
        </p:nvSpPr>
        <p:spPr>
          <a:xfrm>
            <a:off x="766644" y="11648799"/>
            <a:ext cx="10664036" cy="13970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120000"/>
              </a:lnSpc>
              <a:defRPr spc="72">
                <a:solidFill>
                  <a:srgbClr val="010203"/>
                </a:solidFill>
                <a:latin typeface="Outfit Thin Light"/>
                <a:ea typeface="Outfit Thin Light"/>
                <a:cs typeface="Outfit Thin Light"/>
                <a:sym typeface="Outfit Thin Light"/>
              </a:defRPr>
            </a:lvl1pPr>
          </a:lstStyle>
          <a:p>
            <a:pPr/>
            <a:r>
              <a:t>Cum sociis natoque penatibus et magnis dis parturient montes, nascetur ridiculus mus. Integer posuere erat a ante venenatis dapibus posuere velit aliquet.</a:t>
            </a:r>
          </a:p>
        </p:txBody>
      </p:sp>
      <p:sp>
        <p:nvSpPr>
          <p:cNvPr id="640" name="Introduce the campaign"/>
          <p:cNvSpPr txBox="1"/>
          <p:nvPr/>
        </p:nvSpPr>
        <p:spPr>
          <a:xfrm>
            <a:off x="779344" y="10877274"/>
            <a:ext cx="4251656" cy="4826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defTabSz="825500">
              <a:defRPr cap="all">
                <a:solidFill>
                  <a:srgbClr val="000000"/>
                </a:solidFill>
                <a:latin typeface="Outfit Thin Bold"/>
                <a:ea typeface="Outfit Thin Bold"/>
                <a:cs typeface="Outfit Thin Bold"/>
                <a:sym typeface="Outfit Thin Bold"/>
              </a:defRPr>
            </a:lvl1pPr>
          </a:lstStyle>
          <a:p>
            <a:pPr/>
            <a:r>
              <a:t>Introduce the campaign</a:t>
            </a:r>
          </a:p>
        </p:txBody>
      </p:sp>
      <p:sp>
        <p:nvSpPr>
          <p:cNvPr id="641" name="Cum sociis natoque penatibus et magnis dis parturient montes, nascetur ridiculus mus. Integer posuere erat a ante venenatis dapibus posuere velit aliquet."/>
          <p:cNvSpPr txBox="1"/>
          <p:nvPr/>
        </p:nvSpPr>
        <p:spPr>
          <a:xfrm>
            <a:off x="766644" y="8530293"/>
            <a:ext cx="11177066" cy="13970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120000"/>
              </a:lnSpc>
              <a:defRPr spc="72">
                <a:solidFill>
                  <a:srgbClr val="010203"/>
                </a:solidFill>
                <a:latin typeface="Outfit Thin Light"/>
                <a:ea typeface="Outfit Thin Light"/>
                <a:cs typeface="Outfit Thin Light"/>
                <a:sym typeface="Outfit Thin Light"/>
              </a:defRPr>
            </a:lvl1pPr>
          </a:lstStyle>
          <a:p>
            <a:pPr/>
            <a:r>
              <a:t>Cum sociis natoque penatibus et magnis dis parturient montes, nascetur ridiculus mus. Integer posuere erat a ante venenatis dapibus posuere velit aliquet.</a:t>
            </a:r>
          </a:p>
        </p:txBody>
      </p:sp>
      <p:sp>
        <p:nvSpPr>
          <p:cNvPr id="642" name="Keep things on track"/>
          <p:cNvSpPr txBox="1"/>
          <p:nvPr/>
        </p:nvSpPr>
        <p:spPr>
          <a:xfrm>
            <a:off x="766644" y="7758768"/>
            <a:ext cx="3726638" cy="4826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defTabSz="825500">
              <a:defRPr cap="all">
                <a:solidFill>
                  <a:srgbClr val="000000"/>
                </a:solidFill>
                <a:latin typeface="Outfit Thin Bold"/>
                <a:ea typeface="Outfit Thin Bold"/>
                <a:cs typeface="Outfit Thin Bold"/>
                <a:sym typeface="Outfit Thin Bold"/>
              </a:defRPr>
            </a:lvl1pPr>
          </a:lstStyle>
          <a:p>
            <a:pPr/>
            <a:r>
              <a:t>Keep things on track </a:t>
            </a:r>
          </a:p>
        </p:txBody>
      </p:sp>
      <p:pic>
        <p:nvPicPr>
          <p:cNvPr id="643" name="PlaceholderImage.png" descr="PlaceholderImage.png"/>
          <p:cNvPicPr>
            <a:picLocks noChangeAspect="0"/>
          </p:cNvPicPr>
          <p:nvPr/>
        </p:nvPicPr>
        <p:blipFill>
          <a:blip r:embed="rId5">
            <a:extLst/>
          </a:blip>
          <a:srcRect l="0" t="24076" r="0" b="24076"/>
          <a:stretch>
            <a:fillRect/>
          </a:stretch>
        </p:blipFill>
        <p:spPr>
          <a:xfrm>
            <a:off x="768765" y="1016000"/>
            <a:ext cx="11172694" cy="5792809"/>
          </a:xfrm>
          <a:prstGeom prst="rect">
            <a:avLst/>
          </a:prstGeom>
          <a:ln w="12700">
            <a:miter lim="400000"/>
          </a:ln>
        </p:spPr>
      </p:pic>
      <p:grpSp>
        <p:nvGrpSpPr>
          <p:cNvPr id="649" name="Group"/>
          <p:cNvGrpSpPr/>
          <p:nvPr/>
        </p:nvGrpSpPr>
        <p:grpSpPr>
          <a:xfrm>
            <a:off x="18037705" y="7122324"/>
            <a:ext cx="5007714" cy="5698945"/>
            <a:chOff x="0" y="0"/>
            <a:chExt cx="5007713" cy="5698944"/>
          </a:xfrm>
        </p:grpSpPr>
        <p:sp>
          <p:nvSpPr>
            <p:cNvPr id="644" name="“Cras mattis consectetur purus sit amet fermentum. Aenean eu leo quam. Pellentesque ornare sem lacinia quam venenatis vestibulum.”"/>
            <p:cNvSpPr txBox="1"/>
            <p:nvPr/>
          </p:nvSpPr>
          <p:spPr>
            <a:xfrm>
              <a:off x="1863" y="2453475"/>
              <a:ext cx="5005851" cy="23114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ct val="120000"/>
                </a:lnSpc>
                <a:defRPr spc="72">
                  <a:solidFill>
                    <a:srgbClr val="010203"/>
                  </a:solidFill>
                  <a:latin typeface="Outfit Thin Light"/>
                  <a:ea typeface="Outfit Thin Light"/>
                  <a:cs typeface="Outfit Thin Light"/>
                  <a:sym typeface="Outfit Thin Light"/>
                </a:defRPr>
              </a:lvl1pPr>
            </a:lstStyle>
            <a:p>
              <a:pPr/>
              <a:r>
                <a:t>“Cras mattis consectetur purus sit amet fermentum. Aenean eu leo quam. Pellentesque ornare sem lacinia quam venenatis vestibulum.”</a:t>
              </a:r>
            </a:p>
          </p:txBody>
        </p:sp>
        <p:sp>
          <p:nvSpPr>
            <p:cNvPr id="645" name="Square"/>
            <p:cNvSpPr/>
            <p:nvPr/>
          </p:nvSpPr>
          <p:spPr>
            <a:xfrm>
              <a:off x="0" y="0"/>
              <a:ext cx="1524000" cy="1524000"/>
            </a:xfrm>
            <a:prstGeom prst="rect">
              <a:avLst/>
            </a:prstGeom>
            <a:noFill/>
            <a:ln w="25400" cap="flat">
              <a:solidFill>
                <a:srgbClr val="000000"/>
              </a:solidFill>
              <a:prstDash val="solid"/>
              <a:miter lim="400000"/>
            </a:ln>
            <a:effectLst/>
          </p:spPr>
          <p:txBody>
            <a:bodyPr wrap="square" lIns="50800" tIns="50800" rIns="50800" bIns="50800" numCol="1" anchor="ctr">
              <a:noAutofit/>
            </a:bodyPr>
            <a:lstStyle/>
            <a:p>
              <a:pPr defTabSz="825500">
                <a:defRPr sz="6000">
                  <a:solidFill>
                    <a:srgbClr val="000000"/>
                  </a:solidFill>
                  <a:latin typeface="Outfit Thin Light"/>
                  <a:ea typeface="Outfit Thin Light"/>
                  <a:cs typeface="Outfit Thin Light"/>
                  <a:sym typeface="Outfit Thin Light"/>
                </a:defRPr>
              </a:pPr>
            </a:p>
          </p:txBody>
        </p:sp>
        <p:sp>
          <p:nvSpPr>
            <p:cNvPr id="646" name="Square"/>
            <p:cNvSpPr/>
            <p:nvPr/>
          </p:nvSpPr>
          <p:spPr>
            <a:xfrm>
              <a:off x="254000" y="254000"/>
              <a:ext cx="1524000" cy="1524000"/>
            </a:xfrm>
            <a:prstGeom prst="rect">
              <a:avLst/>
            </a:prstGeom>
            <a:solidFill>
              <a:srgbClr val="FFFFFF"/>
            </a:solidFill>
            <a:ln w="12700" cap="flat">
              <a:noFill/>
              <a:miter lim="400000"/>
            </a:ln>
            <a:effectLst/>
          </p:spPr>
          <p:txBody>
            <a:bodyPr wrap="square" lIns="50800" tIns="50800" rIns="50800" bIns="50800" numCol="1" anchor="ctr">
              <a:noAutofit/>
            </a:bodyPr>
            <a:lstStyle/>
            <a:p>
              <a:pPr defTabSz="825500">
                <a:defRPr sz="3200">
                  <a:solidFill>
                    <a:srgbClr val="000000"/>
                  </a:solidFill>
                  <a:latin typeface="Outfit Thin Light"/>
                  <a:ea typeface="Outfit Thin Light"/>
                  <a:cs typeface="Outfit Thin Light"/>
                  <a:sym typeface="Outfit Thin Light"/>
                </a:defRPr>
              </a:pPr>
            </a:p>
          </p:txBody>
        </p:sp>
        <p:pic>
          <p:nvPicPr>
            <p:cNvPr id="647" name="PlaceholderImage.png" descr="PlaceholderImage.png"/>
            <p:cNvPicPr>
              <a:picLocks noChangeAspect="1"/>
            </p:cNvPicPr>
            <p:nvPr/>
          </p:nvPicPr>
          <p:blipFill>
            <a:blip r:embed="rId5">
              <a:extLst/>
            </a:blip>
            <a:srcRect l="0" t="0" r="0" b="0"/>
            <a:stretch>
              <a:fillRect/>
            </a:stretch>
          </p:blipFill>
          <p:spPr>
            <a:xfrm>
              <a:off x="505023" y="505023"/>
              <a:ext cx="1529756" cy="1529756"/>
            </a:xfrm>
            <a:prstGeom prst="rect">
              <a:avLst/>
            </a:prstGeom>
            <a:ln w="12700" cap="flat">
              <a:noFill/>
              <a:miter lim="400000"/>
            </a:ln>
            <a:effectLst/>
          </p:spPr>
        </p:pic>
        <p:sp>
          <p:nvSpPr>
            <p:cNvPr id="648" name="Carl Swansson, NEW YORK"/>
            <p:cNvSpPr txBox="1"/>
            <p:nvPr/>
          </p:nvSpPr>
          <p:spPr>
            <a:xfrm>
              <a:off x="1920" y="5343344"/>
              <a:ext cx="3044086" cy="3556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ct val="120000"/>
                </a:lnSpc>
                <a:defRPr spc="48" sz="1600">
                  <a:solidFill>
                    <a:srgbClr val="010203"/>
                  </a:solidFill>
                  <a:latin typeface="Outfit Thin Bold"/>
                  <a:ea typeface="Outfit Thin Bold"/>
                  <a:cs typeface="Outfit Thin Bold"/>
                  <a:sym typeface="Outfit Thin Bold"/>
                </a:defRPr>
              </a:lvl1pPr>
            </a:lstStyle>
            <a:p>
              <a:pPr/>
              <a:r>
                <a:t>Carl Swansson, NEW YORK</a:t>
              </a:r>
            </a:p>
          </p:txBody>
        </p:sp>
      </p:gr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mediacall" nodeType="afterEffect" presetSubtype="0" presetID="1" grpId="1" fill="hold">
                                  <p:stCondLst>
                                    <p:cond delay="0"/>
                                  </p:stCondLst>
                                  <p:childTnLst>
                                    <p:cmd type="call" cmd="playFrom(0.0)">
                                      <p:cBhvr>
                                        <p:cTn id="6" dur="1000" fill="hold"/>
                                        <p:tgtEl>
                                          <p:spTgt spid="637"/>
                                        </p:tgtEl>
                                      </p:cBhvr>
                                    </p:cmd>
                                  </p:childTnLst>
                                </p:cTn>
                              </p:par>
                            </p:childTnLst>
                          </p:cTn>
                        </p:par>
                      </p:childTnLst>
                    </p:cTn>
                  </p:par>
                </p:childTnLst>
              </p:cTn>
              <p:prevCondLst>
                <p:cond evt="onPrev">
                  <p:tgtEl>
                    <p:sldTgt/>
                  </p:tgtEl>
                </p:cond>
              </p:prevCondLst>
              <p:nextCondLst>
                <p:cond evt="onNext">
                  <p:tgtEl>
                    <p:sldTgt/>
                  </p:tgtEl>
                </p:cond>
              </p:nextCondLst>
            </p:seq>
            <p:video fullScrn="0">
              <p:cMediaNode mute="0" showWhenStopped="1" numSld="1" vol="100000">
                <p:cTn id="7" fill="hold" display="0">
                  <p:stCondLst>
                    <p:cond delay="indefinite"/>
                  </p:stCondLst>
                </p:cTn>
                <p:tgtEl>
                  <p:spTgt spid="637"/>
                </p:tgtEl>
              </p:cMediaNode>
            </p:video>
            <p:seq concurrent="1" prevAc="none" nextAc="seek">
              <p:cTn id="8" evtFilter="cancelBubble" nodeType="interactiveSeq" restart="whenNotActive" fill="hold">
                <p:stCondLst>
                  <p:cond delay="0" evt="onClick">
                    <p:tgtEl>
                      <p:spTgt spid="637"/>
                    </p:tgtEl>
                  </p:cond>
                </p:stCondLst>
                <p:endSync delay="0" evt="end">
                  <p:rtn val="all"/>
                </p:endSync>
                <p:childTnLst>
                  <p:par>
                    <p:cTn id="9" fill="hold">
                      <p:stCondLst>
                        <p:cond delay="0"/>
                      </p:stCondLst>
                      <p:childTnLst>
                        <p:par>
                          <p:cTn id="10" fill="hold">
                            <p:stCondLst>
                              <p:cond delay="0"/>
                            </p:stCondLst>
                            <p:childTnLst>
                              <p:par>
                                <p:cTn id="11" presetClass="mediacall" nodeType="clickEffect" presetSubtype="0" presetID="2" fill="hold">
                                  <p:stCondLst>
                                    <p:cond delay="0"/>
                                  </p:stCondLst>
                                  <p:childTnLst>
                                    <p:cmd type="call" cmd="togglePause">
                                      <p:cBhvr>
                                        <p:cTn id="12" dur="1" fill="hold"/>
                                        <p:tgtEl>
                                          <p:spTgt spid="637"/>
                                        </p:tgtEl>
                                      </p:cBhvr>
                                    </p:cmd>
                                  </p:childTnLst>
                                </p:cTn>
                              </p:par>
                            </p:childTnLst>
                          </p:cTn>
                        </p:par>
                      </p:childTnLst>
                    </p:cTn>
                  </p:par>
                </p:childTnLst>
              </p:cTn>
              <p:nextCondLst>
                <p:cond delay="0" evt="onClick">
                  <p:tgtEl>
                    <p:spTgt spid="637"/>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E2E2E2"/>
        </a:solidFill>
      </p:bgPr>
    </p:bg>
    <p:spTree>
      <p:nvGrpSpPr>
        <p:cNvPr id="1" name=""/>
        <p:cNvGrpSpPr/>
        <p:nvPr/>
      </p:nvGrpSpPr>
      <p:grpSpPr>
        <a:xfrm>
          <a:off x="0" y="0"/>
          <a:ext cx="0" cy="0"/>
          <a:chOff x="0" y="0"/>
          <a:chExt cx="0" cy="0"/>
        </a:xfrm>
      </p:grpSpPr>
      <p:pic>
        <p:nvPicPr>
          <p:cNvPr id="651" name="c1-8.mov" descr="c1-8.mov"/>
          <p:cNvPicPr>
            <a:picLocks noChangeAspect="0"/>
          </p:cNvPicPr>
          <p:nvPr>
            <a:videoFile r:link="rId2"/>
            <p:extLst>
              <p:ext uri="{DAA4B4D4-6D71-4841-9C94-3DE7FCFB9230}">
                <p14:media xmlns:p14="http://schemas.microsoft.com/office/powerpoint/2010/main" r:embed="rId3"/>
              </p:ext>
            </p:extLst>
          </p:nvPr>
        </p:nvPicPr>
        <p:blipFill>
          <a:blip r:embed="rId4">
            <a:extLst/>
          </a:blip>
          <a:stretch>
            <a:fillRect/>
          </a:stretch>
        </p:blipFill>
        <p:spPr>
          <a:xfrm>
            <a:off x="0" y="0"/>
            <a:ext cx="24384000" cy="13716000"/>
          </a:xfrm>
          <a:prstGeom prst="rect">
            <a:avLst/>
          </a:prstGeom>
          <a:ln w="12700">
            <a:miter lim="400000"/>
          </a:ln>
        </p:spPr>
      </p:pic>
      <p:pic>
        <p:nvPicPr>
          <p:cNvPr id="652" name="PlaceholderImage.png" descr="PlaceholderImage.png"/>
          <p:cNvPicPr>
            <a:picLocks noChangeAspect="0"/>
          </p:cNvPicPr>
          <p:nvPr/>
        </p:nvPicPr>
        <p:blipFill>
          <a:blip r:embed="rId5">
            <a:extLst/>
          </a:blip>
          <a:srcRect l="0" t="24088" r="0" b="24088"/>
          <a:stretch>
            <a:fillRect/>
          </a:stretch>
        </p:blipFill>
        <p:spPr>
          <a:xfrm>
            <a:off x="768765" y="1016000"/>
            <a:ext cx="11177966" cy="5792809"/>
          </a:xfrm>
          <a:prstGeom prst="rect">
            <a:avLst/>
          </a:prstGeom>
          <a:ln w="12700">
            <a:miter lim="400000"/>
          </a:ln>
        </p:spPr>
      </p:pic>
      <p:sp>
        <p:nvSpPr>
          <p:cNvPr id="653" name="THE…"/>
          <p:cNvSpPr txBox="1"/>
          <p:nvPr/>
        </p:nvSpPr>
        <p:spPr>
          <a:xfrm>
            <a:off x="12458700" y="8132395"/>
            <a:ext cx="11177065" cy="446278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l">
              <a:lnSpc>
                <a:spcPct val="70000"/>
              </a:lnSpc>
              <a:defRPr spc="-319" sz="16000">
                <a:solidFill>
                  <a:srgbClr val="000000"/>
                </a:solidFill>
                <a:latin typeface="Outfit Thin Light"/>
                <a:ea typeface="Outfit Thin Light"/>
                <a:cs typeface="Outfit Thin Light"/>
                <a:sym typeface="Outfit Thin Light"/>
              </a:defRPr>
            </a:pPr>
            <a:r>
              <a:t>THE</a:t>
            </a:r>
          </a:p>
          <a:p>
            <a:pPr algn="l">
              <a:lnSpc>
                <a:spcPct val="70000"/>
              </a:lnSpc>
              <a:defRPr spc="-319" sz="16000">
                <a:solidFill>
                  <a:srgbClr val="000000"/>
                </a:solidFill>
                <a:latin typeface="Outfit Thin Light"/>
                <a:ea typeface="Outfit Thin Light"/>
                <a:cs typeface="Outfit Thin Light"/>
                <a:sym typeface="Outfit Thin Light"/>
              </a:defRPr>
            </a:pPr>
            <a:r>
              <a:t>CAMPAIGN</a:t>
            </a:r>
          </a:p>
        </p:txBody>
      </p:sp>
      <p:sp>
        <p:nvSpPr>
          <p:cNvPr id="654" name="Cum sociis natoque penatibus et magnis dis parturient montes, nascetur ridiculus mus. Integer posuere erat a ante venenatis dapibus posuere velit aliquet."/>
          <p:cNvSpPr txBox="1"/>
          <p:nvPr/>
        </p:nvSpPr>
        <p:spPr>
          <a:xfrm>
            <a:off x="766644" y="11648799"/>
            <a:ext cx="8122349" cy="13970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120000"/>
              </a:lnSpc>
              <a:defRPr spc="72">
                <a:solidFill>
                  <a:srgbClr val="010203"/>
                </a:solidFill>
                <a:latin typeface="Outfit Thin Light"/>
                <a:ea typeface="Outfit Thin Light"/>
                <a:cs typeface="Outfit Thin Light"/>
                <a:sym typeface="Outfit Thin Light"/>
              </a:defRPr>
            </a:lvl1pPr>
          </a:lstStyle>
          <a:p>
            <a:pPr/>
            <a:r>
              <a:t>Cum sociis natoque penatibus et magnis dis parturient montes, nascetur ridiculus mus. Integer posuere erat a ante venenatis dapibus posuere velit aliquet.</a:t>
            </a:r>
          </a:p>
        </p:txBody>
      </p:sp>
      <p:sp>
        <p:nvSpPr>
          <p:cNvPr id="655" name="Introduce the campaign"/>
          <p:cNvSpPr txBox="1"/>
          <p:nvPr/>
        </p:nvSpPr>
        <p:spPr>
          <a:xfrm>
            <a:off x="779344" y="10877274"/>
            <a:ext cx="4251656" cy="4826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defTabSz="825500">
              <a:defRPr cap="all">
                <a:solidFill>
                  <a:srgbClr val="000000"/>
                </a:solidFill>
                <a:latin typeface="Outfit Thin Bold"/>
                <a:ea typeface="Outfit Thin Bold"/>
                <a:cs typeface="Outfit Thin Bold"/>
                <a:sym typeface="Outfit Thin Bold"/>
              </a:defRPr>
            </a:lvl1pPr>
          </a:lstStyle>
          <a:p>
            <a:pPr/>
            <a:r>
              <a:t>Introduce the campaign</a:t>
            </a:r>
          </a:p>
        </p:txBody>
      </p:sp>
      <p:sp>
        <p:nvSpPr>
          <p:cNvPr id="656" name="Cum sociis natoque penatibus et magnis dis parturient montes, nascetur ridiculus mus. Integer posuere erat a ante venenatis dapibus posuere velit aliquet."/>
          <p:cNvSpPr txBox="1"/>
          <p:nvPr/>
        </p:nvSpPr>
        <p:spPr>
          <a:xfrm>
            <a:off x="766644" y="8530293"/>
            <a:ext cx="8132291" cy="13970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120000"/>
              </a:lnSpc>
              <a:defRPr spc="72">
                <a:solidFill>
                  <a:srgbClr val="010203"/>
                </a:solidFill>
                <a:latin typeface="Outfit Thin Light"/>
                <a:ea typeface="Outfit Thin Light"/>
                <a:cs typeface="Outfit Thin Light"/>
                <a:sym typeface="Outfit Thin Light"/>
              </a:defRPr>
            </a:lvl1pPr>
          </a:lstStyle>
          <a:p>
            <a:pPr/>
            <a:r>
              <a:t>Cum sociis natoque penatibus et magnis dis parturient montes, nascetur ridiculus mus. Integer posuere erat a ante venenatis dapibus posuere velit aliquet.</a:t>
            </a:r>
          </a:p>
        </p:txBody>
      </p:sp>
      <p:sp>
        <p:nvSpPr>
          <p:cNvPr id="657" name="Keep things on track"/>
          <p:cNvSpPr txBox="1"/>
          <p:nvPr/>
        </p:nvSpPr>
        <p:spPr>
          <a:xfrm>
            <a:off x="766644" y="7758768"/>
            <a:ext cx="3726638" cy="4826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defTabSz="825500">
              <a:defRPr cap="all">
                <a:solidFill>
                  <a:srgbClr val="000000"/>
                </a:solidFill>
                <a:latin typeface="Outfit Thin Bold"/>
                <a:ea typeface="Outfit Thin Bold"/>
                <a:cs typeface="Outfit Thin Bold"/>
                <a:sym typeface="Outfit Thin Bold"/>
              </a:defRPr>
            </a:lvl1pPr>
          </a:lstStyle>
          <a:p>
            <a:pPr/>
            <a:r>
              <a:t>Keep things on track </a:t>
            </a:r>
          </a:p>
        </p:txBody>
      </p:sp>
      <p:sp>
        <p:nvSpPr>
          <p:cNvPr id="658" name="Rectangle"/>
          <p:cNvSpPr/>
          <p:nvPr/>
        </p:nvSpPr>
        <p:spPr>
          <a:xfrm>
            <a:off x="12959036" y="1523344"/>
            <a:ext cx="11175372" cy="5767388"/>
          </a:xfrm>
          <a:prstGeom prst="rect">
            <a:avLst/>
          </a:prstGeom>
          <a:ln w="25400">
            <a:solidFill>
              <a:srgbClr val="000000"/>
            </a:solidFill>
            <a:miter lim="400000"/>
          </a:ln>
        </p:spPr>
        <p:txBody>
          <a:bodyPr lIns="50800" tIns="50800" rIns="50800" bIns="50800" anchor="ctr"/>
          <a:lstStyle/>
          <a:p>
            <a:pPr defTabSz="825500">
              <a:defRPr sz="3200">
                <a:solidFill>
                  <a:srgbClr val="000000"/>
                </a:solidFill>
                <a:latin typeface="Archivo SemiBold Medium"/>
                <a:ea typeface="Archivo SemiBold Medium"/>
                <a:cs typeface="Archivo SemiBold Medium"/>
                <a:sym typeface="Archivo SemiBold Medium"/>
              </a:defRPr>
            </a:pPr>
          </a:p>
        </p:txBody>
      </p:sp>
      <p:pic>
        <p:nvPicPr>
          <p:cNvPr id="659" name="PlaceholderImage.png" descr="PlaceholderImage.png"/>
          <p:cNvPicPr>
            <a:picLocks noChangeAspect="0"/>
          </p:cNvPicPr>
          <p:nvPr/>
        </p:nvPicPr>
        <p:blipFill>
          <a:blip r:embed="rId5">
            <a:extLst/>
          </a:blip>
          <a:srcRect l="0" t="24080" r="0" b="24080"/>
          <a:stretch>
            <a:fillRect/>
          </a:stretch>
        </p:blipFill>
        <p:spPr>
          <a:xfrm>
            <a:off x="12453793" y="1016000"/>
            <a:ext cx="11174556" cy="5792809"/>
          </a:xfrm>
          <a:prstGeom prst="rect">
            <a:avLst/>
          </a:prstGeom>
          <a:ln w="12700">
            <a:miter lim="400000"/>
          </a:ln>
        </p:spPr>
      </p:pic>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mediacall" nodeType="afterEffect" presetSubtype="0" presetID="1" grpId="1" fill="hold">
                                  <p:stCondLst>
                                    <p:cond delay="0"/>
                                  </p:stCondLst>
                                  <p:childTnLst>
                                    <p:cmd type="call" cmd="playFrom(0.0)">
                                      <p:cBhvr>
                                        <p:cTn id="6" dur="1000" fill="hold"/>
                                        <p:tgtEl>
                                          <p:spTgt spid="651"/>
                                        </p:tgtEl>
                                      </p:cBhvr>
                                    </p:cmd>
                                  </p:childTnLst>
                                </p:cTn>
                              </p:par>
                            </p:childTnLst>
                          </p:cTn>
                        </p:par>
                      </p:childTnLst>
                    </p:cTn>
                  </p:par>
                </p:childTnLst>
              </p:cTn>
              <p:prevCondLst>
                <p:cond evt="onPrev">
                  <p:tgtEl>
                    <p:sldTgt/>
                  </p:tgtEl>
                </p:cond>
              </p:prevCondLst>
              <p:nextCondLst>
                <p:cond evt="onNext">
                  <p:tgtEl>
                    <p:sldTgt/>
                  </p:tgtEl>
                </p:cond>
              </p:nextCondLst>
            </p:seq>
            <p:video fullScrn="0">
              <p:cMediaNode mute="0" showWhenStopped="1" numSld="1" vol="100000">
                <p:cTn id="7" fill="hold" display="0">
                  <p:stCondLst>
                    <p:cond delay="indefinite"/>
                  </p:stCondLst>
                </p:cTn>
                <p:tgtEl>
                  <p:spTgt spid="651"/>
                </p:tgtEl>
              </p:cMediaNode>
            </p:video>
            <p:seq concurrent="1" prevAc="none" nextAc="seek">
              <p:cTn id="8" evtFilter="cancelBubble" nodeType="interactiveSeq" restart="whenNotActive" fill="hold">
                <p:stCondLst>
                  <p:cond delay="0" evt="onClick">
                    <p:tgtEl>
                      <p:spTgt spid="651"/>
                    </p:tgtEl>
                  </p:cond>
                </p:stCondLst>
                <p:endSync delay="0" evt="end">
                  <p:rtn val="all"/>
                </p:endSync>
                <p:childTnLst>
                  <p:par>
                    <p:cTn id="9" fill="hold">
                      <p:stCondLst>
                        <p:cond delay="0"/>
                      </p:stCondLst>
                      <p:childTnLst>
                        <p:par>
                          <p:cTn id="10" fill="hold">
                            <p:stCondLst>
                              <p:cond delay="0"/>
                            </p:stCondLst>
                            <p:childTnLst>
                              <p:par>
                                <p:cTn id="11" presetClass="mediacall" nodeType="clickEffect" presetSubtype="0" presetID="2" fill="hold">
                                  <p:stCondLst>
                                    <p:cond delay="0"/>
                                  </p:stCondLst>
                                  <p:childTnLst>
                                    <p:cmd type="call" cmd="togglePause">
                                      <p:cBhvr>
                                        <p:cTn id="12" dur="1" fill="hold"/>
                                        <p:tgtEl>
                                          <p:spTgt spid="651"/>
                                        </p:tgtEl>
                                      </p:cBhvr>
                                    </p:cmd>
                                  </p:childTnLst>
                                </p:cTn>
                              </p:par>
                            </p:childTnLst>
                          </p:cTn>
                        </p:par>
                      </p:childTnLst>
                    </p:cTn>
                  </p:par>
                </p:childTnLst>
              </p:cTn>
              <p:nextCondLst>
                <p:cond delay="0" evt="onClick">
                  <p:tgtEl>
                    <p:spTgt spid="651"/>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E2E2E2"/>
        </a:solidFill>
      </p:bgPr>
    </p:bg>
    <p:spTree>
      <p:nvGrpSpPr>
        <p:cNvPr id="1" name=""/>
        <p:cNvGrpSpPr/>
        <p:nvPr/>
      </p:nvGrpSpPr>
      <p:grpSpPr>
        <a:xfrm>
          <a:off x="0" y="0"/>
          <a:ext cx="0" cy="0"/>
          <a:chOff x="0" y="0"/>
          <a:chExt cx="0" cy="0"/>
        </a:xfrm>
      </p:grpSpPr>
      <p:pic>
        <p:nvPicPr>
          <p:cNvPr id="661" name="c1-2.mov" descr="c1-2.mov"/>
          <p:cNvPicPr>
            <a:picLocks noChangeAspect="0"/>
          </p:cNvPicPr>
          <p:nvPr>
            <a:videoFile r:link="rId2"/>
            <p:extLst>
              <p:ext uri="{DAA4B4D4-6D71-4841-9C94-3DE7FCFB9230}">
                <p14:media xmlns:p14="http://schemas.microsoft.com/office/powerpoint/2010/main" r:embed="rId3"/>
              </p:ext>
            </p:extLst>
          </p:nvPr>
        </p:nvPicPr>
        <p:blipFill>
          <a:blip r:embed="rId4">
            <a:extLst/>
          </a:blip>
          <a:stretch>
            <a:fillRect/>
          </a:stretch>
        </p:blipFill>
        <p:spPr>
          <a:xfrm>
            <a:off x="0" y="0"/>
            <a:ext cx="24384000" cy="13716000"/>
          </a:xfrm>
          <a:prstGeom prst="rect">
            <a:avLst/>
          </a:prstGeom>
          <a:ln w="12700">
            <a:miter lim="400000"/>
          </a:ln>
        </p:spPr>
      </p:pic>
      <p:sp>
        <p:nvSpPr>
          <p:cNvPr id="662" name="THE BRAND"/>
          <p:cNvSpPr txBox="1"/>
          <p:nvPr/>
        </p:nvSpPr>
        <p:spPr>
          <a:xfrm>
            <a:off x="12453277" y="1913890"/>
            <a:ext cx="11680715" cy="26670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lnSpc>
                <a:spcPct val="70000"/>
              </a:lnSpc>
              <a:defRPr spc="-319" sz="16000">
                <a:solidFill>
                  <a:srgbClr val="000000"/>
                </a:solidFill>
                <a:latin typeface="Outfit Thin Light"/>
                <a:ea typeface="Outfit Thin Light"/>
                <a:cs typeface="Outfit Thin Light"/>
                <a:sym typeface="Outfit Thin Light"/>
              </a:defRPr>
            </a:lvl1pPr>
          </a:lstStyle>
          <a:p>
            <a:pPr/>
            <a:r>
              <a:t>THE BRAND</a:t>
            </a:r>
          </a:p>
        </p:txBody>
      </p:sp>
      <p:sp>
        <p:nvSpPr>
          <p:cNvPr id="663" name="To create a stunning presentation, it's best to simplify your thoughts. Start with an outline of topics and identify highlights, which can be applied to whatever subject you plan on discussing."/>
          <p:cNvSpPr txBox="1"/>
          <p:nvPr/>
        </p:nvSpPr>
        <p:spPr>
          <a:xfrm>
            <a:off x="13025198" y="7569434"/>
            <a:ext cx="7990735" cy="1854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120000"/>
              </a:lnSpc>
              <a:defRPr spc="72">
                <a:solidFill>
                  <a:srgbClr val="010203"/>
                </a:solidFill>
                <a:latin typeface="Outfit Thin Light"/>
                <a:ea typeface="Outfit Thin Light"/>
                <a:cs typeface="Outfit Thin Light"/>
                <a:sym typeface="Outfit Thin Light"/>
              </a:defRPr>
            </a:lvl1pPr>
          </a:lstStyle>
          <a:p>
            <a:pPr/>
            <a:r>
              <a:t>To create a stunning presentation, it's best to simplify your thoughts. Start with an outline of topics and identify highlights, which can be applied to whatever subject you plan on discussing.</a:t>
            </a:r>
          </a:p>
        </p:txBody>
      </p:sp>
      <p:sp>
        <p:nvSpPr>
          <p:cNvPr id="664" name="Introduce the brand"/>
          <p:cNvSpPr txBox="1"/>
          <p:nvPr/>
        </p:nvSpPr>
        <p:spPr>
          <a:xfrm>
            <a:off x="13025198" y="6750284"/>
            <a:ext cx="3675737" cy="4826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defTabSz="825500">
              <a:defRPr cap="all">
                <a:solidFill>
                  <a:srgbClr val="000000"/>
                </a:solidFill>
                <a:latin typeface="Outfit Thin Bold"/>
                <a:ea typeface="Outfit Thin Bold"/>
                <a:cs typeface="Outfit Thin Bold"/>
                <a:sym typeface="Outfit Thin Bold"/>
              </a:defRPr>
            </a:lvl1pPr>
          </a:lstStyle>
          <a:p>
            <a:pPr/>
            <a:r>
              <a:t>Introduce the brand</a:t>
            </a:r>
          </a:p>
        </p:txBody>
      </p:sp>
      <p:sp>
        <p:nvSpPr>
          <p:cNvPr id="665" name="Rectangle"/>
          <p:cNvSpPr/>
          <p:nvPr/>
        </p:nvSpPr>
        <p:spPr>
          <a:xfrm>
            <a:off x="1275036" y="1267360"/>
            <a:ext cx="10663597" cy="10165281"/>
          </a:xfrm>
          <a:prstGeom prst="rect">
            <a:avLst/>
          </a:prstGeom>
          <a:ln w="25400">
            <a:solidFill>
              <a:srgbClr val="000000"/>
            </a:solidFill>
            <a:miter lim="400000"/>
          </a:ln>
        </p:spPr>
        <p:txBody>
          <a:bodyPr lIns="50800" tIns="50800" rIns="50800" bIns="50800" anchor="ctr"/>
          <a:lstStyle/>
          <a:p>
            <a:pPr defTabSz="825500">
              <a:defRPr sz="3200">
                <a:solidFill>
                  <a:srgbClr val="000000"/>
                </a:solidFill>
                <a:latin typeface="Archivo SemiBold Medium"/>
                <a:ea typeface="Archivo SemiBold Medium"/>
                <a:cs typeface="Archivo SemiBold Medium"/>
                <a:sym typeface="Archivo SemiBold Medium"/>
              </a:defRPr>
            </a:pPr>
          </a:p>
        </p:txBody>
      </p:sp>
      <p:pic>
        <p:nvPicPr>
          <p:cNvPr id="666" name="PlaceholderImage.png" descr="PlaceholderImage.png"/>
          <p:cNvPicPr>
            <a:picLocks noChangeAspect="0"/>
          </p:cNvPicPr>
          <p:nvPr/>
        </p:nvPicPr>
        <p:blipFill>
          <a:blip r:embed="rId5">
            <a:extLst/>
          </a:blip>
          <a:srcRect l="0" t="2380" r="0" b="2380"/>
          <a:stretch>
            <a:fillRect/>
          </a:stretch>
        </p:blipFill>
        <p:spPr>
          <a:xfrm>
            <a:off x="762255" y="1775618"/>
            <a:ext cx="10673004" cy="10164835"/>
          </a:xfrm>
          <a:prstGeom prst="rect">
            <a:avLst/>
          </a:prstGeom>
          <a:ln w="12700">
            <a:miter lim="400000"/>
          </a:ln>
        </p:spPr>
      </p:pic>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mediacall" nodeType="afterEffect" presetSubtype="0" presetID="1" grpId="1" fill="hold">
                                  <p:stCondLst>
                                    <p:cond delay="0"/>
                                  </p:stCondLst>
                                  <p:childTnLst>
                                    <p:cmd type="call" cmd="playFrom(0.0)">
                                      <p:cBhvr>
                                        <p:cTn id="6" dur="1000" fill="hold"/>
                                        <p:tgtEl>
                                          <p:spTgt spid="661"/>
                                        </p:tgtEl>
                                      </p:cBhvr>
                                    </p:cmd>
                                  </p:childTnLst>
                                </p:cTn>
                              </p:par>
                            </p:childTnLst>
                          </p:cTn>
                        </p:par>
                      </p:childTnLst>
                    </p:cTn>
                  </p:par>
                </p:childTnLst>
              </p:cTn>
              <p:prevCondLst>
                <p:cond evt="onPrev">
                  <p:tgtEl>
                    <p:sldTgt/>
                  </p:tgtEl>
                </p:cond>
              </p:prevCondLst>
              <p:nextCondLst>
                <p:cond evt="onNext">
                  <p:tgtEl>
                    <p:sldTgt/>
                  </p:tgtEl>
                </p:cond>
              </p:nextCondLst>
            </p:seq>
            <p:video fullScrn="0">
              <p:cMediaNode mute="0" showWhenStopped="1" numSld="1" vol="100000">
                <p:cTn id="7" fill="hold" display="0">
                  <p:stCondLst>
                    <p:cond delay="indefinite"/>
                  </p:stCondLst>
                </p:cTn>
                <p:tgtEl>
                  <p:spTgt spid="661"/>
                </p:tgtEl>
              </p:cMediaNode>
            </p:video>
            <p:seq concurrent="1" prevAc="none" nextAc="seek">
              <p:cTn id="8" evtFilter="cancelBubble" nodeType="interactiveSeq" restart="whenNotActive" fill="hold">
                <p:stCondLst>
                  <p:cond delay="0" evt="onClick">
                    <p:tgtEl>
                      <p:spTgt spid="661"/>
                    </p:tgtEl>
                  </p:cond>
                </p:stCondLst>
                <p:endSync delay="0" evt="end">
                  <p:rtn val="all"/>
                </p:endSync>
                <p:childTnLst>
                  <p:par>
                    <p:cTn id="9" fill="hold">
                      <p:stCondLst>
                        <p:cond delay="0"/>
                      </p:stCondLst>
                      <p:childTnLst>
                        <p:par>
                          <p:cTn id="10" fill="hold">
                            <p:stCondLst>
                              <p:cond delay="0"/>
                            </p:stCondLst>
                            <p:childTnLst>
                              <p:par>
                                <p:cTn id="11" presetClass="mediacall" nodeType="clickEffect" presetSubtype="0" presetID="2" fill="hold">
                                  <p:stCondLst>
                                    <p:cond delay="0"/>
                                  </p:stCondLst>
                                  <p:childTnLst>
                                    <p:cmd type="call" cmd="togglePause">
                                      <p:cBhvr>
                                        <p:cTn id="12" dur="1" fill="hold"/>
                                        <p:tgtEl>
                                          <p:spTgt spid="661"/>
                                        </p:tgtEl>
                                      </p:cBhvr>
                                    </p:cmd>
                                  </p:childTnLst>
                                </p:cTn>
                              </p:par>
                            </p:childTnLst>
                          </p:cTn>
                        </p:par>
                      </p:childTnLst>
                    </p:cTn>
                  </p:par>
                </p:childTnLst>
              </p:cTn>
              <p:nextCondLst>
                <p:cond delay="0" evt="onClick">
                  <p:tgtEl>
                    <p:spTgt spid="661"/>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E3E3E3"/>
        </a:solidFill>
      </p:bgPr>
    </p:bg>
    <p:spTree>
      <p:nvGrpSpPr>
        <p:cNvPr id="1" name=""/>
        <p:cNvGrpSpPr/>
        <p:nvPr/>
      </p:nvGrpSpPr>
      <p:grpSpPr>
        <a:xfrm>
          <a:off x="0" y="0"/>
          <a:ext cx="0" cy="0"/>
          <a:chOff x="0" y="0"/>
          <a:chExt cx="0" cy="0"/>
        </a:xfrm>
      </p:grpSpPr>
      <p:pic>
        <p:nvPicPr>
          <p:cNvPr id="434" name="c1-1.gif" descr="c1-1.gif"/>
          <p:cNvPicPr>
            <a:picLocks noChangeAspect="0"/>
          </p:cNvPicPr>
          <p:nvPr/>
        </p:nvPicPr>
        <p:blipFill>
          <a:blip r:embed="rId2">
            <a:extLst/>
          </a:blip>
          <a:stretch>
            <a:fillRect/>
          </a:stretch>
        </p:blipFill>
        <p:spPr>
          <a:xfrm>
            <a:off x="3809141" y="-1"/>
            <a:ext cx="24384001" cy="13716001"/>
          </a:xfrm>
          <a:prstGeom prst="rect">
            <a:avLst/>
          </a:prstGeom>
          <a:ln w="12700">
            <a:miter lim="400000"/>
          </a:ln>
        </p:spPr>
      </p:pic>
      <p:sp>
        <p:nvSpPr>
          <p:cNvPr id="435" name="The default Template is with Yellow  stroke animation…"/>
          <p:cNvSpPr txBox="1"/>
          <p:nvPr/>
        </p:nvSpPr>
        <p:spPr>
          <a:xfrm>
            <a:off x="18620303" y="5680825"/>
            <a:ext cx="5005852" cy="4724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r">
              <a:lnSpc>
                <a:spcPct val="90000"/>
              </a:lnSpc>
              <a:defRPr spc="-64" sz="3200">
                <a:solidFill>
                  <a:srgbClr val="333241"/>
                </a:solidFill>
                <a:latin typeface="Outfit Thin Regular"/>
                <a:ea typeface="Outfit Thin Regular"/>
                <a:cs typeface="Outfit Thin Regular"/>
                <a:sym typeface="Outfit Thin Regular"/>
              </a:defRPr>
            </a:pPr>
            <a:r>
              <a:t>The default Template is with Yellow  stroke animation</a:t>
            </a:r>
          </a:p>
          <a:p>
            <a:pPr algn="r">
              <a:lnSpc>
                <a:spcPct val="90000"/>
              </a:lnSpc>
              <a:defRPr spc="-64" sz="3200">
                <a:solidFill>
                  <a:srgbClr val="333241"/>
                </a:solidFill>
                <a:latin typeface="Outfit Thin Regular"/>
                <a:ea typeface="Outfit Thin Regular"/>
                <a:cs typeface="Outfit Thin Regular"/>
                <a:sym typeface="Outfit Thin Regular"/>
              </a:defRPr>
            </a:pPr>
          </a:p>
          <a:p>
            <a:pPr algn="r">
              <a:lnSpc>
                <a:spcPct val="90000"/>
              </a:lnSpc>
              <a:defRPr spc="-64" sz="3200">
                <a:solidFill>
                  <a:srgbClr val="333241"/>
                </a:solidFill>
                <a:latin typeface="Outfit Thin Regular"/>
                <a:ea typeface="Outfit Thin Regular"/>
                <a:cs typeface="Outfit Thin Regular"/>
                <a:sym typeface="Outfit Thin Regular"/>
              </a:defRPr>
            </a:pPr>
            <a:r>
              <a:t>Background animation is easy to change. You can find all in animation folder. You have 3 different colour sets to choose from</a:t>
            </a:r>
          </a:p>
          <a:p>
            <a:pPr algn="r">
              <a:lnSpc>
                <a:spcPct val="90000"/>
              </a:lnSpc>
              <a:defRPr spc="-64" sz="3200">
                <a:solidFill>
                  <a:srgbClr val="333241"/>
                </a:solidFill>
                <a:latin typeface="Outfit Thin Regular"/>
                <a:ea typeface="Outfit Thin Regular"/>
                <a:cs typeface="Outfit Thin Regular"/>
                <a:sym typeface="Outfit Thin Regular"/>
              </a:defRPr>
            </a:pPr>
          </a:p>
          <a:p>
            <a:pPr algn="r">
              <a:lnSpc>
                <a:spcPct val="90000"/>
              </a:lnSpc>
              <a:defRPr spc="-64" sz="3200">
                <a:solidFill>
                  <a:srgbClr val="333241"/>
                </a:solidFill>
                <a:latin typeface="Outfit Thin Regular"/>
                <a:ea typeface="Outfit Thin Regular"/>
                <a:cs typeface="Outfit Thin Regular"/>
                <a:sym typeface="Outfit Thin Regular"/>
              </a:defRPr>
            </a:pPr>
            <a:r>
              <a:t>Have fun.</a:t>
            </a:r>
          </a:p>
        </p:txBody>
      </p:sp>
    </p:spTree>
  </p:cSld>
  <p:clrMapOvr>
    <a:masterClrMapping/>
  </p:clrMapOvr>
  <mc:AlternateContent xmlns:mc="http://schemas.openxmlformats.org/markup-compatibility/2006">
    <mc:Choice xmlns:p14="http://schemas.microsoft.com/office/powerpoint/2010/main" Requires="p14">
      <p:transition spd="fast" advClick="1" p14:dur="750">
        <p:fade thruBlk="1"/>
      </p:transition>
    </mc:Choice>
    <mc:Fallback>
      <p:transition spd="fast">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E2E2E2"/>
        </a:solidFill>
      </p:bgPr>
    </p:bg>
    <p:spTree>
      <p:nvGrpSpPr>
        <p:cNvPr id="1" name=""/>
        <p:cNvGrpSpPr/>
        <p:nvPr/>
      </p:nvGrpSpPr>
      <p:grpSpPr>
        <a:xfrm>
          <a:off x="0" y="0"/>
          <a:ext cx="0" cy="0"/>
          <a:chOff x="0" y="0"/>
          <a:chExt cx="0" cy="0"/>
        </a:xfrm>
      </p:grpSpPr>
      <p:pic>
        <p:nvPicPr>
          <p:cNvPr id="668" name="c1-4.mov" descr="c1-4.mov"/>
          <p:cNvPicPr>
            <a:picLocks noChangeAspect="0"/>
          </p:cNvPicPr>
          <p:nvPr>
            <a:videoFile r:link="rId2"/>
            <p:extLst>
              <p:ext uri="{DAA4B4D4-6D71-4841-9C94-3DE7FCFB9230}">
                <p14:media xmlns:p14="http://schemas.microsoft.com/office/powerpoint/2010/main" r:embed="rId3"/>
              </p:ext>
            </p:extLst>
          </p:nvPr>
        </p:nvPicPr>
        <p:blipFill>
          <a:blip r:embed="rId4">
            <a:extLst/>
          </a:blip>
          <a:stretch>
            <a:fillRect/>
          </a:stretch>
        </p:blipFill>
        <p:spPr>
          <a:xfrm>
            <a:off x="0" y="0"/>
            <a:ext cx="24384000" cy="13716000"/>
          </a:xfrm>
          <a:prstGeom prst="rect">
            <a:avLst/>
          </a:prstGeom>
          <a:ln w="12700">
            <a:miter lim="400000"/>
          </a:ln>
        </p:spPr>
      </p:pic>
      <p:sp>
        <p:nvSpPr>
          <p:cNvPr id="669" name="THE BRAND"/>
          <p:cNvSpPr txBox="1"/>
          <p:nvPr/>
        </p:nvSpPr>
        <p:spPr>
          <a:xfrm>
            <a:off x="16516027" y="4118610"/>
            <a:ext cx="7620100" cy="446278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lnSpc>
                <a:spcPct val="70000"/>
              </a:lnSpc>
              <a:defRPr spc="-319" sz="16000">
                <a:solidFill>
                  <a:srgbClr val="000000"/>
                </a:solidFill>
                <a:latin typeface="Outfit Thin Light"/>
                <a:ea typeface="Outfit Thin Light"/>
                <a:cs typeface="Outfit Thin Light"/>
                <a:sym typeface="Outfit Thin Light"/>
              </a:defRPr>
            </a:lvl1pPr>
          </a:lstStyle>
          <a:p>
            <a:pPr/>
            <a:r>
              <a:t>THE BRAND</a:t>
            </a:r>
          </a:p>
        </p:txBody>
      </p:sp>
      <p:sp>
        <p:nvSpPr>
          <p:cNvPr id="670" name="Donec ullamcorper nulla non metus auctor fringilla. Maecenas sed diam eget risus varius blandit sit amet non magna."/>
          <p:cNvSpPr txBox="1"/>
          <p:nvPr/>
        </p:nvSpPr>
        <p:spPr>
          <a:xfrm>
            <a:off x="4824669" y="11709634"/>
            <a:ext cx="9645826" cy="939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120000"/>
              </a:lnSpc>
              <a:defRPr spc="72">
                <a:solidFill>
                  <a:srgbClr val="010203"/>
                </a:solidFill>
                <a:latin typeface="Outfit Thin Light"/>
                <a:ea typeface="Outfit Thin Light"/>
                <a:cs typeface="Outfit Thin Light"/>
                <a:sym typeface="Outfit Thin Light"/>
              </a:defRPr>
            </a:lvl1pPr>
          </a:lstStyle>
          <a:p>
            <a:pPr/>
            <a:r>
              <a:t>Donec ullamcorper nulla non metus auctor fringilla. Maecenas sed diam eget risus varius blandit sit amet non magna.</a:t>
            </a:r>
          </a:p>
        </p:txBody>
      </p:sp>
      <p:sp>
        <p:nvSpPr>
          <p:cNvPr id="671" name="Introduce the brand"/>
          <p:cNvSpPr txBox="1"/>
          <p:nvPr/>
        </p:nvSpPr>
        <p:spPr>
          <a:xfrm>
            <a:off x="769698" y="11703284"/>
            <a:ext cx="3675737" cy="4826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defTabSz="825500">
              <a:defRPr cap="all">
                <a:solidFill>
                  <a:srgbClr val="000000"/>
                </a:solidFill>
                <a:latin typeface="Outfit Thin Bold"/>
                <a:ea typeface="Outfit Thin Bold"/>
                <a:cs typeface="Outfit Thin Bold"/>
                <a:sym typeface="Outfit Thin Bold"/>
              </a:defRPr>
            </a:lvl1pPr>
          </a:lstStyle>
          <a:p>
            <a:pPr/>
            <a:r>
              <a:t>Introduce the brand</a:t>
            </a:r>
          </a:p>
        </p:txBody>
      </p:sp>
      <p:pic>
        <p:nvPicPr>
          <p:cNvPr id="672" name="PlaceholderImage.png" descr="PlaceholderImage.png"/>
          <p:cNvPicPr>
            <a:picLocks noChangeAspect="0"/>
          </p:cNvPicPr>
          <p:nvPr/>
        </p:nvPicPr>
        <p:blipFill>
          <a:blip r:embed="rId5">
            <a:extLst/>
          </a:blip>
          <a:srcRect l="0" t="49" r="0" b="49"/>
          <a:stretch>
            <a:fillRect/>
          </a:stretch>
        </p:blipFill>
        <p:spPr>
          <a:xfrm>
            <a:off x="764759" y="2537420"/>
            <a:ext cx="8649768" cy="8641231"/>
          </a:xfrm>
          <a:prstGeom prst="rect">
            <a:avLst/>
          </a:prstGeom>
          <a:ln w="12700">
            <a:miter lim="400000"/>
          </a:ln>
        </p:spPr>
      </p:pic>
      <p:sp>
        <p:nvSpPr>
          <p:cNvPr id="673" name="Rectangle"/>
          <p:cNvSpPr/>
          <p:nvPr/>
        </p:nvSpPr>
        <p:spPr>
          <a:xfrm>
            <a:off x="10457136" y="2042060"/>
            <a:ext cx="5524406" cy="8615880"/>
          </a:xfrm>
          <a:prstGeom prst="rect">
            <a:avLst/>
          </a:prstGeom>
          <a:ln w="25400">
            <a:solidFill>
              <a:srgbClr val="000000"/>
            </a:solidFill>
            <a:miter lim="400000"/>
          </a:ln>
        </p:spPr>
        <p:txBody>
          <a:bodyPr lIns="50800" tIns="50800" rIns="50800" bIns="50800" anchor="ctr"/>
          <a:lstStyle/>
          <a:p>
            <a:pPr defTabSz="825500">
              <a:defRPr sz="3200">
                <a:solidFill>
                  <a:srgbClr val="000000"/>
                </a:solidFill>
                <a:latin typeface="Archivo SemiBold Medium"/>
                <a:ea typeface="Archivo SemiBold Medium"/>
                <a:cs typeface="Archivo SemiBold Medium"/>
                <a:sym typeface="Archivo SemiBold Medium"/>
              </a:defRPr>
            </a:pPr>
          </a:p>
        </p:txBody>
      </p:sp>
      <p:pic>
        <p:nvPicPr>
          <p:cNvPr id="674" name="PlaceholderImage.png" descr="PlaceholderImage.png"/>
          <p:cNvPicPr>
            <a:picLocks noChangeAspect="0"/>
          </p:cNvPicPr>
          <p:nvPr/>
        </p:nvPicPr>
        <p:blipFill>
          <a:blip r:embed="rId5">
            <a:extLst/>
          </a:blip>
          <a:srcRect l="17696" t="0" r="17696" b="0"/>
          <a:stretch>
            <a:fillRect/>
          </a:stretch>
        </p:blipFill>
        <p:spPr>
          <a:xfrm>
            <a:off x="9907218" y="2537420"/>
            <a:ext cx="5582817" cy="8641231"/>
          </a:xfrm>
          <a:prstGeom prst="rect">
            <a:avLst/>
          </a:prstGeom>
          <a:ln w="12700">
            <a:miter lim="400000"/>
          </a:ln>
        </p:spPr>
      </p:pic>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mediacall" nodeType="afterEffect" presetSubtype="0" presetID="1" grpId="1" fill="hold">
                                  <p:stCondLst>
                                    <p:cond delay="0"/>
                                  </p:stCondLst>
                                  <p:childTnLst>
                                    <p:cmd type="call" cmd="playFrom(0.0)">
                                      <p:cBhvr>
                                        <p:cTn id="6" dur="1000" fill="hold"/>
                                        <p:tgtEl>
                                          <p:spTgt spid="668"/>
                                        </p:tgtEl>
                                      </p:cBhvr>
                                    </p:cmd>
                                  </p:childTnLst>
                                </p:cTn>
                              </p:par>
                            </p:childTnLst>
                          </p:cTn>
                        </p:par>
                      </p:childTnLst>
                    </p:cTn>
                  </p:par>
                </p:childTnLst>
              </p:cTn>
              <p:prevCondLst>
                <p:cond evt="onPrev">
                  <p:tgtEl>
                    <p:sldTgt/>
                  </p:tgtEl>
                </p:cond>
              </p:prevCondLst>
              <p:nextCondLst>
                <p:cond evt="onNext">
                  <p:tgtEl>
                    <p:sldTgt/>
                  </p:tgtEl>
                </p:cond>
              </p:nextCondLst>
            </p:seq>
            <p:video fullScrn="0">
              <p:cMediaNode mute="0" showWhenStopped="1" numSld="1" vol="100000">
                <p:cTn id="7" fill="hold" display="0">
                  <p:stCondLst>
                    <p:cond delay="indefinite"/>
                  </p:stCondLst>
                </p:cTn>
                <p:tgtEl>
                  <p:spTgt spid="668"/>
                </p:tgtEl>
              </p:cMediaNode>
            </p:video>
            <p:seq concurrent="1" prevAc="none" nextAc="seek">
              <p:cTn id="8" evtFilter="cancelBubble" nodeType="interactiveSeq" restart="whenNotActive" fill="hold">
                <p:stCondLst>
                  <p:cond delay="0" evt="onClick">
                    <p:tgtEl>
                      <p:spTgt spid="668"/>
                    </p:tgtEl>
                  </p:cond>
                </p:stCondLst>
                <p:endSync delay="0" evt="end">
                  <p:rtn val="all"/>
                </p:endSync>
                <p:childTnLst>
                  <p:par>
                    <p:cTn id="9" fill="hold">
                      <p:stCondLst>
                        <p:cond delay="0"/>
                      </p:stCondLst>
                      <p:childTnLst>
                        <p:par>
                          <p:cTn id="10" fill="hold">
                            <p:stCondLst>
                              <p:cond delay="0"/>
                            </p:stCondLst>
                            <p:childTnLst>
                              <p:par>
                                <p:cTn id="11" presetClass="mediacall" nodeType="clickEffect" presetSubtype="0" presetID="2" fill="hold">
                                  <p:stCondLst>
                                    <p:cond delay="0"/>
                                  </p:stCondLst>
                                  <p:childTnLst>
                                    <p:cmd type="call" cmd="togglePause">
                                      <p:cBhvr>
                                        <p:cTn id="12" dur="1" fill="hold"/>
                                        <p:tgtEl>
                                          <p:spTgt spid="668"/>
                                        </p:tgtEl>
                                      </p:cBhvr>
                                    </p:cmd>
                                  </p:childTnLst>
                                </p:cTn>
                              </p:par>
                            </p:childTnLst>
                          </p:cTn>
                        </p:par>
                      </p:childTnLst>
                    </p:cTn>
                  </p:par>
                </p:childTnLst>
              </p:cTn>
              <p:nextCondLst>
                <p:cond delay="0" evt="onClick">
                  <p:tgtEl>
                    <p:spTgt spid="668"/>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E2E2E2"/>
        </a:solidFill>
      </p:bgPr>
    </p:bg>
    <p:spTree>
      <p:nvGrpSpPr>
        <p:cNvPr id="1" name=""/>
        <p:cNvGrpSpPr/>
        <p:nvPr/>
      </p:nvGrpSpPr>
      <p:grpSpPr>
        <a:xfrm>
          <a:off x="0" y="0"/>
          <a:ext cx="0" cy="0"/>
          <a:chOff x="0" y="0"/>
          <a:chExt cx="0" cy="0"/>
        </a:xfrm>
      </p:grpSpPr>
      <p:pic>
        <p:nvPicPr>
          <p:cNvPr id="676" name="c1-6.mov" descr="c1-6.mov"/>
          <p:cNvPicPr>
            <a:picLocks noChangeAspect="0"/>
          </p:cNvPicPr>
          <p:nvPr>
            <a:videoFile r:link="rId2"/>
            <p:extLst>
              <p:ext uri="{DAA4B4D4-6D71-4841-9C94-3DE7FCFB9230}">
                <p14:media xmlns:p14="http://schemas.microsoft.com/office/powerpoint/2010/main" r:embed="rId3"/>
              </p:ext>
            </p:extLst>
          </p:nvPr>
        </p:nvPicPr>
        <p:blipFill>
          <a:blip r:embed="rId4">
            <a:extLst/>
          </a:blip>
          <a:stretch>
            <a:fillRect/>
          </a:stretch>
        </p:blipFill>
        <p:spPr>
          <a:xfrm>
            <a:off x="0" y="0"/>
            <a:ext cx="24384000" cy="13716000"/>
          </a:xfrm>
          <a:prstGeom prst="rect">
            <a:avLst/>
          </a:prstGeom>
          <a:ln w="12700">
            <a:miter lim="400000"/>
          </a:ln>
        </p:spPr>
      </p:pic>
      <p:sp>
        <p:nvSpPr>
          <p:cNvPr id="677" name="Rectangle"/>
          <p:cNvSpPr/>
          <p:nvPr/>
        </p:nvSpPr>
        <p:spPr>
          <a:xfrm>
            <a:off x="15283136" y="2310744"/>
            <a:ext cx="7620001" cy="8640168"/>
          </a:xfrm>
          <a:prstGeom prst="rect">
            <a:avLst/>
          </a:prstGeom>
          <a:ln w="25400">
            <a:solidFill>
              <a:srgbClr val="000000"/>
            </a:solidFill>
            <a:miter lim="400000"/>
          </a:ln>
        </p:spPr>
        <p:txBody>
          <a:bodyPr lIns="50800" tIns="50800" rIns="50800" bIns="50800" anchor="ctr"/>
          <a:lstStyle/>
          <a:p>
            <a:pPr defTabSz="825500">
              <a:defRPr sz="3200">
                <a:solidFill>
                  <a:srgbClr val="000000"/>
                </a:solidFill>
                <a:latin typeface="Archivo SemiBold Medium"/>
                <a:ea typeface="Archivo SemiBold Medium"/>
                <a:cs typeface="Archivo SemiBold Medium"/>
                <a:sym typeface="Archivo SemiBold Medium"/>
              </a:defRPr>
            </a:pPr>
          </a:p>
        </p:txBody>
      </p:sp>
      <p:sp>
        <p:nvSpPr>
          <p:cNvPr id="678" name="A…"/>
          <p:cNvSpPr txBox="1"/>
          <p:nvPr/>
        </p:nvSpPr>
        <p:spPr>
          <a:xfrm>
            <a:off x="776810" y="6471920"/>
            <a:ext cx="12341857" cy="625856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ct val="70000"/>
              </a:lnSpc>
              <a:defRPr spc="-319" sz="16000">
                <a:solidFill>
                  <a:srgbClr val="000000"/>
                </a:solidFill>
                <a:latin typeface="Outfit Thin Light"/>
                <a:ea typeface="Outfit Thin Light"/>
                <a:cs typeface="Outfit Thin Light"/>
                <a:sym typeface="Outfit Thin Light"/>
              </a:defRPr>
            </a:pPr>
            <a:r>
              <a:t>A </a:t>
            </a:r>
          </a:p>
          <a:p>
            <a:pPr algn="l">
              <a:lnSpc>
                <a:spcPct val="70000"/>
              </a:lnSpc>
              <a:defRPr spc="-319" sz="16000">
                <a:solidFill>
                  <a:srgbClr val="000000"/>
                </a:solidFill>
                <a:latin typeface="Outfit Thin Light"/>
                <a:ea typeface="Outfit Thin Light"/>
                <a:cs typeface="Outfit Thin Light"/>
                <a:sym typeface="Outfit Thin Light"/>
              </a:defRPr>
            </a:pPr>
            <a:r>
              <a:t>BRIEF</a:t>
            </a:r>
          </a:p>
          <a:p>
            <a:pPr algn="l">
              <a:lnSpc>
                <a:spcPct val="70000"/>
              </a:lnSpc>
              <a:defRPr spc="-319" sz="16000">
                <a:solidFill>
                  <a:srgbClr val="000000"/>
                </a:solidFill>
                <a:latin typeface="Outfit Thin Light"/>
                <a:ea typeface="Outfit Thin Light"/>
                <a:cs typeface="Outfit Thin Light"/>
                <a:sym typeface="Outfit Thin Light"/>
              </a:defRPr>
            </a:pPr>
            <a:r>
              <a:t>HISTORY</a:t>
            </a:r>
          </a:p>
        </p:txBody>
      </p:sp>
      <p:grpSp>
        <p:nvGrpSpPr>
          <p:cNvPr id="683" name="Group"/>
          <p:cNvGrpSpPr/>
          <p:nvPr/>
        </p:nvGrpSpPr>
        <p:grpSpPr>
          <a:xfrm>
            <a:off x="15803836" y="2781856"/>
            <a:ext cx="7620001" cy="8636100"/>
            <a:chOff x="0" y="0"/>
            <a:chExt cx="7620000" cy="8636099"/>
          </a:xfrm>
        </p:grpSpPr>
        <p:sp>
          <p:nvSpPr>
            <p:cNvPr id="679" name="Rectangle"/>
            <p:cNvSpPr/>
            <p:nvPr/>
          </p:nvSpPr>
          <p:spPr>
            <a:xfrm>
              <a:off x="0" y="0"/>
              <a:ext cx="7620000" cy="8636100"/>
            </a:xfrm>
            <a:prstGeom prst="rect">
              <a:avLst/>
            </a:prstGeom>
            <a:solidFill>
              <a:srgbClr val="FFFFFF"/>
            </a:solidFill>
            <a:ln w="12700" cap="flat">
              <a:noFill/>
              <a:miter lim="400000"/>
            </a:ln>
            <a:effectLst/>
          </p:spPr>
          <p:txBody>
            <a:bodyPr wrap="square" lIns="50800" tIns="50800" rIns="50800" bIns="50800" numCol="1" anchor="ctr">
              <a:noAutofit/>
            </a:bodyPr>
            <a:lstStyle/>
            <a:p>
              <a:pPr defTabSz="825500">
                <a:defRPr sz="3200">
                  <a:solidFill>
                    <a:srgbClr val="000000"/>
                  </a:solidFill>
                  <a:latin typeface="Archivo SemiBold Medium"/>
                  <a:ea typeface="Archivo SemiBold Medium"/>
                  <a:cs typeface="Archivo SemiBold Medium"/>
                  <a:sym typeface="Archivo SemiBold Medium"/>
                </a:defRPr>
              </a:pPr>
            </a:p>
          </p:txBody>
        </p:sp>
        <p:sp>
          <p:nvSpPr>
            <p:cNvPr id="680" name="To create a stunning presentation, it's best to simplify your thoughts. Start with an outline of topics and identify highlights, which can be applied to whatever subject you plan on discussing."/>
            <p:cNvSpPr txBox="1"/>
            <p:nvPr/>
          </p:nvSpPr>
          <p:spPr>
            <a:xfrm>
              <a:off x="489987" y="5508880"/>
              <a:ext cx="6640028" cy="23114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ct val="120000"/>
                </a:lnSpc>
                <a:defRPr spc="72">
                  <a:solidFill>
                    <a:srgbClr val="000000"/>
                  </a:solidFill>
                  <a:latin typeface="Outfit Thin Light"/>
                  <a:ea typeface="Outfit Thin Light"/>
                  <a:cs typeface="Outfit Thin Light"/>
                  <a:sym typeface="Outfit Thin Light"/>
                </a:defRPr>
              </a:lvl1pPr>
            </a:lstStyle>
            <a:p>
              <a:pPr/>
              <a:r>
                <a:t>To create a stunning presentation, it's best to simplify your thoughts. Start with an outline of topics and identify highlights, which can be applied to whatever subject you plan on discussing.</a:t>
              </a:r>
            </a:p>
          </p:txBody>
        </p:sp>
        <p:sp>
          <p:nvSpPr>
            <p:cNvPr id="681" name="Introduce the campaign"/>
            <p:cNvSpPr txBox="1"/>
            <p:nvPr/>
          </p:nvSpPr>
          <p:spPr>
            <a:xfrm>
              <a:off x="490345" y="4870499"/>
              <a:ext cx="3562097" cy="4191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defTabSz="825500">
                <a:defRPr cap="all" sz="2000">
                  <a:solidFill>
                    <a:srgbClr val="000000"/>
                  </a:solidFill>
                  <a:latin typeface="Outfit Thin Bold"/>
                  <a:ea typeface="Outfit Thin Bold"/>
                  <a:cs typeface="Outfit Thin Bold"/>
                  <a:sym typeface="Outfit Thin Bold"/>
                </a:defRPr>
              </a:lvl1pPr>
            </a:lstStyle>
            <a:p>
              <a:pPr/>
              <a:r>
                <a:t>Introduce the campaign</a:t>
              </a:r>
            </a:p>
          </p:txBody>
        </p:sp>
        <p:pic>
          <p:nvPicPr>
            <p:cNvPr id="682" name="PlaceholderImage.png" descr="PlaceholderImage.png"/>
            <p:cNvPicPr>
              <a:picLocks noChangeAspect="0"/>
            </p:cNvPicPr>
            <p:nvPr/>
          </p:nvPicPr>
          <p:blipFill>
            <a:blip r:embed="rId5">
              <a:extLst/>
            </a:blip>
            <a:srcRect l="0" t="19238" r="0" b="19238"/>
            <a:stretch>
              <a:fillRect/>
            </a:stretch>
          </p:blipFill>
          <p:spPr>
            <a:xfrm>
              <a:off x="509801" y="490099"/>
              <a:ext cx="6600963" cy="4061104"/>
            </a:xfrm>
            <a:prstGeom prst="rect">
              <a:avLst/>
            </a:prstGeom>
            <a:ln w="12700" cap="flat">
              <a:noFill/>
              <a:miter lim="400000"/>
            </a:ln>
            <a:effectLst/>
          </p:spPr>
        </p:pic>
      </p:grpSp>
      <p:pic>
        <p:nvPicPr>
          <p:cNvPr id="684" name="PlaceholderImage.png" descr="PlaceholderImage.png"/>
          <p:cNvPicPr>
            <a:picLocks noChangeAspect="1"/>
          </p:cNvPicPr>
          <p:nvPr/>
        </p:nvPicPr>
        <p:blipFill>
          <a:blip r:embed="rId5">
            <a:extLst/>
          </a:blip>
          <a:srcRect l="26959" t="0" r="26959" b="0"/>
          <a:stretch>
            <a:fillRect/>
          </a:stretch>
        </p:blipFill>
        <p:spPr>
          <a:xfrm>
            <a:off x="9412361" y="1346001"/>
            <a:ext cx="5080001" cy="11023998"/>
          </a:xfrm>
          <a:custGeom>
            <a:avLst/>
            <a:gdLst/>
            <a:ahLst/>
            <a:cxnLst>
              <a:cxn ang="0">
                <a:pos x="wd2" y="hd2"/>
              </a:cxn>
              <a:cxn ang="5400000">
                <a:pos x="wd2" y="hd2"/>
              </a:cxn>
              <a:cxn ang="10800000">
                <a:pos x="wd2" y="hd2"/>
              </a:cxn>
              <a:cxn ang="16200000">
                <a:pos x="wd2" y="hd2"/>
              </a:cxn>
            </a:cxnLst>
            <a:rect l="0" t="0" r="r" b="b"/>
            <a:pathLst>
              <a:path w="21599" h="21600" fill="norm" stroke="1" extrusionOk="0">
                <a:moveTo>
                  <a:pt x="2325" y="0"/>
                </a:moveTo>
                <a:cubicBezTo>
                  <a:pt x="1643" y="0"/>
                  <a:pt x="1233" y="0"/>
                  <a:pt x="960" y="53"/>
                </a:cubicBezTo>
                <a:cubicBezTo>
                  <a:pt x="567" y="119"/>
                  <a:pt x="258" y="261"/>
                  <a:pt x="115" y="442"/>
                </a:cubicBezTo>
                <a:cubicBezTo>
                  <a:pt x="1" y="568"/>
                  <a:pt x="0" y="757"/>
                  <a:pt x="0" y="1072"/>
                </a:cubicBezTo>
                <a:lnTo>
                  <a:pt x="0" y="20528"/>
                </a:lnTo>
                <a:cubicBezTo>
                  <a:pt x="0" y="20842"/>
                  <a:pt x="1" y="21031"/>
                  <a:pt x="115" y="21157"/>
                </a:cubicBezTo>
                <a:cubicBezTo>
                  <a:pt x="258" y="21338"/>
                  <a:pt x="567" y="21481"/>
                  <a:pt x="960" y="21547"/>
                </a:cubicBezTo>
                <a:cubicBezTo>
                  <a:pt x="1233" y="21600"/>
                  <a:pt x="1643" y="21600"/>
                  <a:pt x="2325" y="21600"/>
                </a:cubicBezTo>
                <a:lnTo>
                  <a:pt x="19274" y="21600"/>
                </a:lnTo>
                <a:cubicBezTo>
                  <a:pt x="19956" y="21600"/>
                  <a:pt x="20366" y="21600"/>
                  <a:pt x="20639" y="21547"/>
                </a:cubicBezTo>
                <a:cubicBezTo>
                  <a:pt x="21032" y="21481"/>
                  <a:pt x="21343" y="21338"/>
                  <a:pt x="21486" y="21157"/>
                </a:cubicBezTo>
                <a:cubicBezTo>
                  <a:pt x="21600" y="21031"/>
                  <a:pt x="21599" y="20842"/>
                  <a:pt x="21599" y="20528"/>
                </a:cubicBezTo>
                <a:lnTo>
                  <a:pt x="21599" y="1072"/>
                </a:lnTo>
                <a:cubicBezTo>
                  <a:pt x="21599" y="757"/>
                  <a:pt x="21600" y="568"/>
                  <a:pt x="21486" y="442"/>
                </a:cubicBezTo>
                <a:cubicBezTo>
                  <a:pt x="21343" y="261"/>
                  <a:pt x="21032" y="119"/>
                  <a:pt x="20639" y="53"/>
                </a:cubicBezTo>
                <a:cubicBezTo>
                  <a:pt x="20366" y="0"/>
                  <a:pt x="19956" y="0"/>
                  <a:pt x="19274" y="0"/>
                </a:cubicBezTo>
                <a:lnTo>
                  <a:pt x="2325" y="0"/>
                </a:lnTo>
                <a:close/>
              </a:path>
            </a:pathLst>
          </a:custGeom>
          <a:ln w="12700">
            <a:miter lim="400000"/>
          </a:ln>
        </p:spPr>
      </p:pic>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mediacall" nodeType="afterEffect" presetSubtype="0" presetID="1" grpId="1" fill="hold">
                                  <p:stCondLst>
                                    <p:cond delay="0"/>
                                  </p:stCondLst>
                                  <p:childTnLst>
                                    <p:cmd type="call" cmd="playFrom(0.0)">
                                      <p:cBhvr>
                                        <p:cTn id="6" dur="1000" fill="hold"/>
                                        <p:tgtEl>
                                          <p:spTgt spid="676"/>
                                        </p:tgtEl>
                                      </p:cBhvr>
                                    </p:cmd>
                                  </p:childTnLst>
                                </p:cTn>
                              </p:par>
                            </p:childTnLst>
                          </p:cTn>
                        </p:par>
                      </p:childTnLst>
                    </p:cTn>
                  </p:par>
                </p:childTnLst>
              </p:cTn>
              <p:prevCondLst>
                <p:cond evt="onPrev">
                  <p:tgtEl>
                    <p:sldTgt/>
                  </p:tgtEl>
                </p:cond>
              </p:prevCondLst>
              <p:nextCondLst>
                <p:cond evt="onNext">
                  <p:tgtEl>
                    <p:sldTgt/>
                  </p:tgtEl>
                </p:cond>
              </p:nextCondLst>
            </p:seq>
            <p:video fullScrn="0">
              <p:cMediaNode mute="0" showWhenStopped="1" numSld="1" vol="100000">
                <p:cTn id="7" fill="hold" display="0">
                  <p:stCondLst>
                    <p:cond delay="indefinite"/>
                  </p:stCondLst>
                </p:cTn>
                <p:tgtEl>
                  <p:spTgt spid="676"/>
                </p:tgtEl>
              </p:cMediaNode>
            </p:video>
            <p:seq concurrent="1" prevAc="none" nextAc="seek">
              <p:cTn id="8" evtFilter="cancelBubble" nodeType="interactiveSeq" restart="whenNotActive" fill="hold">
                <p:stCondLst>
                  <p:cond delay="0" evt="onClick">
                    <p:tgtEl>
                      <p:spTgt spid="676"/>
                    </p:tgtEl>
                  </p:cond>
                </p:stCondLst>
                <p:endSync delay="0" evt="end">
                  <p:rtn val="all"/>
                </p:endSync>
                <p:childTnLst>
                  <p:par>
                    <p:cTn id="9" fill="hold">
                      <p:stCondLst>
                        <p:cond delay="0"/>
                      </p:stCondLst>
                      <p:childTnLst>
                        <p:par>
                          <p:cTn id="10" fill="hold">
                            <p:stCondLst>
                              <p:cond delay="0"/>
                            </p:stCondLst>
                            <p:childTnLst>
                              <p:par>
                                <p:cTn id="11" presetClass="mediacall" nodeType="clickEffect" presetSubtype="0" presetID="2" fill="hold">
                                  <p:stCondLst>
                                    <p:cond delay="0"/>
                                  </p:stCondLst>
                                  <p:childTnLst>
                                    <p:cmd type="call" cmd="togglePause">
                                      <p:cBhvr>
                                        <p:cTn id="12" dur="1" fill="hold"/>
                                        <p:tgtEl>
                                          <p:spTgt spid="676"/>
                                        </p:tgtEl>
                                      </p:cBhvr>
                                    </p:cmd>
                                  </p:childTnLst>
                                </p:cTn>
                              </p:par>
                            </p:childTnLst>
                          </p:cTn>
                        </p:par>
                      </p:childTnLst>
                    </p:cTn>
                  </p:par>
                </p:childTnLst>
              </p:cTn>
              <p:nextCondLst>
                <p:cond delay="0" evt="onClick">
                  <p:tgtEl>
                    <p:spTgt spid="676"/>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E2E2E2"/>
        </a:solidFill>
      </p:bgPr>
    </p:bg>
    <p:spTree>
      <p:nvGrpSpPr>
        <p:cNvPr id="1" name=""/>
        <p:cNvGrpSpPr/>
        <p:nvPr/>
      </p:nvGrpSpPr>
      <p:grpSpPr>
        <a:xfrm>
          <a:off x="0" y="0"/>
          <a:ext cx="0" cy="0"/>
          <a:chOff x="0" y="0"/>
          <a:chExt cx="0" cy="0"/>
        </a:xfrm>
      </p:grpSpPr>
      <p:pic>
        <p:nvPicPr>
          <p:cNvPr id="686" name="c1-1.mov" descr="c1-1.mov"/>
          <p:cNvPicPr>
            <a:picLocks noChangeAspect="0"/>
          </p:cNvPicPr>
          <p:nvPr>
            <a:videoFile r:link="rId2"/>
            <p:extLst>
              <p:ext uri="{DAA4B4D4-6D71-4841-9C94-3DE7FCFB9230}">
                <p14:media xmlns:p14="http://schemas.microsoft.com/office/powerpoint/2010/main" r:embed="rId3"/>
              </p:ext>
            </p:extLst>
          </p:nvPr>
        </p:nvPicPr>
        <p:blipFill>
          <a:blip r:embed="rId4">
            <a:extLst/>
          </a:blip>
          <a:stretch>
            <a:fillRect/>
          </a:stretch>
        </p:blipFill>
        <p:spPr>
          <a:xfrm>
            <a:off x="0" y="0"/>
            <a:ext cx="24384000" cy="13716000"/>
          </a:xfrm>
          <a:prstGeom prst="rect">
            <a:avLst/>
          </a:prstGeom>
          <a:ln w="12700">
            <a:miter lim="400000"/>
          </a:ln>
        </p:spPr>
      </p:pic>
      <p:pic>
        <p:nvPicPr>
          <p:cNvPr id="687" name="L-3.mov" descr="L-3.mov"/>
          <p:cNvPicPr>
            <a:picLocks noChangeAspect="0"/>
          </p:cNvPicPr>
          <p:nvPr>
            <a:videoFile r:link="rId5"/>
            <p:extLst>
              <p:ext uri="{DAA4B4D4-6D71-4841-9C94-3DE7FCFB9230}">
                <p14:media xmlns:p14="http://schemas.microsoft.com/office/powerpoint/2010/main" r:embed="rId6"/>
              </p:ext>
            </p:extLst>
          </p:nvPr>
        </p:nvPicPr>
        <p:blipFill>
          <a:blip r:embed="rId7">
            <a:extLst/>
          </a:blip>
          <a:stretch>
            <a:fillRect/>
          </a:stretch>
        </p:blipFill>
        <p:spPr>
          <a:xfrm>
            <a:off x="19427488" y="7072698"/>
            <a:ext cx="6350001" cy="6350001"/>
          </a:xfrm>
          <a:prstGeom prst="rect">
            <a:avLst/>
          </a:prstGeom>
          <a:ln w="12700">
            <a:miter lim="400000"/>
          </a:ln>
        </p:spPr>
      </p:pic>
      <p:sp>
        <p:nvSpPr>
          <p:cNvPr id="688" name="Rectangle"/>
          <p:cNvSpPr/>
          <p:nvPr/>
        </p:nvSpPr>
        <p:spPr>
          <a:xfrm>
            <a:off x="5334000" y="2032000"/>
            <a:ext cx="14732000" cy="8636000"/>
          </a:xfrm>
          <a:prstGeom prst="rect">
            <a:avLst/>
          </a:prstGeom>
          <a:ln w="25400">
            <a:solidFill>
              <a:srgbClr val="000000"/>
            </a:solidFill>
            <a:miter lim="400000"/>
          </a:ln>
        </p:spPr>
        <p:txBody>
          <a:bodyPr lIns="50800" tIns="50800" rIns="50800" bIns="50800" anchor="ctr"/>
          <a:lstStyle/>
          <a:p>
            <a:pPr defTabSz="825500">
              <a:defRPr sz="3200">
                <a:solidFill>
                  <a:srgbClr val="000000"/>
                </a:solidFill>
                <a:latin typeface="Archivo SemiBold Medium"/>
                <a:ea typeface="Archivo SemiBold Medium"/>
                <a:cs typeface="Archivo SemiBold Medium"/>
                <a:sym typeface="Archivo SemiBold Medium"/>
              </a:defRPr>
            </a:pPr>
          </a:p>
        </p:txBody>
      </p:sp>
      <p:pic>
        <p:nvPicPr>
          <p:cNvPr id="689" name="PlaceholderImage.png" descr="PlaceholderImage.png"/>
          <p:cNvPicPr>
            <a:picLocks noChangeAspect="0"/>
          </p:cNvPicPr>
          <p:nvPr/>
        </p:nvPicPr>
        <p:blipFill>
          <a:blip r:embed="rId8">
            <a:extLst/>
          </a:blip>
          <a:srcRect l="0" t="20690" r="0" b="20690"/>
          <a:stretch>
            <a:fillRect/>
          </a:stretch>
        </p:blipFill>
        <p:spPr>
          <a:xfrm rot="5905">
            <a:off x="4808118" y="2538038"/>
            <a:ext cx="14726934" cy="8632649"/>
          </a:xfrm>
          <a:prstGeom prst="rect">
            <a:avLst/>
          </a:prstGeom>
          <a:ln w="12700">
            <a:miter lim="400000"/>
          </a:ln>
        </p:spPr>
      </p:pic>
      <p:sp>
        <p:nvSpPr>
          <p:cNvPr id="690" name="Amazing…"/>
          <p:cNvSpPr txBox="1"/>
          <p:nvPr/>
        </p:nvSpPr>
        <p:spPr>
          <a:xfrm>
            <a:off x="777144" y="2966720"/>
            <a:ext cx="12341857" cy="778256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ct val="70000"/>
              </a:lnSpc>
              <a:defRPr spc="-400" sz="20000">
                <a:solidFill>
                  <a:srgbClr val="000000"/>
                </a:solidFill>
                <a:latin typeface="Outfit Thin Light"/>
                <a:ea typeface="Outfit Thin Light"/>
                <a:cs typeface="Outfit Thin Light"/>
                <a:sym typeface="Outfit Thin Light"/>
              </a:defRPr>
            </a:pPr>
            <a:r>
              <a:t>Amazing</a:t>
            </a:r>
          </a:p>
          <a:p>
            <a:pPr algn="l">
              <a:lnSpc>
                <a:spcPct val="70000"/>
              </a:lnSpc>
              <a:defRPr spc="-400" sz="20000">
                <a:solidFill>
                  <a:srgbClr val="000000"/>
                </a:solidFill>
                <a:latin typeface="Outfit Thin Light"/>
                <a:ea typeface="Outfit Thin Light"/>
                <a:cs typeface="Outfit Thin Light"/>
                <a:sym typeface="Outfit Thin Light"/>
              </a:defRPr>
            </a:pPr>
            <a:r>
              <a:t>Design form</a:t>
            </a:r>
          </a:p>
        </p:txBody>
      </p:sp>
      <p:sp>
        <p:nvSpPr>
          <p:cNvPr id="691" name="“We’re seeing broad ranges in salaries across stages, but the median shows a clear hierarchy of compensation with technology start-ups.”"/>
          <p:cNvSpPr txBox="1"/>
          <p:nvPr/>
        </p:nvSpPr>
        <p:spPr>
          <a:xfrm>
            <a:off x="16515075" y="8329614"/>
            <a:ext cx="7109838" cy="13970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120000"/>
              </a:lnSpc>
              <a:defRPr spc="72">
                <a:solidFill>
                  <a:srgbClr val="010203"/>
                </a:solidFill>
                <a:latin typeface="Outfit Thin Light"/>
                <a:ea typeface="Outfit Thin Light"/>
                <a:cs typeface="Outfit Thin Light"/>
                <a:sym typeface="Outfit Thin Light"/>
              </a:defRPr>
            </a:lvl1pPr>
          </a:lstStyle>
          <a:p>
            <a:pPr/>
            <a:r>
              <a:t>“We’re seeing broad ranges in salaries across stages, but the median shows a clear hierarchy of compensation with technology start-ups.”</a:t>
            </a:r>
          </a:p>
        </p:txBody>
      </p:sp>
      <p:sp>
        <p:nvSpPr>
          <p:cNvPr id="692" name="Square"/>
          <p:cNvSpPr/>
          <p:nvPr/>
        </p:nvSpPr>
        <p:spPr>
          <a:xfrm>
            <a:off x="21591548" y="5847060"/>
            <a:ext cx="1524001" cy="1524001"/>
          </a:xfrm>
          <a:prstGeom prst="rect">
            <a:avLst/>
          </a:prstGeom>
          <a:ln w="25400">
            <a:solidFill>
              <a:srgbClr val="000000"/>
            </a:solidFill>
            <a:miter lim="400000"/>
          </a:ln>
        </p:spPr>
        <p:txBody>
          <a:bodyPr lIns="50800" tIns="50800" rIns="50800" bIns="50800" anchor="ctr"/>
          <a:lstStyle/>
          <a:p>
            <a:pPr defTabSz="825500">
              <a:defRPr sz="6000">
                <a:solidFill>
                  <a:srgbClr val="000000"/>
                </a:solidFill>
                <a:latin typeface="Outfit Thin Light"/>
                <a:ea typeface="Outfit Thin Light"/>
                <a:cs typeface="Outfit Thin Light"/>
                <a:sym typeface="Outfit Thin Light"/>
              </a:defRPr>
            </a:pPr>
          </a:p>
        </p:txBody>
      </p:sp>
      <p:sp>
        <p:nvSpPr>
          <p:cNvPr id="693" name="Square"/>
          <p:cNvSpPr/>
          <p:nvPr/>
        </p:nvSpPr>
        <p:spPr>
          <a:xfrm>
            <a:off x="21845548" y="6101060"/>
            <a:ext cx="1524001" cy="1524001"/>
          </a:xfrm>
          <a:prstGeom prst="rect">
            <a:avLst/>
          </a:prstGeom>
          <a:solidFill>
            <a:srgbClr val="FFFFFF"/>
          </a:solidFill>
          <a:ln w="12700">
            <a:miter lim="400000"/>
          </a:ln>
        </p:spPr>
        <p:txBody>
          <a:bodyPr lIns="50800" tIns="50800" rIns="50800" bIns="50800" anchor="ctr"/>
          <a:lstStyle/>
          <a:p>
            <a:pPr defTabSz="825500">
              <a:defRPr sz="3200">
                <a:solidFill>
                  <a:srgbClr val="000000"/>
                </a:solidFill>
                <a:latin typeface="Outfit Thin Light"/>
                <a:ea typeface="Outfit Thin Light"/>
                <a:cs typeface="Outfit Thin Light"/>
                <a:sym typeface="Outfit Thin Light"/>
              </a:defRPr>
            </a:pPr>
          </a:p>
        </p:txBody>
      </p:sp>
      <p:pic>
        <p:nvPicPr>
          <p:cNvPr id="694" name="PlaceholderImage.png" descr="PlaceholderImage.png"/>
          <p:cNvPicPr>
            <a:picLocks noChangeAspect="1"/>
          </p:cNvPicPr>
          <p:nvPr/>
        </p:nvPicPr>
        <p:blipFill>
          <a:blip r:embed="rId8">
            <a:extLst/>
          </a:blip>
          <a:stretch>
            <a:fillRect/>
          </a:stretch>
        </p:blipFill>
        <p:spPr>
          <a:xfrm>
            <a:off x="22096572" y="6352083"/>
            <a:ext cx="1529755" cy="1529756"/>
          </a:xfrm>
          <a:prstGeom prst="rect">
            <a:avLst/>
          </a:prstGeom>
          <a:ln w="12700">
            <a:miter lim="400000"/>
          </a:ln>
        </p:spPr>
      </p:pic>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mediacall" nodeType="afterEffect" presetSubtype="0" presetID="1" grpId="1" fill="hold">
                                  <p:stCondLst>
                                    <p:cond delay="0"/>
                                  </p:stCondLst>
                                  <p:childTnLst>
                                    <p:cmd type="call" cmd="playFrom(0.0)">
                                      <p:cBhvr>
                                        <p:cTn id="6" dur="1000" fill="hold"/>
                                        <p:tgtEl>
                                          <p:spTgt spid="686"/>
                                        </p:tgtEl>
                                      </p:cBhvr>
                                    </p:cmd>
                                  </p:childTnLst>
                                </p:cTn>
                              </p:par>
                            </p:childTnLst>
                          </p:cTn>
                        </p:par>
                        <p:par>
                          <p:cTn id="7" fill="hold">
                            <p:stCondLst>
                              <p:cond delay="1000"/>
                            </p:stCondLst>
                            <p:childTnLst>
                              <p:par>
                                <p:cTn id="8" presetClass="mediacall" nodeType="afterEffect" presetSubtype="0" presetID="1" grpId="2" fill="hold">
                                  <p:stCondLst>
                                    <p:cond delay="1250"/>
                                  </p:stCondLst>
                                  <p:childTnLst>
                                    <p:cmd type="call" cmd="playFrom(0.0)">
                                      <p:cBhvr>
                                        <p:cTn id="9" dur="833" fill="hold"/>
                                        <p:tgtEl>
                                          <p:spTgt spid="687"/>
                                        </p:tgtEl>
                                      </p:cBhvr>
                                    </p:cmd>
                                  </p:childTnLst>
                                </p:cTn>
                              </p:par>
                            </p:childTnLst>
                          </p:cTn>
                        </p:par>
                      </p:childTnLst>
                    </p:cTn>
                  </p:par>
                </p:childTnLst>
              </p:cTn>
              <p:prevCondLst>
                <p:cond evt="onPrev">
                  <p:tgtEl>
                    <p:sldTgt/>
                  </p:tgtEl>
                </p:cond>
              </p:prevCondLst>
              <p:nextCondLst>
                <p:cond evt="onNext">
                  <p:tgtEl>
                    <p:sldTgt/>
                  </p:tgtEl>
                </p:cond>
              </p:nextCondLst>
            </p:seq>
            <p:video fullScrn="0">
              <p:cMediaNode mute="0" showWhenStopped="1" numSld="1" vol="100000">
                <p:cTn id="10" fill="hold" display="0">
                  <p:stCondLst>
                    <p:cond delay="indefinite"/>
                  </p:stCondLst>
                </p:cTn>
                <p:tgtEl>
                  <p:spTgt spid="686"/>
                </p:tgtEl>
              </p:cMediaNode>
            </p:video>
            <p:seq concurrent="1" prevAc="none" nextAc="seek">
              <p:cTn id="11" evtFilter="cancelBubble" nodeType="interactiveSeq" restart="whenNotActive" fill="hold">
                <p:stCondLst>
                  <p:cond delay="0" evt="onClick">
                    <p:tgtEl>
                      <p:spTgt spid="686"/>
                    </p:tgtEl>
                  </p:cond>
                </p:stCondLst>
                <p:endSync delay="0" evt="end">
                  <p:rtn val="all"/>
                </p:endSync>
                <p:childTnLst>
                  <p:par>
                    <p:cTn id="12" fill="hold">
                      <p:stCondLst>
                        <p:cond delay="0"/>
                      </p:stCondLst>
                      <p:childTnLst>
                        <p:par>
                          <p:cTn id="13" fill="hold">
                            <p:stCondLst>
                              <p:cond delay="0"/>
                            </p:stCondLst>
                            <p:childTnLst>
                              <p:par>
                                <p:cTn id="14" presetClass="mediacall" nodeType="clickEffect" presetSubtype="0" presetID="2" fill="hold">
                                  <p:stCondLst>
                                    <p:cond delay="0"/>
                                  </p:stCondLst>
                                  <p:childTnLst>
                                    <p:cmd type="call" cmd="togglePause">
                                      <p:cBhvr>
                                        <p:cTn id="15" dur="1" fill="hold"/>
                                        <p:tgtEl>
                                          <p:spTgt spid="686"/>
                                        </p:tgtEl>
                                      </p:cBhvr>
                                    </p:cmd>
                                  </p:childTnLst>
                                </p:cTn>
                              </p:par>
                            </p:childTnLst>
                          </p:cTn>
                        </p:par>
                      </p:childTnLst>
                    </p:cTn>
                  </p:par>
                </p:childTnLst>
              </p:cTn>
              <p:nextCondLst>
                <p:cond delay="0" evt="onClick">
                  <p:tgtEl>
                    <p:spTgt spid="686"/>
                  </p:tgtEl>
                </p:cond>
              </p:nextCondLst>
            </p:seq>
            <p:video fullScrn="0">
              <p:cMediaNode mute="0" showWhenStopped="1" numSld="1" vol="100000">
                <p:cTn id="16" fill="hold" display="0">
                  <p:stCondLst>
                    <p:cond delay="indefinite"/>
                  </p:stCondLst>
                </p:cTn>
                <p:tgtEl>
                  <p:spTgt spid="687"/>
                </p:tgtEl>
              </p:cMediaNode>
            </p:video>
            <p:seq concurrent="1" prevAc="none" nextAc="seek">
              <p:cTn id="17" evtFilter="cancelBubble" nodeType="interactiveSeq" restart="whenNotActive" fill="hold">
                <p:stCondLst>
                  <p:cond delay="0" evt="onClick">
                    <p:tgtEl>
                      <p:spTgt spid="687"/>
                    </p:tgtEl>
                  </p:cond>
                </p:stCondLst>
                <p:endSync delay="0" evt="end">
                  <p:rtn val="all"/>
                </p:endSync>
                <p:childTnLst>
                  <p:par>
                    <p:cTn id="18" fill="hold">
                      <p:stCondLst>
                        <p:cond delay="0"/>
                      </p:stCondLst>
                      <p:childTnLst>
                        <p:par>
                          <p:cTn id="19" fill="hold">
                            <p:stCondLst>
                              <p:cond delay="0"/>
                            </p:stCondLst>
                            <p:childTnLst>
                              <p:par>
                                <p:cTn id="20" presetClass="mediacall" nodeType="clickEffect" presetSubtype="0" presetID="2" fill="hold">
                                  <p:stCondLst>
                                    <p:cond delay="0"/>
                                  </p:stCondLst>
                                  <p:childTnLst>
                                    <p:cmd type="call" cmd="togglePause">
                                      <p:cBhvr>
                                        <p:cTn id="21" dur="1" fill="hold"/>
                                        <p:tgtEl>
                                          <p:spTgt spid="687"/>
                                        </p:tgtEl>
                                      </p:cBhvr>
                                    </p:cmd>
                                  </p:childTnLst>
                                </p:cTn>
                              </p:par>
                            </p:childTnLst>
                          </p:cTn>
                        </p:par>
                      </p:childTnLst>
                    </p:cTn>
                  </p:par>
                </p:childTnLst>
              </p:cTn>
              <p:nextCondLst>
                <p:cond delay="0" evt="onClick">
                  <p:tgtEl>
                    <p:spTgt spid="687"/>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E2E2E2"/>
        </a:solidFill>
      </p:bgPr>
    </p:bg>
    <p:spTree>
      <p:nvGrpSpPr>
        <p:cNvPr id="1" name=""/>
        <p:cNvGrpSpPr/>
        <p:nvPr/>
      </p:nvGrpSpPr>
      <p:grpSpPr>
        <a:xfrm>
          <a:off x="0" y="0"/>
          <a:ext cx="0" cy="0"/>
          <a:chOff x="0" y="0"/>
          <a:chExt cx="0" cy="0"/>
        </a:xfrm>
      </p:grpSpPr>
      <p:pic>
        <p:nvPicPr>
          <p:cNvPr id="696" name="c1-8.mov" descr="c1-8.mov"/>
          <p:cNvPicPr>
            <a:picLocks noChangeAspect="0"/>
          </p:cNvPicPr>
          <p:nvPr>
            <a:videoFile r:link="rId2"/>
            <p:extLst>
              <p:ext uri="{DAA4B4D4-6D71-4841-9C94-3DE7FCFB9230}">
                <p14:media xmlns:p14="http://schemas.microsoft.com/office/powerpoint/2010/main" r:embed="rId3"/>
              </p:ext>
            </p:extLst>
          </p:nvPr>
        </p:nvPicPr>
        <p:blipFill>
          <a:blip r:embed="rId4">
            <a:extLst/>
          </a:blip>
          <a:stretch>
            <a:fillRect/>
          </a:stretch>
        </p:blipFill>
        <p:spPr>
          <a:xfrm>
            <a:off x="0" y="0"/>
            <a:ext cx="24384000" cy="13716000"/>
          </a:xfrm>
          <a:prstGeom prst="rect">
            <a:avLst/>
          </a:prstGeom>
          <a:ln w="12700">
            <a:miter lim="400000"/>
          </a:ln>
        </p:spPr>
      </p:pic>
      <p:pic>
        <p:nvPicPr>
          <p:cNvPr id="697" name="L-9.mov" descr="L-9.mov"/>
          <p:cNvPicPr>
            <a:picLocks noChangeAspect="0"/>
          </p:cNvPicPr>
          <p:nvPr>
            <a:videoFile r:link="rId5"/>
            <p:extLst>
              <p:ext uri="{DAA4B4D4-6D71-4841-9C94-3DE7FCFB9230}">
                <p14:media xmlns:p14="http://schemas.microsoft.com/office/powerpoint/2010/main" r:embed="rId6"/>
              </p:ext>
            </p:extLst>
          </p:nvPr>
        </p:nvPicPr>
        <p:blipFill>
          <a:blip r:embed="rId7">
            <a:extLst/>
          </a:blip>
          <a:stretch>
            <a:fillRect/>
          </a:stretch>
        </p:blipFill>
        <p:spPr>
          <a:xfrm>
            <a:off x="14243849" y="7207795"/>
            <a:ext cx="6350001" cy="6350001"/>
          </a:xfrm>
          <a:prstGeom prst="rect">
            <a:avLst/>
          </a:prstGeom>
          <a:ln w="12700">
            <a:miter lim="400000"/>
          </a:ln>
        </p:spPr>
      </p:pic>
      <p:sp>
        <p:nvSpPr>
          <p:cNvPr id="698" name="Circle"/>
          <p:cNvSpPr/>
          <p:nvPr/>
        </p:nvSpPr>
        <p:spPr>
          <a:xfrm>
            <a:off x="19309852" y="9475854"/>
            <a:ext cx="480989" cy="480988"/>
          </a:xfrm>
          <a:prstGeom prst="ellipse">
            <a:avLst/>
          </a:prstGeom>
          <a:solidFill>
            <a:srgbClr val="E3E3E3"/>
          </a:solidFill>
          <a:ln w="12700">
            <a:miter lim="400000"/>
          </a:ln>
        </p:spPr>
        <p:txBody>
          <a:bodyPr lIns="50800" tIns="50800" rIns="50800" bIns="50800" anchor="ctr"/>
          <a:lstStyle/>
          <a:p>
            <a:pPr defTabSz="825500">
              <a:defRPr sz="3200">
                <a:solidFill>
                  <a:srgbClr val="FFFFFF"/>
                </a:solidFill>
                <a:latin typeface="Archivo SemiBold Medium"/>
                <a:ea typeface="Archivo SemiBold Medium"/>
                <a:cs typeface="Archivo SemiBold Medium"/>
                <a:sym typeface="Archivo SemiBold Medium"/>
              </a:defRPr>
            </a:pPr>
          </a:p>
        </p:txBody>
      </p:sp>
      <p:sp>
        <p:nvSpPr>
          <p:cNvPr id="700" name="Square"/>
          <p:cNvSpPr/>
          <p:nvPr/>
        </p:nvSpPr>
        <p:spPr>
          <a:xfrm>
            <a:off x="3811634" y="1033248"/>
            <a:ext cx="10668001" cy="10668001"/>
          </a:xfrm>
          <a:prstGeom prst="rect">
            <a:avLst/>
          </a:prstGeom>
          <a:ln w="25400">
            <a:solidFill>
              <a:srgbClr val="000000"/>
            </a:solidFill>
            <a:miter lim="400000"/>
          </a:ln>
        </p:spPr>
        <p:txBody>
          <a:bodyPr lIns="50800" tIns="50800" rIns="50800" bIns="50800" anchor="ctr"/>
          <a:lstStyle/>
          <a:p>
            <a:pPr defTabSz="825500">
              <a:defRPr sz="3200">
                <a:solidFill>
                  <a:srgbClr val="000000"/>
                </a:solidFill>
                <a:latin typeface="Archivo SemiBold Medium"/>
                <a:ea typeface="Archivo SemiBold Medium"/>
                <a:cs typeface="Archivo SemiBold Medium"/>
                <a:sym typeface="Archivo SemiBold Medium"/>
              </a:defRPr>
            </a:pPr>
          </a:p>
        </p:txBody>
      </p:sp>
      <p:pic>
        <p:nvPicPr>
          <p:cNvPr id="701" name="PlaceholderImage.png" descr="PlaceholderImage.png"/>
          <p:cNvPicPr>
            <a:picLocks noChangeAspect="0"/>
          </p:cNvPicPr>
          <p:nvPr/>
        </p:nvPicPr>
        <p:blipFill>
          <a:blip r:embed="rId8">
            <a:extLst/>
          </a:blip>
          <a:srcRect l="0" t="23" r="0" b="23"/>
          <a:stretch>
            <a:fillRect/>
          </a:stretch>
        </p:blipFill>
        <p:spPr>
          <a:xfrm>
            <a:off x="4317054" y="1524000"/>
            <a:ext cx="10673004" cy="10668000"/>
          </a:xfrm>
          <a:prstGeom prst="rect">
            <a:avLst/>
          </a:prstGeom>
          <a:ln w="12700">
            <a:miter lim="400000"/>
          </a:ln>
        </p:spPr>
      </p:pic>
      <p:sp>
        <p:nvSpPr>
          <p:cNvPr id="702" name="Donec ullamcorper nulla non metus auctor fringilla. Vestibulum id ligula porta felis euismod semper. Etiam porta sem malesuada magna mollis euismod."/>
          <p:cNvSpPr txBox="1"/>
          <p:nvPr/>
        </p:nvSpPr>
        <p:spPr>
          <a:xfrm>
            <a:off x="17024743" y="10867432"/>
            <a:ext cx="6604864" cy="1854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120000"/>
              </a:lnSpc>
              <a:defRPr spc="72">
                <a:solidFill>
                  <a:srgbClr val="010203"/>
                </a:solidFill>
                <a:latin typeface="Outfit Thin Light"/>
                <a:ea typeface="Outfit Thin Light"/>
                <a:cs typeface="Outfit Thin Light"/>
                <a:sym typeface="Outfit Thin Light"/>
              </a:defRPr>
            </a:lvl1pPr>
          </a:lstStyle>
          <a:p>
            <a:pPr/>
            <a:r>
              <a:t>Donec ullamcorper nulla non metus auctor fringilla. Vestibulum id ligula porta felis euismod semper. Etiam porta sem malesuada magna mollis euismod.</a:t>
            </a:r>
          </a:p>
        </p:txBody>
      </p:sp>
      <p:sp>
        <p:nvSpPr>
          <p:cNvPr id="703" name="01"/>
          <p:cNvSpPr txBox="1"/>
          <p:nvPr/>
        </p:nvSpPr>
        <p:spPr>
          <a:xfrm>
            <a:off x="12638499" y="1515848"/>
            <a:ext cx="12341857" cy="9702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1200" sz="60000">
                <a:solidFill>
                  <a:srgbClr val="000000"/>
                </a:solidFill>
                <a:latin typeface="Outfit Thin Light"/>
                <a:ea typeface="Outfit Thin Light"/>
                <a:cs typeface="Outfit Thin Light"/>
                <a:sym typeface="Outfit Thin Light"/>
              </a:defRPr>
            </a:lvl1pPr>
          </a:lstStyle>
          <a:p>
            <a:pPr/>
            <a:r>
              <a:t>01</a:t>
            </a:r>
          </a:p>
        </p:txBody>
      </p:sp>
      <p:sp>
        <p:nvSpPr>
          <p:cNvPr id="704" name="👩🏼💻Designer"/>
          <p:cNvSpPr/>
          <p:nvPr/>
        </p:nvSpPr>
        <p:spPr>
          <a:xfrm rot="20760000">
            <a:off x="2772724" y="2227482"/>
            <a:ext cx="3089576" cy="1270001"/>
          </a:xfrm>
          <a:prstGeom prst="roundRect">
            <a:avLst>
              <a:gd name="adj" fmla="val 20616"/>
            </a:avLst>
          </a:prstGeom>
          <a:solidFill>
            <a:srgbClr val="EC6740"/>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defTabSz="825500">
              <a:defRPr sz="3200">
                <a:solidFill>
                  <a:srgbClr val="FFFFFF"/>
                </a:solidFill>
                <a:latin typeface="Archivo SemiBold Medium"/>
                <a:ea typeface="Archivo SemiBold Medium"/>
                <a:cs typeface="Archivo SemiBold Medium"/>
                <a:sym typeface="Archivo SemiBold Medium"/>
              </a:defRPr>
            </a:lvl1pPr>
          </a:lstStyle>
          <a:p>
            <a:pPr/>
            <a:r>
              <a:t>👩🏼‍💻Designer</a:t>
            </a:r>
          </a:p>
        </p:txBody>
      </p:sp>
      <p:sp>
        <p:nvSpPr>
          <p:cNvPr id="705" name="Target Audience"/>
          <p:cNvSpPr txBox="1"/>
          <p:nvPr/>
        </p:nvSpPr>
        <p:spPr>
          <a:xfrm>
            <a:off x="18620303" y="762000"/>
            <a:ext cx="5005852" cy="609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r">
              <a:lnSpc>
                <a:spcPct val="90000"/>
              </a:lnSpc>
              <a:defRPr spc="-64" sz="3200">
                <a:solidFill>
                  <a:srgbClr val="000000"/>
                </a:solidFill>
                <a:latin typeface="Outfit Thin Regular"/>
                <a:ea typeface="Outfit Thin Regular"/>
                <a:cs typeface="Outfit Thin Regular"/>
                <a:sym typeface="Outfit Thin Regular"/>
              </a:defRPr>
            </a:lvl1pPr>
          </a:lstStyle>
          <a:p>
            <a:pPr/>
            <a:r>
              <a:t>Target Audience</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mediacall" nodeType="afterEffect" presetSubtype="0" presetID="1" grpId="1" fill="hold">
                                  <p:stCondLst>
                                    <p:cond delay="0"/>
                                  </p:stCondLst>
                                  <p:childTnLst>
                                    <p:cmd type="call" cmd="playFrom(0.0)">
                                      <p:cBhvr>
                                        <p:cTn id="6" dur="833" fill="hold"/>
                                        <p:tgtEl>
                                          <p:spTgt spid="697"/>
                                        </p:tgtEl>
                                      </p:cBhvr>
                                    </p:cmd>
                                  </p:childTnLst>
                                </p:cTn>
                              </p:par>
                            </p:childTnLst>
                          </p:cTn>
                        </p:par>
                        <p:par>
                          <p:cTn id="7" fill="hold">
                            <p:stCondLst>
                              <p:cond delay="833"/>
                            </p:stCondLst>
                            <p:childTnLst>
                              <p:par>
                                <p:cTn id="8" presetClass="mediacall" nodeType="afterEffect" presetSubtype="0" presetID="1" grpId="2" fill="hold">
                                  <p:stCondLst>
                                    <p:cond delay="0"/>
                                  </p:stCondLst>
                                  <p:childTnLst>
                                    <p:cmd type="call" cmd="playFrom(0.0)">
                                      <p:cBhvr>
                                        <p:cTn id="9" dur="1000" fill="hold"/>
                                        <p:tgtEl>
                                          <p:spTgt spid="696"/>
                                        </p:tgtEl>
                                      </p:cBhvr>
                                    </p:cmd>
                                  </p:childTnLst>
                                </p:cTn>
                              </p:par>
                            </p:childTnLst>
                          </p:cTn>
                        </p:par>
                      </p:childTnLst>
                    </p:cTn>
                  </p:par>
                </p:childTnLst>
              </p:cTn>
              <p:prevCondLst>
                <p:cond evt="onPrev">
                  <p:tgtEl>
                    <p:sldTgt/>
                  </p:tgtEl>
                </p:cond>
              </p:prevCondLst>
              <p:nextCondLst>
                <p:cond evt="onNext">
                  <p:tgtEl>
                    <p:sldTgt/>
                  </p:tgtEl>
                </p:cond>
              </p:nextCondLst>
            </p:seq>
            <p:video fullScrn="0">
              <p:cMediaNode mute="0" showWhenStopped="1" numSld="1" vol="100000">
                <p:cTn id="10" fill="hold" display="0">
                  <p:stCondLst>
                    <p:cond delay="indefinite"/>
                  </p:stCondLst>
                </p:cTn>
                <p:tgtEl>
                  <p:spTgt spid="696"/>
                </p:tgtEl>
              </p:cMediaNode>
            </p:video>
            <p:seq concurrent="1" prevAc="none" nextAc="seek">
              <p:cTn id="11" evtFilter="cancelBubble" nodeType="interactiveSeq" restart="whenNotActive" fill="hold">
                <p:stCondLst>
                  <p:cond delay="0" evt="onClick">
                    <p:tgtEl>
                      <p:spTgt spid="696"/>
                    </p:tgtEl>
                  </p:cond>
                </p:stCondLst>
                <p:endSync delay="0" evt="end">
                  <p:rtn val="all"/>
                </p:endSync>
                <p:childTnLst>
                  <p:par>
                    <p:cTn id="12" fill="hold">
                      <p:stCondLst>
                        <p:cond delay="0"/>
                      </p:stCondLst>
                      <p:childTnLst>
                        <p:par>
                          <p:cTn id="13" fill="hold">
                            <p:stCondLst>
                              <p:cond delay="0"/>
                            </p:stCondLst>
                            <p:childTnLst>
                              <p:par>
                                <p:cTn id="14" presetClass="mediacall" nodeType="clickEffect" presetSubtype="0" presetID="2" fill="hold">
                                  <p:stCondLst>
                                    <p:cond delay="0"/>
                                  </p:stCondLst>
                                  <p:childTnLst>
                                    <p:cmd type="call" cmd="togglePause">
                                      <p:cBhvr>
                                        <p:cTn id="15" dur="1" fill="hold"/>
                                        <p:tgtEl>
                                          <p:spTgt spid="696"/>
                                        </p:tgtEl>
                                      </p:cBhvr>
                                    </p:cmd>
                                  </p:childTnLst>
                                </p:cTn>
                              </p:par>
                            </p:childTnLst>
                          </p:cTn>
                        </p:par>
                      </p:childTnLst>
                    </p:cTn>
                  </p:par>
                </p:childTnLst>
              </p:cTn>
              <p:nextCondLst>
                <p:cond delay="0" evt="onClick">
                  <p:tgtEl>
                    <p:spTgt spid="696"/>
                  </p:tgtEl>
                </p:cond>
              </p:nextCondLst>
            </p:seq>
            <p:video fullScrn="0">
              <p:cMediaNode mute="0" showWhenStopped="1" numSld="1" vol="100000">
                <p:cTn id="16" fill="hold" display="0">
                  <p:stCondLst>
                    <p:cond delay="indefinite"/>
                  </p:stCondLst>
                </p:cTn>
                <p:tgtEl>
                  <p:spTgt spid="697"/>
                </p:tgtEl>
              </p:cMediaNode>
            </p:video>
            <p:seq concurrent="1" prevAc="none" nextAc="seek">
              <p:cTn id="17" evtFilter="cancelBubble" nodeType="interactiveSeq" restart="whenNotActive" fill="hold">
                <p:stCondLst>
                  <p:cond delay="0" evt="onClick">
                    <p:tgtEl>
                      <p:spTgt spid="697"/>
                    </p:tgtEl>
                  </p:cond>
                </p:stCondLst>
                <p:endSync delay="0" evt="end">
                  <p:rtn val="all"/>
                </p:endSync>
                <p:childTnLst>
                  <p:par>
                    <p:cTn id="18" fill="hold">
                      <p:stCondLst>
                        <p:cond delay="0"/>
                      </p:stCondLst>
                      <p:childTnLst>
                        <p:par>
                          <p:cTn id="19" fill="hold">
                            <p:stCondLst>
                              <p:cond delay="0"/>
                            </p:stCondLst>
                            <p:childTnLst>
                              <p:par>
                                <p:cTn id="20" presetClass="mediacall" nodeType="clickEffect" presetSubtype="0" presetID="2" fill="hold">
                                  <p:stCondLst>
                                    <p:cond delay="0"/>
                                  </p:stCondLst>
                                  <p:childTnLst>
                                    <p:cmd type="call" cmd="togglePause">
                                      <p:cBhvr>
                                        <p:cTn id="21" dur="1" fill="hold"/>
                                        <p:tgtEl>
                                          <p:spTgt spid="697"/>
                                        </p:tgtEl>
                                      </p:cBhvr>
                                    </p:cmd>
                                  </p:childTnLst>
                                </p:cTn>
                              </p:par>
                            </p:childTnLst>
                          </p:cTn>
                        </p:par>
                      </p:childTnLst>
                    </p:cTn>
                  </p:par>
                </p:childTnLst>
              </p:cTn>
              <p:nextCondLst>
                <p:cond delay="0" evt="onClick">
                  <p:tgtEl>
                    <p:spTgt spid="697"/>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E2E2E2"/>
        </a:solidFill>
      </p:bgPr>
    </p:bg>
    <p:spTree>
      <p:nvGrpSpPr>
        <p:cNvPr id="1" name=""/>
        <p:cNvGrpSpPr/>
        <p:nvPr/>
      </p:nvGrpSpPr>
      <p:grpSpPr>
        <a:xfrm>
          <a:off x="0" y="0"/>
          <a:ext cx="0" cy="0"/>
          <a:chOff x="0" y="0"/>
          <a:chExt cx="0" cy="0"/>
        </a:xfrm>
      </p:grpSpPr>
      <p:pic>
        <p:nvPicPr>
          <p:cNvPr id="707" name="c1-6.mov" descr="c1-6.mov"/>
          <p:cNvPicPr>
            <a:picLocks noChangeAspect="0"/>
          </p:cNvPicPr>
          <p:nvPr>
            <a:videoFile r:link="rId2"/>
            <p:extLst>
              <p:ext uri="{DAA4B4D4-6D71-4841-9C94-3DE7FCFB9230}">
                <p14:media xmlns:p14="http://schemas.microsoft.com/office/powerpoint/2010/main" r:embed="rId3"/>
              </p:ext>
            </p:extLst>
          </p:nvPr>
        </p:nvPicPr>
        <p:blipFill>
          <a:blip r:embed="rId4">
            <a:extLst/>
          </a:blip>
          <a:stretch>
            <a:fillRect/>
          </a:stretch>
        </p:blipFill>
        <p:spPr>
          <a:xfrm>
            <a:off x="0" y="0"/>
            <a:ext cx="24384000" cy="13716000"/>
          </a:xfrm>
          <a:prstGeom prst="rect">
            <a:avLst/>
          </a:prstGeom>
          <a:ln w="12700">
            <a:miter lim="400000"/>
          </a:ln>
        </p:spPr>
      </p:pic>
      <p:pic>
        <p:nvPicPr>
          <p:cNvPr id="708" name="L-7.mov" descr="L-7.mov"/>
          <p:cNvPicPr>
            <a:picLocks noChangeAspect="0"/>
          </p:cNvPicPr>
          <p:nvPr>
            <a:videoFile r:link="rId5"/>
            <p:extLst>
              <p:ext uri="{DAA4B4D4-6D71-4841-9C94-3DE7FCFB9230}">
                <p14:media xmlns:p14="http://schemas.microsoft.com/office/powerpoint/2010/main" r:embed="rId6"/>
              </p:ext>
            </p:extLst>
          </p:nvPr>
        </p:nvPicPr>
        <p:blipFill>
          <a:blip r:embed="rId7">
            <a:extLst/>
          </a:blip>
          <a:stretch>
            <a:fillRect/>
          </a:stretch>
        </p:blipFill>
        <p:spPr>
          <a:xfrm>
            <a:off x="17029279" y="8315424"/>
            <a:ext cx="6350001" cy="6350001"/>
          </a:xfrm>
          <a:prstGeom prst="rect">
            <a:avLst/>
          </a:prstGeom>
          <a:ln w="12700">
            <a:miter lim="400000"/>
          </a:ln>
        </p:spPr>
      </p:pic>
      <p:sp>
        <p:nvSpPr>
          <p:cNvPr id="709" name="Carl Swansson, NEW YORK"/>
          <p:cNvSpPr txBox="1"/>
          <p:nvPr/>
        </p:nvSpPr>
        <p:spPr>
          <a:xfrm>
            <a:off x="12446222" y="9100168"/>
            <a:ext cx="7109838" cy="4826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120000"/>
              </a:lnSpc>
              <a:defRPr spc="72">
                <a:solidFill>
                  <a:srgbClr val="010203"/>
                </a:solidFill>
                <a:latin typeface="Outfit Thin Bold"/>
                <a:ea typeface="Outfit Thin Bold"/>
                <a:cs typeface="Outfit Thin Bold"/>
                <a:sym typeface="Outfit Thin Bold"/>
              </a:defRPr>
            </a:lvl1pPr>
          </a:lstStyle>
          <a:p>
            <a:pPr/>
            <a:r>
              <a:t>Carl Swansson, NEW YORK</a:t>
            </a:r>
          </a:p>
        </p:txBody>
      </p:sp>
      <p:sp>
        <p:nvSpPr>
          <p:cNvPr id="710" name="Target audience"/>
          <p:cNvSpPr txBox="1"/>
          <p:nvPr/>
        </p:nvSpPr>
        <p:spPr>
          <a:xfrm>
            <a:off x="12465008" y="1016000"/>
            <a:ext cx="12341857" cy="554228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400" sz="20000">
                <a:solidFill>
                  <a:srgbClr val="000000"/>
                </a:solidFill>
                <a:latin typeface="Outfit Thin Light"/>
                <a:ea typeface="Outfit Thin Light"/>
                <a:cs typeface="Outfit Thin Light"/>
                <a:sym typeface="Outfit Thin Light"/>
              </a:defRPr>
            </a:lvl1pPr>
          </a:lstStyle>
          <a:p>
            <a:pPr/>
            <a:r>
              <a:t>Target audience</a:t>
            </a:r>
          </a:p>
        </p:txBody>
      </p:sp>
      <p:sp>
        <p:nvSpPr>
          <p:cNvPr id="711" name="👩🏼💻Designer"/>
          <p:cNvSpPr/>
          <p:nvPr/>
        </p:nvSpPr>
        <p:spPr>
          <a:xfrm rot="20760000">
            <a:off x="19875879" y="8422461"/>
            <a:ext cx="3089576" cy="1270001"/>
          </a:xfrm>
          <a:prstGeom prst="roundRect">
            <a:avLst>
              <a:gd name="adj" fmla="val 20616"/>
            </a:avLst>
          </a:prstGeom>
          <a:solidFill>
            <a:srgbClr val="EC6740"/>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defTabSz="825500">
              <a:defRPr sz="3200">
                <a:solidFill>
                  <a:srgbClr val="FFFFFF"/>
                </a:solidFill>
                <a:latin typeface="Outfit Thin Regular"/>
                <a:ea typeface="Outfit Thin Regular"/>
                <a:cs typeface="Outfit Thin Regular"/>
                <a:sym typeface="Outfit Thin Regular"/>
              </a:defRPr>
            </a:lvl1pPr>
          </a:lstStyle>
          <a:p>
            <a:pPr/>
            <a:r>
              <a:t>👩🏼‍💻Designer</a:t>
            </a:r>
          </a:p>
        </p:txBody>
      </p:sp>
      <p:sp>
        <p:nvSpPr>
          <p:cNvPr id="712" name="Ideally, we will ask the team that will eventually do the work to also build the estimate. This gives everyone an active say in the process and the framework that will inform the hours."/>
          <p:cNvSpPr txBox="1"/>
          <p:nvPr/>
        </p:nvSpPr>
        <p:spPr>
          <a:xfrm>
            <a:off x="12446222" y="9749540"/>
            <a:ext cx="7109838" cy="1854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120000"/>
              </a:lnSpc>
              <a:defRPr spc="72">
                <a:solidFill>
                  <a:srgbClr val="010203"/>
                </a:solidFill>
                <a:latin typeface="Outfit Thin Light"/>
                <a:ea typeface="Outfit Thin Light"/>
                <a:cs typeface="Outfit Thin Light"/>
                <a:sym typeface="Outfit Thin Light"/>
              </a:defRPr>
            </a:lvl1pPr>
          </a:lstStyle>
          <a:p>
            <a:pPr/>
            <a:r>
              <a:t>Ideally, we will ask the team that will eventually do the work to also build the estimate. This gives everyone an active say in the process and the framework that will inform the hours.</a:t>
            </a:r>
          </a:p>
        </p:txBody>
      </p:sp>
      <p:sp>
        <p:nvSpPr>
          <p:cNvPr id="713" name="motivated"/>
          <p:cNvSpPr/>
          <p:nvPr/>
        </p:nvSpPr>
        <p:spPr>
          <a:xfrm rot="562963">
            <a:off x="19550184" y="6932126"/>
            <a:ext cx="3089577" cy="1270001"/>
          </a:xfrm>
          <a:prstGeom prst="roundRect">
            <a:avLst>
              <a:gd name="adj" fmla="val 20616"/>
            </a:avLst>
          </a:prstGeom>
          <a:solidFill>
            <a:srgbClr val="000000"/>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defTabSz="825500">
              <a:defRPr sz="3200">
                <a:solidFill>
                  <a:srgbClr val="FFFFFF"/>
                </a:solidFill>
                <a:latin typeface="Outfit Thin Regular"/>
                <a:ea typeface="Outfit Thin Regular"/>
                <a:cs typeface="Outfit Thin Regular"/>
                <a:sym typeface="Outfit Thin Regular"/>
              </a:defRPr>
            </a:lvl1pPr>
          </a:lstStyle>
          <a:p>
            <a:pPr/>
            <a:r>
              <a:t>motivated</a:t>
            </a:r>
          </a:p>
        </p:txBody>
      </p:sp>
      <p:sp>
        <p:nvSpPr>
          <p:cNvPr id="714" name="Square"/>
          <p:cNvSpPr/>
          <p:nvPr/>
        </p:nvSpPr>
        <p:spPr>
          <a:xfrm>
            <a:off x="1275037" y="1016000"/>
            <a:ext cx="10663596" cy="10668000"/>
          </a:xfrm>
          <a:prstGeom prst="rect">
            <a:avLst/>
          </a:prstGeom>
          <a:ln w="25400">
            <a:solidFill>
              <a:srgbClr val="000000"/>
            </a:solidFill>
            <a:miter lim="400000"/>
          </a:ln>
        </p:spPr>
        <p:txBody>
          <a:bodyPr lIns="50800" tIns="50800" rIns="50800" bIns="50800" anchor="ctr"/>
          <a:lstStyle/>
          <a:p>
            <a:pPr defTabSz="825500">
              <a:defRPr sz="3200">
                <a:solidFill>
                  <a:srgbClr val="000000"/>
                </a:solidFill>
                <a:latin typeface="Archivo SemiBold Medium"/>
                <a:ea typeface="Archivo SemiBold Medium"/>
                <a:cs typeface="Archivo SemiBold Medium"/>
                <a:sym typeface="Archivo SemiBold Medium"/>
              </a:defRPr>
            </a:pPr>
          </a:p>
        </p:txBody>
      </p:sp>
      <p:pic>
        <p:nvPicPr>
          <p:cNvPr id="715" name="PlaceholderImage.png" descr="PlaceholderImage.png"/>
          <p:cNvPicPr>
            <a:picLocks noChangeAspect="0"/>
          </p:cNvPicPr>
          <p:nvPr/>
        </p:nvPicPr>
        <p:blipFill>
          <a:blip r:embed="rId8">
            <a:extLst/>
          </a:blip>
          <a:srcRect l="0" t="23" r="0" b="23"/>
          <a:stretch>
            <a:fillRect/>
          </a:stretch>
        </p:blipFill>
        <p:spPr>
          <a:xfrm>
            <a:off x="762255" y="1524000"/>
            <a:ext cx="10673004" cy="10668000"/>
          </a:xfrm>
          <a:prstGeom prst="rect">
            <a:avLst/>
          </a:prstGeom>
          <a:ln w="12700">
            <a:miter lim="400000"/>
          </a:ln>
        </p:spPr>
      </p:pic>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mediacall" nodeType="afterEffect" presetSubtype="0" presetID="1" grpId="1" fill="hold">
                                  <p:stCondLst>
                                    <p:cond delay="0"/>
                                  </p:stCondLst>
                                  <p:childTnLst>
                                    <p:cmd type="call" cmd="playFrom(0.0)">
                                      <p:cBhvr>
                                        <p:cTn id="6" dur="1000" fill="hold"/>
                                        <p:tgtEl>
                                          <p:spTgt spid="707"/>
                                        </p:tgtEl>
                                      </p:cBhvr>
                                    </p:cmd>
                                  </p:childTnLst>
                                </p:cTn>
                              </p:par>
                            </p:childTnLst>
                          </p:cTn>
                        </p:par>
                        <p:par>
                          <p:cTn id="7" fill="hold">
                            <p:stCondLst>
                              <p:cond delay="1000"/>
                            </p:stCondLst>
                            <p:childTnLst>
                              <p:par>
                                <p:cTn id="8" presetClass="mediacall" nodeType="afterEffect" presetSubtype="0" presetID="1" grpId="2" fill="hold">
                                  <p:stCondLst>
                                    <p:cond delay="1250"/>
                                  </p:stCondLst>
                                  <p:childTnLst>
                                    <p:cmd type="call" cmd="playFrom(0.0)">
                                      <p:cBhvr>
                                        <p:cTn id="9" dur="833" fill="hold"/>
                                        <p:tgtEl>
                                          <p:spTgt spid="708"/>
                                        </p:tgtEl>
                                      </p:cBhvr>
                                    </p:cmd>
                                  </p:childTnLst>
                                </p:cTn>
                              </p:par>
                            </p:childTnLst>
                          </p:cTn>
                        </p:par>
                      </p:childTnLst>
                    </p:cTn>
                  </p:par>
                </p:childTnLst>
              </p:cTn>
              <p:prevCondLst>
                <p:cond evt="onPrev">
                  <p:tgtEl>
                    <p:sldTgt/>
                  </p:tgtEl>
                </p:cond>
              </p:prevCondLst>
              <p:nextCondLst>
                <p:cond evt="onNext">
                  <p:tgtEl>
                    <p:sldTgt/>
                  </p:tgtEl>
                </p:cond>
              </p:nextCondLst>
            </p:seq>
            <p:video fullScrn="0">
              <p:cMediaNode mute="0" showWhenStopped="1" numSld="1" vol="100000">
                <p:cTn id="10" fill="hold" display="0">
                  <p:stCondLst>
                    <p:cond delay="indefinite"/>
                  </p:stCondLst>
                </p:cTn>
                <p:tgtEl>
                  <p:spTgt spid="707"/>
                </p:tgtEl>
              </p:cMediaNode>
            </p:video>
            <p:seq concurrent="1" prevAc="none" nextAc="seek">
              <p:cTn id="11" evtFilter="cancelBubble" nodeType="interactiveSeq" restart="whenNotActive" fill="hold">
                <p:stCondLst>
                  <p:cond delay="0" evt="onClick">
                    <p:tgtEl>
                      <p:spTgt spid="707"/>
                    </p:tgtEl>
                  </p:cond>
                </p:stCondLst>
                <p:endSync delay="0" evt="end">
                  <p:rtn val="all"/>
                </p:endSync>
                <p:childTnLst>
                  <p:par>
                    <p:cTn id="12" fill="hold">
                      <p:stCondLst>
                        <p:cond delay="0"/>
                      </p:stCondLst>
                      <p:childTnLst>
                        <p:par>
                          <p:cTn id="13" fill="hold">
                            <p:stCondLst>
                              <p:cond delay="0"/>
                            </p:stCondLst>
                            <p:childTnLst>
                              <p:par>
                                <p:cTn id="14" presetClass="mediacall" nodeType="clickEffect" presetSubtype="0" presetID="2" fill="hold">
                                  <p:stCondLst>
                                    <p:cond delay="0"/>
                                  </p:stCondLst>
                                  <p:childTnLst>
                                    <p:cmd type="call" cmd="togglePause">
                                      <p:cBhvr>
                                        <p:cTn id="15" dur="1" fill="hold"/>
                                        <p:tgtEl>
                                          <p:spTgt spid="707"/>
                                        </p:tgtEl>
                                      </p:cBhvr>
                                    </p:cmd>
                                  </p:childTnLst>
                                </p:cTn>
                              </p:par>
                            </p:childTnLst>
                          </p:cTn>
                        </p:par>
                      </p:childTnLst>
                    </p:cTn>
                  </p:par>
                </p:childTnLst>
              </p:cTn>
              <p:nextCondLst>
                <p:cond delay="0" evt="onClick">
                  <p:tgtEl>
                    <p:spTgt spid="707"/>
                  </p:tgtEl>
                </p:cond>
              </p:nextCondLst>
            </p:seq>
            <p:video fullScrn="0">
              <p:cMediaNode mute="0" showWhenStopped="1" numSld="1" vol="100000">
                <p:cTn id="16" fill="hold" display="0">
                  <p:stCondLst>
                    <p:cond delay="indefinite"/>
                  </p:stCondLst>
                </p:cTn>
                <p:tgtEl>
                  <p:spTgt spid="708"/>
                </p:tgtEl>
              </p:cMediaNode>
            </p:video>
            <p:seq concurrent="1" prevAc="none" nextAc="seek">
              <p:cTn id="17" evtFilter="cancelBubble" nodeType="interactiveSeq" restart="whenNotActive" fill="hold">
                <p:stCondLst>
                  <p:cond delay="0" evt="onClick">
                    <p:tgtEl>
                      <p:spTgt spid="708"/>
                    </p:tgtEl>
                  </p:cond>
                </p:stCondLst>
                <p:endSync delay="0" evt="end">
                  <p:rtn val="all"/>
                </p:endSync>
                <p:childTnLst>
                  <p:par>
                    <p:cTn id="18" fill="hold">
                      <p:stCondLst>
                        <p:cond delay="0"/>
                      </p:stCondLst>
                      <p:childTnLst>
                        <p:par>
                          <p:cTn id="19" fill="hold">
                            <p:stCondLst>
                              <p:cond delay="0"/>
                            </p:stCondLst>
                            <p:childTnLst>
                              <p:par>
                                <p:cTn id="20" presetClass="mediacall" nodeType="clickEffect" presetSubtype="0" presetID="2" fill="hold">
                                  <p:stCondLst>
                                    <p:cond delay="0"/>
                                  </p:stCondLst>
                                  <p:childTnLst>
                                    <p:cmd type="call" cmd="togglePause">
                                      <p:cBhvr>
                                        <p:cTn id="21" dur="1" fill="hold"/>
                                        <p:tgtEl>
                                          <p:spTgt spid="708"/>
                                        </p:tgtEl>
                                      </p:cBhvr>
                                    </p:cmd>
                                  </p:childTnLst>
                                </p:cTn>
                              </p:par>
                            </p:childTnLst>
                          </p:cTn>
                        </p:par>
                      </p:childTnLst>
                    </p:cTn>
                  </p:par>
                </p:childTnLst>
              </p:cTn>
              <p:nextCondLst>
                <p:cond delay="0" evt="onClick">
                  <p:tgtEl>
                    <p:spTgt spid="708"/>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E2E2E2"/>
        </a:solidFill>
      </p:bgPr>
    </p:bg>
    <p:spTree>
      <p:nvGrpSpPr>
        <p:cNvPr id="1" name=""/>
        <p:cNvGrpSpPr/>
        <p:nvPr/>
      </p:nvGrpSpPr>
      <p:grpSpPr>
        <a:xfrm>
          <a:off x="0" y="0"/>
          <a:ext cx="0" cy="0"/>
          <a:chOff x="0" y="0"/>
          <a:chExt cx="0" cy="0"/>
        </a:xfrm>
      </p:grpSpPr>
      <p:pic>
        <p:nvPicPr>
          <p:cNvPr id="717" name="c1-4.mov" descr="c1-4.mov"/>
          <p:cNvPicPr>
            <a:picLocks noChangeAspect="0"/>
          </p:cNvPicPr>
          <p:nvPr>
            <a:videoFile r:link="rId2"/>
            <p:extLst>
              <p:ext uri="{DAA4B4D4-6D71-4841-9C94-3DE7FCFB9230}">
                <p14:media xmlns:p14="http://schemas.microsoft.com/office/powerpoint/2010/main" r:embed="rId3"/>
              </p:ext>
            </p:extLst>
          </p:nvPr>
        </p:nvPicPr>
        <p:blipFill>
          <a:blip r:embed="rId4">
            <a:extLst/>
          </a:blip>
          <a:stretch>
            <a:fillRect/>
          </a:stretch>
        </p:blipFill>
        <p:spPr>
          <a:xfrm>
            <a:off x="0" y="0"/>
            <a:ext cx="24384000" cy="13716000"/>
          </a:xfrm>
          <a:prstGeom prst="rect">
            <a:avLst/>
          </a:prstGeom>
          <a:ln w="12700">
            <a:miter lim="400000"/>
          </a:ln>
        </p:spPr>
      </p:pic>
      <p:sp>
        <p:nvSpPr>
          <p:cNvPr id="718" name="Rectangle"/>
          <p:cNvSpPr/>
          <p:nvPr/>
        </p:nvSpPr>
        <p:spPr>
          <a:xfrm>
            <a:off x="4328948" y="1017872"/>
            <a:ext cx="14224001" cy="10668001"/>
          </a:xfrm>
          <a:prstGeom prst="rect">
            <a:avLst/>
          </a:prstGeom>
          <a:ln w="25400">
            <a:solidFill>
              <a:srgbClr val="000000"/>
            </a:solidFill>
            <a:miter lim="400000"/>
          </a:ln>
        </p:spPr>
        <p:txBody>
          <a:bodyPr lIns="50800" tIns="50800" rIns="50800" bIns="50800" anchor="ctr"/>
          <a:lstStyle/>
          <a:p>
            <a:pPr defTabSz="825500">
              <a:defRPr sz="3200">
                <a:solidFill>
                  <a:srgbClr val="000000"/>
                </a:solidFill>
                <a:latin typeface="Archivo SemiBold Medium"/>
                <a:ea typeface="Archivo SemiBold Medium"/>
                <a:cs typeface="Archivo SemiBold Medium"/>
                <a:sym typeface="Archivo SemiBold Medium"/>
              </a:defRPr>
            </a:pPr>
          </a:p>
        </p:txBody>
      </p:sp>
      <p:pic>
        <p:nvPicPr>
          <p:cNvPr id="719" name="PlaceholderImage.png" descr="PlaceholderImage.png"/>
          <p:cNvPicPr>
            <a:picLocks noChangeAspect="0"/>
          </p:cNvPicPr>
          <p:nvPr/>
        </p:nvPicPr>
        <p:blipFill>
          <a:blip r:embed="rId5">
            <a:extLst/>
          </a:blip>
          <a:srcRect l="0" t="12517" r="0" b="12517"/>
          <a:stretch>
            <a:fillRect/>
          </a:stretch>
        </p:blipFill>
        <p:spPr>
          <a:xfrm>
            <a:off x="4824248" y="1524000"/>
            <a:ext cx="14230767" cy="10668001"/>
          </a:xfrm>
          <a:prstGeom prst="rect">
            <a:avLst/>
          </a:prstGeom>
          <a:ln w="12700">
            <a:miter lim="400000"/>
          </a:ln>
        </p:spPr>
      </p:pic>
      <p:sp>
        <p:nvSpPr>
          <p:cNvPr id="720" name="References case"/>
          <p:cNvSpPr txBox="1"/>
          <p:nvPr/>
        </p:nvSpPr>
        <p:spPr>
          <a:xfrm>
            <a:off x="771994" y="6912438"/>
            <a:ext cx="10161114" cy="446278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319" sz="16000">
                <a:solidFill>
                  <a:srgbClr val="000000"/>
                </a:solidFill>
                <a:latin typeface="Outfit Thin Light"/>
                <a:ea typeface="Outfit Thin Light"/>
                <a:cs typeface="Outfit Thin Light"/>
                <a:sym typeface="Outfit Thin Light"/>
              </a:defRPr>
            </a:lvl1pPr>
          </a:lstStyle>
          <a:p>
            <a:pPr/>
            <a:r>
              <a:t>References case</a:t>
            </a:r>
          </a:p>
        </p:txBody>
      </p:sp>
      <p:sp>
        <p:nvSpPr>
          <p:cNvPr id="721" name="Ideally, we will ask the team that will eventually do the work to also build the estimate. This gives everyone an active say in the process and the framework that will inform the hours."/>
          <p:cNvSpPr txBox="1"/>
          <p:nvPr/>
        </p:nvSpPr>
        <p:spPr>
          <a:xfrm>
            <a:off x="19567107" y="3660418"/>
            <a:ext cx="4054106" cy="1574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120000"/>
              </a:lnSpc>
              <a:defRPr spc="48" sz="1600">
                <a:solidFill>
                  <a:srgbClr val="010203"/>
                </a:solidFill>
                <a:latin typeface="Outfit Thin Regular"/>
                <a:ea typeface="Outfit Thin Regular"/>
                <a:cs typeface="Outfit Thin Regular"/>
                <a:sym typeface="Outfit Thin Regular"/>
              </a:defRPr>
            </a:lvl1pPr>
          </a:lstStyle>
          <a:p>
            <a:pPr/>
            <a:r>
              <a:t>Ideally, we will ask the team that will eventually do the work to also build the estimate. This gives everyone an active say in the process and the framework that will inform the hours.</a:t>
            </a:r>
          </a:p>
        </p:txBody>
      </p:sp>
      <p:sp>
        <p:nvSpPr>
          <p:cNvPr id="722" name="01"/>
          <p:cNvSpPr/>
          <p:nvPr/>
        </p:nvSpPr>
        <p:spPr>
          <a:xfrm>
            <a:off x="19555947" y="2275342"/>
            <a:ext cx="1009733" cy="1009733"/>
          </a:xfrm>
          <a:prstGeom prst="rect">
            <a:avLst/>
          </a:prstGeom>
          <a:solidFill>
            <a:srgbClr val="FFFFFF"/>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defTabSz="825500">
              <a:defRPr sz="3200">
                <a:solidFill>
                  <a:srgbClr val="000000"/>
                </a:solidFill>
                <a:latin typeface="Outfit Thin Light"/>
                <a:ea typeface="Outfit Thin Light"/>
                <a:cs typeface="Outfit Thin Light"/>
                <a:sym typeface="Outfit Thin Light"/>
              </a:defRPr>
            </a:lvl1pPr>
          </a:lstStyle>
          <a:p>
            <a:pPr/>
            <a:r>
              <a:t>01</a:t>
            </a:r>
          </a:p>
        </p:txBody>
      </p:sp>
      <p:sp>
        <p:nvSpPr>
          <p:cNvPr id="723" name="In collaboration with SFDEM’s media partner, the team crafted a content strategy and launch plan, including mailing pamphlets and posters to every high schooler in the San Francisco public school system"/>
          <p:cNvSpPr txBox="1"/>
          <p:nvPr/>
        </p:nvSpPr>
        <p:spPr>
          <a:xfrm>
            <a:off x="19567107" y="7363432"/>
            <a:ext cx="4054106" cy="18796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120000"/>
              </a:lnSpc>
              <a:defRPr spc="48" sz="1600">
                <a:solidFill>
                  <a:srgbClr val="010203"/>
                </a:solidFill>
                <a:latin typeface="Outfit Thin Regular"/>
                <a:ea typeface="Outfit Thin Regular"/>
                <a:cs typeface="Outfit Thin Regular"/>
                <a:sym typeface="Outfit Thin Regular"/>
              </a:defRPr>
            </a:lvl1pPr>
          </a:lstStyle>
          <a:p>
            <a:pPr/>
            <a:r>
              <a:t>In collaboration with SFDEM’s media partner, the team crafted a content strategy and launch plan, including mailing pamphlets and posters to every high schooler in the San Francisco public school system</a:t>
            </a:r>
          </a:p>
        </p:txBody>
      </p:sp>
      <p:sp>
        <p:nvSpPr>
          <p:cNvPr id="724" name="02"/>
          <p:cNvSpPr/>
          <p:nvPr/>
        </p:nvSpPr>
        <p:spPr>
          <a:xfrm>
            <a:off x="19555947" y="5978356"/>
            <a:ext cx="1009733" cy="1009733"/>
          </a:xfrm>
          <a:prstGeom prst="rect">
            <a:avLst/>
          </a:prstGeom>
          <a:solidFill>
            <a:srgbClr val="FFFFFF"/>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defTabSz="825500">
              <a:defRPr sz="3200">
                <a:solidFill>
                  <a:srgbClr val="000000"/>
                </a:solidFill>
                <a:latin typeface="Outfit Thin Light"/>
                <a:ea typeface="Outfit Thin Light"/>
                <a:cs typeface="Outfit Thin Light"/>
                <a:sym typeface="Outfit Thin Light"/>
              </a:defRPr>
            </a:lvl1pPr>
          </a:lstStyle>
          <a:p>
            <a:pPr/>
            <a:r>
              <a:t>02</a:t>
            </a:r>
          </a:p>
        </p:txBody>
      </p:sp>
      <p:sp>
        <p:nvSpPr>
          <p:cNvPr id="725" name="01"/>
          <p:cNvSpPr/>
          <p:nvPr/>
        </p:nvSpPr>
        <p:spPr>
          <a:xfrm>
            <a:off x="8899581" y="3031999"/>
            <a:ext cx="1009733" cy="1009733"/>
          </a:xfrm>
          <a:prstGeom prst="rect">
            <a:avLst/>
          </a:prstGeom>
          <a:solidFill>
            <a:srgbClr val="FFFFFF"/>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defTabSz="825500">
              <a:defRPr sz="3200">
                <a:solidFill>
                  <a:srgbClr val="000000"/>
                </a:solidFill>
                <a:latin typeface="Outfit Thin Light"/>
                <a:ea typeface="Outfit Thin Light"/>
                <a:cs typeface="Outfit Thin Light"/>
                <a:sym typeface="Outfit Thin Light"/>
              </a:defRPr>
            </a:lvl1pPr>
          </a:lstStyle>
          <a:p>
            <a:pPr/>
            <a:r>
              <a:t>01</a:t>
            </a:r>
          </a:p>
        </p:txBody>
      </p:sp>
      <p:sp>
        <p:nvSpPr>
          <p:cNvPr id="726" name="02"/>
          <p:cNvSpPr/>
          <p:nvPr/>
        </p:nvSpPr>
        <p:spPr>
          <a:xfrm>
            <a:off x="16004280" y="8416473"/>
            <a:ext cx="1009733" cy="1009733"/>
          </a:xfrm>
          <a:prstGeom prst="rect">
            <a:avLst/>
          </a:prstGeom>
          <a:solidFill>
            <a:srgbClr val="FFFFFF"/>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defTabSz="825500">
              <a:defRPr sz="3200">
                <a:solidFill>
                  <a:srgbClr val="000000"/>
                </a:solidFill>
                <a:latin typeface="Outfit Thin Light"/>
                <a:ea typeface="Outfit Thin Light"/>
                <a:cs typeface="Outfit Thin Light"/>
                <a:sym typeface="Outfit Thin Light"/>
              </a:defRPr>
            </a:lvl1pPr>
          </a:lstStyle>
          <a:p>
            <a:pPr/>
            <a:r>
              <a:t>02</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mediacall" nodeType="afterEffect" presetSubtype="0" presetID="1" grpId="1" fill="hold">
                                  <p:stCondLst>
                                    <p:cond delay="0"/>
                                  </p:stCondLst>
                                  <p:childTnLst>
                                    <p:cmd type="call" cmd="playFrom(0.0)">
                                      <p:cBhvr>
                                        <p:cTn id="6" dur="1000" fill="hold"/>
                                        <p:tgtEl>
                                          <p:spTgt spid="717"/>
                                        </p:tgtEl>
                                      </p:cBhvr>
                                    </p:cmd>
                                  </p:childTnLst>
                                </p:cTn>
                              </p:par>
                            </p:childTnLst>
                          </p:cTn>
                        </p:par>
                      </p:childTnLst>
                    </p:cTn>
                  </p:par>
                </p:childTnLst>
              </p:cTn>
              <p:prevCondLst>
                <p:cond evt="onPrev">
                  <p:tgtEl>
                    <p:sldTgt/>
                  </p:tgtEl>
                </p:cond>
              </p:prevCondLst>
              <p:nextCondLst>
                <p:cond evt="onNext">
                  <p:tgtEl>
                    <p:sldTgt/>
                  </p:tgtEl>
                </p:cond>
              </p:nextCondLst>
            </p:seq>
            <p:video fullScrn="0">
              <p:cMediaNode mute="0" showWhenStopped="1" numSld="1" vol="100000">
                <p:cTn id="7" fill="hold" display="0">
                  <p:stCondLst>
                    <p:cond delay="indefinite"/>
                  </p:stCondLst>
                </p:cTn>
                <p:tgtEl>
                  <p:spTgt spid="717"/>
                </p:tgtEl>
              </p:cMediaNode>
            </p:video>
            <p:seq concurrent="1" prevAc="none" nextAc="seek">
              <p:cTn id="8" evtFilter="cancelBubble" nodeType="interactiveSeq" restart="whenNotActive" fill="hold">
                <p:stCondLst>
                  <p:cond delay="0" evt="onClick">
                    <p:tgtEl>
                      <p:spTgt spid="717"/>
                    </p:tgtEl>
                  </p:cond>
                </p:stCondLst>
                <p:endSync delay="0" evt="end">
                  <p:rtn val="all"/>
                </p:endSync>
                <p:childTnLst>
                  <p:par>
                    <p:cTn id="9" fill="hold">
                      <p:stCondLst>
                        <p:cond delay="0"/>
                      </p:stCondLst>
                      <p:childTnLst>
                        <p:par>
                          <p:cTn id="10" fill="hold">
                            <p:stCondLst>
                              <p:cond delay="0"/>
                            </p:stCondLst>
                            <p:childTnLst>
                              <p:par>
                                <p:cTn id="11" presetClass="mediacall" nodeType="clickEffect" presetSubtype="0" presetID="2" fill="hold">
                                  <p:stCondLst>
                                    <p:cond delay="0"/>
                                  </p:stCondLst>
                                  <p:childTnLst>
                                    <p:cmd type="call" cmd="togglePause">
                                      <p:cBhvr>
                                        <p:cTn id="12" dur="1" fill="hold"/>
                                        <p:tgtEl>
                                          <p:spTgt spid="717"/>
                                        </p:tgtEl>
                                      </p:cBhvr>
                                    </p:cmd>
                                  </p:childTnLst>
                                </p:cTn>
                              </p:par>
                            </p:childTnLst>
                          </p:cTn>
                        </p:par>
                      </p:childTnLst>
                    </p:cTn>
                  </p:par>
                </p:childTnLst>
              </p:cTn>
              <p:nextCondLst>
                <p:cond delay="0" evt="onClick">
                  <p:tgtEl>
                    <p:spTgt spid="717"/>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E2E2E2"/>
        </a:solidFill>
      </p:bgPr>
    </p:bg>
    <p:spTree>
      <p:nvGrpSpPr>
        <p:cNvPr id="1" name=""/>
        <p:cNvGrpSpPr/>
        <p:nvPr/>
      </p:nvGrpSpPr>
      <p:grpSpPr>
        <a:xfrm>
          <a:off x="0" y="0"/>
          <a:ext cx="0" cy="0"/>
          <a:chOff x="0" y="0"/>
          <a:chExt cx="0" cy="0"/>
        </a:xfrm>
      </p:grpSpPr>
      <p:pic>
        <p:nvPicPr>
          <p:cNvPr id="728" name="c1-1.mov" descr="c1-1.mov"/>
          <p:cNvPicPr>
            <a:picLocks noChangeAspect="0"/>
          </p:cNvPicPr>
          <p:nvPr>
            <a:videoFile r:link="rId2"/>
            <p:extLst>
              <p:ext uri="{DAA4B4D4-6D71-4841-9C94-3DE7FCFB9230}">
                <p14:media xmlns:p14="http://schemas.microsoft.com/office/powerpoint/2010/main" r:embed="rId3"/>
              </p:ext>
            </p:extLst>
          </p:nvPr>
        </p:nvPicPr>
        <p:blipFill>
          <a:blip r:embed="rId4">
            <a:extLst/>
          </a:blip>
          <a:stretch>
            <a:fillRect/>
          </a:stretch>
        </p:blipFill>
        <p:spPr>
          <a:xfrm>
            <a:off x="0" y="0"/>
            <a:ext cx="24384000" cy="13716000"/>
          </a:xfrm>
          <a:prstGeom prst="rect">
            <a:avLst/>
          </a:prstGeom>
          <a:ln w="12700">
            <a:miter lim="400000"/>
          </a:ln>
        </p:spPr>
      </p:pic>
      <p:pic>
        <p:nvPicPr>
          <p:cNvPr id="729" name="PlaceholderImage.png" descr="PlaceholderImage.png"/>
          <p:cNvPicPr>
            <a:picLocks noChangeAspect="0"/>
          </p:cNvPicPr>
          <p:nvPr/>
        </p:nvPicPr>
        <p:blipFill>
          <a:blip r:embed="rId5">
            <a:extLst/>
          </a:blip>
          <a:srcRect l="10844" t="0" r="10844" b="0"/>
          <a:stretch>
            <a:fillRect/>
          </a:stretch>
        </p:blipFill>
        <p:spPr>
          <a:xfrm>
            <a:off x="13986347" y="1017983"/>
            <a:ext cx="9146713" cy="11680104"/>
          </a:xfrm>
          <a:prstGeom prst="rect">
            <a:avLst/>
          </a:prstGeom>
          <a:ln w="12700">
            <a:miter lim="400000"/>
          </a:ln>
        </p:spPr>
      </p:pic>
      <p:sp>
        <p:nvSpPr>
          <p:cNvPr id="730" name="THE…"/>
          <p:cNvSpPr txBox="1"/>
          <p:nvPr/>
        </p:nvSpPr>
        <p:spPr>
          <a:xfrm>
            <a:off x="778963" y="8285209"/>
            <a:ext cx="11830218" cy="446278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ct val="70000"/>
              </a:lnSpc>
              <a:defRPr spc="-319" sz="16000">
                <a:solidFill>
                  <a:srgbClr val="000000"/>
                </a:solidFill>
                <a:latin typeface="Outfit Thin Light"/>
                <a:ea typeface="Outfit Thin Light"/>
                <a:cs typeface="Outfit Thin Light"/>
                <a:sym typeface="Outfit Thin Light"/>
              </a:defRPr>
            </a:pPr>
            <a:r>
              <a:t>THE</a:t>
            </a:r>
          </a:p>
          <a:p>
            <a:pPr algn="l">
              <a:lnSpc>
                <a:spcPct val="70000"/>
              </a:lnSpc>
              <a:defRPr spc="-319" sz="16000">
                <a:solidFill>
                  <a:srgbClr val="000000"/>
                </a:solidFill>
                <a:latin typeface="Outfit Thin Light"/>
                <a:ea typeface="Outfit Thin Light"/>
                <a:cs typeface="Outfit Thin Light"/>
                <a:sym typeface="Outfit Thin Light"/>
              </a:defRPr>
            </a:pPr>
            <a:r>
              <a:t>COMPETITON</a:t>
            </a:r>
          </a:p>
        </p:txBody>
      </p:sp>
      <p:sp>
        <p:nvSpPr>
          <p:cNvPr id="731" name="Rectangle"/>
          <p:cNvSpPr/>
          <p:nvPr/>
        </p:nvSpPr>
        <p:spPr>
          <a:xfrm>
            <a:off x="7375446" y="2403637"/>
            <a:ext cx="7620001" cy="4316636"/>
          </a:xfrm>
          <a:prstGeom prst="rect">
            <a:avLst/>
          </a:prstGeom>
          <a:ln w="25400">
            <a:solidFill>
              <a:srgbClr val="000000"/>
            </a:solidFill>
            <a:miter lim="400000"/>
          </a:ln>
        </p:spPr>
        <p:txBody>
          <a:bodyPr lIns="50800" tIns="50800" rIns="50800" bIns="50800" anchor="ctr"/>
          <a:lstStyle/>
          <a:p>
            <a:pPr defTabSz="825500">
              <a:defRPr sz="3200">
                <a:solidFill>
                  <a:srgbClr val="000000"/>
                </a:solidFill>
                <a:latin typeface="Archivo SemiBold Medium"/>
                <a:ea typeface="Archivo SemiBold Medium"/>
                <a:cs typeface="Archivo SemiBold Medium"/>
                <a:sym typeface="Archivo SemiBold Medium"/>
              </a:defRPr>
            </a:pPr>
          </a:p>
        </p:txBody>
      </p:sp>
      <p:sp>
        <p:nvSpPr>
          <p:cNvPr id="732" name="Rectangle"/>
          <p:cNvSpPr/>
          <p:nvPr/>
        </p:nvSpPr>
        <p:spPr>
          <a:xfrm>
            <a:off x="7896146" y="2911637"/>
            <a:ext cx="7620001" cy="4316636"/>
          </a:xfrm>
          <a:prstGeom prst="rect">
            <a:avLst/>
          </a:prstGeom>
          <a:solidFill>
            <a:srgbClr val="FFFFFF"/>
          </a:solidFill>
          <a:ln w="12700">
            <a:miter lim="400000"/>
          </a:ln>
        </p:spPr>
        <p:txBody>
          <a:bodyPr lIns="50800" tIns="50800" rIns="50800" bIns="50800" anchor="ctr"/>
          <a:lstStyle/>
          <a:p>
            <a:pPr defTabSz="825500">
              <a:defRPr sz="3200">
                <a:solidFill>
                  <a:srgbClr val="000000"/>
                </a:solidFill>
                <a:latin typeface="Archivo SemiBold Medium"/>
                <a:ea typeface="Archivo SemiBold Medium"/>
                <a:cs typeface="Archivo SemiBold Medium"/>
                <a:sym typeface="Archivo SemiBold Medium"/>
              </a:defRPr>
            </a:pPr>
          </a:p>
        </p:txBody>
      </p:sp>
      <p:sp>
        <p:nvSpPr>
          <p:cNvPr id="733" name="To create a stunning presentation, it's best to simplify your thoughts. Start with an outline of topics and identify highlights, which can be applied to whatever subject you plan on discussing."/>
          <p:cNvSpPr txBox="1"/>
          <p:nvPr/>
        </p:nvSpPr>
        <p:spPr>
          <a:xfrm>
            <a:off x="8411533" y="4329753"/>
            <a:ext cx="6601929" cy="2311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120000"/>
              </a:lnSpc>
              <a:defRPr spc="72">
                <a:solidFill>
                  <a:srgbClr val="000000"/>
                </a:solidFill>
                <a:latin typeface="Outfit Thin Light"/>
                <a:ea typeface="Outfit Thin Light"/>
                <a:cs typeface="Outfit Thin Light"/>
                <a:sym typeface="Outfit Thin Light"/>
              </a:defRPr>
            </a:lvl1pPr>
          </a:lstStyle>
          <a:p>
            <a:pPr/>
            <a:r>
              <a:t>To create a stunning presentation, it's best to simplify your thoughts. Start with an outline of topics and identify highlights, which can be applied to whatever subject you plan on discussing.</a:t>
            </a:r>
          </a:p>
        </p:txBody>
      </p:sp>
      <p:sp>
        <p:nvSpPr>
          <p:cNvPr id="734" name="Competitor #1"/>
          <p:cNvSpPr txBox="1"/>
          <p:nvPr/>
        </p:nvSpPr>
        <p:spPr>
          <a:xfrm>
            <a:off x="8386491" y="3691372"/>
            <a:ext cx="2085468" cy="4191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defTabSz="825500">
              <a:defRPr cap="all" sz="2000">
                <a:solidFill>
                  <a:srgbClr val="000000"/>
                </a:solidFill>
                <a:latin typeface="Outfit Thin Bold"/>
                <a:ea typeface="Outfit Thin Bold"/>
                <a:cs typeface="Outfit Thin Bold"/>
                <a:sym typeface="Outfit Thin Bold"/>
              </a:defRPr>
            </a:lvl1pPr>
          </a:lstStyle>
          <a:p>
            <a:pPr/>
            <a:r>
              <a:t>Competitor #1</a:t>
            </a:r>
          </a:p>
        </p:txBody>
      </p:sp>
      <p:sp>
        <p:nvSpPr>
          <p:cNvPr id="735" name="#01"/>
          <p:cNvSpPr txBox="1"/>
          <p:nvPr/>
        </p:nvSpPr>
        <p:spPr>
          <a:xfrm>
            <a:off x="783148" y="6659020"/>
            <a:ext cx="11830218" cy="13843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159" sz="8000">
                <a:solidFill>
                  <a:srgbClr val="000000"/>
                </a:solidFill>
                <a:latin typeface="Outfit Thin Light"/>
                <a:ea typeface="Outfit Thin Light"/>
                <a:cs typeface="Outfit Thin Light"/>
                <a:sym typeface="Outfit Thin Light"/>
              </a:defRPr>
            </a:lvl1pPr>
          </a:lstStyle>
          <a:p>
            <a:pPr/>
            <a:r>
              <a:t>#01</a:t>
            </a:r>
          </a:p>
        </p:txBody>
      </p:sp>
      <p:sp>
        <p:nvSpPr>
          <p:cNvPr id="736" name="🙈Costly"/>
          <p:cNvSpPr/>
          <p:nvPr/>
        </p:nvSpPr>
        <p:spPr>
          <a:xfrm rot="20760000">
            <a:off x="10394873" y="6862072"/>
            <a:ext cx="3089576" cy="1270001"/>
          </a:xfrm>
          <a:prstGeom prst="roundRect">
            <a:avLst>
              <a:gd name="adj" fmla="val 20616"/>
            </a:avLst>
          </a:prstGeom>
          <a:solidFill>
            <a:srgbClr val="EC6740"/>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defTabSz="825500">
              <a:defRPr sz="3200">
                <a:solidFill>
                  <a:srgbClr val="FFFFFF"/>
                </a:solidFill>
                <a:latin typeface="Archivo SemiBold Medium"/>
                <a:ea typeface="Archivo SemiBold Medium"/>
                <a:cs typeface="Archivo SemiBold Medium"/>
                <a:sym typeface="Archivo SemiBold Medium"/>
              </a:defRPr>
            </a:lvl1pPr>
          </a:lstStyle>
          <a:p>
            <a:pPr/>
            <a:r>
              <a:t>🙈Costly</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mediacall" nodeType="afterEffect" presetSubtype="0" presetID="1" grpId="1" fill="hold">
                                  <p:stCondLst>
                                    <p:cond delay="0"/>
                                  </p:stCondLst>
                                  <p:childTnLst>
                                    <p:cmd type="call" cmd="playFrom(0.0)">
                                      <p:cBhvr>
                                        <p:cTn id="6" dur="1000" fill="hold"/>
                                        <p:tgtEl>
                                          <p:spTgt spid="728"/>
                                        </p:tgtEl>
                                      </p:cBhvr>
                                    </p:cmd>
                                  </p:childTnLst>
                                </p:cTn>
                              </p:par>
                            </p:childTnLst>
                          </p:cTn>
                        </p:par>
                      </p:childTnLst>
                    </p:cTn>
                  </p:par>
                </p:childTnLst>
              </p:cTn>
              <p:prevCondLst>
                <p:cond evt="onPrev">
                  <p:tgtEl>
                    <p:sldTgt/>
                  </p:tgtEl>
                </p:cond>
              </p:prevCondLst>
              <p:nextCondLst>
                <p:cond evt="onNext">
                  <p:tgtEl>
                    <p:sldTgt/>
                  </p:tgtEl>
                </p:cond>
              </p:nextCondLst>
            </p:seq>
            <p:video fullScrn="0">
              <p:cMediaNode mute="0" showWhenStopped="1" numSld="1" vol="100000">
                <p:cTn id="7" fill="hold" display="0">
                  <p:stCondLst>
                    <p:cond delay="indefinite"/>
                  </p:stCondLst>
                </p:cTn>
                <p:tgtEl>
                  <p:spTgt spid="728"/>
                </p:tgtEl>
              </p:cMediaNode>
            </p:video>
            <p:seq concurrent="1" prevAc="none" nextAc="seek">
              <p:cTn id="8" evtFilter="cancelBubble" nodeType="interactiveSeq" restart="whenNotActive" fill="hold">
                <p:stCondLst>
                  <p:cond delay="0" evt="onClick">
                    <p:tgtEl>
                      <p:spTgt spid="728"/>
                    </p:tgtEl>
                  </p:cond>
                </p:stCondLst>
                <p:endSync delay="0" evt="end">
                  <p:rtn val="all"/>
                </p:endSync>
                <p:childTnLst>
                  <p:par>
                    <p:cTn id="9" fill="hold">
                      <p:stCondLst>
                        <p:cond delay="0"/>
                      </p:stCondLst>
                      <p:childTnLst>
                        <p:par>
                          <p:cTn id="10" fill="hold">
                            <p:stCondLst>
                              <p:cond delay="0"/>
                            </p:stCondLst>
                            <p:childTnLst>
                              <p:par>
                                <p:cTn id="11" presetClass="mediacall" nodeType="clickEffect" presetSubtype="0" presetID="2" fill="hold">
                                  <p:stCondLst>
                                    <p:cond delay="0"/>
                                  </p:stCondLst>
                                  <p:childTnLst>
                                    <p:cmd type="call" cmd="togglePause">
                                      <p:cBhvr>
                                        <p:cTn id="12" dur="1" fill="hold"/>
                                        <p:tgtEl>
                                          <p:spTgt spid="728"/>
                                        </p:tgtEl>
                                      </p:cBhvr>
                                    </p:cmd>
                                  </p:childTnLst>
                                </p:cTn>
                              </p:par>
                            </p:childTnLst>
                          </p:cTn>
                        </p:par>
                      </p:childTnLst>
                    </p:cTn>
                  </p:par>
                </p:childTnLst>
              </p:cTn>
              <p:nextCondLst>
                <p:cond delay="0" evt="onClick">
                  <p:tgtEl>
                    <p:spTgt spid="728"/>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E2E2E2"/>
        </a:solidFill>
      </p:bgPr>
    </p:bg>
    <p:spTree>
      <p:nvGrpSpPr>
        <p:cNvPr id="1" name=""/>
        <p:cNvGrpSpPr/>
        <p:nvPr/>
      </p:nvGrpSpPr>
      <p:grpSpPr>
        <a:xfrm>
          <a:off x="0" y="0"/>
          <a:ext cx="0" cy="0"/>
          <a:chOff x="0" y="0"/>
          <a:chExt cx="0" cy="0"/>
        </a:xfrm>
      </p:grpSpPr>
      <p:pic>
        <p:nvPicPr>
          <p:cNvPr id="738" name="c1-9.mov" descr="c1-9.mov"/>
          <p:cNvPicPr>
            <a:picLocks noChangeAspect="0"/>
          </p:cNvPicPr>
          <p:nvPr>
            <a:videoFile r:link="rId2"/>
            <p:extLst>
              <p:ext uri="{DAA4B4D4-6D71-4841-9C94-3DE7FCFB9230}">
                <p14:media xmlns:p14="http://schemas.microsoft.com/office/powerpoint/2010/main" r:embed="rId3"/>
              </p:ext>
            </p:extLst>
          </p:nvPr>
        </p:nvPicPr>
        <p:blipFill>
          <a:blip r:embed="rId4">
            <a:extLst/>
          </a:blip>
          <a:stretch>
            <a:fillRect/>
          </a:stretch>
        </p:blipFill>
        <p:spPr>
          <a:xfrm>
            <a:off x="0" y="0"/>
            <a:ext cx="24384000" cy="13716000"/>
          </a:xfrm>
          <a:prstGeom prst="rect">
            <a:avLst/>
          </a:prstGeom>
          <a:ln w="12700">
            <a:miter lim="400000"/>
          </a:ln>
        </p:spPr>
      </p:pic>
      <p:sp>
        <p:nvSpPr>
          <p:cNvPr id="739" name="Marketing Deliverable"/>
          <p:cNvSpPr txBox="1"/>
          <p:nvPr/>
        </p:nvSpPr>
        <p:spPr>
          <a:xfrm>
            <a:off x="18620303" y="762000"/>
            <a:ext cx="5005852" cy="609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r">
              <a:lnSpc>
                <a:spcPct val="90000"/>
              </a:lnSpc>
              <a:defRPr spc="-64" sz="3200">
                <a:solidFill>
                  <a:srgbClr val="000000"/>
                </a:solidFill>
                <a:latin typeface="Outfit Thin Regular"/>
                <a:ea typeface="Outfit Thin Regular"/>
                <a:cs typeface="Outfit Thin Regular"/>
                <a:sym typeface="Outfit Thin Regular"/>
              </a:defRPr>
            </a:lvl1pPr>
          </a:lstStyle>
          <a:p>
            <a:pPr/>
            <a:r>
              <a:t>Marketing Deliverable </a:t>
            </a:r>
          </a:p>
        </p:txBody>
      </p:sp>
      <p:sp>
        <p:nvSpPr>
          <p:cNvPr id="740" name="2022"/>
          <p:cNvSpPr txBox="1"/>
          <p:nvPr/>
        </p:nvSpPr>
        <p:spPr>
          <a:xfrm>
            <a:off x="2284609" y="2006600"/>
            <a:ext cx="19814781" cy="97028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70000"/>
              </a:lnSpc>
              <a:defRPr spc="-1200" sz="60000">
                <a:solidFill>
                  <a:srgbClr val="000000"/>
                </a:solidFill>
                <a:latin typeface="Outfit Thin Light"/>
                <a:ea typeface="Outfit Thin Light"/>
                <a:cs typeface="Outfit Thin Light"/>
                <a:sym typeface="Outfit Thin Light"/>
              </a:defRPr>
            </a:lvl1pPr>
          </a:lstStyle>
          <a:p>
            <a:pPr/>
            <a:r>
              <a:t>2022</a:t>
            </a:r>
          </a:p>
        </p:txBody>
      </p:sp>
      <p:sp>
        <p:nvSpPr>
          <p:cNvPr id="741" name="👀 Social"/>
          <p:cNvSpPr/>
          <p:nvPr/>
        </p:nvSpPr>
        <p:spPr>
          <a:xfrm rot="952848">
            <a:off x="3117698" y="10239034"/>
            <a:ext cx="3089576" cy="1270001"/>
          </a:xfrm>
          <a:prstGeom prst="roundRect">
            <a:avLst>
              <a:gd name="adj" fmla="val 20616"/>
            </a:avLst>
          </a:prstGeom>
          <a:solidFill>
            <a:srgbClr val="EC6740"/>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defTabSz="825500">
              <a:defRPr sz="3200">
                <a:solidFill>
                  <a:srgbClr val="FFFFFF"/>
                </a:solidFill>
                <a:latin typeface="Outfit Thin Regular"/>
                <a:ea typeface="Outfit Thin Regular"/>
                <a:cs typeface="Outfit Thin Regular"/>
                <a:sym typeface="Outfit Thin Regular"/>
              </a:defRPr>
            </a:lvl1pPr>
          </a:lstStyle>
          <a:p>
            <a:pPr/>
            <a:r>
              <a:t>👀 Social</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mediacall" nodeType="afterEffect" presetSubtype="0" presetID="1" grpId="1" fill="hold">
                                  <p:stCondLst>
                                    <p:cond delay="0"/>
                                  </p:stCondLst>
                                  <p:childTnLst>
                                    <p:cmd type="call" cmd="playFrom(0.0)">
                                      <p:cBhvr>
                                        <p:cTn id="6" dur="1000" fill="hold"/>
                                        <p:tgtEl>
                                          <p:spTgt spid="738"/>
                                        </p:tgtEl>
                                      </p:cBhvr>
                                    </p:cmd>
                                  </p:childTnLst>
                                </p:cTn>
                              </p:par>
                            </p:childTnLst>
                          </p:cTn>
                        </p:par>
                      </p:childTnLst>
                    </p:cTn>
                  </p:par>
                </p:childTnLst>
              </p:cTn>
              <p:prevCondLst>
                <p:cond evt="onPrev">
                  <p:tgtEl>
                    <p:sldTgt/>
                  </p:tgtEl>
                </p:cond>
              </p:prevCondLst>
              <p:nextCondLst>
                <p:cond evt="onNext">
                  <p:tgtEl>
                    <p:sldTgt/>
                  </p:tgtEl>
                </p:cond>
              </p:nextCondLst>
            </p:seq>
            <p:video fullScrn="0">
              <p:cMediaNode mute="0" showWhenStopped="1" numSld="1" vol="100000">
                <p:cTn id="7" fill="hold" display="0">
                  <p:stCondLst>
                    <p:cond delay="indefinite"/>
                  </p:stCondLst>
                </p:cTn>
                <p:tgtEl>
                  <p:spTgt spid="738"/>
                </p:tgtEl>
              </p:cMediaNode>
            </p:video>
            <p:seq concurrent="1" prevAc="none" nextAc="seek">
              <p:cTn id="8" evtFilter="cancelBubble" nodeType="interactiveSeq" restart="whenNotActive" fill="hold">
                <p:stCondLst>
                  <p:cond delay="0" evt="onClick">
                    <p:tgtEl>
                      <p:spTgt spid="738"/>
                    </p:tgtEl>
                  </p:cond>
                </p:stCondLst>
                <p:endSync delay="0" evt="end">
                  <p:rtn val="all"/>
                </p:endSync>
                <p:childTnLst>
                  <p:par>
                    <p:cTn id="9" fill="hold">
                      <p:stCondLst>
                        <p:cond delay="0"/>
                      </p:stCondLst>
                      <p:childTnLst>
                        <p:par>
                          <p:cTn id="10" fill="hold">
                            <p:stCondLst>
                              <p:cond delay="0"/>
                            </p:stCondLst>
                            <p:childTnLst>
                              <p:par>
                                <p:cTn id="11" presetClass="mediacall" nodeType="clickEffect" presetSubtype="0" presetID="2" fill="hold">
                                  <p:stCondLst>
                                    <p:cond delay="0"/>
                                  </p:stCondLst>
                                  <p:childTnLst>
                                    <p:cmd type="call" cmd="togglePause">
                                      <p:cBhvr>
                                        <p:cTn id="12" dur="1" fill="hold"/>
                                        <p:tgtEl>
                                          <p:spTgt spid="738"/>
                                        </p:tgtEl>
                                      </p:cBhvr>
                                    </p:cmd>
                                  </p:childTnLst>
                                </p:cTn>
                              </p:par>
                            </p:childTnLst>
                          </p:cTn>
                        </p:par>
                      </p:childTnLst>
                    </p:cTn>
                  </p:par>
                </p:childTnLst>
              </p:cTn>
              <p:nextCondLst>
                <p:cond delay="0" evt="onClick">
                  <p:tgtEl>
                    <p:spTgt spid="738"/>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E2E2E2"/>
        </a:solidFill>
      </p:bgPr>
    </p:bg>
    <p:spTree>
      <p:nvGrpSpPr>
        <p:cNvPr id="1" name=""/>
        <p:cNvGrpSpPr/>
        <p:nvPr/>
      </p:nvGrpSpPr>
      <p:grpSpPr>
        <a:xfrm>
          <a:off x="0" y="0"/>
          <a:ext cx="0" cy="0"/>
          <a:chOff x="0" y="0"/>
          <a:chExt cx="0" cy="0"/>
        </a:xfrm>
      </p:grpSpPr>
      <p:pic>
        <p:nvPicPr>
          <p:cNvPr id="743" name="c1-1.mov" descr="c1-1.mov"/>
          <p:cNvPicPr>
            <a:picLocks noChangeAspect="0"/>
          </p:cNvPicPr>
          <p:nvPr>
            <a:videoFile r:link="rId2"/>
            <p:extLst>
              <p:ext uri="{DAA4B4D4-6D71-4841-9C94-3DE7FCFB9230}">
                <p14:media xmlns:p14="http://schemas.microsoft.com/office/powerpoint/2010/main" r:embed="rId3"/>
              </p:ext>
            </p:extLst>
          </p:nvPr>
        </p:nvPicPr>
        <p:blipFill>
          <a:blip r:embed="rId4">
            <a:extLst/>
          </a:blip>
          <a:stretch>
            <a:fillRect/>
          </a:stretch>
        </p:blipFill>
        <p:spPr>
          <a:xfrm>
            <a:off x="0" y="0"/>
            <a:ext cx="24384000" cy="13716000"/>
          </a:xfrm>
          <a:prstGeom prst="rect">
            <a:avLst/>
          </a:prstGeom>
          <a:ln w="12700">
            <a:miter lim="400000"/>
          </a:ln>
        </p:spPr>
      </p:pic>
      <p:sp>
        <p:nvSpPr>
          <p:cNvPr id="744" name="Rectangle"/>
          <p:cNvSpPr/>
          <p:nvPr/>
        </p:nvSpPr>
        <p:spPr>
          <a:xfrm>
            <a:off x="7363021" y="4082865"/>
            <a:ext cx="8635027" cy="8128463"/>
          </a:xfrm>
          <a:prstGeom prst="rect">
            <a:avLst/>
          </a:prstGeom>
          <a:ln w="25400">
            <a:solidFill>
              <a:srgbClr val="000000"/>
            </a:solidFill>
            <a:miter lim="400000"/>
          </a:ln>
        </p:spPr>
        <p:txBody>
          <a:bodyPr lIns="50800" tIns="50800" rIns="50800" bIns="50800" anchor="ctr"/>
          <a:lstStyle/>
          <a:p>
            <a:pPr defTabSz="825500">
              <a:defRPr sz="3200">
                <a:solidFill>
                  <a:srgbClr val="000000"/>
                </a:solidFill>
                <a:latin typeface="Archivo SemiBold Medium"/>
                <a:ea typeface="Archivo SemiBold Medium"/>
                <a:cs typeface="Archivo SemiBold Medium"/>
                <a:sym typeface="Archivo SemiBold Medium"/>
              </a:defRPr>
            </a:pPr>
          </a:p>
        </p:txBody>
      </p:sp>
      <p:pic>
        <p:nvPicPr>
          <p:cNvPr id="745" name="PlaceholderImage.png" descr="PlaceholderImage.png"/>
          <p:cNvPicPr>
            <a:picLocks noChangeAspect="0"/>
          </p:cNvPicPr>
          <p:nvPr/>
        </p:nvPicPr>
        <p:blipFill>
          <a:blip r:embed="rId5">
            <a:extLst/>
          </a:blip>
          <a:srcRect l="0" t="2955" r="0" b="2955"/>
          <a:stretch>
            <a:fillRect/>
          </a:stretch>
        </p:blipFill>
        <p:spPr>
          <a:xfrm>
            <a:off x="6853343" y="4591096"/>
            <a:ext cx="8638558" cy="8127873"/>
          </a:xfrm>
          <a:prstGeom prst="rect">
            <a:avLst/>
          </a:prstGeom>
          <a:ln w="12700">
            <a:miter lim="400000"/>
          </a:ln>
        </p:spPr>
      </p:pic>
      <p:sp>
        <p:nvSpPr>
          <p:cNvPr id="746" name="Timeline"/>
          <p:cNvSpPr txBox="1"/>
          <p:nvPr/>
        </p:nvSpPr>
        <p:spPr>
          <a:xfrm>
            <a:off x="18620303" y="762000"/>
            <a:ext cx="5005852" cy="609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r">
              <a:lnSpc>
                <a:spcPct val="90000"/>
              </a:lnSpc>
              <a:defRPr spc="-64" sz="3200">
                <a:solidFill>
                  <a:srgbClr val="000000"/>
                </a:solidFill>
                <a:latin typeface="Outfit Thin Regular"/>
                <a:ea typeface="Outfit Thin Regular"/>
                <a:cs typeface="Outfit Thin Regular"/>
                <a:sym typeface="Outfit Thin Regular"/>
              </a:defRPr>
            </a:lvl1pPr>
          </a:lstStyle>
          <a:p>
            <a:pPr/>
            <a:r>
              <a:t>Timeline</a:t>
            </a:r>
          </a:p>
        </p:txBody>
      </p:sp>
      <p:sp>
        <p:nvSpPr>
          <p:cNvPr id="747" name="Jan"/>
          <p:cNvSpPr txBox="1"/>
          <p:nvPr/>
        </p:nvSpPr>
        <p:spPr>
          <a:xfrm>
            <a:off x="784509" y="-791320"/>
            <a:ext cx="14188359" cy="9702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1200" sz="60000">
                <a:solidFill>
                  <a:srgbClr val="000000"/>
                </a:solidFill>
                <a:latin typeface="Outfit Thin Light"/>
                <a:ea typeface="Outfit Thin Light"/>
                <a:cs typeface="Outfit Thin Light"/>
                <a:sym typeface="Outfit Thin Light"/>
              </a:defRPr>
            </a:lvl1pPr>
          </a:lstStyle>
          <a:p>
            <a:pPr/>
            <a:r>
              <a:t>Jan</a:t>
            </a:r>
          </a:p>
        </p:txBody>
      </p:sp>
      <p:sp>
        <p:nvSpPr>
          <p:cNvPr id="748" name="🌎 Facebook"/>
          <p:cNvSpPr/>
          <p:nvPr/>
        </p:nvSpPr>
        <p:spPr>
          <a:xfrm rot="952848">
            <a:off x="11233756" y="2756452"/>
            <a:ext cx="3089577" cy="1270001"/>
          </a:xfrm>
          <a:prstGeom prst="roundRect">
            <a:avLst>
              <a:gd name="adj" fmla="val 20616"/>
            </a:avLst>
          </a:prstGeom>
          <a:solidFill>
            <a:srgbClr val="EC6740"/>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defTabSz="825500">
              <a:defRPr sz="3200">
                <a:solidFill>
                  <a:srgbClr val="FFFFFF"/>
                </a:solidFill>
                <a:latin typeface="Outfit Thin Regular"/>
                <a:ea typeface="Outfit Thin Regular"/>
                <a:cs typeface="Outfit Thin Regular"/>
                <a:sym typeface="Outfit Thin Regular"/>
              </a:defRPr>
            </a:lvl1pPr>
          </a:lstStyle>
          <a:p>
            <a:pPr/>
            <a:r>
              <a:t>🌎 Facebook</a:t>
            </a:r>
          </a:p>
        </p:txBody>
      </p:sp>
      <p:sp>
        <p:nvSpPr>
          <p:cNvPr id="749" name="Feb"/>
          <p:cNvSpPr txBox="1"/>
          <p:nvPr/>
        </p:nvSpPr>
        <p:spPr>
          <a:xfrm>
            <a:off x="1266889" y="8397392"/>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Feb</a:t>
            </a:r>
          </a:p>
        </p:txBody>
      </p:sp>
      <p:grpSp>
        <p:nvGrpSpPr>
          <p:cNvPr id="753" name="Group"/>
          <p:cNvGrpSpPr/>
          <p:nvPr/>
        </p:nvGrpSpPr>
        <p:grpSpPr>
          <a:xfrm>
            <a:off x="16527104" y="9354378"/>
            <a:ext cx="7119816" cy="2782077"/>
            <a:chOff x="0" y="0"/>
            <a:chExt cx="7119815" cy="2782075"/>
          </a:xfrm>
        </p:grpSpPr>
        <p:sp>
          <p:nvSpPr>
            <p:cNvPr id="750" name="Activity #3"/>
            <p:cNvSpPr txBox="1"/>
            <p:nvPr/>
          </p:nvSpPr>
          <p:spPr>
            <a:xfrm>
              <a:off x="1242193" y="288666"/>
              <a:ext cx="1630935" cy="4191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defTabSz="825500">
                <a:defRPr cap="all" sz="2000">
                  <a:solidFill>
                    <a:srgbClr val="000000"/>
                  </a:solidFill>
                  <a:latin typeface="Outfit Thin Bold"/>
                  <a:ea typeface="Outfit Thin Bold"/>
                  <a:cs typeface="Outfit Thin Bold"/>
                  <a:sym typeface="Outfit Thin Bold"/>
                </a:defRPr>
              </a:lvl1pPr>
            </a:lstStyle>
            <a:p>
              <a:pPr/>
              <a:r>
                <a:t>Activity #3</a:t>
              </a:r>
            </a:p>
          </p:txBody>
        </p:sp>
        <p:sp>
          <p:nvSpPr>
            <p:cNvPr id="751" name="Cras justo odio, dapibus ac facilisis in, egestas eget quam. Praesent commodo cursus magna, vel scelerisque nisl consectetur et."/>
            <p:cNvSpPr txBox="1"/>
            <p:nvPr/>
          </p:nvSpPr>
          <p:spPr>
            <a:xfrm>
              <a:off x="11160" y="1385075"/>
              <a:ext cx="7108656" cy="1397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ct val="120000"/>
                </a:lnSpc>
                <a:defRPr spc="72">
                  <a:solidFill>
                    <a:srgbClr val="010203"/>
                  </a:solidFill>
                  <a:latin typeface="Outfit Thin Light"/>
                  <a:ea typeface="Outfit Thin Light"/>
                  <a:cs typeface="Outfit Thin Light"/>
                  <a:sym typeface="Outfit Thin Light"/>
                </a:defRPr>
              </a:lvl1pPr>
            </a:lstStyle>
            <a:p>
              <a:pPr/>
              <a:r>
                <a:t>Cras justo odio, dapibus ac facilisis in, egestas eget quam. Praesent commodo cursus magna, vel scelerisque nisl consectetur et.</a:t>
              </a:r>
            </a:p>
          </p:txBody>
        </p:sp>
        <p:sp>
          <p:nvSpPr>
            <p:cNvPr id="752" name="03"/>
            <p:cNvSpPr/>
            <p:nvPr/>
          </p:nvSpPr>
          <p:spPr>
            <a:xfrm>
              <a:off x="0" y="0"/>
              <a:ext cx="1009732" cy="1009732"/>
            </a:xfrm>
            <a:prstGeom prst="rect">
              <a:avLst/>
            </a:prstGeom>
            <a:solidFill>
              <a:srgbClr val="FFFFFF"/>
            </a:solid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defTabSz="825500">
                <a:defRPr sz="3200">
                  <a:solidFill>
                    <a:srgbClr val="000000"/>
                  </a:solidFill>
                  <a:latin typeface="Outfit Thin Light"/>
                  <a:ea typeface="Outfit Thin Light"/>
                  <a:cs typeface="Outfit Thin Light"/>
                  <a:sym typeface="Outfit Thin Light"/>
                </a:defRPr>
              </a:lvl1pPr>
            </a:lstStyle>
            <a:p>
              <a:pPr/>
              <a:r>
                <a:t>03</a:t>
              </a:r>
            </a:p>
          </p:txBody>
        </p:sp>
      </p:grpSp>
      <p:grpSp>
        <p:nvGrpSpPr>
          <p:cNvPr id="757" name="Group"/>
          <p:cNvGrpSpPr/>
          <p:nvPr/>
        </p:nvGrpSpPr>
        <p:grpSpPr>
          <a:xfrm>
            <a:off x="16527104" y="1579545"/>
            <a:ext cx="7121999" cy="2782076"/>
            <a:chOff x="0" y="0"/>
            <a:chExt cx="7121997" cy="2782075"/>
          </a:xfrm>
        </p:grpSpPr>
        <p:sp>
          <p:nvSpPr>
            <p:cNvPr id="754" name="Cras justo odio, dapibus ac facilisis in, egestas eget quam. Praesent commodo cursus magna, vel scelerisque nisl consectetur et."/>
            <p:cNvSpPr txBox="1"/>
            <p:nvPr/>
          </p:nvSpPr>
          <p:spPr>
            <a:xfrm>
              <a:off x="11160" y="1385075"/>
              <a:ext cx="7110838" cy="1397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ct val="120000"/>
                </a:lnSpc>
                <a:defRPr spc="72">
                  <a:solidFill>
                    <a:srgbClr val="010203"/>
                  </a:solidFill>
                  <a:latin typeface="Outfit Thin Light"/>
                  <a:ea typeface="Outfit Thin Light"/>
                  <a:cs typeface="Outfit Thin Light"/>
                  <a:sym typeface="Outfit Thin Light"/>
                </a:defRPr>
              </a:lvl1pPr>
            </a:lstStyle>
            <a:p>
              <a:pPr/>
              <a:r>
                <a:t>Cras justo odio, dapibus ac facilisis in, egestas eget quam. Praesent commodo cursus magna, vel scelerisque nisl consectetur et.</a:t>
              </a:r>
            </a:p>
          </p:txBody>
        </p:sp>
        <p:sp>
          <p:nvSpPr>
            <p:cNvPr id="755" name="01"/>
            <p:cNvSpPr/>
            <p:nvPr/>
          </p:nvSpPr>
          <p:spPr>
            <a:xfrm>
              <a:off x="0" y="0"/>
              <a:ext cx="1009732" cy="1009732"/>
            </a:xfrm>
            <a:prstGeom prst="rect">
              <a:avLst/>
            </a:prstGeom>
            <a:solidFill>
              <a:srgbClr val="FFFFFF"/>
            </a:solid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defTabSz="825500">
                <a:defRPr sz="3200">
                  <a:solidFill>
                    <a:srgbClr val="000000"/>
                  </a:solidFill>
                  <a:latin typeface="Outfit Thin Light"/>
                  <a:ea typeface="Outfit Thin Light"/>
                  <a:cs typeface="Outfit Thin Light"/>
                  <a:sym typeface="Outfit Thin Light"/>
                </a:defRPr>
              </a:lvl1pPr>
            </a:lstStyle>
            <a:p>
              <a:pPr/>
              <a:r>
                <a:t>01</a:t>
              </a:r>
            </a:p>
          </p:txBody>
        </p:sp>
        <p:sp>
          <p:nvSpPr>
            <p:cNvPr id="756" name="Activity #1"/>
            <p:cNvSpPr txBox="1"/>
            <p:nvPr/>
          </p:nvSpPr>
          <p:spPr>
            <a:xfrm>
              <a:off x="1242193" y="295315"/>
              <a:ext cx="1584961" cy="4191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defTabSz="825500">
                <a:defRPr cap="all" sz="2000">
                  <a:solidFill>
                    <a:srgbClr val="000000"/>
                  </a:solidFill>
                  <a:latin typeface="Outfit Thin Bold"/>
                  <a:ea typeface="Outfit Thin Bold"/>
                  <a:cs typeface="Outfit Thin Bold"/>
                  <a:sym typeface="Outfit Thin Bold"/>
                </a:defRPr>
              </a:lvl1pPr>
            </a:lstStyle>
            <a:p>
              <a:pPr/>
              <a:r>
                <a:t>Activity #1</a:t>
              </a:r>
            </a:p>
          </p:txBody>
        </p:sp>
      </p:grpSp>
      <p:grpSp>
        <p:nvGrpSpPr>
          <p:cNvPr id="761" name="Group"/>
          <p:cNvGrpSpPr/>
          <p:nvPr/>
        </p:nvGrpSpPr>
        <p:grpSpPr>
          <a:xfrm>
            <a:off x="16527104" y="5466962"/>
            <a:ext cx="7119816" cy="2782076"/>
            <a:chOff x="0" y="0"/>
            <a:chExt cx="7119815" cy="2782075"/>
          </a:xfrm>
        </p:grpSpPr>
        <p:sp>
          <p:nvSpPr>
            <p:cNvPr id="758" name="Cras justo odio, dapibus ac facilisis in, egestas eget quam. Praesent commodo cursus magna, vel scelerisque nisl consectetur et."/>
            <p:cNvSpPr txBox="1"/>
            <p:nvPr/>
          </p:nvSpPr>
          <p:spPr>
            <a:xfrm>
              <a:off x="11160" y="1385075"/>
              <a:ext cx="7108656" cy="1397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ct val="120000"/>
                </a:lnSpc>
                <a:defRPr spc="72">
                  <a:solidFill>
                    <a:srgbClr val="010203"/>
                  </a:solidFill>
                  <a:latin typeface="Outfit Thin Light"/>
                  <a:ea typeface="Outfit Thin Light"/>
                  <a:cs typeface="Outfit Thin Light"/>
                  <a:sym typeface="Outfit Thin Light"/>
                </a:defRPr>
              </a:lvl1pPr>
            </a:lstStyle>
            <a:p>
              <a:pPr/>
              <a:r>
                <a:t>Cras justo odio, dapibus ac facilisis in, egestas eget quam. Praesent commodo cursus magna, vel scelerisque nisl consectetur et.</a:t>
              </a:r>
            </a:p>
          </p:txBody>
        </p:sp>
        <p:sp>
          <p:nvSpPr>
            <p:cNvPr id="759" name="02"/>
            <p:cNvSpPr/>
            <p:nvPr/>
          </p:nvSpPr>
          <p:spPr>
            <a:xfrm>
              <a:off x="0" y="0"/>
              <a:ext cx="1009732" cy="1009732"/>
            </a:xfrm>
            <a:prstGeom prst="rect">
              <a:avLst/>
            </a:prstGeom>
            <a:solidFill>
              <a:srgbClr val="FFFFFF"/>
            </a:solid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defTabSz="825500">
                <a:defRPr sz="3200">
                  <a:solidFill>
                    <a:srgbClr val="000000"/>
                  </a:solidFill>
                  <a:latin typeface="Outfit Thin Light"/>
                  <a:ea typeface="Outfit Thin Light"/>
                  <a:cs typeface="Outfit Thin Light"/>
                  <a:sym typeface="Outfit Thin Light"/>
                </a:defRPr>
              </a:lvl1pPr>
            </a:lstStyle>
            <a:p>
              <a:pPr/>
              <a:r>
                <a:t>02</a:t>
              </a:r>
            </a:p>
          </p:txBody>
        </p:sp>
        <p:sp>
          <p:nvSpPr>
            <p:cNvPr id="760" name="Activity #2"/>
            <p:cNvSpPr txBox="1"/>
            <p:nvPr/>
          </p:nvSpPr>
          <p:spPr>
            <a:xfrm>
              <a:off x="1242193" y="331420"/>
              <a:ext cx="1632205" cy="4191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defTabSz="825500">
                <a:defRPr cap="all" sz="2000">
                  <a:solidFill>
                    <a:srgbClr val="000000"/>
                  </a:solidFill>
                  <a:latin typeface="Outfit Thin Bold"/>
                  <a:ea typeface="Outfit Thin Bold"/>
                  <a:cs typeface="Outfit Thin Bold"/>
                  <a:sym typeface="Outfit Thin Bold"/>
                </a:defRPr>
              </a:lvl1pPr>
            </a:lstStyle>
            <a:p>
              <a:pPr/>
              <a:r>
                <a:t>Activity #2</a:t>
              </a:r>
            </a:p>
          </p:txBody>
        </p:sp>
      </p:grpSp>
      <p:sp>
        <p:nvSpPr>
          <p:cNvPr id="762" name="Mar"/>
          <p:cNvSpPr txBox="1"/>
          <p:nvPr/>
        </p:nvSpPr>
        <p:spPr>
          <a:xfrm>
            <a:off x="1266889" y="9338467"/>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Mar</a:t>
            </a:r>
          </a:p>
        </p:txBody>
      </p:sp>
      <p:sp>
        <p:nvSpPr>
          <p:cNvPr id="763" name="Apr"/>
          <p:cNvSpPr txBox="1"/>
          <p:nvPr/>
        </p:nvSpPr>
        <p:spPr>
          <a:xfrm>
            <a:off x="1266889" y="10279541"/>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Apr</a:t>
            </a:r>
          </a:p>
        </p:txBody>
      </p:sp>
      <p:sp>
        <p:nvSpPr>
          <p:cNvPr id="764" name="May"/>
          <p:cNvSpPr txBox="1"/>
          <p:nvPr/>
        </p:nvSpPr>
        <p:spPr>
          <a:xfrm>
            <a:off x="1266889" y="11220615"/>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May</a:t>
            </a:r>
          </a:p>
        </p:txBody>
      </p:sp>
      <p:sp>
        <p:nvSpPr>
          <p:cNvPr id="765" name="Jun"/>
          <p:cNvSpPr txBox="1"/>
          <p:nvPr/>
        </p:nvSpPr>
        <p:spPr>
          <a:xfrm>
            <a:off x="1266889" y="12161690"/>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Jun</a:t>
            </a:r>
          </a:p>
        </p:txBody>
      </p:sp>
      <p:sp>
        <p:nvSpPr>
          <p:cNvPr id="766" name="Jul"/>
          <p:cNvSpPr txBox="1"/>
          <p:nvPr/>
        </p:nvSpPr>
        <p:spPr>
          <a:xfrm>
            <a:off x="3807728" y="7479608"/>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Jul</a:t>
            </a:r>
          </a:p>
        </p:txBody>
      </p:sp>
      <p:sp>
        <p:nvSpPr>
          <p:cNvPr id="767" name="Aug"/>
          <p:cNvSpPr txBox="1"/>
          <p:nvPr/>
        </p:nvSpPr>
        <p:spPr>
          <a:xfrm>
            <a:off x="3807728" y="8397392"/>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Aug</a:t>
            </a:r>
          </a:p>
        </p:txBody>
      </p:sp>
      <p:sp>
        <p:nvSpPr>
          <p:cNvPr id="768" name="Sep"/>
          <p:cNvSpPr txBox="1"/>
          <p:nvPr/>
        </p:nvSpPr>
        <p:spPr>
          <a:xfrm>
            <a:off x="3807727" y="9338467"/>
            <a:ext cx="2035569"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Sep</a:t>
            </a:r>
          </a:p>
        </p:txBody>
      </p:sp>
      <p:sp>
        <p:nvSpPr>
          <p:cNvPr id="769" name="Oct"/>
          <p:cNvSpPr txBox="1"/>
          <p:nvPr/>
        </p:nvSpPr>
        <p:spPr>
          <a:xfrm>
            <a:off x="3807728" y="10279541"/>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Oct</a:t>
            </a:r>
          </a:p>
        </p:txBody>
      </p:sp>
      <p:sp>
        <p:nvSpPr>
          <p:cNvPr id="770" name="Nov"/>
          <p:cNvSpPr txBox="1"/>
          <p:nvPr/>
        </p:nvSpPr>
        <p:spPr>
          <a:xfrm>
            <a:off x="3807728" y="11220615"/>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Nov</a:t>
            </a:r>
          </a:p>
        </p:txBody>
      </p:sp>
      <p:sp>
        <p:nvSpPr>
          <p:cNvPr id="771" name="Dec"/>
          <p:cNvSpPr txBox="1"/>
          <p:nvPr/>
        </p:nvSpPr>
        <p:spPr>
          <a:xfrm>
            <a:off x="3807728" y="12161690"/>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Dec</a:t>
            </a:r>
          </a:p>
        </p:txBody>
      </p:sp>
      <p:sp>
        <p:nvSpPr>
          <p:cNvPr id="772" name="Jan"/>
          <p:cNvSpPr txBox="1"/>
          <p:nvPr/>
        </p:nvSpPr>
        <p:spPr>
          <a:xfrm>
            <a:off x="1266889" y="7456319"/>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Bold"/>
                <a:ea typeface="Outfit Thin Bold"/>
                <a:cs typeface="Outfit Thin Bold"/>
                <a:sym typeface="Outfit Thin Bold"/>
              </a:defRPr>
            </a:lvl1pPr>
          </a:lstStyle>
          <a:p>
            <a:pPr/>
            <a:r>
              <a:t>Jan</a:t>
            </a:r>
          </a:p>
        </p:txBody>
      </p:sp>
      <p:sp>
        <p:nvSpPr>
          <p:cNvPr id="773" name="Line"/>
          <p:cNvSpPr/>
          <p:nvPr/>
        </p:nvSpPr>
        <p:spPr>
          <a:xfrm>
            <a:off x="291841" y="7816158"/>
            <a:ext cx="467605" cy="1"/>
          </a:xfrm>
          <a:prstGeom prst="line">
            <a:avLst/>
          </a:prstGeom>
          <a:ln w="25400">
            <a:solidFill>
              <a:srgbClr val="000000"/>
            </a:solidFill>
            <a:miter lim="400000"/>
          </a:ln>
        </p:spPr>
        <p:txBody>
          <a:bodyPr lIns="50800" tIns="50800" rIns="50800" bIns="50800" anchor="ctr"/>
          <a:lstStyle/>
          <a:p>
            <a:pP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mediacall" nodeType="afterEffect" presetSubtype="0" presetID="1" grpId="1" fill="hold">
                                  <p:stCondLst>
                                    <p:cond delay="0"/>
                                  </p:stCondLst>
                                  <p:childTnLst>
                                    <p:cmd type="call" cmd="playFrom(0.0)">
                                      <p:cBhvr>
                                        <p:cTn id="6" dur="1000" fill="hold"/>
                                        <p:tgtEl>
                                          <p:spTgt spid="743"/>
                                        </p:tgtEl>
                                      </p:cBhvr>
                                    </p:cmd>
                                  </p:childTnLst>
                                </p:cTn>
                              </p:par>
                            </p:childTnLst>
                          </p:cTn>
                        </p:par>
                      </p:childTnLst>
                    </p:cTn>
                  </p:par>
                </p:childTnLst>
              </p:cTn>
              <p:prevCondLst>
                <p:cond evt="onPrev">
                  <p:tgtEl>
                    <p:sldTgt/>
                  </p:tgtEl>
                </p:cond>
              </p:prevCondLst>
              <p:nextCondLst>
                <p:cond evt="onNext">
                  <p:tgtEl>
                    <p:sldTgt/>
                  </p:tgtEl>
                </p:cond>
              </p:nextCondLst>
            </p:seq>
            <p:video fullScrn="0">
              <p:cMediaNode mute="0" showWhenStopped="1" numSld="1" vol="100000">
                <p:cTn id="7" fill="hold" display="0">
                  <p:stCondLst>
                    <p:cond delay="indefinite"/>
                  </p:stCondLst>
                </p:cTn>
                <p:tgtEl>
                  <p:spTgt spid="743"/>
                </p:tgtEl>
              </p:cMediaNode>
            </p:video>
            <p:seq concurrent="1" prevAc="none" nextAc="seek">
              <p:cTn id="8" evtFilter="cancelBubble" nodeType="interactiveSeq" restart="whenNotActive" fill="hold">
                <p:stCondLst>
                  <p:cond delay="0" evt="onClick">
                    <p:tgtEl>
                      <p:spTgt spid="743"/>
                    </p:tgtEl>
                  </p:cond>
                </p:stCondLst>
                <p:endSync delay="0" evt="end">
                  <p:rtn val="all"/>
                </p:endSync>
                <p:childTnLst>
                  <p:par>
                    <p:cTn id="9" fill="hold">
                      <p:stCondLst>
                        <p:cond delay="0"/>
                      </p:stCondLst>
                      <p:childTnLst>
                        <p:par>
                          <p:cTn id="10" fill="hold">
                            <p:stCondLst>
                              <p:cond delay="0"/>
                            </p:stCondLst>
                            <p:childTnLst>
                              <p:par>
                                <p:cTn id="11" presetClass="mediacall" nodeType="clickEffect" presetSubtype="0" presetID="2" fill="hold">
                                  <p:stCondLst>
                                    <p:cond delay="0"/>
                                  </p:stCondLst>
                                  <p:childTnLst>
                                    <p:cmd type="call" cmd="togglePause">
                                      <p:cBhvr>
                                        <p:cTn id="12" dur="1" fill="hold"/>
                                        <p:tgtEl>
                                          <p:spTgt spid="743"/>
                                        </p:tgtEl>
                                      </p:cBhvr>
                                    </p:cmd>
                                  </p:childTnLst>
                                </p:cTn>
                              </p:par>
                            </p:childTnLst>
                          </p:cTn>
                        </p:par>
                      </p:childTnLst>
                    </p:cTn>
                  </p:par>
                </p:childTnLst>
              </p:cTn>
              <p:nextCondLst>
                <p:cond delay="0" evt="onClick">
                  <p:tgtEl>
                    <p:spTgt spid="743"/>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E2E2E2"/>
        </a:solidFill>
      </p:bgPr>
    </p:bg>
    <p:spTree>
      <p:nvGrpSpPr>
        <p:cNvPr id="1" name=""/>
        <p:cNvGrpSpPr/>
        <p:nvPr/>
      </p:nvGrpSpPr>
      <p:grpSpPr>
        <a:xfrm>
          <a:off x="0" y="0"/>
          <a:ext cx="0" cy="0"/>
          <a:chOff x="0" y="0"/>
          <a:chExt cx="0" cy="0"/>
        </a:xfrm>
      </p:grpSpPr>
      <p:pic>
        <p:nvPicPr>
          <p:cNvPr id="775" name="c1-1.mov" descr="c1-1.mov"/>
          <p:cNvPicPr>
            <a:picLocks noChangeAspect="0"/>
          </p:cNvPicPr>
          <p:nvPr>
            <a:videoFile r:link="rId2"/>
            <p:extLst>
              <p:ext uri="{DAA4B4D4-6D71-4841-9C94-3DE7FCFB9230}">
                <p14:media xmlns:p14="http://schemas.microsoft.com/office/powerpoint/2010/main" r:embed="rId3"/>
              </p:ext>
            </p:extLst>
          </p:nvPr>
        </p:nvPicPr>
        <p:blipFill>
          <a:blip r:embed="rId4">
            <a:extLst/>
          </a:blip>
          <a:stretch>
            <a:fillRect/>
          </a:stretch>
        </p:blipFill>
        <p:spPr>
          <a:xfrm>
            <a:off x="0" y="0"/>
            <a:ext cx="24384000" cy="13716000"/>
          </a:xfrm>
          <a:prstGeom prst="rect">
            <a:avLst/>
          </a:prstGeom>
          <a:ln w="12700">
            <a:miter lim="400000"/>
          </a:ln>
        </p:spPr>
      </p:pic>
      <p:sp>
        <p:nvSpPr>
          <p:cNvPr id="776" name="Rectangle"/>
          <p:cNvSpPr/>
          <p:nvPr/>
        </p:nvSpPr>
        <p:spPr>
          <a:xfrm>
            <a:off x="7363021" y="4082865"/>
            <a:ext cx="8635027" cy="8128463"/>
          </a:xfrm>
          <a:prstGeom prst="rect">
            <a:avLst/>
          </a:prstGeom>
          <a:ln w="25400">
            <a:solidFill>
              <a:srgbClr val="000000"/>
            </a:solidFill>
            <a:miter lim="400000"/>
          </a:ln>
        </p:spPr>
        <p:txBody>
          <a:bodyPr lIns="50800" tIns="50800" rIns="50800" bIns="50800" anchor="ctr"/>
          <a:lstStyle/>
          <a:p>
            <a:pPr defTabSz="825500">
              <a:defRPr sz="3200">
                <a:solidFill>
                  <a:srgbClr val="000000"/>
                </a:solidFill>
                <a:latin typeface="Archivo SemiBold Medium"/>
                <a:ea typeface="Archivo SemiBold Medium"/>
                <a:cs typeface="Archivo SemiBold Medium"/>
                <a:sym typeface="Archivo SemiBold Medium"/>
              </a:defRPr>
            </a:pPr>
          </a:p>
        </p:txBody>
      </p:sp>
      <p:pic>
        <p:nvPicPr>
          <p:cNvPr id="777" name="PlaceholderImage.png" descr="PlaceholderImage.png"/>
          <p:cNvPicPr>
            <a:picLocks noChangeAspect="0"/>
          </p:cNvPicPr>
          <p:nvPr/>
        </p:nvPicPr>
        <p:blipFill>
          <a:blip r:embed="rId5">
            <a:extLst/>
          </a:blip>
          <a:srcRect l="0" t="2955" r="0" b="2955"/>
          <a:stretch>
            <a:fillRect/>
          </a:stretch>
        </p:blipFill>
        <p:spPr>
          <a:xfrm>
            <a:off x="6853343" y="4591096"/>
            <a:ext cx="8638558" cy="8127873"/>
          </a:xfrm>
          <a:prstGeom prst="rect">
            <a:avLst/>
          </a:prstGeom>
          <a:ln w="12700">
            <a:miter lim="400000"/>
          </a:ln>
        </p:spPr>
      </p:pic>
      <p:sp>
        <p:nvSpPr>
          <p:cNvPr id="778" name="Timeline"/>
          <p:cNvSpPr txBox="1"/>
          <p:nvPr/>
        </p:nvSpPr>
        <p:spPr>
          <a:xfrm>
            <a:off x="18620303" y="762000"/>
            <a:ext cx="5005852" cy="609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r">
              <a:lnSpc>
                <a:spcPct val="90000"/>
              </a:lnSpc>
              <a:defRPr spc="-64" sz="3200">
                <a:solidFill>
                  <a:srgbClr val="000000"/>
                </a:solidFill>
                <a:latin typeface="Outfit Thin Regular"/>
                <a:ea typeface="Outfit Thin Regular"/>
                <a:cs typeface="Outfit Thin Regular"/>
                <a:sym typeface="Outfit Thin Regular"/>
              </a:defRPr>
            </a:lvl1pPr>
          </a:lstStyle>
          <a:p>
            <a:pPr/>
            <a:r>
              <a:t>Timeline</a:t>
            </a:r>
          </a:p>
        </p:txBody>
      </p:sp>
      <p:sp>
        <p:nvSpPr>
          <p:cNvPr id="779" name="Feb"/>
          <p:cNvSpPr txBox="1"/>
          <p:nvPr/>
        </p:nvSpPr>
        <p:spPr>
          <a:xfrm>
            <a:off x="784509" y="-791320"/>
            <a:ext cx="14188359" cy="9702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1200" sz="60000">
                <a:solidFill>
                  <a:srgbClr val="000000"/>
                </a:solidFill>
                <a:latin typeface="Outfit Thin Light"/>
                <a:ea typeface="Outfit Thin Light"/>
                <a:cs typeface="Outfit Thin Light"/>
                <a:sym typeface="Outfit Thin Light"/>
              </a:defRPr>
            </a:lvl1pPr>
          </a:lstStyle>
          <a:p>
            <a:pPr/>
            <a:r>
              <a:t>Feb</a:t>
            </a:r>
          </a:p>
        </p:txBody>
      </p:sp>
      <p:sp>
        <p:nvSpPr>
          <p:cNvPr id="780" name="🌎 Facebook"/>
          <p:cNvSpPr/>
          <p:nvPr/>
        </p:nvSpPr>
        <p:spPr>
          <a:xfrm rot="952848">
            <a:off x="11233756" y="2756452"/>
            <a:ext cx="3089577" cy="1270001"/>
          </a:xfrm>
          <a:prstGeom prst="roundRect">
            <a:avLst>
              <a:gd name="adj" fmla="val 20616"/>
            </a:avLst>
          </a:prstGeom>
          <a:solidFill>
            <a:srgbClr val="EC6740"/>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defTabSz="825500">
              <a:defRPr sz="3200">
                <a:solidFill>
                  <a:srgbClr val="FFFFFF"/>
                </a:solidFill>
                <a:latin typeface="Outfit Thin Regular"/>
                <a:ea typeface="Outfit Thin Regular"/>
                <a:cs typeface="Outfit Thin Regular"/>
                <a:sym typeface="Outfit Thin Regular"/>
              </a:defRPr>
            </a:lvl1pPr>
          </a:lstStyle>
          <a:p>
            <a:pPr/>
            <a:r>
              <a:t>🌎 Facebook</a:t>
            </a:r>
          </a:p>
        </p:txBody>
      </p:sp>
      <p:sp>
        <p:nvSpPr>
          <p:cNvPr id="781" name="Feb"/>
          <p:cNvSpPr txBox="1"/>
          <p:nvPr/>
        </p:nvSpPr>
        <p:spPr>
          <a:xfrm>
            <a:off x="1266889" y="8397392"/>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Bold"/>
                <a:ea typeface="Outfit Thin Bold"/>
                <a:cs typeface="Outfit Thin Bold"/>
                <a:sym typeface="Outfit Thin Bold"/>
              </a:defRPr>
            </a:lvl1pPr>
          </a:lstStyle>
          <a:p>
            <a:pPr/>
            <a:r>
              <a:t>Feb</a:t>
            </a:r>
          </a:p>
        </p:txBody>
      </p:sp>
      <p:grpSp>
        <p:nvGrpSpPr>
          <p:cNvPr id="785" name="Group"/>
          <p:cNvGrpSpPr/>
          <p:nvPr/>
        </p:nvGrpSpPr>
        <p:grpSpPr>
          <a:xfrm>
            <a:off x="16527104" y="9354378"/>
            <a:ext cx="7119816" cy="2782077"/>
            <a:chOff x="0" y="0"/>
            <a:chExt cx="7119815" cy="2782075"/>
          </a:xfrm>
        </p:grpSpPr>
        <p:sp>
          <p:nvSpPr>
            <p:cNvPr id="782" name="Activity #3"/>
            <p:cNvSpPr txBox="1"/>
            <p:nvPr/>
          </p:nvSpPr>
          <p:spPr>
            <a:xfrm>
              <a:off x="1242193" y="288666"/>
              <a:ext cx="1630935" cy="4191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defTabSz="825500">
                <a:defRPr cap="all" sz="2000">
                  <a:solidFill>
                    <a:srgbClr val="000000"/>
                  </a:solidFill>
                  <a:latin typeface="Outfit Thin Bold"/>
                  <a:ea typeface="Outfit Thin Bold"/>
                  <a:cs typeface="Outfit Thin Bold"/>
                  <a:sym typeface="Outfit Thin Bold"/>
                </a:defRPr>
              </a:lvl1pPr>
            </a:lstStyle>
            <a:p>
              <a:pPr/>
              <a:r>
                <a:t>Activity #3</a:t>
              </a:r>
            </a:p>
          </p:txBody>
        </p:sp>
        <p:sp>
          <p:nvSpPr>
            <p:cNvPr id="783" name="Cras justo odio, dapibus ac facilisis in, egestas eget quam. Praesent commodo cursus magna, vel scelerisque nisl consectetur et."/>
            <p:cNvSpPr txBox="1"/>
            <p:nvPr/>
          </p:nvSpPr>
          <p:spPr>
            <a:xfrm>
              <a:off x="11160" y="1385075"/>
              <a:ext cx="7108656" cy="1397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ct val="120000"/>
                </a:lnSpc>
                <a:defRPr spc="72">
                  <a:solidFill>
                    <a:srgbClr val="010203"/>
                  </a:solidFill>
                  <a:latin typeface="Outfit Thin Light"/>
                  <a:ea typeface="Outfit Thin Light"/>
                  <a:cs typeface="Outfit Thin Light"/>
                  <a:sym typeface="Outfit Thin Light"/>
                </a:defRPr>
              </a:lvl1pPr>
            </a:lstStyle>
            <a:p>
              <a:pPr/>
              <a:r>
                <a:t>Cras justo odio, dapibus ac facilisis in, egestas eget quam. Praesent commodo cursus magna, vel scelerisque nisl consectetur et.</a:t>
              </a:r>
            </a:p>
          </p:txBody>
        </p:sp>
        <p:sp>
          <p:nvSpPr>
            <p:cNvPr id="784" name="03"/>
            <p:cNvSpPr/>
            <p:nvPr/>
          </p:nvSpPr>
          <p:spPr>
            <a:xfrm>
              <a:off x="0" y="0"/>
              <a:ext cx="1009732" cy="1009732"/>
            </a:xfrm>
            <a:prstGeom prst="rect">
              <a:avLst/>
            </a:prstGeom>
            <a:solidFill>
              <a:srgbClr val="FFFFFF"/>
            </a:solid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defTabSz="825500">
                <a:defRPr sz="3200">
                  <a:solidFill>
                    <a:srgbClr val="000000"/>
                  </a:solidFill>
                  <a:latin typeface="Outfit Thin Light"/>
                  <a:ea typeface="Outfit Thin Light"/>
                  <a:cs typeface="Outfit Thin Light"/>
                  <a:sym typeface="Outfit Thin Light"/>
                </a:defRPr>
              </a:lvl1pPr>
            </a:lstStyle>
            <a:p>
              <a:pPr/>
              <a:r>
                <a:t>03</a:t>
              </a:r>
            </a:p>
          </p:txBody>
        </p:sp>
      </p:grpSp>
      <p:grpSp>
        <p:nvGrpSpPr>
          <p:cNvPr id="789" name="Group"/>
          <p:cNvGrpSpPr/>
          <p:nvPr/>
        </p:nvGrpSpPr>
        <p:grpSpPr>
          <a:xfrm>
            <a:off x="16527104" y="1579545"/>
            <a:ext cx="7121999" cy="2782076"/>
            <a:chOff x="0" y="0"/>
            <a:chExt cx="7121997" cy="2782075"/>
          </a:xfrm>
        </p:grpSpPr>
        <p:sp>
          <p:nvSpPr>
            <p:cNvPr id="786" name="Cras justo odio, dapibus ac facilisis in, egestas eget quam. Praesent commodo cursus magna, vel scelerisque nisl consectetur et."/>
            <p:cNvSpPr txBox="1"/>
            <p:nvPr/>
          </p:nvSpPr>
          <p:spPr>
            <a:xfrm>
              <a:off x="11160" y="1385075"/>
              <a:ext cx="7110838" cy="1397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ct val="120000"/>
                </a:lnSpc>
                <a:defRPr spc="72">
                  <a:solidFill>
                    <a:srgbClr val="010203"/>
                  </a:solidFill>
                  <a:latin typeface="Outfit Thin Light"/>
                  <a:ea typeface="Outfit Thin Light"/>
                  <a:cs typeface="Outfit Thin Light"/>
                  <a:sym typeface="Outfit Thin Light"/>
                </a:defRPr>
              </a:lvl1pPr>
            </a:lstStyle>
            <a:p>
              <a:pPr/>
              <a:r>
                <a:t>Cras justo odio, dapibus ac facilisis in, egestas eget quam. Praesent commodo cursus magna, vel scelerisque nisl consectetur et.</a:t>
              </a:r>
            </a:p>
          </p:txBody>
        </p:sp>
        <p:sp>
          <p:nvSpPr>
            <p:cNvPr id="787" name="01"/>
            <p:cNvSpPr/>
            <p:nvPr/>
          </p:nvSpPr>
          <p:spPr>
            <a:xfrm>
              <a:off x="0" y="0"/>
              <a:ext cx="1009732" cy="1009732"/>
            </a:xfrm>
            <a:prstGeom prst="rect">
              <a:avLst/>
            </a:prstGeom>
            <a:solidFill>
              <a:srgbClr val="FFFFFF"/>
            </a:solid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defTabSz="825500">
                <a:defRPr sz="3200">
                  <a:solidFill>
                    <a:srgbClr val="000000"/>
                  </a:solidFill>
                  <a:latin typeface="Outfit Thin Light"/>
                  <a:ea typeface="Outfit Thin Light"/>
                  <a:cs typeface="Outfit Thin Light"/>
                  <a:sym typeface="Outfit Thin Light"/>
                </a:defRPr>
              </a:lvl1pPr>
            </a:lstStyle>
            <a:p>
              <a:pPr/>
              <a:r>
                <a:t>01</a:t>
              </a:r>
            </a:p>
          </p:txBody>
        </p:sp>
        <p:sp>
          <p:nvSpPr>
            <p:cNvPr id="788" name="Activity #1"/>
            <p:cNvSpPr txBox="1"/>
            <p:nvPr/>
          </p:nvSpPr>
          <p:spPr>
            <a:xfrm>
              <a:off x="1242193" y="295315"/>
              <a:ext cx="1584961" cy="4191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defTabSz="825500">
                <a:defRPr cap="all" sz="2000">
                  <a:solidFill>
                    <a:srgbClr val="000000"/>
                  </a:solidFill>
                  <a:latin typeface="Outfit Thin Bold"/>
                  <a:ea typeface="Outfit Thin Bold"/>
                  <a:cs typeface="Outfit Thin Bold"/>
                  <a:sym typeface="Outfit Thin Bold"/>
                </a:defRPr>
              </a:lvl1pPr>
            </a:lstStyle>
            <a:p>
              <a:pPr/>
              <a:r>
                <a:t>Activity #1</a:t>
              </a:r>
            </a:p>
          </p:txBody>
        </p:sp>
      </p:grpSp>
      <p:grpSp>
        <p:nvGrpSpPr>
          <p:cNvPr id="793" name="Group"/>
          <p:cNvGrpSpPr/>
          <p:nvPr/>
        </p:nvGrpSpPr>
        <p:grpSpPr>
          <a:xfrm>
            <a:off x="16527104" y="5466962"/>
            <a:ext cx="7119816" cy="2782076"/>
            <a:chOff x="0" y="0"/>
            <a:chExt cx="7119815" cy="2782075"/>
          </a:xfrm>
        </p:grpSpPr>
        <p:sp>
          <p:nvSpPr>
            <p:cNvPr id="790" name="Cras justo odio, dapibus ac facilisis in, egestas eget quam. Praesent commodo cursus magna, vel scelerisque nisl consectetur et."/>
            <p:cNvSpPr txBox="1"/>
            <p:nvPr/>
          </p:nvSpPr>
          <p:spPr>
            <a:xfrm>
              <a:off x="11160" y="1385075"/>
              <a:ext cx="7108656" cy="1397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ct val="120000"/>
                </a:lnSpc>
                <a:defRPr spc="72">
                  <a:solidFill>
                    <a:srgbClr val="010203"/>
                  </a:solidFill>
                  <a:latin typeface="Outfit Thin Light"/>
                  <a:ea typeface="Outfit Thin Light"/>
                  <a:cs typeface="Outfit Thin Light"/>
                  <a:sym typeface="Outfit Thin Light"/>
                </a:defRPr>
              </a:lvl1pPr>
            </a:lstStyle>
            <a:p>
              <a:pPr/>
              <a:r>
                <a:t>Cras justo odio, dapibus ac facilisis in, egestas eget quam. Praesent commodo cursus magna, vel scelerisque nisl consectetur et.</a:t>
              </a:r>
            </a:p>
          </p:txBody>
        </p:sp>
        <p:sp>
          <p:nvSpPr>
            <p:cNvPr id="791" name="02"/>
            <p:cNvSpPr/>
            <p:nvPr/>
          </p:nvSpPr>
          <p:spPr>
            <a:xfrm>
              <a:off x="0" y="0"/>
              <a:ext cx="1009732" cy="1009732"/>
            </a:xfrm>
            <a:prstGeom prst="rect">
              <a:avLst/>
            </a:prstGeom>
            <a:solidFill>
              <a:srgbClr val="FFFFFF"/>
            </a:solid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defTabSz="825500">
                <a:defRPr sz="3200">
                  <a:solidFill>
                    <a:srgbClr val="000000"/>
                  </a:solidFill>
                  <a:latin typeface="Outfit Thin Light"/>
                  <a:ea typeface="Outfit Thin Light"/>
                  <a:cs typeface="Outfit Thin Light"/>
                  <a:sym typeface="Outfit Thin Light"/>
                </a:defRPr>
              </a:lvl1pPr>
            </a:lstStyle>
            <a:p>
              <a:pPr/>
              <a:r>
                <a:t>02</a:t>
              </a:r>
            </a:p>
          </p:txBody>
        </p:sp>
        <p:sp>
          <p:nvSpPr>
            <p:cNvPr id="792" name="Activity #2"/>
            <p:cNvSpPr txBox="1"/>
            <p:nvPr/>
          </p:nvSpPr>
          <p:spPr>
            <a:xfrm>
              <a:off x="1242193" y="331420"/>
              <a:ext cx="1632205" cy="4191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defTabSz="825500">
                <a:defRPr cap="all" sz="2000">
                  <a:solidFill>
                    <a:srgbClr val="000000"/>
                  </a:solidFill>
                  <a:latin typeface="Outfit Thin Bold"/>
                  <a:ea typeface="Outfit Thin Bold"/>
                  <a:cs typeface="Outfit Thin Bold"/>
                  <a:sym typeface="Outfit Thin Bold"/>
                </a:defRPr>
              </a:lvl1pPr>
            </a:lstStyle>
            <a:p>
              <a:pPr/>
              <a:r>
                <a:t>Activity #2</a:t>
              </a:r>
            </a:p>
          </p:txBody>
        </p:sp>
      </p:grpSp>
      <p:sp>
        <p:nvSpPr>
          <p:cNvPr id="794" name="Mar"/>
          <p:cNvSpPr txBox="1"/>
          <p:nvPr/>
        </p:nvSpPr>
        <p:spPr>
          <a:xfrm>
            <a:off x="1266889" y="9338467"/>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Mar</a:t>
            </a:r>
          </a:p>
        </p:txBody>
      </p:sp>
      <p:sp>
        <p:nvSpPr>
          <p:cNvPr id="795" name="Apr"/>
          <p:cNvSpPr txBox="1"/>
          <p:nvPr/>
        </p:nvSpPr>
        <p:spPr>
          <a:xfrm>
            <a:off x="1266889" y="10279541"/>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Apr</a:t>
            </a:r>
          </a:p>
        </p:txBody>
      </p:sp>
      <p:sp>
        <p:nvSpPr>
          <p:cNvPr id="796" name="May"/>
          <p:cNvSpPr txBox="1"/>
          <p:nvPr/>
        </p:nvSpPr>
        <p:spPr>
          <a:xfrm>
            <a:off x="1266889" y="11220615"/>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May</a:t>
            </a:r>
          </a:p>
        </p:txBody>
      </p:sp>
      <p:sp>
        <p:nvSpPr>
          <p:cNvPr id="797" name="Jun"/>
          <p:cNvSpPr txBox="1"/>
          <p:nvPr/>
        </p:nvSpPr>
        <p:spPr>
          <a:xfrm>
            <a:off x="1266889" y="12161690"/>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Jun</a:t>
            </a:r>
          </a:p>
        </p:txBody>
      </p:sp>
      <p:sp>
        <p:nvSpPr>
          <p:cNvPr id="798" name="Jul"/>
          <p:cNvSpPr txBox="1"/>
          <p:nvPr/>
        </p:nvSpPr>
        <p:spPr>
          <a:xfrm>
            <a:off x="3807728" y="7479608"/>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Jul</a:t>
            </a:r>
          </a:p>
        </p:txBody>
      </p:sp>
      <p:sp>
        <p:nvSpPr>
          <p:cNvPr id="799" name="Aug"/>
          <p:cNvSpPr txBox="1"/>
          <p:nvPr/>
        </p:nvSpPr>
        <p:spPr>
          <a:xfrm>
            <a:off x="3807728" y="8397392"/>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Aug</a:t>
            </a:r>
          </a:p>
        </p:txBody>
      </p:sp>
      <p:sp>
        <p:nvSpPr>
          <p:cNvPr id="800" name="Sep"/>
          <p:cNvSpPr txBox="1"/>
          <p:nvPr/>
        </p:nvSpPr>
        <p:spPr>
          <a:xfrm>
            <a:off x="3807727" y="9338467"/>
            <a:ext cx="2035569"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Sep</a:t>
            </a:r>
          </a:p>
        </p:txBody>
      </p:sp>
      <p:sp>
        <p:nvSpPr>
          <p:cNvPr id="801" name="Oct"/>
          <p:cNvSpPr txBox="1"/>
          <p:nvPr/>
        </p:nvSpPr>
        <p:spPr>
          <a:xfrm>
            <a:off x="3807728" y="10279541"/>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Oct</a:t>
            </a:r>
          </a:p>
        </p:txBody>
      </p:sp>
      <p:sp>
        <p:nvSpPr>
          <p:cNvPr id="802" name="Nov"/>
          <p:cNvSpPr txBox="1"/>
          <p:nvPr/>
        </p:nvSpPr>
        <p:spPr>
          <a:xfrm>
            <a:off x="3807728" y="11220615"/>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Nov</a:t>
            </a:r>
          </a:p>
        </p:txBody>
      </p:sp>
      <p:sp>
        <p:nvSpPr>
          <p:cNvPr id="803" name="Dec"/>
          <p:cNvSpPr txBox="1"/>
          <p:nvPr/>
        </p:nvSpPr>
        <p:spPr>
          <a:xfrm>
            <a:off x="3807728" y="12161690"/>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Dec</a:t>
            </a:r>
          </a:p>
        </p:txBody>
      </p:sp>
      <p:sp>
        <p:nvSpPr>
          <p:cNvPr id="804" name="Jan"/>
          <p:cNvSpPr txBox="1"/>
          <p:nvPr/>
        </p:nvSpPr>
        <p:spPr>
          <a:xfrm>
            <a:off x="1266889" y="7456319"/>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Jan</a:t>
            </a:r>
          </a:p>
        </p:txBody>
      </p:sp>
      <p:sp>
        <p:nvSpPr>
          <p:cNvPr id="805" name="Line"/>
          <p:cNvSpPr/>
          <p:nvPr/>
        </p:nvSpPr>
        <p:spPr>
          <a:xfrm>
            <a:off x="291841" y="8733942"/>
            <a:ext cx="467605" cy="1"/>
          </a:xfrm>
          <a:prstGeom prst="line">
            <a:avLst/>
          </a:prstGeom>
          <a:ln w="25400">
            <a:solidFill>
              <a:srgbClr val="000000"/>
            </a:solidFill>
            <a:miter lim="400000"/>
          </a:ln>
        </p:spPr>
        <p:txBody>
          <a:bodyPr lIns="50800" tIns="50800" rIns="50800" bIns="50800" anchor="ctr"/>
          <a:lstStyle/>
          <a:p>
            <a:pP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mediacall" nodeType="afterEffect" presetSubtype="0" presetID="1" grpId="1" fill="hold">
                                  <p:stCondLst>
                                    <p:cond delay="0"/>
                                  </p:stCondLst>
                                  <p:childTnLst>
                                    <p:cmd type="call" cmd="playFrom(0.0)">
                                      <p:cBhvr>
                                        <p:cTn id="6" dur="1000" fill="hold"/>
                                        <p:tgtEl>
                                          <p:spTgt spid="775"/>
                                        </p:tgtEl>
                                      </p:cBhvr>
                                    </p:cmd>
                                  </p:childTnLst>
                                </p:cTn>
                              </p:par>
                            </p:childTnLst>
                          </p:cTn>
                        </p:par>
                      </p:childTnLst>
                    </p:cTn>
                  </p:par>
                </p:childTnLst>
              </p:cTn>
              <p:prevCondLst>
                <p:cond evt="onPrev">
                  <p:tgtEl>
                    <p:sldTgt/>
                  </p:tgtEl>
                </p:cond>
              </p:prevCondLst>
              <p:nextCondLst>
                <p:cond evt="onNext">
                  <p:tgtEl>
                    <p:sldTgt/>
                  </p:tgtEl>
                </p:cond>
              </p:nextCondLst>
            </p:seq>
            <p:video fullScrn="0">
              <p:cMediaNode mute="0" showWhenStopped="1" numSld="1" vol="100000">
                <p:cTn id="7" fill="hold" display="0">
                  <p:stCondLst>
                    <p:cond delay="indefinite"/>
                  </p:stCondLst>
                </p:cTn>
                <p:tgtEl>
                  <p:spTgt spid="775"/>
                </p:tgtEl>
              </p:cMediaNode>
            </p:video>
            <p:seq concurrent="1" prevAc="none" nextAc="seek">
              <p:cTn id="8" evtFilter="cancelBubble" nodeType="interactiveSeq" restart="whenNotActive" fill="hold">
                <p:stCondLst>
                  <p:cond delay="0" evt="onClick">
                    <p:tgtEl>
                      <p:spTgt spid="775"/>
                    </p:tgtEl>
                  </p:cond>
                </p:stCondLst>
                <p:endSync delay="0" evt="end">
                  <p:rtn val="all"/>
                </p:endSync>
                <p:childTnLst>
                  <p:par>
                    <p:cTn id="9" fill="hold">
                      <p:stCondLst>
                        <p:cond delay="0"/>
                      </p:stCondLst>
                      <p:childTnLst>
                        <p:par>
                          <p:cTn id="10" fill="hold">
                            <p:stCondLst>
                              <p:cond delay="0"/>
                            </p:stCondLst>
                            <p:childTnLst>
                              <p:par>
                                <p:cTn id="11" presetClass="mediacall" nodeType="clickEffect" presetSubtype="0" presetID="2" fill="hold">
                                  <p:stCondLst>
                                    <p:cond delay="0"/>
                                  </p:stCondLst>
                                  <p:childTnLst>
                                    <p:cmd type="call" cmd="togglePause">
                                      <p:cBhvr>
                                        <p:cTn id="12" dur="1" fill="hold"/>
                                        <p:tgtEl>
                                          <p:spTgt spid="775"/>
                                        </p:tgtEl>
                                      </p:cBhvr>
                                    </p:cmd>
                                  </p:childTnLst>
                                </p:cTn>
                              </p:par>
                            </p:childTnLst>
                          </p:cTn>
                        </p:par>
                      </p:childTnLst>
                    </p:cTn>
                  </p:par>
                </p:childTnLst>
              </p:cTn>
              <p:nextCondLst>
                <p:cond delay="0" evt="onClick">
                  <p:tgtEl>
                    <p:spTgt spid="775"/>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E2E2E2"/>
        </a:solidFill>
      </p:bgPr>
    </p:bg>
    <p:spTree>
      <p:nvGrpSpPr>
        <p:cNvPr id="1" name=""/>
        <p:cNvGrpSpPr/>
        <p:nvPr/>
      </p:nvGrpSpPr>
      <p:grpSpPr>
        <a:xfrm>
          <a:off x="0" y="0"/>
          <a:ext cx="0" cy="0"/>
          <a:chOff x="0" y="0"/>
          <a:chExt cx="0" cy="0"/>
        </a:xfrm>
      </p:grpSpPr>
      <p:pic>
        <p:nvPicPr>
          <p:cNvPr id="437" name="c1-1.mov" descr="c1-1.mov"/>
          <p:cNvPicPr>
            <a:picLocks noChangeAspect="0"/>
          </p:cNvPicPr>
          <p:nvPr>
            <a:videoFile r:link="rId2"/>
            <p:extLst>
              <p:ext uri="{DAA4B4D4-6D71-4841-9C94-3DE7FCFB9230}">
                <p14:media xmlns:p14="http://schemas.microsoft.com/office/powerpoint/2010/main" r:embed="rId3"/>
              </p:ext>
            </p:extLst>
          </p:nvPr>
        </p:nvPicPr>
        <p:blipFill>
          <a:blip r:embed="rId4">
            <a:extLst/>
          </a:blip>
          <a:stretch>
            <a:fillRect/>
          </a:stretch>
        </p:blipFill>
        <p:spPr>
          <a:xfrm>
            <a:off x="0" y="0"/>
            <a:ext cx="24384000" cy="13716001"/>
          </a:xfrm>
          <a:prstGeom prst="rect">
            <a:avLst/>
          </a:prstGeom>
          <a:ln w="12700">
            <a:miter lim="400000"/>
          </a:ln>
        </p:spPr>
      </p:pic>
      <p:sp>
        <p:nvSpPr>
          <p:cNvPr id="438" name="Brand…"/>
          <p:cNvSpPr txBox="1"/>
          <p:nvPr/>
        </p:nvSpPr>
        <p:spPr>
          <a:xfrm>
            <a:off x="762000" y="3547110"/>
            <a:ext cx="21994520" cy="662178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ct val="70000"/>
              </a:lnSpc>
              <a:defRPr spc="-959" sz="24000">
                <a:solidFill>
                  <a:srgbClr val="000000"/>
                </a:solidFill>
                <a:latin typeface="Outfit Thin Light"/>
                <a:ea typeface="Outfit Thin Light"/>
                <a:cs typeface="Outfit Thin Light"/>
                <a:sym typeface="Outfit Thin Light"/>
              </a:defRPr>
            </a:pPr>
            <a:r>
              <a:t>Brand</a:t>
            </a:r>
          </a:p>
          <a:p>
            <a:pPr algn="l">
              <a:lnSpc>
                <a:spcPct val="70000"/>
              </a:lnSpc>
              <a:defRPr spc="-959" sz="24000">
                <a:solidFill>
                  <a:srgbClr val="000000"/>
                </a:solidFill>
                <a:latin typeface="Outfit Thin Light"/>
                <a:ea typeface="Outfit Thin Light"/>
                <a:cs typeface="Outfit Thin Light"/>
                <a:sym typeface="Outfit Thin Light"/>
              </a:defRPr>
            </a:pPr>
            <a:r>
              <a:t>Strategy</a:t>
            </a:r>
          </a:p>
        </p:txBody>
      </p:sp>
      <p:sp>
        <p:nvSpPr>
          <p:cNvPr id="439" name="On January 2024"/>
          <p:cNvSpPr txBox="1"/>
          <p:nvPr/>
        </p:nvSpPr>
        <p:spPr>
          <a:xfrm>
            <a:off x="18620303" y="762000"/>
            <a:ext cx="5005852" cy="609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r">
              <a:lnSpc>
                <a:spcPct val="90000"/>
              </a:lnSpc>
              <a:defRPr spc="-64" sz="3200">
                <a:solidFill>
                  <a:srgbClr val="333241"/>
                </a:solidFill>
                <a:latin typeface="Outfit Thin Regular"/>
                <a:ea typeface="Outfit Thin Regular"/>
                <a:cs typeface="Outfit Thin Regular"/>
                <a:sym typeface="Outfit Thin Regular"/>
              </a:defRPr>
            </a:lvl1pPr>
          </a:lstStyle>
          <a:p>
            <a:pPr/>
            <a:r>
              <a:t>On January 2024</a:t>
            </a:r>
          </a:p>
        </p:txBody>
      </p:sp>
      <p:sp>
        <p:nvSpPr>
          <p:cNvPr id="440" name="“ Nullam quis risus eget urna mollis ornare vel eu leo. Etiam porta sem malesuada magna mollis euismod.”"/>
          <p:cNvSpPr txBox="1"/>
          <p:nvPr/>
        </p:nvSpPr>
        <p:spPr>
          <a:xfrm>
            <a:off x="19555432" y="10602124"/>
            <a:ext cx="4066294" cy="1562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120000"/>
              </a:lnSpc>
              <a:defRPr spc="59" sz="2000">
                <a:solidFill>
                  <a:srgbClr val="010203"/>
                </a:solidFill>
                <a:latin typeface="Outfit Thin Light"/>
                <a:ea typeface="Outfit Thin Light"/>
                <a:cs typeface="Outfit Thin Light"/>
                <a:sym typeface="Outfit Thin Light"/>
              </a:defRPr>
            </a:lvl1pPr>
          </a:lstStyle>
          <a:p>
            <a:pPr/>
            <a:r>
              <a:t>“ Nullam quis risus eget urna mollis ornare vel eu leo. Etiam porta sem malesuada magna mollis euismod.” </a:t>
            </a:r>
          </a:p>
        </p:txBody>
      </p:sp>
      <p:sp>
        <p:nvSpPr>
          <p:cNvPr id="441" name="Line"/>
          <p:cNvSpPr/>
          <p:nvPr/>
        </p:nvSpPr>
        <p:spPr>
          <a:xfrm flipV="1">
            <a:off x="19052845" y="8484919"/>
            <a:ext cx="1" cy="4707183"/>
          </a:xfrm>
          <a:prstGeom prst="line">
            <a:avLst/>
          </a:prstGeom>
          <a:ln w="25400">
            <a:solidFill>
              <a:srgbClr val="000000"/>
            </a:solidFill>
            <a:miter lim="400000"/>
          </a:ln>
        </p:spPr>
        <p:txBody>
          <a:bodyPr lIns="50800" tIns="50800" rIns="50800" bIns="50800" anchor="ctr"/>
          <a:lstStyle/>
          <a:p>
            <a:pPr/>
          </a:p>
        </p:txBody>
      </p:sp>
      <p:grpSp>
        <p:nvGrpSpPr>
          <p:cNvPr id="444" name="Logo"/>
          <p:cNvGrpSpPr/>
          <p:nvPr/>
        </p:nvGrpSpPr>
        <p:grpSpPr>
          <a:xfrm>
            <a:off x="709590" y="619156"/>
            <a:ext cx="2142575" cy="895288"/>
            <a:chOff x="0" y="0"/>
            <a:chExt cx="2142574" cy="895287"/>
          </a:xfrm>
        </p:grpSpPr>
        <p:sp>
          <p:nvSpPr>
            <p:cNvPr id="442" name="Group"/>
            <p:cNvSpPr/>
            <p:nvPr/>
          </p:nvSpPr>
          <p:spPr>
            <a:xfrm flipH="1" rot="8100000">
              <a:off x="193246" y="68977"/>
              <a:ext cx="508796" cy="7573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10756" y="0"/>
                    <a:pt x="10712" y="15"/>
                    <a:pt x="10692" y="47"/>
                  </a:cubicBezTo>
                  <a:lnTo>
                    <a:pt x="1264" y="15519"/>
                  </a:lnTo>
                  <a:cubicBezTo>
                    <a:pt x="1219" y="15592"/>
                    <a:pt x="1345" y="15659"/>
                    <a:pt x="1439" y="15612"/>
                  </a:cubicBezTo>
                  <a:cubicBezTo>
                    <a:pt x="5951" y="13347"/>
                    <a:pt x="15677" y="13362"/>
                    <a:pt x="20161" y="15612"/>
                  </a:cubicBezTo>
                  <a:cubicBezTo>
                    <a:pt x="20255" y="15659"/>
                    <a:pt x="20381" y="15592"/>
                    <a:pt x="20336" y="15519"/>
                  </a:cubicBezTo>
                  <a:lnTo>
                    <a:pt x="10908" y="47"/>
                  </a:lnTo>
                  <a:cubicBezTo>
                    <a:pt x="10888" y="15"/>
                    <a:pt x="10844" y="0"/>
                    <a:pt x="10800" y="0"/>
                  </a:cubicBezTo>
                  <a:close/>
                  <a:moveTo>
                    <a:pt x="10800" y="14353"/>
                  </a:moveTo>
                  <a:cubicBezTo>
                    <a:pt x="4836" y="14353"/>
                    <a:pt x="0" y="15976"/>
                    <a:pt x="0" y="17980"/>
                  </a:cubicBezTo>
                  <a:cubicBezTo>
                    <a:pt x="0" y="19983"/>
                    <a:pt x="4836" y="21600"/>
                    <a:pt x="10800" y="21600"/>
                  </a:cubicBezTo>
                  <a:cubicBezTo>
                    <a:pt x="16764" y="21600"/>
                    <a:pt x="21600" y="19983"/>
                    <a:pt x="21600" y="17980"/>
                  </a:cubicBezTo>
                  <a:cubicBezTo>
                    <a:pt x="21600" y="15976"/>
                    <a:pt x="16764" y="14353"/>
                    <a:pt x="10800" y="14353"/>
                  </a:cubicBezTo>
                  <a:close/>
                </a:path>
              </a:pathLst>
            </a:custGeom>
            <a:solidFill>
              <a:srgbClr val="000000"/>
            </a:solidFill>
            <a:ln w="12700" cap="flat">
              <a:noFill/>
              <a:miter lim="400000"/>
            </a:ln>
            <a:effectLst/>
          </p:spPr>
          <p:txBody>
            <a:bodyPr wrap="square" lIns="50800" tIns="50800" rIns="50800" bIns="50800" numCol="1" anchor="ctr">
              <a:noAutofit/>
            </a:bodyPr>
            <a:lstStyle/>
            <a:p>
              <a:pPr defTabSz="825500">
                <a:defRPr sz="3200">
                  <a:solidFill>
                    <a:srgbClr val="FFFFFF"/>
                  </a:solidFill>
                  <a:latin typeface="Archivo SemiBold Medium"/>
                  <a:ea typeface="Archivo SemiBold Medium"/>
                  <a:cs typeface="Archivo SemiBold Medium"/>
                  <a:sym typeface="Archivo SemiBold Medium"/>
                </a:defRPr>
              </a:pPr>
            </a:p>
          </p:txBody>
        </p:sp>
        <p:sp>
          <p:nvSpPr>
            <p:cNvPr id="443" name="Conly"/>
            <p:cNvSpPr/>
            <p:nvPr/>
          </p:nvSpPr>
          <p:spPr>
            <a:xfrm>
              <a:off x="872574" y="142843"/>
              <a:ext cx="1270001"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ct val="90000"/>
                </a:lnSpc>
                <a:defRPr sz="3200">
                  <a:solidFill>
                    <a:srgbClr val="000000"/>
                  </a:solidFill>
                  <a:latin typeface="Outfit Thin SemiBold"/>
                  <a:ea typeface="Outfit Thin SemiBold"/>
                  <a:cs typeface="Outfit Thin SemiBold"/>
                  <a:sym typeface="Outfit Thin SemiBold"/>
                </a:defRPr>
              </a:lvl1pPr>
            </a:lstStyle>
            <a:p>
              <a:pPr/>
              <a:r>
                <a:t>Conly</a:t>
              </a:r>
            </a:p>
          </p:txBody>
        </p:sp>
      </p:grpSp>
      <p:pic>
        <p:nvPicPr>
          <p:cNvPr id="445" name="Image" descr="Image"/>
          <p:cNvPicPr>
            <a:picLocks noChangeAspect="1"/>
          </p:cNvPicPr>
          <p:nvPr/>
        </p:nvPicPr>
        <p:blipFill>
          <a:blip r:embed="rId5">
            <a:extLst/>
          </a:blip>
          <a:srcRect l="26959" t="0" r="26959" b="0"/>
          <a:stretch>
            <a:fillRect/>
          </a:stretch>
        </p:blipFill>
        <p:spPr>
          <a:xfrm rot="1200000">
            <a:off x="12954543" y="1345857"/>
            <a:ext cx="5080002" cy="11023998"/>
          </a:xfrm>
          <a:custGeom>
            <a:avLst/>
            <a:gdLst/>
            <a:ahLst/>
            <a:cxnLst>
              <a:cxn ang="0">
                <a:pos x="wd2" y="hd2"/>
              </a:cxn>
              <a:cxn ang="5400000">
                <a:pos x="wd2" y="hd2"/>
              </a:cxn>
              <a:cxn ang="10800000">
                <a:pos x="wd2" y="hd2"/>
              </a:cxn>
              <a:cxn ang="16200000">
                <a:pos x="wd2" y="hd2"/>
              </a:cxn>
            </a:cxnLst>
            <a:rect l="0" t="0" r="r" b="b"/>
            <a:pathLst>
              <a:path w="21599" h="21600" fill="norm" stroke="1" extrusionOk="0">
                <a:moveTo>
                  <a:pt x="2325" y="0"/>
                </a:moveTo>
                <a:cubicBezTo>
                  <a:pt x="1643" y="0"/>
                  <a:pt x="1233" y="0"/>
                  <a:pt x="960" y="53"/>
                </a:cubicBezTo>
                <a:cubicBezTo>
                  <a:pt x="567" y="119"/>
                  <a:pt x="258" y="261"/>
                  <a:pt x="115" y="442"/>
                </a:cubicBezTo>
                <a:cubicBezTo>
                  <a:pt x="1" y="568"/>
                  <a:pt x="0" y="757"/>
                  <a:pt x="0" y="1072"/>
                </a:cubicBezTo>
                <a:lnTo>
                  <a:pt x="0" y="20528"/>
                </a:lnTo>
                <a:cubicBezTo>
                  <a:pt x="0" y="20842"/>
                  <a:pt x="1" y="21031"/>
                  <a:pt x="115" y="21157"/>
                </a:cubicBezTo>
                <a:cubicBezTo>
                  <a:pt x="258" y="21338"/>
                  <a:pt x="567" y="21481"/>
                  <a:pt x="960" y="21547"/>
                </a:cubicBezTo>
                <a:cubicBezTo>
                  <a:pt x="1233" y="21600"/>
                  <a:pt x="1643" y="21600"/>
                  <a:pt x="2325" y="21600"/>
                </a:cubicBezTo>
                <a:lnTo>
                  <a:pt x="19274" y="21600"/>
                </a:lnTo>
                <a:cubicBezTo>
                  <a:pt x="19956" y="21600"/>
                  <a:pt x="20366" y="21600"/>
                  <a:pt x="20639" y="21547"/>
                </a:cubicBezTo>
                <a:cubicBezTo>
                  <a:pt x="21032" y="21481"/>
                  <a:pt x="21343" y="21338"/>
                  <a:pt x="21486" y="21157"/>
                </a:cubicBezTo>
                <a:cubicBezTo>
                  <a:pt x="21600" y="21031"/>
                  <a:pt x="21599" y="20842"/>
                  <a:pt x="21599" y="20528"/>
                </a:cubicBezTo>
                <a:lnTo>
                  <a:pt x="21599" y="1072"/>
                </a:lnTo>
                <a:cubicBezTo>
                  <a:pt x="21599" y="757"/>
                  <a:pt x="21600" y="568"/>
                  <a:pt x="21486" y="442"/>
                </a:cubicBezTo>
                <a:cubicBezTo>
                  <a:pt x="21343" y="261"/>
                  <a:pt x="21032" y="119"/>
                  <a:pt x="20639" y="53"/>
                </a:cubicBezTo>
                <a:cubicBezTo>
                  <a:pt x="20366" y="0"/>
                  <a:pt x="19956" y="0"/>
                  <a:pt x="19274" y="0"/>
                </a:cubicBezTo>
                <a:lnTo>
                  <a:pt x="2325" y="0"/>
                </a:lnTo>
                <a:close/>
              </a:path>
            </a:pathLst>
          </a:custGeom>
          <a:ln w="12700">
            <a:miter lim="400000"/>
          </a:ln>
        </p:spPr>
      </p:pic>
      <p:grpSp>
        <p:nvGrpSpPr>
          <p:cNvPr id="449" name="Group"/>
          <p:cNvGrpSpPr/>
          <p:nvPr/>
        </p:nvGrpSpPr>
        <p:grpSpPr>
          <a:xfrm>
            <a:off x="19566954" y="8972288"/>
            <a:ext cx="1406731" cy="1391892"/>
            <a:chOff x="0" y="0"/>
            <a:chExt cx="1406729" cy="1391890"/>
          </a:xfrm>
        </p:grpSpPr>
        <p:sp>
          <p:nvSpPr>
            <p:cNvPr id="446" name="Square"/>
            <p:cNvSpPr/>
            <p:nvPr/>
          </p:nvSpPr>
          <p:spPr>
            <a:xfrm>
              <a:off x="0" y="0"/>
              <a:ext cx="1137892" cy="1137892"/>
            </a:xfrm>
            <a:prstGeom prst="rect">
              <a:avLst/>
            </a:prstGeom>
            <a:noFill/>
            <a:ln w="25400" cap="flat">
              <a:solidFill>
                <a:srgbClr val="000000"/>
              </a:solidFill>
              <a:prstDash val="solid"/>
              <a:miter lim="400000"/>
            </a:ln>
            <a:effectLst/>
          </p:spPr>
          <p:txBody>
            <a:bodyPr wrap="square" lIns="50800" tIns="50800" rIns="50800" bIns="50800" numCol="1" anchor="ctr">
              <a:noAutofit/>
            </a:bodyPr>
            <a:lstStyle/>
            <a:p>
              <a:pPr defTabSz="825500">
                <a:defRPr sz="6000">
                  <a:solidFill>
                    <a:srgbClr val="000000"/>
                  </a:solidFill>
                  <a:latin typeface="Outfit Thin Light"/>
                  <a:ea typeface="Outfit Thin Light"/>
                  <a:cs typeface="Outfit Thin Light"/>
                  <a:sym typeface="Outfit Thin Light"/>
                </a:defRPr>
              </a:pPr>
            </a:p>
          </p:txBody>
        </p:sp>
        <p:sp>
          <p:nvSpPr>
            <p:cNvPr id="447" name="Square"/>
            <p:cNvSpPr/>
            <p:nvPr/>
          </p:nvSpPr>
          <p:spPr>
            <a:xfrm>
              <a:off x="140616" y="125776"/>
              <a:ext cx="1137892" cy="1137892"/>
            </a:xfrm>
            <a:prstGeom prst="rect">
              <a:avLst/>
            </a:prstGeom>
            <a:solidFill>
              <a:srgbClr val="FFFFFF"/>
            </a:solidFill>
            <a:ln w="12700" cap="flat">
              <a:noFill/>
              <a:miter lim="400000"/>
            </a:ln>
            <a:effectLst/>
          </p:spPr>
          <p:txBody>
            <a:bodyPr wrap="square" lIns="50800" tIns="50800" rIns="50800" bIns="50800" numCol="1" anchor="ctr">
              <a:noAutofit/>
            </a:bodyPr>
            <a:lstStyle/>
            <a:p>
              <a:pPr defTabSz="825500">
                <a:defRPr sz="3200">
                  <a:solidFill>
                    <a:srgbClr val="000000"/>
                  </a:solidFill>
                  <a:latin typeface="Outfit Thin Light"/>
                  <a:ea typeface="Outfit Thin Light"/>
                  <a:cs typeface="Outfit Thin Light"/>
                  <a:sym typeface="Outfit Thin Light"/>
                </a:defRPr>
              </a:pPr>
            </a:p>
          </p:txBody>
        </p:sp>
        <p:pic>
          <p:nvPicPr>
            <p:cNvPr id="448" name="Image" descr="Image"/>
            <p:cNvPicPr>
              <a:picLocks noChangeAspect="1"/>
            </p:cNvPicPr>
            <p:nvPr/>
          </p:nvPicPr>
          <p:blipFill>
            <a:blip r:embed="rId5">
              <a:extLst/>
            </a:blip>
            <a:srcRect l="0" t="0" r="0" b="0"/>
            <a:stretch>
              <a:fillRect/>
            </a:stretch>
          </p:blipFill>
          <p:spPr>
            <a:xfrm>
              <a:off x="264542" y="249703"/>
              <a:ext cx="1142188" cy="1142188"/>
            </a:xfrm>
            <a:prstGeom prst="rect">
              <a:avLst/>
            </a:prstGeom>
            <a:ln w="12700" cap="flat">
              <a:noFill/>
              <a:miter lim="400000"/>
            </a:ln>
            <a:effectLst/>
          </p:spPr>
        </p:pic>
      </p:grpSp>
      <p:sp>
        <p:nvSpPr>
          <p:cNvPr id="450" name="Carl Swansson, NEW YORK"/>
          <p:cNvSpPr txBox="1"/>
          <p:nvPr/>
        </p:nvSpPr>
        <p:spPr>
          <a:xfrm>
            <a:off x="19563086" y="12402149"/>
            <a:ext cx="3044086" cy="330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120000"/>
              </a:lnSpc>
              <a:defRPr spc="42" sz="1400">
                <a:solidFill>
                  <a:srgbClr val="010203"/>
                </a:solidFill>
                <a:latin typeface="Outfit Thin Bold"/>
                <a:ea typeface="Outfit Thin Bold"/>
                <a:cs typeface="Outfit Thin Bold"/>
                <a:sym typeface="Outfit Thin Bold"/>
              </a:defRPr>
            </a:lvl1pPr>
          </a:lstStyle>
          <a:p>
            <a:pPr/>
            <a:r>
              <a:t>Carl Swansson, NEW YORK</a:t>
            </a:r>
          </a:p>
        </p:txBody>
      </p:sp>
    </p:spTree>
  </p:cSld>
  <p:clrMapOvr>
    <a:masterClrMapping/>
  </p:clrMapOvr>
  <mc:AlternateContent xmlns:mc="http://schemas.openxmlformats.org/markup-compatibility/2006">
    <mc:Choice xmlns:p14="http://schemas.microsoft.com/office/powerpoint/2010/main" Requires="p14">
      <p:transition spd="fast" advClick="1" p14:dur="750">
        <p:fade thruBlk="1"/>
      </p:transition>
    </mc:Choice>
    <mc:Fallback>
      <p:transition spd="fast">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mediacall" nodeType="afterEffect" presetSubtype="0" presetID="1" grpId="1" fill="hold">
                                  <p:stCondLst>
                                    <p:cond delay="0"/>
                                  </p:stCondLst>
                                  <p:childTnLst>
                                    <p:cmd type="call" cmd="playFrom(0.0)">
                                      <p:cBhvr>
                                        <p:cTn id="6" dur="1000" fill="hold"/>
                                        <p:tgtEl>
                                          <p:spTgt spid="437"/>
                                        </p:tgtEl>
                                      </p:cBhvr>
                                    </p:cmd>
                                  </p:childTnLst>
                                </p:cTn>
                              </p:par>
                            </p:childTnLst>
                          </p:cTn>
                        </p:par>
                      </p:childTnLst>
                    </p:cTn>
                  </p:par>
                </p:childTnLst>
              </p:cTn>
              <p:prevCondLst>
                <p:cond evt="onPrev">
                  <p:tgtEl>
                    <p:sldTgt/>
                  </p:tgtEl>
                </p:cond>
              </p:prevCondLst>
              <p:nextCondLst>
                <p:cond evt="onNext">
                  <p:tgtEl>
                    <p:sldTgt/>
                  </p:tgtEl>
                </p:cond>
              </p:nextCondLst>
            </p:seq>
            <p:video fullScrn="0">
              <p:cMediaNode mute="0" showWhenStopped="1" numSld="1" vol="100000">
                <p:cTn id="7" fill="hold" display="0">
                  <p:stCondLst>
                    <p:cond delay="indefinite"/>
                  </p:stCondLst>
                </p:cTn>
                <p:tgtEl>
                  <p:spTgt spid="437"/>
                </p:tgtEl>
              </p:cMediaNode>
            </p:video>
            <p:seq concurrent="1" prevAc="none" nextAc="seek">
              <p:cTn id="8" evtFilter="cancelBubble" nodeType="interactiveSeq" restart="whenNotActive" fill="hold">
                <p:stCondLst>
                  <p:cond delay="0" evt="onClick">
                    <p:tgtEl>
                      <p:spTgt spid="437"/>
                    </p:tgtEl>
                  </p:cond>
                </p:stCondLst>
                <p:endSync delay="0" evt="end">
                  <p:rtn val="all"/>
                </p:endSync>
                <p:childTnLst>
                  <p:par>
                    <p:cTn id="9" fill="hold">
                      <p:stCondLst>
                        <p:cond delay="0"/>
                      </p:stCondLst>
                      <p:childTnLst>
                        <p:par>
                          <p:cTn id="10" fill="hold">
                            <p:stCondLst>
                              <p:cond delay="0"/>
                            </p:stCondLst>
                            <p:childTnLst>
                              <p:par>
                                <p:cTn id="11" presetClass="mediacall" nodeType="clickEffect" presetSubtype="0" presetID="2" fill="hold">
                                  <p:stCondLst>
                                    <p:cond delay="0"/>
                                  </p:stCondLst>
                                  <p:childTnLst>
                                    <p:cmd type="call" cmd="togglePause">
                                      <p:cBhvr>
                                        <p:cTn id="12" dur="1" fill="hold"/>
                                        <p:tgtEl>
                                          <p:spTgt spid="437"/>
                                        </p:tgtEl>
                                      </p:cBhvr>
                                    </p:cmd>
                                  </p:childTnLst>
                                </p:cTn>
                              </p:par>
                            </p:childTnLst>
                          </p:cTn>
                        </p:par>
                      </p:childTnLst>
                    </p:cTn>
                  </p:par>
                </p:childTnLst>
              </p:cTn>
              <p:nextCondLst>
                <p:cond delay="0" evt="onClick">
                  <p:tgtEl>
                    <p:spTgt spid="437"/>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E2E2E2"/>
        </a:solidFill>
      </p:bgPr>
    </p:bg>
    <p:spTree>
      <p:nvGrpSpPr>
        <p:cNvPr id="1" name=""/>
        <p:cNvGrpSpPr/>
        <p:nvPr/>
      </p:nvGrpSpPr>
      <p:grpSpPr>
        <a:xfrm>
          <a:off x="0" y="0"/>
          <a:ext cx="0" cy="0"/>
          <a:chOff x="0" y="0"/>
          <a:chExt cx="0" cy="0"/>
        </a:xfrm>
      </p:grpSpPr>
      <p:pic>
        <p:nvPicPr>
          <p:cNvPr id="807" name="c1-1.mov" descr="c1-1.mov"/>
          <p:cNvPicPr>
            <a:picLocks noChangeAspect="0"/>
          </p:cNvPicPr>
          <p:nvPr>
            <a:videoFile r:link="rId2"/>
            <p:extLst>
              <p:ext uri="{DAA4B4D4-6D71-4841-9C94-3DE7FCFB9230}">
                <p14:media xmlns:p14="http://schemas.microsoft.com/office/powerpoint/2010/main" r:embed="rId3"/>
              </p:ext>
            </p:extLst>
          </p:nvPr>
        </p:nvPicPr>
        <p:blipFill>
          <a:blip r:embed="rId4">
            <a:extLst/>
          </a:blip>
          <a:stretch>
            <a:fillRect/>
          </a:stretch>
        </p:blipFill>
        <p:spPr>
          <a:xfrm>
            <a:off x="0" y="0"/>
            <a:ext cx="24384000" cy="13716000"/>
          </a:xfrm>
          <a:prstGeom prst="rect">
            <a:avLst/>
          </a:prstGeom>
          <a:ln w="12700">
            <a:miter lim="400000"/>
          </a:ln>
        </p:spPr>
      </p:pic>
      <p:sp>
        <p:nvSpPr>
          <p:cNvPr id="808" name="Rectangle"/>
          <p:cNvSpPr/>
          <p:nvPr/>
        </p:nvSpPr>
        <p:spPr>
          <a:xfrm>
            <a:off x="7363021" y="4082865"/>
            <a:ext cx="8635027" cy="8128463"/>
          </a:xfrm>
          <a:prstGeom prst="rect">
            <a:avLst/>
          </a:prstGeom>
          <a:ln w="25400">
            <a:solidFill>
              <a:srgbClr val="000000"/>
            </a:solidFill>
            <a:miter lim="400000"/>
          </a:ln>
        </p:spPr>
        <p:txBody>
          <a:bodyPr lIns="50800" tIns="50800" rIns="50800" bIns="50800" anchor="ctr"/>
          <a:lstStyle/>
          <a:p>
            <a:pPr defTabSz="825500">
              <a:defRPr sz="3200">
                <a:solidFill>
                  <a:srgbClr val="000000"/>
                </a:solidFill>
                <a:latin typeface="Archivo SemiBold Medium"/>
                <a:ea typeface="Archivo SemiBold Medium"/>
                <a:cs typeface="Archivo SemiBold Medium"/>
                <a:sym typeface="Archivo SemiBold Medium"/>
              </a:defRPr>
            </a:pPr>
          </a:p>
        </p:txBody>
      </p:sp>
      <p:pic>
        <p:nvPicPr>
          <p:cNvPr id="809" name="PlaceholderImage.png" descr="PlaceholderImage.png"/>
          <p:cNvPicPr>
            <a:picLocks noChangeAspect="0"/>
          </p:cNvPicPr>
          <p:nvPr/>
        </p:nvPicPr>
        <p:blipFill>
          <a:blip r:embed="rId5">
            <a:extLst/>
          </a:blip>
          <a:srcRect l="0" t="2955" r="0" b="2955"/>
          <a:stretch>
            <a:fillRect/>
          </a:stretch>
        </p:blipFill>
        <p:spPr>
          <a:xfrm>
            <a:off x="6853343" y="4591096"/>
            <a:ext cx="8638558" cy="8127873"/>
          </a:xfrm>
          <a:prstGeom prst="rect">
            <a:avLst/>
          </a:prstGeom>
          <a:ln w="12700">
            <a:miter lim="400000"/>
          </a:ln>
        </p:spPr>
      </p:pic>
      <p:sp>
        <p:nvSpPr>
          <p:cNvPr id="810" name="Timeline"/>
          <p:cNvSpPr txBox="1"/>
          <p:nvPr/>
        </p:nvSpPr>
        <p:spPr>
          <a:xfrm>
            <a:off x="18620303" y="762000"/>
            <a:ext cx="5005852" cy="609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r">
              <a:lnSpc>
                <a:spcPct val="90000"/>
              </a:lnSpc>
              <a:defRPr spc="-64" sz="3200">
                <a:solidFill>
                  <a:srgbClr val="000000"/>
                </a:solidFill>
                <a:latin typeface="Outfit Thin Regular"/>
                <a:ea typeface="Outfit Thin Regular"/>
                <a:cs typeface="Outfit Thin Regular"/>
                <a:sym typeface="Outfit Thin Regular"/>
              </a:defRPr>
            </a:lvl1pPr>
          </a:lstStyle>
          <a:p>
            <a:pPr/>
            <a:r>
              <a:t>Timeline</a:t>
            </a:r>
          </a:p>
        </p:txBody>
      </p:sp>
      <p:sp>
        <p:nvSpPr>
          <p:cNvPr id="811" name="Mar"/>
          <p:cNvSpPr txBox="1"/>
          <p:nvPr/>
        </p:nvSpPr>
        <p:spPr>
          <a:xfrm>
            <a:off x="784509" y="-791320"/>
            <a:ext cx="14188359" cy="9702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1200" sz="60000">
                <a:solidFill>
                  <a:srgbClr val="000000"/>
                </a:solidFill>
                <a:latin typeface="Outfit Thin Light"/>
                <a:ea typeface="Outfit Thin Light"/>
                <a:cs typeface="Outfit Thin Light"/>
                <a:sym typeface="Outfit Thin Light"/>
              </a:defRPr>
            </a:lvl1pPr>
          </a:lstStyle>
          <a:p>
            <a:pPr/>
            <a:r>
              <a:t>Mar</a:t>
            </a:r>
          </a:p>
        </p:txBody>
      </p:sp>
      <p:sp>
        <p:nvSpPr>
          <p:cNvPr id="812" name="🌎 Facebook"/>
          <p:cNvSpPr/>
          <p:nvPr/>
        </p:nvSpPr>
        <p:spPr>
          <a:xfrm rot="952848">
            <a:off x="11233756" y="2756452"/>
            <a:ext cx="3089577" cy="1270001"/>
          </a:xfrm>
          <a:prstGeom prst="roundRect">
            <a:avLst>
              <a:gd name="adj" fmla="val 20616"/>
            </a:avLst>
          </a:prstGeom>
          <a:solidFill>
            <a:srgbClr val="EC6740"/>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defTabSz="825500">
              <a:defRPr sz="3200">
                <a:solidFill>
                  <a:srgbClr val="FFFFFF"/>
                </a:solidFill>
                <a:latin typeface="Outfit Thin Regular"/>
                <a:ea typeface="Outfit Thin Regular"/>
                <a:cs typeface="Outfit Thin Regular"/>
                <a:sym typeface="Outfit Thin Regular"/>
              </a:defRPr>
            </a:lvl1pPr>
          </a:lstStyle>
          <a:p>
            <a:pPr/>
            <a:r>
              <a:t>🌎 Facebook</a:t>
            </a:r>
          </a:p>
        </p:txBody>
      </p:sp>
      <p:sp>
        <p:nvSpPr>
          <p:cNvPr id="813" name="Feb"/>
          <p:cNvSpPr txBox="1"/>
          <p:nvPr/>
        </p:nvSpPr>
        <p:spPr>
          <a:xfrm>
            <a:off x="1266889" y="8397392"/>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Feb</a:t>
            </a:r>
          </a:p>
        </p:txBody>
      </p:sp>
      <p:grpSp>
        <p:nvGrpSpPr>
          <p:cNvPr id="817" name="Group"/>
          <p:cNvGrpSpPr/>
          <p:nvPr/>
        </p:nvGrpSpPr>
        <p:grpSpPr>
          <a:xfrm>
            <a:off x="16527104" y="9354378"/>
            <a:ext cx="7119816" cy="2782077"/>
            <a:chOff x="0" y="0"/>
            <a:chExt cx="7119815" cy="2782075"/>
          </a:xfrm>
        </p:grpSpPr>
        <p:sp>
          <p:nvSpPr>
            <p:cNvPr id="814" name="Activity #3"/>
            <p:cNvSpPr txBox="1"/>
            <p:nvPr/>
          </p:nvSpPr>
          <p:spPr>
            <a:xfrm>
              <a:off x="1242193" y="288666"/>
              <a:ext cx="1630935" cy="4191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defTabSz="825500">
                <a:defRPr cap="all" sz="2000">
                  <a:solidFill>
                    <a:srgbClr val="000000"/>
                  </a:solidFill>
                  <a:latin typeface="Outfit Thin Bold"/>
                  <a:ea typeface="Outfit Thin Bold"/>
                  <a:cs typeface="Outfit Thin Bold"/>
                  <a:sym typeface="Outfit Thin Bold"/>
                </a:defRPr>
              </a:lvl1pPr>
            </a:lstStyle>
            <a:p>
              <a:pPr/>
              <a:r>
                <a:t>Activity #3</a:t>
              </a:r>
            </a:p>
          </p:txBody>
        </p:sp>
        <p:sp>
          <p:nvSpPr>
            <p:cNvPr id="815" name="Cras justo odio, dapibus ac facilisis in, egestas eget quam. Praesent commodo cursus magna, vel scelerisque nisl consectetur et."/>
            <p:cNvSpPr txBox="1"/>
            <p:nvPr/>
          </p:nvSpPr>
          <p:spPr>
            <a:xfrm>
              <a:off x="11160" y="1385075"/>
              <a:ext cx="7108656" cy="1397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ct val="120000"/>
                </a:lnSpc>
                <a:defRPr spc="72">
                  <a:solidFill>
                    <a:srgbClr val="010203"/>
                  </a:solidFill>
                  <a:latin typeface="Outfit Thin Light"/>
                  <a:ea typeface="Outfit Thin Light"/>
                  <a:cs typeface="Outfit Thin Light"/>
                  <a:sym typeface="Outfit Thin Light"/>
                </a:defRPr>
              </a:lvl1pPr>
            </a:lstStyle>
            <a:p>
              <a:pPr/>
              <a:r>
                <a:t>Cras justo odio, dapibus ac facilisis in, egestas eget quam. Praesent commodo cursus magna, vel scelerisque nisl consectetur et.</a:t>
              </a:r>
            </a:p>
          </p:txBody>
        </p:sp>
        <p:sp>
          <p:nvSpPr>
            <p:cNvPr id="816" name="03"/>
            <p:cNvSpPr/>
            <p:nvPr/>
          </p:nvSpPr>
          <p:spPr>
            <a:xfrm>
              <a:off x="0" y="0"/>
              <a:ext cx="1009732" cy="1009732"/>
            </a:xfrm>
            <a:prstGeom prst="rect">
              <a:avLst/>
            </a:prstGeom>
            <a:solidFill>
              <a:srgbClr val="FFFFFF"/>
            </a:solid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defTabSz="825500">
                <a:defRPr sz="3200">
                  <a:solidFill>
                    <a:srgbClr val="000000"/>
                  </a:solidFill>
                  <a:latin typeface="Outfit Thin Light"/>
                  <a:ea typeface="Outfit Thin Light"/>
                  <a:cs typeface="Outfit Thin Light"/>
                  <a:sym typeface="Outfit Thin Light"/>
                </a:defRPr>
              </a:lvl1pPr>
            </a:lstStyle>
            <a:p>
              <a:pPr/>
              <a:r>
                <a:t>03</a:t>
              </a:r>
            </a:p>
          </p:txBody>
        </p:sp>
      </p:grpSp>
      <p:grpSp>
        <p:nvGrpSpPr>
          <p:cNvPr id="821" name="Group"/>
          <p:cNvGrpSpPr/>
          <p:nvPr/>
        </p:nvGrpSpPr>
        <p:grpSpPr>
          <a:xfrm>
            <a:off x="16527104" y="1579545"/>
            <a:ext cx="7121999" cy="2782076"/>
            <a:chOff x="0" y="0"/>
            <a:chExt cx="7121997" cy="2782075"/>
          </a:xfrm>
        </p:grpSpPr>
        <p:sp>
          <p:nvSpPr>
            <p:cNvPr id="818" name="Cras justo odio, dapibus ac facilisis in, egestas eget quam. Praesent commodo cursus magna, vel scelerisque nisl consectetur et."/>
            <p:cNvSpPr txBox="1"/>
            <p:nvPr/>
          </p:nvSpPr>
          <p:spPr>
            <a:xfrm>
              <a:off x="11160" y="1385075"/>
              <a:ext cx="7110838" cy="1397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ct val="120000"/>
                </a:lnSpc>
                <a:defRPr spc="72">
                  <a:solidFill>
                    <a:srgbClr val="010203"/>
                  </a:solidFill>
                  <a:latin typeface="Outfit Thin Light"/>
                  <a:ea typeface="Outfit Thin Light"/>
                  <a:cs typeface="Outfit Thin Light"/>
                  <a:sym typeface="Outfit Thin Light"/>
                </a:defRPr>
              </a:lvl1pPr>
            </a:lstStyle>
            <a:p>
              <a:pPr/>
              <a:r>
                <a:t>Cras justo odio, dapibus ac facilisis in, egestas eget quam. Praesent commodo cursus magna, vel scelerisque nisl consectetur et.</a:t>
              </a:r>
            </a:p>
          </p:txBody>
        </p:sp>
        <p:sp>
          <p:nvSpPr>
            <p:cNvPr id="819" name="01"/>
            <p:cNvSpPr/>
            <p:nvPr/>
          </p:nvSpPr>
          <p:spPr>
            <a:xfrm>
              <a:off x="0" y="0"/>
              <a:ext cx="1009732" cy="1009732"/>
            </a:xfrm>
            <a:prstGeom prst="rect">
              <a:avLst/>
            </a:prstGeom>
            <a:solidFill>
              <a:srgbClr val="FFFFFF"/>
            </a:solid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defTabSz="825500">
                <a:defRPr sz="3200">
                  <a:solidFill>
                    <a:srgbClr val="000000"/>
                  </a:solidFill>
                  <a:latin typeface="Outfit Thin Light"/>
                  <a:ea typeface="Outfit Thin Light"/>
                  <a:cs typeface="Outfit Thin Light"/>
                  <a:sym typeface="Outfit Thin Light"/>
                </a:defRPr>
              </a:lvl1pPr>
            </a:lstStyle>
            <a:p>
              <a:pPr/>
              <a:r>
                <a:t>01</a:t>
              </a:r>
            </a:p>
          </p:txBody>
        </p:sp>
        <p:sp>
          <p:nvSpPr>
            <p:cNvPr id="820" name="Activity #1"/>
            <p:cNvSpPr txBox="1"/>
            <p:nvPr/>
          </p:nvSpPr>
          <p:spPr>
            <a:xfrm>
              <a:off x="1242193" y="295315"/>
              <a:ext cx="1584961" cy="4191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defTabSz="825500">
                <a:defRPr cap="all" sz="2000">
                  <a:solidFill>
                    <a:srgbClr val="000000"/>
                  </a:solidFill>
                  <a:latin typeface="Outfit Thin Bold"/>
                  <a:ea typeface="Outfit Thin Bold"/>
                  <a:cs typeface="Outfit Thin Bold"/>
                  <a:sym typeface="Outfit Thin Bold"/>
                </a:defRPr>
              </a:lvl1pPr>
            </a:lstStyle>
            <a:p>
              <a:pPr/>
              <a:r>
                <a:t>Activity #1</a:t>
              </a:r>
            </a:p>
          </p:txBody>
        </p:sp>
      </p:grpSp>
      <p:grpSp>
        <p:nvGrpSpPr>
          <p:cNvPr id="825" name="Group"/>
          <p:cNvGrpSpPr/>
          <p:nvPr/>
        </p:nvGrpSpPr>
        <p:grpSpPr>
          <a:xfrm>
            <a:off x="16527104" y="5466962"/>
            <a:ext cx="7119816" cy="2782076"/>
            <a:chOff x="0" y="0"/>
            <a:chExt cx="7119815" cy="2782075"/>
          </a:xfrm>
        </p:grpSpPr>
        <p:sp>
          <p:nvSpPr>
            <p:cNvPr id="822" name="Cras justo odio, dapibus ac facilisis in, egestas eget quam. Praesent commodo cursus magna, vel scelerisque nisl consectetur et."/>
            <p:cNvSpPr txBox="1"/>
            <p:nvPr/>
          </p:nvSpPr>
          <p:spPr>
            <a:xfrm>
              <a:off x="11160" y="1385075"/>
              <a:ext cx="7108656" cy="1397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ct val="120000"/>
                </a:lnSpc>
                <a:defRPr spc="72">
                  <a:solidFill>
                    <a:srgbClr val="010203"/>
                  </a:solidFill>
                  <a:latin typeface="Outfit Thin Light"/>
                  <a:ea typeface="Outfit Thin Light"/>
                  <a:cs typeface="Outfit Thin Light"/>
                  <a:sym typeface="Outfit Thin Light"/>
                </a:defRPr>
              </a:lvl1pPr>
            </a:lstStyle>
            <a:p>
              <a:pPr/>
              <a:r>
                <a:t>Cras justo odio, dapibus ac facilisis in, egestas eget quam. Praesent commodo cursus magna, vel scelerisque nisl consectetur et.</a:t>
              </a:r>
            </a:p>
          </p:txBody>
        </p:sp>
        <p:sp>
          <p:nvSpPr>
            <p:cNvPr id="823" name="02"/>
            <p:cNvSpPr/>
            <p:nvPr/>
          </p:nvSpPr>
          <p:spPr>
            <a:xfrm>
              <a:off x="0" y="0"/>
              <a:ext cx="1009732" cy="1009732"/>
            </a:xfrm>
            <a:prstGeom prst="rect">
              <a:avLst/>
            </a:prstGeom>
            <a:solidFill>
              <a:srgbClr val="FFFFFF"/>
            </a:solid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defTabSz="825500">
                <a:defRPr sz="3200">
                  <a:solidFill>
                    <a:srgbClr val="000000"/>
                  </a:solidFill>
                  <a:latin typeface="Outfit Thin Light"/>
                  <a:ea typeface="Outfit Thin Light"/>
                  <a:cs typeface="Outfit Thin Light"/>
                  <a:sym typeface="Outfit Thin Light"/>
                </a:defRPr>
              </a:lvl1pPr>
            </a:lstStyle>
            <a:p>
              <a:pPr/>
              <a:r>
                <a:t>02</a:t>
              </a:r>
            </a:p>
          </p:txBody>
        </p:sp>
        <p:sp>
          <p:nvSpPr>
            <p:cNvPr id="824" name="Activity #2"/>
            <p:cNvSpPr txBox="1"/>
            <p:nvPr/>
          </p:nvSpPr>
          <p:spPr>
            <a:xfrm>
              <a:off x="1242193" y="331420"/>
              <a:ext cx="1632205" cy="4191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defTabSz="825500">
                <a:defRPr cap="all" sz="2000">
                  <a:solidFill>
                    <a:srgbClr val="000000"/>
                  </a:solidFill>
                  <a:latin typeface="Outfit Thin Bold"/>
                  <a:ea typeface="Outfit Thin Bold"/>
                  <a:cs typeface="Outfit Thin Bold"/>
                  <a:sym typeface="Outfit Thin Bold"/>
                </a:defRPr>
              </a:lvl1pPr>
            </a:lstStyle>
            <a:p>
              <a:pPr/>
              <a:r>
                <a:t>Activity #2</a:t>
              </a:r>
            </a:p>
          </p:txBody>
        </p:sp>
      </p:grpSp>
      <p:sp>
        <p:nvSpPr>
          <p:cNvPr id="826" name="Mar"/>
          <p:cNvSpPr txBox="1"/>
          <p:nvPr/>
        </p:nvSpPr>
        <p:spPr>
          <a:xfrm>
            <a:off x="1266889" y="9338467"/>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Bold"/>
                <a:ea typeface="Outfit Thin Bold"/>
                <a:cs typeface="Outfit Thin Bold"/>
                <a:sym typeface="Outfit Thin Bold"/>
              </a:defRPr>
            </a:lvl1pPr>
          </a:lstStyle>
          <a:p>
            <a:pPr/>
            <a:r>
              <a:t>Mar</a:t>
            </a:r>
          </a:p>
        </p:txBody>
      </p:sp>
      <p:sp>
        <p:nvSpPr>
          <p:cNvPr id="827" name="Apr"/>
          <p:cNvSpPr txBox="1"/>
          <p:nvPr/>
        </p:nvSpPr>
        <p:spPr>
          <a:xfrm>
            <a:off x="1266889" y="10279541"/>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Apr</a:t>
            </a:r>
          </a:p>
        </p:txBody>
      </p:sp>
      <p:sp>
        <p:nvSpPr>
          <p:cNvPr id="828" name="May"/>
          <p:cNvSpPr txBox="1"/>
          <p:nvPr/>
        </p:nvSpPr>
        <p:spPr>
          <a:xfrm>
            <a:off x="1266889" y="11220615"/>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May</a:t>
            </a:r>
          </a:p>
        </p:txBody>
      </p:sp>
      <p:sp>
        <p:nvSpPr>
          <p:cNvPr id="829" name="Jun"/>
          <p:cNvSpPr txBox="1"/>
          <p:nvPr/>
        </p:nvSpPr>
        <p:spPr>
          <a:xfrm>
            <a:off x="1266889" y="12161690"/>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Jun</a:t>
            </a:r>
          </a:p>
        </p:txBody>
      </p:sp>
      <p:sp>
        <p:nvSpPr>
          <p:cNvPr id="830" name="Jul"/>
          <p:cNvSpPr txBox="1"/>
          <p:nvPr/>
        </p:nvSpPr>
        <p:spPr>
          <a:xfrm>
            <a:off x="3807728" y="7479608"/>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Jul</a:t>
            </a:r>
          </a:p>
        </p:txBody>
      </p:sp>
      <p:sp>
        <p:nvSpPr>
          <p:cNvPr id="831" name="Aug"/>
          <p:cNvSpPr txBox="1"/>
          <p:nvPr/>
        </p:nvSpPr>
        <p:spPr>
          <a:xfrm>
            <a:off x="3807728" y="8397392"/>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Aug</a:t>
            </a:r>
          </a:p>
        </p:txBody>
      </p:sp>
      <p:sp>
        <p:nvSpPr>
          <p:cNvPr id="832" name="Sep"/>
          <p:cNvSpPr txBox="1"/>
          <p:nvPr/>
        </p:nvSpPr>
        <p:spPr>
          <a:xfrm>
            <a:off x="3807727" y="9338467"/>
            <a:ext cx="2035569"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Sep</a:t>
            </a:r>
          </a:p>
        </p:txBody>
      </p:sp>
      <p:sp>
        <p:nvSpPr>
          <p:cNvPr id="833" name="Oct"/>
          <p:cNvSpPr txBox="1"/>
          <p:nvPr/>
        </p:nvSpPr>
        <p:spPr>
          <a:xfrm>
            <a:off x="3807728" y="10279541"/>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Oct</a:t>
            </a:r>
          </a:p>
        </p:txBody>
      </p:sp>
      <p:sp>
        <p:nvSpPr>
          <p:cNvPr id="834" name="Nov"/>
          <p:cNvSpPr txBox="1"/>
          <p:nvPr/>
        </p:nvSpPr>
        <p:spPr>
          <a:xfrm>
            <a:off x="3807728" y="11220615"/>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Nov</a:t>
            </a:r>
          </a:p>
        </p:txBody>
      </p:sp>
      <p:sp>
        <p:nvSpPr>
          <p:cNvPr id="835" name="Dec"/>
          <p:cNvSpPr txBox="1"/>
          <p:nvPr/>
        </p:nvSpPr>
        <p:spPr>
          <a:xfrm>
            <a:off x="3807728" y="12161690"/>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Dec</a:t>
            </a:r>
          </a:p>
        </p:txBody>
      </p:sp>
      <p:sp>
        <p:nvSpPr>
          <p:cNvPr id="836" name="Jan"/>
          <p:cNvSpPr txBox="1"/>
          <p:nvPr/>
        </p:nvSpPr>
        <p:spPr>
          <a:xfrm>
            <a:off x="1266889" y="7456319"/>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Jan</a:t>
            </a:r>
          </a:p>
        </p:txBody>
      </p:sp>
      <p:sp>
        <p:nvSpPr>
          <p:cNvPr id="837" name="Line"/>
          <p:cNvSpPr/>
          <p:nvPr/>
        </p:nvSpPr>
        <p:spPr>
          <a:xfrm>
            <a:off x="291841" y="9675017"/>
            <a:ext cx="467605" cy="1"/>
          </a:xfrm>
          <a:prstGeom prst="line">
            <a:avLst/>
          </a:prstGeom>
          <a:ln w="25400">
            <a:solidFill>
              <a:srgbClr val="000000"/>
            </a:solidFill>
            <a:miter lim="400000"/>
          </a:ln>
        </p:spPr>
        <p:txBody>
          <a:bodyPr lIns="50800" tIns="50800" rIns="50800" bIns="50800" anchor="ctr"/>
          <a:lstStyle/>
          <a:p>
            <a:pP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mediacall" nodeType="afterEffect" presetSubtype="0" presetID="1" grpId="1" fill="hold">
                                  <p:stCondLst>
                                    <p:cond delay="0"/>
                                  </p:stCondLst>
                                  <p:childTnLst>
                                    <p:cmd type="call" cmd="playFrom(0.0)">
                                      <p:cBhvr>
                                        <p:cTn id="6" dur="1000" fill="hold"/>
                                        <p:tgtEl>
                                          <p:spTgt spid="807"/>
                                        </p:tgtEl>
                                      </p:cBhvr>
                                    </p:cmd>
                                  </p:childTnLst>
                                </p:cTn>
                              </p:par>
                            </p:childTnLst>
                          </p:cTn>
                        </p:par>
                      </p:childTnLst>
                    </p:cTn>
                  </p:par>
                </p:childTnLst>
              </p:cTn>
              <p:prevCondLst>
                <p:cond evt="onPrev">
                  <p:tgtEl>
                    <p:sldTgt/>
                  </p:tgtEl>
                </p:cond>
              </p:prevCondLst>
              <p:nextCondLst>
                <p:cond evt="onNext">
                  <p:tgtEl>
                    <p:sldTgt/>
                  </p:tgtEl>
                </p:cond>
              </p:nextCondLst>
            </p:seq>
            <p:video fullScrn="0">
              <p:cMediaNode mute="0" showWhenStopped="1" numSld="1" vol="100000">
                <p:cTn id="7" fill="hold" display="0">
                  <p:stCondLst>
                    <p:cond delay="indefinite"/>
                  </p:stCondLst>
                </p:cTn>
                <p:tgtEl>
                  <p:spTgt spid="807"/>
                </p:tgtEl>
              </p:cMediaNode>
            </p:video>
            <p:seq concurrent="1" prevAc="none" nextAc="seek">
              <p:cTn id="8" evtFilter="cancelBubble" nodeType="interactiveSeq" restart="whenNotActive" fill="hold">
                <p:stCondLst>
                  <p:cond delay="0" evt="onClick">
                    <p:tgtEl>
                      <p:spTgt spid="807"/>
                    </p:tgtEl>
                  </p:cond>
                </p:stCondLst>
                <p:endSync delay="0" evt="end">
                  <p:rtn val="all"/>
                </p:endSync>
                <p:childTnLst>
                  <p:par>
                    <p:cTn id="9" fill="hold">
                      <p:stCondLst>
                        <p:cond delay="0"/>
                      </p:stCondLst>
                      <p:childTnLst>
                        <p:par>
                          <p:cTn id="10" fill="hold">
                            <p:stCondLst>
                              <p:cond delay="0"/>
                            </p:stCondLst>
                            <p:childTnLst>
                              <p:par>
                                <p:cTn id="11" presetClass="mediacall" nodeType="clickEffect" presetSubtype="0" presetID="2" fill="hold">
                                  <p:stCondLst>
                                    <p:cond delay="0"/>
                                  </p:stCondLst>
                                  <p:childTnLst>
                                    <p:cmd type="call" cmd="togglePause">
                                      <p:cBhvr>
                                        <p:cTn id="12" dur="1" fill="hold"/>
                                        <p:tgtEl>
                                          <p:spTgt spid="807"/>
                                        </p:tgtEl>
                                      </p:cBhvr>
                                    </p:cmd>
                                  </p:childTnLst>
                                </p:cTn>
                              </p:par>
                            </p:childTnLst>
                          </p:cTn>
                        </p:par>
                      </p:childTnLst>
                    </p:cTn>
                  </p:par>
                </p:childTnLst>
              </p:cTn>
              <p:nextCondLst>
                <p:cond delay="0" evt="onClick">
                  <p:tgtEl>
                    <p:spTgt spid="807"/>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E2E2E2"/>
        </a:solidFill>
      </p:bgPr>
    </p:bg>
    <p:spTree>
      <p:nvGrpSpPr>
        <p:cNvPr id="1" name=""/>
        <p:cNvGrpSpPr/>
        <p:nvPr/>
      </p:nvGrpSpPr>
      <p:grpSpPr>
        <a:xfrm>
          <a:off x="0" y="0"/>
          <a:ext cx="0" cy="0"/>
          <a:chOff x="0" y="0"/>
          <a:chExt cx="0" cy="0"/>
        </a:xfrm>
      </p:grpSpPr>
      <p:pic>
        <p:nvPicPr>
          <p:cNvPr id="839" name="c1-1.mov" descr="c1-1.mov"/>
          <p:cNvPicPr>
            <a:picLocks noChangeAspect="0"/>
          </p:cNvPicPr>
          <p:nvPr>
            <a:videoFile r:link="rId2"/>
            <p:extLst>
              <p:ext uri="{DAA4B4D4-6D71-4841-9C94-3DE7FCFB9230}">
                <p14:media xmlns:p14="http://schemas.microsoft.com/office/powerpoint/2010/main" r:embed="rId3"/>
              </p:ext>
            </p:extLst>
          </p:nvPr>
        </p:nvPicPr>
        <p:blipFill>
          <a:blip r:embed="rId4">
            <a:extLst/>
          </a:blip>
          <a:stretch>
            <a:fillRect/>
          </a:stretch>
        </p:blipFill>
        <p:spPr>
          <a:xfrm>
            <a:off x="0" y="0"/>
            <a:ext cx="24384000" cy="13716000"/>
          </a:xfrm>
          <a:prstGeom prst="rect">
            <a:avLst/>
          </a:prstGeom>
          <a:ln w="12700">
            <a:miter lim="400000"/>
          </a:ln>
        </p:spPr>
      </p:pic>
      <p:sp>
        <p:nvSpPr>
          <p:cNvPr id="840" name="Rectangle"/>
          <p:cNvSpPr/>
          <p:nvPr/>
        </p:nvSpPr>
        <p:spPr>
          <a:xfrm>
            <a:off x="7363021" y="4082865"/>
            <a:ext cx="8635027" cy="8128463"/>
          </a:xfrm>
          <a:prstGeom prst="rect">
            <a:avLst/>
          </a:prstGeom>
          <a:ln w="25400">
            <a:solidFill>
              <a:srgbClr val="000000"/>
            </a:solidFill>
            <a:miter lim="400000"/>
          </a:ln>
        </p:spPr>
        <p:txBody>
          <a:bodyPr lIns="50800" tIns="50800" rIns="50800" bIns="50800" anchor="ctr"/>
          <a:lstStyle/>
          <a:p>
            <a:pPr defTabSz="825500">
              <a:defRPr sz="3200">
                <a:solidFill>
                  <a:srgbClr val="000000"/>
                </a:solidFill>
                <a:latin typeface="Archivo SemiBold Medium"/>
                <a:ea typeface="Archivo SemiBold Medium"/>
                <a:cs typeface="Archivo SemiBold Medium"/>
                <a:sym typeface="Archivo SemiBold Medium"/>
              </a:defRPr>
            </a:pPr>
          </a:p>
        </p:txBody>
      </p:sp>
      <p:pic>
        <p:nvPicPr>
          <p:cNvPr id="841" name="PlaceholderImage.png" descr="PlaceholderImage.png"/>
          <p:cNvPicPr>
            <a:picLocks noChangeAspect="0"/>
          </p:cNvPicPr>
          <p:nvPr/>
        </p:nvPicPr>
        <p:blipFill>
          <a:blip r:embed="rId5">
            <a:extLst/>
          </a:blip>
          <a:srcRect l="0" t="2955" r="0" b="2955"/>
          <a:stretch>
            <a:fillRect/>
          </a:stretch>
        </p:blipFill>
        <p:spPr>
          <a:xfrm>
            <a:off x="6853343" y="4591096"/>
            <a:ext cx="8638558" cy="8127873"/>
          </a:xfrm>
          <a:prstGeom prst="rect">
            <a:avLst/>
          </a:prstGeom>
          <a:ln w="12700">
            <a:miter lim="400000"/>
          </a:ln>
        </p:spPr>
      </p:pic>
      <p:sp>
        <p:nvSpPr>
          <p:cNvPr id="842" name="Timeline"/>
          <p:cNvSpPr txBox="1"/>
          <p:nvPr/>
        </p:nvSpPr>
        <p:spPr>
          <a:xfrm>
            <a:off x="18620303" y="762000"/>
            <a:ext cx="5005852" cy="609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r">
              <a:lnSpc>
                <a:spcPct val="90000"/>
              </a:lnSpc>
              <a:defRPr spc="-64" sz="3200">
                <a:solidFill>
                  <a:srgbClr val="000000"/>
                </a:solidFill>
                <a:latin typeface="Outfit Thin Regular"/>
                <a:ea typeface="Outfit Thin Regular"/>
                <a:cs typeface="Outfit Thin Regular"/>
                <a:sym typeface="Outfit Thin Regular"/>
              </a:defRPr>
            </a:lvl1pPr>
          </a:lstStyle>
          <a:p>
            <a:pPr/>
            <a:r>
              <a:t>Timeline</a:t>
            </a:r>
          </a:p>
        </p:txBody>
      </p:sp>
      <p:sp>
        <p:nvSpPr>
          <p:cNvPr id="843" name="Apr"/>
          <p:cNvSpPr txBox="1"/>
          <p:nvPr/>
        </p:nvSpPr>
        <p:spPr>
          <a:xfrm>
            <a:off x="784509" y="-791320"/>
            <a:ext cx="14188359" cy="9702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1200" sz="60000">
                <a:solidFill>
                  <a:srgbClr val="000000"/>
                </a:solidFill>
                <a:latin typeface="Outfit Thin Light"/>
                <a:ea typeface="Outfit Thin Light"/>
                <a:cs typeface="Outfit Thin Light"/>
                <a:sym typeface="Outfit Thin Light"/>
              </a:defRPr>
            </a:lvl1pPr>
          </a:lstStyle>
          <a:p>
            <a:pPr/>
            <a:r>
              <a:t>Apr</a:t>
            </a:r>
          </a:p>
        </p:txBody>
      </p:sp>
      <p:sp>
        <p:nvSpPr>
          <p:cNvPr id="844" name="🌎 Facebook"/>
          <p:cNvSpPr/>
          <p:nvPr/>
        </p:nvSpPr>
        <p:spPr>
          <a:xfrm rot="952848">
            <a:off x="11233756" y="2756452"/>
            <a:ext cx="3089577" cy="1270001"/>
          </a:xfrm>
          <a:prstGeom prst="roundRect">
            <a:avLst>
              <a:gd name="adj" fmla="val 20616"/>
            </a:avLst>
          </a:prstGeom>
          <a:solidFill>
            <a:srgbClr val="EC6740"/>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defTabSz="825500">
              <a:defRPr sz="3200">
                <a:solidFill>
                  <a:srgbClr val="FFFFFF"/>
                </a:solidFill>
                <a:latin typeface="Outfit Thin Regular"/>
                <a:ea typeface="Outfit Thin Regular"/>
                <a:cs typeface="Outfit Thin Regular"/>
                <a:sym typeface="Outfit Thin Regular"/>
              </a:defRPr>
            </a:lvl1pPr>
          </a:lstStyle>
          <a:p>
            <a:pPr/>
            <a:r>
              <a:t>🌎 Facebook</a:t>
            </a:r>
          </a:p>
        </p:txBody>
      </p:sp>
      <p:sp>
        <p:nvSpPr>
          <p:cNvPr id="845" name="Feb"/>
          <p:cNvSpPr txBox="1"/>
          <p:nvPr/>
        </p:nvSpPr>
        <p:spPr>
          <a:xfrm>
            <a:off x="1266889" y="8397392"/>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Feb</a:t>
            </a:r>
          </a:p>
        </p:txBody>
      </p:sp>
      <p:grpSp>
        <p:nvGrpSpPr>
          <p:cNvPr id="849" name="Group"/>
          <p:cNvGrpSpPr/>
          <p:nvPr/>
        </p:nvGrpSpPr>
        <p:grpSpPr>
          <a:xfrm>
            <a:off x="16527104" y="9354378"/>
            <a:ext cx="7119816" cy="2782077"/>
            <a:chOff x="0" y="0"/>
            <a:chExt cx="7119815" cy="2782075"/>
          </a:xfrm>
        </p:grpSpPr>
        <p:sp>
          <p:nvSpPr>
            <p:cNvPr id="846" name="Activity #3"/>
            <p:cNvSpPr txBox="1"/>
            <p:nvPr/>
          </p:nvSpPr>
          <p:spPr>
            <a:xfrm>
              <a:off x="1242193" y="288666"/>
              <a:ext cx="1630935" cy="4191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defTabSz="825500">
                <a:defRPr cap="all" sz="2000">
                  <a:solidFill>
                    <a:srgbClr val="000000"/>
                  </a:solidFill>
                  <a:latin typeface="Outfit Thin Bold"/>
                  <a:ea typeface="Outfit Thin Bold"/>
                  <a:cs typeface="Outfit Thin Bold"/>
                  <a:sym typeface="Outfit Thin Bold"/>
                </a:defRPr>
              </a:lvl1pPr>
            </a:lstStyle>
            <a:p>
              <a:pPr/>
              <a:r>
                <a:t>Activity #3</a:t>
              </a:r>
            </a:p>
          </p:txBody>
        </p:sp>
        <p:sp>
          <p:nvSpPr>
            <p:cNvPr id="847" name="Cras justo odio, dapibus ac facilisis in, egestas eget quam. Praesent commodo cursus magna, vel scelerisque nisl consectetur et."/>
            <p:cNvSpPr txBox="1"/>
            <p:nvPr/>
          </p:nvSpPr>
          <p:spPr>
            <a:xfrm>
              <a:off x="11160" y="1385075"/>
              <a:ext cx="7108656" cy="1397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ct val="120000"/>
                </a:lnSpc>
                <a:defRPr spc="72">
                  <a:solidFill>
                    <a:srgbClr val="010203"/>
                  </a:solidFill>
                  <a:latin typeface="Outfit Thin Light"/>
                  <a:ea typeface="Outfit Thin Light"/>
                  <a:cs typeface="Outfit Thin Light"/>
                  <a:sym typeface="Outfit Thin Light"/>
                </a:defRPr>
              </a:lvl1pPr>
            </a:lstStyle>
            <a:p>
              <a:pPr/>
              <a:r>
                <a:t>Cras justo odio, dapibus ac facilisis in, egestas eget quam. Praesent commodo cursus magna, vel scelerisque nisl consectetur et.</a:t>
              </a:r>
            </a:p>
          </p:txBody>
        </p:sp>
        <p:sp>
          <p:nvSpPr>
            <p:cNvPr id="848" name="03"/>
            <p:cNvSpPr/>
            <p:nvPr/>
          </p:nvSpPr>
          <p:spPr>
            <a:xfrm>
              <a:off x="0" y="0"/>
              <a:ext cx="1009732" cy="1009732"/>
            </a:xfrm>
            <a:prstGeom prst="rect">
              <a:avLst/>
            </a:prstGeom>
            <a:solidFill>
              <a:srgbClr val="FFFFFF"/>
            </a:solid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defTabSz="825500">
                <a:defRPr sz="3200">
                  <a:solidFill>
                    <a:srgbClr val="000000"/>
                  </a:solidFill>
                  <a:latin typeface="Outfit Thin Light"/>
                  <a:ea typeface="Outfit Thin Light"/>
                  <a:cs typeface="Outfit Thin Light"/>
                  <a:sym typeface="Outfit Thin Light"/>
                </a:defRPr>
              </a:lvl1pPr>
            </a:lstStyle>
            <a:p>
              <a:pPr/>
              <a:r>
                <a:t>03</a:t>
              </a:r>
            </a:p>
          </p:txBody>
        </p:sp>
      </p:grpSp>
      <p:grpSp>
        <p:nvGrpSpPr>
          <p:cNvPr id="853" name="Group"/>
          <p:cNvGrpSpPr/>
          <p:nvPr/>
        </p:nvGrpSpPr>
        <p:grpSpPr>
          <a:xfrm>
            <a:off x="16527104" y="1579545"/>
            <a:ext cx="7121999" cy="2782076"/>
            <a:chOff x="0" y="0"/>
            <a:chExt cx="7121997" cy="2782075"/>
          </a:xfrm>
        </p:grpSpPr>
        <p:sp>
          <p:nvSpPr>
            <p:cNvPr id="850" name="Cras justo odio, dapibus ac facilisis in, egestas eget quam. Praesent commodo cursus magna, vel scelerisque nisl consectetur et."/>
            <p:cNvSpPr txBox="1"/>
            <p:nvPr/>
          </p:nvSpPr>
          <p:spPr>
            <a:xfrm>
              <a:off x="11160" y="1385075"/>
              <a:ext cx="7110838" cy="1397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ct val="120000"/>
                </a:lnSpc>
                <a:defRPr spc="72">
                  <a:solidFill>
                    <a:srgbClr val="010203"/>
                  </a:solidFill>
                  <a:latin typeface="Outfit Thin Light"/>
                  <a:ea typeface="Outfit Thin Light"/>
                  <a:cs typeface="Outfit Thin Light"/>
                  <a:sym typeface="Outfit Thin Light"/>
                </a:defRPr>
              </a:lvl1pPr>
            </a:lstStyle>
            <a:p>
              <a:pPr/>
              <a:r>
                <a:t>Cras justo odio, dapibus ac facilisis in, egestas eget quam. Praesent commodo cursus magna, vel scelerisque nisl consectetur et.</a:t>
              </a:r>
            </a:p>
          </p:txBody>
        </p:sp>
        <p:sp>
          <p:nvSpPr>
            <p:cNvPr id="851" name="01"/>
            <p:cNvSpPr/>
            <p:nvPr/>
          </p:nvSpPr>
          <p:spPr>
            <a:xfrm>
              <a:off x="0" y="0"/>
              <a:ext cx="1009732" cy="1009732"/>
            </a:xfrm>
            <a:prstGeom prst="rect">
              <a:avLst/>
            </a:prstGeom>
            <a:solidFill>
              <a:srgbClr val="FFFFFF"/>
            </a:solid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defTabSz="825500">
                <a:defRPr sz="3200">
                  <a:solidFill>
                    <a:srgbClr val="000000"/>
                  </a:solidFill>
                  <a:latin typeface="Outfit Thin Light"/>
                  <a:ea typeface="Outfit Thin Light"/>
                  <a:cs typeface="Outfit Thin Light"/>
                  <a:sym typeface="Outfit Thin Light"/>
                </a:defRPr>
              </a:lvl1pPr>
            </a:lstStyle>
            <a:p>
              <a:pPr/>
              <a:r>
                <a:t>01</a:t>
              </a:r>
            </a:p>
          </p:txBody>
        </p:sp>
        <p:sp>
          <p:nvSpPr>
            <p:cNvPr id="852" name="Activity #1"/>
            <p:cNvSpPr txBox="1"/>
            <p:nvPr/>
          </p:nvSpPr>
          <p:spPr>
            <a:xfrm>
              <a:off x="1242193" y="295315"/>
              <a:ext cx="1584961" cy="4191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defTabSz="825500">
                <a:defRPr cap="all" sz="2000">
                  <a:solidFill>
                    <a:srgbClr val="000000"/>
                  </a:solidFill>
                  <a:latin typeface="Outfit Thin Bold"/>
                  <a:ea typeface="Outfit Thin Bold"/>
                  <a:cs typeface="Outfit Thin Bold"/>
                  <a:sym typeface="Outfit Thin Bold"/>
                </a:defRPr>
              </a:lvl1pPr>
            </a:lstStyle>
            <a:p>
              <a:pPr/>
              <a:r>
                <a:t>Activity #1</a:t>
              </a:r>
            </a:p>
          </p:txBody>
        </p:sp>
      </p:grpSp>
      <p:grpSp>
        <p:nvGrpSpPr>
          <p:cNvPr id="857" name="Group"/>
          <p:cNvGrpSpPr/>
          <p:nvPr/>
        </p:nvGrpSpPr>
        <p:grpSpPr>
          <a:xfrm>
            <a:off x="16527104" y="5466962"/>
            <a:ext cx="7119816" cy="2782076"/>
            <a:chOff x="0" y="0"/>
            <a:chExt cx="7119815" cy="2782075"/>
          </a:xfrm>
        </p:grpSpPr>
        <p:sp>
          <p:nvSpPr>
            <p:cNvPr id="854" name="Cras justo odio, dapibus ac facilisis in, egestas eget quam. Praesent commodo cursus magna, vel scelerisque nisl consectetur et."/>
            <p:cNvSpPr txBox="1"/>
            <p:nvPr/>
          </p:nvSpPr>
          <p:spPr>
            <a:xfrm>
              <a:off x="11160" y="1385075"/>
              <a:ext cx="7108656" cy="1397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ct val="120000"/>
                </a:lnSpc>
                <a:defRPr spc="72">
                  <a:solidFill>
                    <a:srgbClr val="010203"/>
                  </a:solidFill>
                  <a:latin typeface="Outfit Thin Light"/>
                  <a:ea typeface="Outfit Thin Light"/>
                  <a:cs typeface="Outfit Thin Light"/>
                  <a:sym typeface="Outfit Thin Light"/>
                </a:defRPr>
              </a:lvl1pPr>
            </a:lstStyle>
            <a:p>
              <a:pPr/>
              <a:r>
                <a:t>Cras justo odio, dapibus ac facilisis in, egestas eget quam. Praesent commodo cursus magna, vel scelerisque nisl consectetur et.</a:t>
              </a:r>
            </a:p>
          </p:txBody>
        </p:sp>
        <p:sp>
          <p:nvSpPr>
            <p:cNvPr id="855" name="02"/>
            <p:cNvSpPr/>
            <p:nvPr/>
          </p:nvSpPr>
          <p:spPr>
            <a:xfrm>
              <a:off x="0" y="0"/>
              <a:ext cx="1009732" cy="1009732"/>
            </a:xfrm>
            <a:prstGeom prst="rect">
              <a:avLst/>
            </a:prstGeom>
            <a:solidFill>
              <a:srgbClr val="FFFFFF"/>
            </a:solid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defTabSz="825500">
                <a:defRPr sz="3200">
                  <a:solidFill>
                    <a:srgbClr val="000000"/>
                  </a:solidFill>
                  <a:latin typeface="Outfit Thin Light"/>
                  <a:ea typeface="Outfit Thin Light"/>
                  <a:cs typeface="Outfit Thin Light"/>
                  <a:sym typeface="Outfit Thin Light"/>
                </a:defRPr>
              </a:lvl1pPr>
            </a:lstStyle>
            <a:p>
              <a:pPr/>
              <a:r>
                <a:t>02</a:t>
              </a:r>
            </a:p>
          </p:txBody>
        </p:sp>
        <p:sp>
          <p:nvSpPr>
            <p:cNvPr id="856" name="Activity #2"/>
            <p:cNvSpPr txBox="1"/>
            <p:nvPr/>
          </p:nvSpPr>
          <p:spPr>
            <a:xfrm>
              <a:off x="1242193" y="331420"/>
              <a:ext cx="1632205" cy="4191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defTabSz="825500">
                <a:defRPr cap="all" sz="2000">
                  <a:solidFill>
                    <a:srgbClr val="000000"/>
                  </a:solidFill>
                  <a:latin typeface="Outfit Thin Bold"/>
                  <a:ea typeface="Outfit Thin Bold"/>
                  <a:cs typeface="Outfit Thin Bold"/>
                  <a:sym typeface="Outfit Thin Bold"/>
                </a:defRPr>
              </a:lvl1pPr>
            </a:lstStyle>
            <a:p>
              <a:pPr/>
              <a:r>
                <a:t>Activity #2</a:t>
              </a:r>
            </a:p>
          </p:txBody>
        </p:sp>
      </p:grpSp>
      <p:sp>
        <p:nvSpPr>
          <p:cNvPr id="858" name="Mar"/>
          <p:cNvSpPr txBox="1"/>
          <p:nvPr/>
        </p:nvSpPr>
        <p:spPr>
          <a:xfrm>
            <a:off x="1266889" y="9338467"/>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Mar</a:t>
            </a:r>
          </a:p>
        </p:txBody>
      </p:sp>
      <p:sp>
        <p:nvSpPr>
          <p:cNvPr id="859" name="Apr"/>
          <p:cNvSpPr txBox="1"/>
          <p:nvPr/>
        </p:nvSpPr>
        <p:spPr>
          <a:xfrm>
            <a:off x="1266889" y="10279541"/>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Bold"/>
                <a:ea typeface="Outfit Thin Bold"/>
                <a:cs typeface="Outfit Thin Bold"/>
                <a:sym typeface="Outfit Thin Bold"/>
              </a:defRPr>
            </a:lvl1pPr>
          </a:lstStyle>
          <a:p>
            <a:pPr/>
            <a:r>
              <a:t>Apr</a:t>
            </a:r>
          </a:p>
        </p:txBody>
      </p:sp>
      <p:sp>
        <p:nvSpPr>
          <p:cNvPr id="860" name="May"/>
          <p:cNvSpPr txBox="1"/>
          <p:nvPr/>
        </p:nvSpPr>
        <p:spPr>
          <a:xfrm>
            <a:off x="1266889" y="11220615"/>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May</a:t>
            </a:r>
          </a:p>
        </p:txBody>
      </p:sp>
      <p:sp>
        <p:nvSpPr>
          <p:cNvPr id="861" name="Jun"/>
          <p:cNvSpPr txBox="1"/>
          <p:nvPr/>
        </p:nvSpPr>
        <p:spPr>
          <a:xfrm>
            <a:off x="1266889" y="12161690"/>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Jun</a:t>
            </a:r>
          </a:p>
        </p:txBody>
      </p:sp>
      <p:sp>
        <p:nvSpPr>
          <p:cNvPr id="862" name="Jul"/>
          <p:cNvSpPr txBox="1"/>
          <p:nvPr/>
        </p:nvSpPr>
        <p:spPr>
          <a:xfrm>
            <a:off x="3807728" y="7479608"/>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Jul</a:t>
            </a:r>
          </a:p>
        </p:txBody>
      </p:sp>
      <p:sp>
        <p:nvSpPr>
          <p:cNvPr id="863" name="Aug"/>
          <p:cNvSpPr txBox="1"/>
          <p:nvPr/>
        </p:nvSpPr>
        <p:spPr>
          <a:xfrm>
            <a:off x="3807728" y="8397392"/>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Aug</a:t>
            </a:r>
          </a:p>
        </p:txBody>
      </p:sp>
      <p:sp>
        <p:nvSpPr>
          <p:cNvPr id="864" name="Sep"/>
          <p:cNvSpPr txBox="1"/>
          <p:nvPr/>
        </p:nvSpPr>
        <p:spPr>
          <a:xfrm>
            <a:off x="3807727" y="9338467"/>
            <a:ext cx="2035569"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Sep</a:t>
            </a:r>
          </a:p>
        </p:txBody>
      </p:sp>
      <p:sp>
        <p:nvSpPr>
          <p:cNvPr id="865" name="Oct"/>
          <p:cNvSpPr txBox="1"/>
          <p:nvPr/>
        </p:nvSpPr>
        <p:spPr>
          <a:xfrm>
            <a:off x="3807728" y="10279541"/>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Oct</a:t>
            </a:r>
          </a:p>
        </p:txBody>
      </p:sp>
      <p:sp>
        <p:nvSpPr>
          <p:cNvPr id="866" name="Nov"/>
          <p:cNvSpPr txBox="1"/>
          <p:nvPr/>
        </p:nvSpPr>
        <p:spPr>
          <a:xfrm>
            <a:off x="3807728" y="11220615"/>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Nov</a:t>
            </a:r>
          </a:p>
        </p:txBody>
      </p:sp>
      <p:sp>
        <p:nvSpPr>
          <p:cNvPr id="867" name="Dec"/>
          <p:cNvSpPr txBox="1"/>
          <p:nvPr/>
        </p:nvSpPr>
        <p:spPr>
          <a:xfrm>
            <a:off x="3807728" y="12161690"/>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Dec</a:t>
            </a:r>
          </a:p>
        </p:txBody>
      </p:sp>
      <p:sp>
        <p:nvSpPr>
          <p:cNvPr id="868" name="Jan"/>
          <p:cNvSpPr txBox="1"/>
          <p:nvPr/>
        </p:nvSpPr>
        <p:spPr>
          <a:xfrm>
            <a:off x="1266889" y="7456319"/>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Jan</a:t>
            </a:r>
          </a:p>
        </p:txBody>
      </p:sp>
      <p:sp>
        <p:nvSpPr>
          <p:cNvPr id="869" name="Line"/>
          <p:cNvSpPr/>
          <p:nvPr/>
        </p:nvSpPr>
        <p:spPr>
          <a:xfrm>
            <a:off x="291841" y="10616091"/>
            <a:ext cx="467605" cy="1"/>
          </a:xfrm>
          <a:prstGeom prst="line">
            <a:avLst/>
          </a:prstGeom>
          <a:ln w="25400">
            <a:solidFill>
              <a:srgbClr val="000000"/>
            </a:solidFill>
            <a:miter lim="400000"/>
          </a:ln>
        </p:spPr>
        <p:txBody>
          <a:bodyPr lIns="50800" tIns="50800" rIns="50800" bIns="50800" anchor="ctr"/>
          <a:lstStyle/>
          <a:p>
            <a:pP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mediacall" nodeType="afterEffect" presetSubtype="0" presetID="1" grpId="1" fill="hold">
                                  <p:stCondLst>
                                    <p:cond delay="0"/>
                                  </p:stCondLst>
                                  <p:childTnLst>
                                    <p:cmd type="call" cmd="playFrom(0.0)">
                                      <p:cBhvr>
                                        <p:cTn id="6" dur="1000" fill="hold"/>
                                        <p:tgtEl>
                                          <p:spTgt spid="839"/>
                                        </p:tgtEl>
                                      </p:cBhvr>
                                    </p:cmd>
                                  </p:childTnLst>
                                </p:cTn>
                              </p:par>
                            </p:childTnLst>
                          </p:cTn>
                        </p:par>
                      </p:childTnLst>
                    </p:cTn>
                  </p:par>
                </p:childTnLst>
              </p:cTn>
              <p:prevCondLst>
                <p:cond evt="onPrev">
                  <p:tgtEl>
                    <p:sldTgt/>
                  </p:tgtEl>
                </p:cond>
              </p:prevCondLst>
              <p:nextCondLst>
                <p:cond evt="onNext">
                  <p:tgtEl>
                    <p:sldTgt/>
                  </p:tgtEl>
                </p:cond>
              </p:nextCondLst>
            </p:seq>
            <p:video fullScrn="0">
              <p:cMediaNode mute="0" showWhenStopped="1" numSld="1" vol="100000">
                <p:cTn id="7" fill="hold" display="0">
                  <p:stCondLst>
                    <p:cond delay="indefinite"/>
                  </p:stCondLst>
                </p:cTn>
                <p:tgtEl>
                  <p:spTgt spid="839"/>
                </p:tgtEl>
              </p:cMediaNode>
            </p:video>
            <p:seq concurrent="1" prevAc="none" nextAc="seek">
              <p:cTn id="8" evtFilter="cancelBubble" nodeType="interactiveSeq" restart="whenNotActive" fill="hold">
                <p:stCondLst>
                  <p:cond delay="0" evt="onClick">
                    <p:tgtEl>
                      <p:spTgt spid="839"/>
                    </p:tgtEl>
                  </p:cond>
                </p:stCondLst>
                <p:endSync delay="0" evt="end">
                  <p:rtn val="all"/>
                </p:endSync>
                <p:childTnLst>
                  <p:par>
                    <p:cTn id="9" fill="hold">
                      <p:stCondLst>
                        <p:cond delay="0"/>
                      </p:stCondLst>
                      <p:childTnLst>
                        <p:par>
                          <p:cTn id="10" fill="hold">
                            <p:stCondLst>
                              <p:cond delay="0"/>
                            </p:stCondLst>
                            <p:childTnLst>
                              <p:par>
                                <p:cTn id="11" presetClass="mediacall" nodeType="clickEffect" presetSubtype="0" presetID="2" fill="hold">
                                  <p:stCondLst>
                                    <p:cond delay="0"/>
                                  </p:stCondLst>
                                  <p:childTnLst>
                                    <p:cmd type="call" cmd="togglePause">
                                      <p:cBhvr>
                                        <p:cTn id="12" dur="1" fill="hold"/>
                                        <p:tgtEl>
                                          <p:spTgt spid="839"/>
                                        </p:tgtEl>
                                      </p:cBhvr>
                                    </p:cmd>
                                  </p:childTnLst>
                                </p:cTn>
                              </p:par>
                            </p:childTnLst>
                          </p:cTn>
                        </p:par>
                      </p:childTnLst>
                    </p:cTn>
                  </p:par>
                </p:childTnLst>
              </p:cTn>
              <p:nextCondLst>
                <p:cond delay="0" evt="onClick">
                  <p:tgtEl>
                    <p:spTgt spid="839"/>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E2E2E2"/>
        </a:solidFill>
      </p:bgPr>
    </p:bg>
    <p:spTree>
      <p:nvGrpSpPr>
        <p:cNvPr id="1" name=""/>
        <p:cNvGrpSpPr/>
        <p:nvPr/>
      </p:nvGrpSpPr>
      <p:grpSpPr>
        <a:xfrm>
          <a:off x="0" y="0"/>
          <a:ext cx="0" cy="0"/>
          <a:chOff x="0" y="0"/>
          <a:chExt cx="0" cy="0"/>
        </a:xfrm>
      </p:grpSpPr>
      <p:pic>
        <p:nvPicPr>
          <p:cNvPr id="871" name="c1-1.mov" descr="c1-1.mov"/>
          <p:cNvPicPr>
            <a:picLocks noChangeAspect="0"/>
          </p:cNvPicPr>
          <p:nvPr>
            <a:videoFile r:link="rId2"/>
            <p:extLst>
              <p:ext uri="{DAA4B4D4-6D71-4841-9C94-3DE7FCFB9230}">
                <p14:media xmlns:p14="http://schemas.microsoft.com/office/powerpoint/2010/main" r:embed="rId3"/>
              </p:ext>
            </p:extLst>
          </p:nvPr>
        </p:nvPicPr>
        <p:blipFill>
          <a:blip r:embed="rId4">
            <a:extLst/>
          </a:blip>
          <a:stretch>
            <a:fillRect/>
          </a:stretch>
        </p:blipFill>
        <p:spPr>
          <a:xfrm>
            <a:off x="0" y="0"/>
            <a:ext cx="24384000" cy="13716000"/>
          </a:xfrm>
          <a:prstGeom prst="rect">
            <a:avLst/>
          </a:prstGeom>
          <a:ln w="12700">
            <a:miter lim="400000"/>
          </a:ln>
        </p:spPr>
      </p:pic>
      <p:sp>
        <p:nvSpPr>
          <p:cNvPr id="872" name="Rectangle"/>
          <p:cNvSpPr/>
          <p:nvPr/>
        </p:nvSpPr>
        <p:spPr>
          <a:xfrm>
            <a:off x="7363021" y="4082865"/>
            <a:ext cx="8635027" cy="8128463"/>
          </a:xfrm>
          <a:prstGeom prst="rect">
            <a:avLst/>
          </a:prstGeom>
          <a:ln w="25400">
            <a:solidFill>
              <a:srgbClr val="000000"/>
            </a:solidFill>
            <a:miter lim="400000"/>
          </a:ln>
        </p:spPr>
        <p:txBody>
          <a:bodyPr lIns="50800" tIns="50800" rIns="50800" bIns="50800" anchor="ctr"/>
          <a:lstStyle/>
          <a:p>
            <a:pPr defTabSz="825500">
              <a:defRPr sz="3200">
                <a:solidFill>
                  <a:srgbClr val="000000"/>
                </a:solidFill>
                <a:latin typeface="Archivo SemiBold Medium"/>
                <a:ea typeface="Archivo SemiBold Medium"/>
                <a:cs typeface="Archivo SemiBold Medium"/>
                <a:sym typeface="Archivo SemiBold Medium"/>
              </a:defRPr>
            </a:pPr>
          </a:p>
        </p:txBody>
      </p:sp>
      <p:pic>
        <p:nvPicPr>
          <p:cNvPr id="873" name="PlaceholderImage.png" descr="PlaceholderImage.png"/>
          <p:cNvPicPr>
            <a:picLocks noChangeAspect="0"/>
          </p:cNvPicPr>
          <p:nvPr/>
        </p:nvPicPr>
        <p:blipFill>
          <a:blip r:embed="rId5">
            <a:extLst/>
          </a:blip>
          <a:srcRect l="0" t="2955" r="0" b="2955"/>
          <a:stretch>
            <a:fillRect/>
          </a:stretch>
        </p:blipFill>
        <p:spPr>
          <a:xfrm>
            <a:off x="6853343" y="4591096"/>
            <a:ext cx="8638558" cy="8127873"/>
          </a:xfrm>
          <a:prstGeom prst="rect">
            <a:avLst/>
          </a:prstGeom>
          <a:ln w="12700">
            <a:miter lim="400000"/>
          </a:ln>
        </p:spPr>
      </p:pic>
      <p:sp>
        <p:nvSpPr>
          <p:cNvPr id="874" name="Timeline"/>
          <p:cNvSpPr txBox="1"/>
          <p:nvPr/>
        </p:nvSpPr>
        <p:spPr>
          <a:xfrm>
            <a:off x="18620303" y="762000"/>
            <a:ext cx="5005852" cy="609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r">
              <a:lnSpc>
                <a:spcPct val="90000"/>
              </a:lnSpc>
              <a:defRPr spc="-64" sz="3200">
                <a:solidFill>
                  <a:srgbClr val="000000"/>
                </a:solidFill>
                <a:latin typeface="Outfit Thin Regular"/>
                <a:ea typeface="Outfit Thin Regular"/>
                <a:cs typeface="Outfit Thin Regular"/>
                <a:sym typeface="Outfit Thin Regular"/>
              </a:defRPr>
            </a:lvl1pPr>
          </a:lstStyle>
          <a:p>
            <a:pPr/>
            <a:r>
              <a:t>Timeline</a:t>
            </a:r>
          </a:p>
        </p:txBody>
      </p:sp>
      <p:sp>
        <p:nvSpPr>
          <p:cNvPr id="875" name="May"/>
          <p:cNvSpPr txBox="1"/>
          <p:nvPr/>
        </p:nvSpPr>
        <p:spPr>
          <a:xfrm>
            <a:off x="784509" y="-791320"/>
            <a:ext cx="15186189" cy="9702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1200" sz="60000">
                <a:solidFill>
                  <a:srgbClr val="000000"/>
                </a:solidFill>
                <a:latin typeface="Outfit Thin Light"/>
                <a:ea typeface="Outfit Thin Light"/>
                <a:cs typeface="Outfit Thin Light"/>
                <a:sym typeface="Outfit Thin Light"/>
              </a:defRPr>
            </a:lvl1pPr>
          </a:lstStyle>
          <a:p>
            <a:pPr/>
            <a:r>
              <a:t>May</a:t>
            </a:r>
          </a:p>
        </p:txBody>
      </p:sp>
      <p:sp>
        <p:nvSpPr>
          <p:cNvPr id="876" name="🌎 Facebook"/>
          <p:cNvSpPr/>
          <p:nvPr/>
        </p:nvSpPr>
        <p:spPr>
          <a:xfrm rot="952848">
            <a:off x="11233756" y="2756452"/>
            <a:ext cx="3089577" cy="1270001"/>
          </a:xfrm>
          <a:prstGeom prst="roundRect">
            <a:avLst>
              <a:gd name="adj" fmla="val 20616"/>
            </a:avLst>
          </a:prstGeom>
          <a:solidFill>
            <a:srgbClr val="EC6740"/>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defTabSz="825500">
              <a:defRPr sz="3200">
                <a:solidFill>
                  <a:srgbClr val="FFFFFF"/>
                </a:solidFill>
                <a:latin typeface="Outfit Thin Regular"/>
                <a:ea typeface="Outfit Thin Regular"/>
                <a:cs typeface="Outfit Thin Regular"/>
                <a:sym typeface="Outfit Thin Regular"/>
              </a:defRPr>
            </a:lvl1pPr>
          </a:lstStyle>
          <a:p>
            <a:pPr/>
            <a:r>
              <a:t>🌎 Facebook</a:t>
            </a:r>
          </a:p>
        </p:txBody>
      </p:sp>
      <p:sp>
        <p:nvSpPr>
          <p:cNvPr id="877" name="Feb"/>
          <p:cNvSpPr txBox="1"/>
          <p:nvPr/>
        </p:nvSpPr>
        <p:spPr>
          <a:xfrm>
            <a:off x="1266889" y="8397392"/>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Feb</a:t>
            </a:r>
          </a:p>
        </p:txBody>
      </p:sp>
      <p:grpSp>
        <p:nvGrpSpPr>
          <p:cNvPr id="881" name="Group"/>
          <p:cNvGrpSpPr/>
          <p:nvPr/>
        </p:nvGrpSpPr>
        <p:grpSpPr>
          <a:xfrm>
            <a:off x="16527104" y="9354378"/>
            <a:ext cx="7119816" cy="2782077"/>
            <a:chOff x="0" y="0"/>
            <a:chExt cx="7119815" cy="2782075"/>
          </a:xfrm>
        </p:grpSpPr>
        <p:sp>
          <p:nvSpPr>
            <p:cNvPr id="878" name="Activity #3"/>
            <p:cNvSpPr txBox="1"/>
            <p:nvPr/>
          </p:nvSpPr>
          <p:spPr>
            <a:xfrm>
              <a:off x="1242193" y="288666"/>
              <a:ext cx="1630935" cy="4191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defTabSz="825500">
                <a:defRPr cap="all" sz="2000">
                  <a:solidFill>
                    <a:srgbClr val="000000"/>
                  </a:solidFill>
                  <a:latin typeface="Outfit Thin Bold"/>
                  <a:ea typeface="Outfit Thin Bold"/>
                  <a:cs typeface="Outfit Thin Bold"/>
                  <a:sym typeface="Outfit Thin Bold"/>
                </a:defRPr>
              </a:lvl1pPr>
            </a:lstStyle>
            <a:p>
              <a:pPr/>
              <a:r>
                <a:t>Activity #3</a:t>
              </a:r>
            </a:p>
          </p:txBody>
        </p:sp>
        <p:sp>
          <p:nvSpPr>
            <p:cNvPr id="879" name="Cras justo odio, dapibus ac facilisis in, egestas eget quam. Praesent commodo cursus magna, vel scelerisque nisl consectetur et."/>
            <p:cNvSpPr txBox="1"/>
            <p:nvPr/>
          </p:nvSpPr>
          <p:spPr>
            <a:xfrm>
              <a:off x="11160" y="1385075"/>
              <a:ext cx="7108656" cy="1397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ct val="120000"/>
                </a:lnSpc>
                <a:defRPr spc="72">
                  <a:solidFill>
                    <a:srgbClr val="010203"/>
                  </a:solidFill>
                  <a:latin typeface="Outfit Thin Light"/>
                  <a:ea typeface="Outfit Thin Light"/>
                  <a:cs typeface="Outfit Thin Light"/>
                  <a:sym typeface="Outfit Thin Light"/>
                </a:defRPr>
              </a:lvl1pPr>
            </a:lstStyle>
            <a:p>
              <a:pPr/>
              <a:r>
                <a:t>Cras justo odio, dapibus ac facilisis in, egestas eget quam. Praesent commodo cursus magna, vel scelerisque nisl consectetur et.</a:t>
              </a:r>
            </a:p>
          </p:txBody>
        </p:sp>
        <p:sp>
          <p:nvSpPr>
            <p:cNvPr id="880" name="03"/>
            <p:cNvSpPr/>
            <p:nvPr/>
          </p:nvSpPr>
          <p:spPr>
            <a:xfrm>
              <a:off x="0" y="0"/>
              <a:ext cx="1009732" cy="1009732"/>
            </a:xfrm>
            <a:prstGeom prst="rect">
              <a:avLst/>
            </a:prstGeom>
            <a:solidFill>
              <a:srgbClr val="FFFFFF"/>
            </a:solid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defTabSz="825500">
                <a:defRPr sz="3200">
                  <a:solidFill>
                    <a:srgbClr val="000000"/>
                  </a:solidFill>
                  <a:latin typeface="Outfit Thin Light"/>
                  <a:ea typeface="Outfit Thin Light"/>
                  <a:cs typeface="Outfit Thin Light"/>
                  <a:sym typeface="Outfit Thin Light"/>
                </a:defRPr>
              </a:lvl1pPr>
            </a:lstStyle>
            <a:p>
              <a:pPr/>
              <a:r>
                <a:t>03</a:t>
              </a:r>
            </a:p>
          </p:txBody>
        </p:sp>
      </p:grpSp>
      <p:grpSp>
        <p:nvGrpSpPr>
          <p:cNvPr id="885" name="Group"/>
          <p:cNvGrpSpPr/>
          <p:nvPr/>
        </p:nvGrpSpPr>
        <p:grpSpPr>
          <a:xfrm>
            <a:off x="16527104" y="1579545"/>
            <a:ext cx="7121999" cy="2782076"/>
            <a:chOff x="0" y="0"/>
            <a:chExt cx="7121997" cy="2782075"/>
          </a:xfrm>
        </p:grpSpPr>
        <p:sp>
          <p:nvSpPr>
            <p:cNvPr id="882" name="Cras justo odio, dapibus ac facilisis in, egestas eget quam. Praesent commodo cursus magna, vel scelerisque nisl consectetur et."/>
            <p:cNvSpPr txBox="1"/>
            <p:nvPr/>
          </p:nvSpPr>
          <p:spPr>
            <a:xfrm>
              <a:off x="11160" y="1385075"/>
              <a:ext cx="7110838" cy="1397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ct val="120000"/>
                </a:lnSpc>
                <a:defRPr spc="72">
                  <a:solidFill>
                    <a:srgbClr val="010203"/>
                  </a:solidFill>
                  <a:latin typeface="Outfit Thin Light"/>
                  <a:ea typeface="Outfit Thin Light"/>
                  <a:cs typeface="Outfit Thin Light"/>
                  <a:sym typeface="Outfit Thin Light"/>
                </a:defRPr>
              </a:lvl1pPr>
            </a:lstStyle>
            <a:p>
              <a:pPr/>
              <a:r>
                <a:t>Cras justo odio, dapibus ac facilisis in, egestas eget quam. Praesent commodo cursus magna, vel scelerisque nisl consectetur et.</a:t>
              </a:r>
            </a:p>
          </p:txBody>
        </p:sp>
        <p:sp>
          <p:nvSpPr>
            <p:cNvPr id="883" name="01"/>
            <p:cNvSpPr/>
            <p:nvPr/>
          </p:nvSpPr>
          <p:spPr>
            <a:xfrm>
              <a:off x="0" y="0"/>
              <a:ext cx="1009732" cy="1009732"/>
            </a:xfrm>
            <a:prstGeom prst="rect">
              <a:avLst/>
            </a:prstGeom>
            <a:solidFill>
              <a:srgbClr val="FFFFFF"/>
            </a:solid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defTabSz="825500">
                <a:defRPr sz="3200">
                  <a:solidFill>
                    <a:srgbClr val="000000"/>
                  </a:solidFill>
                  <a:latin typeface="Outfit Thin Light"/>
                  <a:ea typeface="Outfit Thin Light"/>
                  <a:cs typeface="Outfit Thin Light"/>
                  <a:sym typeface="Outfit Thin Light"/>
                </a:defRPr>
              </a:lvl1pPr>
            </a:lstStyle>
            <a:p>
              <a:pPr/>
              <a:r>
                <a:t>01</a:t>
              </a:r>
            </a:p>
          </p:txBody>
        </p:sp>
        <p:sp>
          <p:nvSpPr>
            <p:cNvPr id="884" name="Activity #1"/>
            <p:cNvSpPr txBox="1"/>
            <p:nvPr/>
          </p:nvSpPr>
          <p:spPr>
            <a:xfrm>
              <a:off x="1242193" y="295315"/>
              <a:ext cx="1584961" cy="4191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defTabSz="825500">
                <a:defRPr cap="all" sz="2000">
                  <a:solidFill>
                    <a:srgbClr val="000000"/>
                  </a:solidFill>
                  <a:latin typeface="Outfit Thin Bold"/>
                  <a:ea typeface="Outfit Thin Bold"/>
                  <a:cs typeface="Outfit Thin Bold"/>
                  <a:sym typeface="Outfit Thin Bold"/>
                </a:defRPr>
              </a:lvl1pPr>
            </a:lstStyle>
            <a:p>
              <a:pPr/>
              <a:r>
                <a:t>Activity #1</a:t>
              </a:r>
            </a:p>
          </p:txBody>
        </p:sp>
      </p:grpSp>
      <p:grpSp>
        <p:nvGrpSpPr>
          <p:cNvPr id="889" name="Group"/>
          <p:cNvGrpSpPr/>
          <p:nvPr/>
        </p:nvGrpSpPr>
        <p:grpSpPr>
          <a:xfrm>
            <a:off x="16527104" y="5466962"/>
            <a:ext cx="7119816" cy="2782076"/>
            <a:chOff x="0" y="0"/>
            <a:chExt cx="7119815" cy="2782075"/>
          </a:xfrm>
        </p:grpSpPr>
        <p:sp>
          <p:nvSpPr>
            <p:cNvPr id="886" name="Cras justo odio, dapibus ac facilisis in, egestas eget quam. Praesent commodo cursus magna, vel scelerisque nisl consectetur et."/>
            <p:cNvSpPr txBox="1"/>
            <p:nvPr/>
          </p:nvSpPr>
          <p:spPr>
            <a:xfrm>
              <a:off x="11160" y="1385075"/>
              <a:ext cx="7108656" cy="1397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ct val="120000"/>
                </a:lnSpc>
                <a:defRPr spc="72">
                  <a:solidFill>
                    <a:srgbClr val="010203"/>
                  </a:solidFill>
                  <a:latin typeface="Outfit Thin Light"/>
                  <a:ea typeface="Outfit Thin Light"/>
                  <a:cs typeface="Outfit Thin Light"/>
                  <a:sym typeface="Outfit Thin Light"/>
                </a:defRPr>
              </a:lvl1pPr>
            </a:lstStyle>
            <a:p>
              <a:pPr/>
              <a:r>
                <a:t>Cras justo odio, dapibus ac facilisis in, egestas eget quam. Praesent commodo cursus magna, vel scelerisque nisl consectetur et.</a:t>
              </a:r>
            </a:p>
          </p:txBody>
        </p:sp>
        <p:sp>
          <p:nvSpPr>
            <p:cNvPr id="887" name="02"/>
            <p:cNvSpPr/>
            <p:nvPr/>
          </p:nvSpPr>
          <p:spPr>
            <a:xfrm>
              <a:off x="0" y="0"/>
              <a:ext cx="1009732" cy="1009732"/>
            </a:xfrm>
            <a:prstGeom prst="rect">
              <a:avLst/>
            </a:prstGeom>
            <a:solidFill>
              <a:srgbClr val="FFFFFF"/>
            </a:solid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defTabSz="825500">
                <a:defRPr sz="3200">
                  <a:solidFill>
                    <a:srgbClr val="000000"/>
                  </a:solidFill>
                  <a:latin typeface="Outfit Thin Light"/>
                  <a:ea typeface="Outfit Thin Light"/>
                  <a:cs typeface="Outfit Thin Light"/>
                  <a:sym typeface="Outfit Thin Light"/>
                </a:defRPr>
              </a:lvl1pPr>
            </a:lstStyle>
            <a:p>
              <a:pPr/>
              <a:r>
                <a:t>02</a:t>
              </a:r>
            </a:p>
          </p:txBody>
        </p:sp>
        <p:sp>
          <p:nvSpPr>
            <p:cNvPr id="888" name="Activity #2"/>
            <p:cNvSpPr txBox="1"/>
            <p:nvPr/>
          </p:nvSpPr>
          <p:spPr>
            <a:xfrm>
              <a:off x="1242193" y="331420"/>
              <a:ext cx="1632205" cy="4191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defTabSz="825500">
                <a:defRPr cap="all" sz="2000">
                  <a:solidFill>
                    <a:srgbClr val="000000"/>
                  </a:solidFill>
                  <a:latin typeface="Outfit Thin Bold"/>
                  <a:ea typeface="Outfit Thin Bold"/>
                  <a:cs typeface="Outfit Thin Bold"/>
                  <a:sym typeface="Outfit Thin Bold"/>
                </a:defRPr>
              </a:lvl1pPr>
            </a:lstStyle>
            <a:p>
              <a:pPr/>
              <a:r>
                <a:t>Activity #2</a:t>
              </a:r>
            </a:p>
          </p:txBody>
        </p:sp>
      </p:grpSp>
      <p:sp>
        <p:nvSpPr>
          <p:cNvPr id="890" name="Mar"/>
          <p:cNvSpPr txBox="1"/>
          <p:nvPr/>
        </p:nvSpPr>
        <p:spPr>
          <a:xfrm>
            <a:off x="1266889" y="9338467"/>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Mar</a:t>
            </a:r>
          </a:p>
        </p:txBody>
      </p:sp>
      <p:sp>
        <p:nvSpPr>
          <p:cNvPr id="891" name="Apr"/>
          <p:cNvSpPr txBox="1"/>
          <p:nvPr/>
        </p:nvSpPr>
        <p:spPr>
          <a:xfrm>
            <a:off x="1266889" y="10279541"/>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Apr</a:t>
            </a:r>
          </a:p>
        </p:txBody>
      </p:sp>
      <p:sp>
        <p:nvSpPr>
          <p:cNvPr id="892" name="May"/>
          <p:cNvSpPr txBox="1"/>
          <p:nvPr/>
        </p:nvSpPr>
        <p:spPr>
          <a:xfrm>
            <a:off x="1266889" y="11220615"/>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Bold"/>
                <a:ea typeface="Outfit Thin Bold"/>
                <a:cs typeface="Outfit Thin Bold"/>
                <a:sym typeface="Outfit Thin Bold"/>
              </a:defRPr>
            </a:lvl1pPr>
          </a:lstStyle>
          <a:p>
            <a:pPr/>
            <a:r>
              <a:t>May</a:t>
            </a:r>
          </a:p>
        </p:txBody>
      </p:sp>
      <p:sp>
        <p:nvSpPr>
          <p:cNvPr id="893" name="Jun"/>
          <p:cNvSpPr txBox="1"/>
          <p:nvPr/>
        </p:nvSpPr>
        <p:spPr>
          <a:xfrm>
            <a:off x="1266889" y="12161690"/>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Jun</a:t>
            </a:r>
          </a:p>
        </p:txBody>
      </p:sp>
      <p:sp>
        <p:nvSpPr>
          <p:cNvPr id="894" name="Jul"/>
          <p:cNvSpPr txBox="1"/>
          <p:nvPr/>
        </p:nvSpPr>
        <p:spPr>
          <a:xfrm>
            <a:off x="3807728" y="7479608"/>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Jul</a:t>
            </a:r>
          </a:p>
        </p:txBody>
      </p:sp>
      <p:sp>
        <p:nvSpPr>
          <p:cNvPr id="895" name="Aug"/>
          <p:cNvSpPr txBox="1"/>
          <p:nvPr/>
        </p:nvSpPr>
        <p:spPr>
          <a:xfrm>
            <a:off x="3807728" y="8397392"/>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Aug</a:t>
            </a:r>
          </a:p>
        </p:txBody>
      </p:sp>
      <p:sp>
        <p:nvSpPr>
          <p:cNvPr id="896" name="Sep"/>
          <p:cNvSpPr txBox="1"/>
          <p:nvPr/>
        </p:nvSpPr>
        <p:spPr>
          <a:xfrm>
            <a:off x="3807727" y="9338467"/>
            <a:ext cx="2035569"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Sep</a:t>
            </a:r>
          </a:p>
        </p:txBody>
      </p:sp>
      <p:sp>
        <p:nvSpPr>
          <p:cNvPr id="897" name="Oct"/>
          <p:cNvSpPr txBox="1"/>
          <p:nvPr/>
        </p:nvSpPr>
        <p:spPr>
          <a:xfrm>
            <a:off x="3807728" y="10279541"/>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Oct</a:t>
            </a:r>
          </a:p>
        </p:txBody>
      </p:sp>
      <p:sp>
        <p:nvSpPr>
          <p:cNvPr id="898" name="Nov"/>
          <p:cNvSpPr txBox="1"/>
          <p:nvPr/>
        </p:nvSpPr>
        <p:spPr>
          <a:xfrm>
            <a:off x="3807728" y="11220615"/>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Nov</a:t>
            </a:r>
          </a:p>
        </p:txBody>
      </p:sp>
      <p:sp>
        <p:nvSpPr>
          <p:cNvPr id="899" name="Dec"/>
          <p:cNvSpPr txBox="1"/>
          <p:nvPr/>
        </p:nvSpPr>
        <p:spPr>
          <a:xfrm>
            <a:off x="3807728" y="12161690"/>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Dec</a:t>
            </a:r>
          </a:p>
        </p:txBody>
      </p:sp>
      <p:sp>
        <p:nvSpPr>
          <p:cNvPr id="900" name="Jan"/>
          <p:cNvSpPr txBox="1"/>
          <p:nvPr/>
        </p:nvSpPr>
        <p:spPr>
          <a:xfrm>
            <a:off x="1266889" y="7456319"/>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Jan</a:t>
            </a:r>
          </a:p>
        </p:txBody>
      </p:sp>
      <p:sp>
        <p:nvSpPr>
          <p:cNvPr id="901" name="Line"/>
          <p:cNvSpPr/>
          <p:nvPr/>
        </p:nvSpPr>
        <p:spPr>
          <a:xfrm>
            <a:off x="291841" y="11557165"/>
            <a:ext cx="467605" cy="1"/>
          </a:xfrm>
          <a:prstGeom prst="line">
            <a:avLst/>
          </a:prstGeom>
          <a:ln w="25400">
            <a:solidFill>
              <a:srgbClr val="000000"/>
            </a:solidFill>
            <a:miter lim="400000"/>
          </a:ln>
        </p:spPr>
        <p:txBody>
          <a:bodyPr lIns="50800" tIns="50800" rIns="50800" bIns="50800" anchor="ctr"/>
          <a:lstStyle/>
          <a:p>
            <a:pP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mediacall" nodeType="afterEffect" presetSubtype="0" presetID="1" grpId="1" fill="hold">
                                  <p:stCondLst>
                                    <p:cond delay="0"/>
                                  </p:stCondLst>
                                  <p:childTnLst>
                                    <p:cmd type="call" cmd="playFrom(0.0)">
                                      <p:cBhvr>
                                        <p:cTn id="6" dur="1000" fill="hold"/>
                                        <p:tgtEl>
                                          <p:spTgt spid="871"/>
                                        </p:tgtEl>
                                      </p:cBhvr>
                                    </p:cmd>
                                  </p:childTnLst>
                                </p:cTn>
                              </p:par>
                            </p:childTnLst>
                          </p:cTn>
                        </p:par>
                      </p:childTnLst>
                    </p:cTn>
                  </p:par>
                </p:childTnLst>
              </p:cTn>
              <p:prevCondLst>
                <p:cond evt="onPrev">
                  <p:tgtEl>
                    <p:sldTgt/>
                  </p:tgtEl>
                </p:cond>
              </p:prevCondLst>
              <p:nextCondLst>
                <p:cond evt="onNext">
                  <p:tgtEl>
                    <p:sldTgt/>
                  </p:tgtEl>
                </p:cond>
              </p:nextCondLst>
            </p:seq>
            <p:video fullScrn="0">
              <p:cMediaNode mute="0" showWhenStopped="1" numSld="1" vol="100000">
                <p:cTn id="7" fill="hold" display="0">
                  <p:stCondLst>
                    <p:cond delay="indefinite"/>
                  </p:stCondLst>
                </p:cTn>
                <p:tgtEl>
                  <p:spTgt spid="871"/>
                </p:tgtEl>
              </p:cMediaNode>
            </p:video>
            <p:seq concurrent="1" prevAc="none" nextAc="seek">
              <p:cTn id="8" evtFilter="cancelBubble" nodeType="interactiveSeq" restart="whenNotActive" fill="hold">
                <p:stCondLst>
                  <p:cond delay="0" evt="onClick">
                    <p:tgtEl>
                      <p:spTgt spid="871"/>
                    </p:tgtEl>
                  </p:cond>
                </p:stCondLst>
                <p:endSync delay="0" evt="end">
                  <p:rtn val="all"/>
                </p:endSync>
                <p:childTnLst>
                  <p:par>
                    <p:cTn id="9" fill="hold">
                      <p:stCondLst>
                        <p:cond delay="0"/>
                      </p:stCondLst>
                      <p:childTnLst>
                        <p:par>
                          <p:cTn id="10" fill="hold">
                            <p:stCondLst>
                              <p:cond delay="0"/>
                            </p:stCondLst>
                            <p:childTnLst>
                              <p:par>
                                <p:cTn id="11" presetClass="mediacall" nodeType="clickEffect" presetSubtype="0" presetID="2" fill="hold">
                                  <p:stCondLst>
                                    <p:cond delay="0"/>
                                  </p:stCondLst>
                                  <p:childTnLst>
                                    <p:cmd type="call" cmd="togglePause">
                                      <p:cBhvr>
                                        <p:cTn id="12" dur="1" fill="hold"/>
                                        <p:tgtEl>
                                          <p:spTgt spid="871"/>
                                        </p:tgtEl>
                                      </p:cBhvr>
                                    </p:cmd>
                                  </p:childTnLst>
                                </p:cTn>
                              </p:par>
                            </p:childTnLst>
                          </p:cTn>
                        </p:par>
                      </p:childTnLst>
                    </p:cTn>
                  </p:par>
                </p:childTnLst>
              </p:cTn>
              <p:nextCondLst>
                <p:cond delay="0" evt="onClick">
                  <p:tgtEl>
                    <p:spTgt spid="871"/>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E2E2E2"/>
        </a:solidFill>
      </p:bgPr>
    </p:bg>
    <p:spTree>
      <p:nvGrpSpPr>
        <p:cNvPr id="1" name=""/>
        <p:cNvGrpSpPr/>
        <p:nvPr/>
      </p:nvGrpSpPr>
      <p:grpSpPr>
        <a:xfrm>
          <a:off x="0" y="0"/>
          <a:ext cx="0" cy="0"/>
          <a:chOff x="0" y="0"/>
          <a:chExt cx="0" cy="0"/>
        </a:xfrm>
      </p:grpSpPr>
      <p:pic>
        <p:nvPicPr>
          <p:cNvPr id="903" name="c1-1.mov" descr="c1-1.mov"/>
          <p:cNvPicPr>
            <a:picLocks noChangeAspect="0"/>
          </p:cNvPicPr>
          <p:nvPr>
            <a:videoFile r:link="rId2"/>
            <p:extLst>
              <p:ext uri="{DAA4B4D4-6D71-4841-9C94-3DE7FCFB9230}">
                <p14:media xmlns:p14="http://schemas.microsoft.com/office/powerpoint/2010/main" r:embed="rId3"/>
              </p:ext>
            </p:extLst>
          </p:nvPr>
        </p:nvPicPr>
        <p:blipFill>
          <a:blip r:embed="rId4">
            <a:extLst/>
          </a:blip>
          <a:stretch>
            <a:fillRect/>
          </a:stretch>
        </p:blipFill>
        <p:spPr>
          <a:xfrm>
            <a:off x="0" y="0"/>
            <a:ext cx="24384000" cy="13716000"/>
          </a:xfrm>
          <a:prstGeom prst="rect">
            <a:avLst/>
          </a:prstGeom>
          <a:ln w="12700">
            <a:miter lim="400000"/>
          </a:ln>
        </p:spPr>
      </p:pic>
      <p:sp>
        <p:nvSpPr>
          <p:cNvPr id="904" name="Rectangle"/>
          <p:cNvSpPr/>
          <p:nvPr/>
        </p:nvSpPr>
        <p:spPr>
          <a:xfrm>
            <a:off x="7363021" y="4082865"/>
            <a:ext cx="8635027" cy="8128463"/>
          </a:xfrm>
          <a:prstGeom prst="rect">
            <a:avLst/>
          </a:prstGeom>
          <a:ln w="25400">
            <a:solidFill>
              <a:srgbClr val="000000"/>
            </a:solidFill>
            <a:miter lim="400000"/>
          </a:ln>
        </p:spPr>
        <p:txBody>
          <a:bodyPr lIns="50800" tIns="50800" rIns="50800" bIns="50800" anchor="ctr"/>
          <a:lstStyle/>
          <a:p>
            <a:pPr defTabSz="825500">
              <a:defRPr sz="3200">
                <a:solidFill>
                  <a:srgbClr val="000000"/>
                </a:solidFill>
                <a:latin typeface="Archivo SemiBold Medium"/>
                <a:ea typeface="Archivo SemiBold Medium"/>
                <a:cs typeface="Archivo SemiBold Medium"/>
                <a:sym typeface="Archivo SemiBold Medium"/>
              </a:defRPr>
            </a:pPr>
          </a:p>
        </p:txBody>
      </p:sp>
      <p:pic>
        <p:nvPicPr>
          <p:cNvPr id="905" name="PlaceholderImage.png" descr="PlaceholderImage.png"/>
          <p:cNvPicPr>
            <a:picLocks noChangeAspect="0"/>
          </p:cNvPicPr>
          <p:nvPr/>
        </p:nvPicPr>
        <p:blipFill>
          <a:blip r:embed="rId5">
            <a:extLst/>
          </a:blip>
          <a:srcRect l="0" t="2955" r="0" b="2955"/>
          <a:stretch>
            <a:fillRect/>
          </a:stretch>
        </p:blipFill>
        <p:spPr>
          <a:xfrm>
            <a:off x="6853343" y="4591096"/>
            <a:ext cx="8638558" cy="8127873"/>
          </a:xfrm>
          <a:prstGeom prst="rect">
            <a:avLst/>
          </a:prstGeom>
          <a:ln w="12700">
            <a:miter lim="400000"/>
          </a:ln>
        </p:spPr>
      </p:pic>
      <p:sp>
        <p:nvSpPr>
          <p:cNvPr id="906" name="Timeline"/>
          <p:cNvSpPr txBox="1"/>
          <p:nvPr/>
        </p:nvSpPr>
        <p:spPr>
          <a:xfrm>
            <a:off x="18620303" y="762000"/>
            <a:ext cx="5005852" cy="609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r">
              <a:lnSpc>
                <a:spcPct val="90000"/>
              </a:lnSpc>
              <a:defRPr spc="-64" sz="3200">
                <a:solidFill>
                  <a:srgbClr val="000000"/>
                </a:solidFill>
                <a:latin typeface="Outfit Thin Regular"/>
                <a:ea typeface="Outfit Thin Regular"/>
                <a:cs typeface="Outfit Thin Regular"/>
                <a:sym typeface="Outfit Thin Regular"/>
              </a:defRPr>
            </a:lvl1pPr>
          </a:lstStyle>
          <a:p>
            <a:pPr/>
            <a:r>
              <a:t>Timeline</a:t>
            </a:r>
          </a:p>
        </p:txBody>
      </p:sp>
      <p:sp>
        <p:nvSpPr>
          <p:cNvPr id="907" name="Jun"/>
          <p:cNvSpPr txBox="1"/>
          <p:nvPr/>
        </p:nvSpPr>
        <p:spPr>
          <a:xfrm>
            <a:off x="784509" y="-791320"/>
            <a:ext cx="15186189" cy="9702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1200" sz="60000">
                <a:solidFill>
                  <a:srgbClr val="000000"/>
                </a:solidFill>
                <a:latin typeface="Outfit Thin Light"/>
                <a:ea typeface="Outfit Thin Light"/>
                <a:cs typeface="Outfit Thin Light"/>
                <a:sym typeface="Outfit Thin Light"/>
              </a:defRPr>
            </a:lvl1pPr>
          </a:lstStyle>
          <a:p>
            <a:pPr/>
            <a:r>
              <a:t>Jun</a:t>
            </a:r>
          </a:p>
        </p:txBody>
      </p:sp>
      <p:sp>
        <p:nvSpPr>
          <p:cNvPr id="908" name="🌎 Facebook"/>
          <p:cNvSpPr/>
          <p:nvPr/>
        </p:nvSpPr>
        <p:spPr>
          <a:xfrm rot="952848">
            <a:off x="11233756" y="2756452"/>
            <a:ext cx="3089577" cy="1270001"/>
          </a:xfrm>
          <a:prstGeom prst="roundRect">
            <a:avLst>
              <a:gd name="adj" fmla="val 20616"/>
            </a:avLst>
          </a:prstGeom>
          <a:solidFill>
            <a:srgbClr val="EC6740"/>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defTabSz="825500">
              <a:defRPr sz="3200">
                <a:solidFill>
                  <a:srgbClr val="FFFFFF"/>
                </a:solidFill>
                <a:latin typeface="Outfit Thin Regular"/>
                <a:ea typeface="Outfit Thin Regular"/>
                <a:cs typeface="Outfit Thin Regular"/>
                <a:sym typeface="Outfit Thin Regular"/>
              </a:defRPr>
            </a:lvl1pPr>
          </a:lstStyle>
          <a:p>
            <a:pPr/>
            <a:r>
              <a:t>🌎 Facebook</a:t>
            </a:r>
          </a:p>
        </p:txBody>
      </p:sp>
      <p:sp>
        <p:nvSpPr>
          <p:cNvPr id="909" name="Feb"/>
          <p:cNvSpPr txBox="1"/>
          <p:nvPr/>
        </p:nvSpPr>
        <p:spPr>
          <a:xfrm>
            <a:off x="1266889" y="8397392"/>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Feb</a:t>
            </a:r>
          </a:p>
        </p:txBody>
      </p:sp>
      <p:grpSp>
        <p:nvGrpSpPr>
          <p:cNvPr id="913" name="Group"/>
          <p:cNvGrpSpPr/>
          <p:nvPr/>
        </p:nvGrpSpPr>
        <p:grpSpPr>
          <a:xfrm>
            <a:off x="16527104" y="9354378"/>
            <a:ext cx="7119816" cy="2782077"/>
            <a:chOff x="0" y="0"/>
            <a:chExt cx="7119815" cy="2782075"/>
          </a:xfrm>
        </p:grpSpPr>
        <p:sp>
          <p:nvSpPr>
            <p:cNvPr id="910" name="Activity #3"/>
            <p:cNvSpPr txBox="1"/>
            <p:nvPr/>
          </p:nvSpPr>
          <p:spPr>
            <a:xfrm>
              <a:off x="1242193" y="288666"/>
              <a:ext cx="1630935" cy="4191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defTabSz="825500">
                <a:defRPr cap="all" sz="2000">
                  <a:solidFill>
                    <a:srgbClr val="000000"/>
                  </a:solidFill>
                  <a:latin typeface="Outfit Thin Bold"/>
                  <a:ea typeface="Outfit Thin Bold"/>
                  <a:cs typeface="Outfit Thin Bold"/>
                  <a:sym typeface="Outfit Thin Bold"/>
                </a:defRPr>
              </a:lvl1pPr>
            </a:lstStyle>
            <a:p>
              <a:pPr/>
              <a:r>
                <a:t>Activity #3</a:t>
              </a:r>
            </a:p>
          </p:txBody>
        </p:sp>
        <p:sp>
          <p:nvSpPr>
            <p:cNvPr id="911" name="Cras justo odio, dapibus ac facilisis in, egestas eget quam. Praesent commodo cursus magna, vel scelerisque nisl consectetur et."/>
            <p:cNvSpPr txBox="1"/>
            <p:nvPr/>
          </p:nvSpPr>
          <p:spPr>
            <a:xfrm>
              <a:off x="11160" y="1385075"/>
              <a:ext cx="7108656" cy="1397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ct val="120000"/>
                </a:lnSpc>
                <a:defRPr spc="72">
                  <a:solidFill>
                    <a:srgbClr val="010203"/>
                  </a:solidFill>
                  <a:latin typeface="Outfit Thin Light"/>
                  <a:ea typeface="Outfit Thin Light"/>
                  <a:cs typeface="Outfit Thin Light"/>
                  <a:sym typeface="Outfit Thin Light"/>
                </a:defRPr>
              </a:lvl1pPr>
            </a:lstStyle>
            <a:p>
              <a:pPr/>
              <a:r>
                <a:t>Cras justo odio, dapibus ac facilisis in, egestas eget quam. Praesent commodo cursus magna, vel scelerisque nisl consectetur et.</a:t>
              </a:r>
            </a:p>
          </p:txBody>
        </p:sp>
        <p:sp>
          <p:nvSpPr>
            <p:cNvPr id="912" name="03"/>
            <p:cNvSpPr/>
            <p:nvPr/>
          </p:nvSpPr>
          <p:spPr>
            <a:xfrm>
              <a:off x="0" y="0"/>
              <a:ext cx="1009732" cy="1009732"/>
            </a:xfrm>
            <a:prstGeom prst="rect">
              <a:avLst/>
            </a:prstGeom>
            <a:solidFill>
              <a:srgbClr val="FFFFFF"/>
            </a:solid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defTabSz="825500">
                <a:defRPr sz="3200">
                  <a:solidFill>
                    <a:srgbClr val="000000"/>
                  </a:solidFill>
                  <a:latin typeface="Outfit Thin Light"/>
                  <a:ea typeface="Outfit Thin Light"/>
                  <a:cs typeface="Outfit Thin Light"/>
                  <a:sym typeface="Outfit Thin Light"/>
                </a:defRPr>
              </a:lvl1pPr>
            </a:lstStyle>
            <a:p>
              <a:pPr/>
              <a:r>
                <a:t>03</a:t>
              </a:r>
            </a:p>
          </p:txBody>
        </p:sp>
      </p:grpSp>
      <p:grpSp>
        <p:nvGrpSpPr>
          <p:cNvPr id="917" name="Group"/>
          <p:cNvGrpSpPr/>
          <p:nvPr/>
        </p:nvGrpSpPr>
        <p:grpSpPr>
          <a:xfrm>
            <a:off x="16527104" y="1579545"/>
            <a:ext cx="7121999" cy="2782076"/>
            <a:chOff x="0" y="0"/>
            <a:chExt cx="7121997" cy="2782075"/>
          </a:xfrm>
        </p:grpSpPr>
        <p:sp>
          <p:nvSpPr>
            <p:cNvPr id="914" name="Cras justo odio, dapibus ac facilisis in, egestas eget quam. Praesent commodo cursus magna, vel scelerisque nisl consectetur et."/>
            <p:cNvSpPr txBox="1"/>
            <p:nvPr/>
          </p:nvSpPr>
          <p:spPr>
            <a:xfrm>
              <a:off x="11160" y="1385075"/>
              <a:ext cx="7110838" cy="1397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ct val="120000"/>
                </a:lnSpc>
                <a:defRPr spc="72">
                  <a:solidFill>
                    <a:srgbClr val="010203"/>
                  </a:solidFill>
                  <a:latin typeface="Outfit Thin Light"/>
                  <a:ea typeface="Outfit Thin Light"/>
                  <a:cs typeface="Outfit Thin Light"/>
                  <a:sym typeface="Outfit Thin Light"/>
                </a:defRPr>
              </a:lvl1pPr>
            </a:lstStyle>
            <a:p>
              <a:pPr/>
              <a:r>
                <a:t>Cras justo odio, dapibus ac facilisis in, egestas eget quam. Praesent commodo cursus magna, vel scelerisque nisl consectetur et.</a:t>
              </a:r>
            </a:p>
          </p:txBody>
        </p:sp>
        <p:sp>
          <p:nvSpPr>
            <p:cNvPr id="915" name="01"/>
            <p:cNvSpPr/>
            <p:nvPr/>
          </p:nvSpPr>
          <p:spPr>
            <a:xfrm>
              <a:off x="0" y="0"/>
              <a:ext cx="1009732" cy="1009732"/>
            </a:xfrm>
            <a:prstGeom prst="rect">
              <a:avLst/>
            </a:prstGeom>
            <a:solidFill>
              <a:srgbClr val="FFFFFF"/>
            </a:solid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defTabSz="825500">
                <a:defRPr sz="3200">
                  <a:solidFill>
                    <a:srgbClr val="000000"/>
                  </a:solidFill>
                  <a:latin typeface="Outfit Thin Light"/>
                  <a:ea typeface="Outfit Thin Light"/>
                  <a:cs typeface="Outfit Thin Light"/>
                  <a:sym typeface="Outfit Thin Light"/>
                </a:defRPr>
              </a:lvl1pPr>
            </a:lstStyle>
            <a:p>
              <a:pPr/>
              <a:r>
                <a:t>01</a:t>
              </a:r>
            </a:p>
          </p:txBody>
        </p:sp>
        <p:sp>
          <p:nvSpPr>
            <p:cNvPr id="916" name="Activity #1"/>
            <p:cNvSpPr txBox="1"/>
            <p:nvPr/>
          </p:nvSpPr>
          <p:spPr>
            <a:xfrm>
              <a:off x="1242193" y="295315"/>
              <a:ext cx="1584961" cy="4191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defTabSz="825500">
                <a:defRPr cap="all" sz="2000">
                  <a:solidFill>
                    <a:srgbClr val="000000"/>
                  </a:solidFill>
                  <a:latin typeface="Outfit Thin Bold"/>
                  <a:ea typeface="Outfit Thin Bold"/>
                  <a:cs typeface="Outfit Thin Bold"/>
                  <a:sym typeface="Outfit Thin Bold"/>
                </a:defRPr>
              </a:lvl1pPr>
            </a:lstStyle>
            <a:p>
              <a:pPr/>
              <a:r>
                <a:t>Activity #1</a:t>
              </a:r>
            </a:p>
          </p:txBody>
        </p:sp>
      </p:grpSp>
      <p:grpSp>
        <p:nvGrpSpPr>
          <p:cNvPr id="921" name="Group"/>
          <p:cNvGrpSpPr/>
          <p:nvPr/>
        </p:nvGrpSpPr>
        <p:grpSpPr>
          <a:xfrm>
            <a:off x="16527104" y="5466962"/>
            <a:ext cx="7119816" cy="2782076"/>
            <a:chOff x="0" y="0"/>
            <a:chExt cx="7119815" cy="2782075"/>
          </a:xfrm>
        </p:grpSpPr>
        <p:sp>
          <p:nvSpPr>
            <p:cNvPr id="918" name="Cras justo odio, dapibus ac facilisis in, egestas eget quam. Praesent commodo cursus magna, vel scelerisque nisl consectetur et."/>
            <p:cNvSpPr txBox="1"/>
            <p:nvPr/>
          </p:nvSpPr>
          <p:spPr>
            <a:xfrm>
              <a:off x="11160" y="1385075"/>
              <a:ext cx="7108656" cy="1397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ct val="120000"/>
                </a:lnSpc>
                <a:defRPr spc="72">
                  <a:solidFill>
                    <a:srgbClr val="010203"/>
                  </a:solidFill>
                  <a:latin typeface="Outfit Thin Light"/>
                  <a:ea typeface="Outfit Thin Light"/>
                  <a:cs typeface="Outfit Thin Light"/>
                  <a:sym typeface="Outfit Thin Light"/>
                </a:defRPr>
              </a:lvl1pPr>
            </a:lstStyle>
            <a:p>
              <a:pPr/>
              <a:r>
                <a:t>Cras justo odio, dapibus ac facilisis in, egestas eget quam. Praesent commodo cursus magna, vel scelerisque nisl consectetur et.</a:t>
              </a:r>
            </a:p>
          </p:txBody>
        </p:sp>
        <p:sp>
          <p:nvSpPr>
            <p:cNvPr id="919" name="02"/>
            <p:cNvSpPr/>
            <p:nvPr/>
          </p:nvSpPr>
          <p:spPr>
            <a:xfrm>
              <a:off x="0" y="0"/>
              <a:ext cx="1009732" cy="1009732"/>
            </a:xfrm>
            <a:prstGeom prst="rect">
              <a:avLst/>
            </a:prstGeom>
            <a:solidFill>
              <a:srgbClr val="FFFFFF"/>
            </a:solid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defTabSz="825500">
                <a:defRPr sz="3200">
                  <a:solidFill>
                    <a:srgbClr val="000000"/>
                  </a:solidFill>
                  <a:latin typeface="Outfit Thin Light"/>
                  <a:ea typeface="Outfit Thin Light"/>
                  <a:cs typeface="Outfit Thin Light"/>
                  <a:sym typeface="Outfit Thin Light"/>
                </a:defRPr>
              </a:lvl1pPr>
            </a:lstStyle>
            <a:p>
              <a:pPr/>
              <a:r>
                <a:t>02</a:t>
              </a:r>
            </a:p>
          </p:txBody>
        </p:sp>
        <p:sp>
          <p:nvSpPr>
            <p:cNvPr id="920" name="Activity #2"/>
            <p:cNvSpPr txBox="1"/>
            <p:nvPr/>
          </p:nvSpPr>
          <p:spPr>
            <a:xfrm>
              <a:off x="1242193" y="331420"/>
              <a:ext cx="1632205" cy="4191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defTabSz="825500">
                <a:defRPr cap="all" sz="2000">
                  <a:solidFill>
                    <a:srgbClr val="000000"/>
                  </a:solidFill>
                  <a:latin typeface="Outfit Thin Bold"/>
                  <a:ea typeface="Outfit Thin Bold"/>
                  <a:cs typeface="Outfit Thin Bold"/>
                  <a:sym typeface="Outfit Thin Bold"/>
                </a:defRPr>
              </a:lvl1pPr>
            </a:lstStyle>
            <a:p>
              <a:pPr/>
              <a:r>
                <a:t>Activity #2</a:t>
              </a:r>
            </a:p>
          </p:txBody>
        </p:sp>
      </p:grpSp>
      <p:sp>
        <p:nvSpPr>
          <p:cNvPr id="922" name="Mar"/>
          <p:cNvSpPr txBox="1"/>
          <p:nvPr/>
        </p:nvSpPr>
        <p:spPr>
          <a:xfrm>
            <a:off x="1266889" y="9338467"/>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Mar</a:t>
            </a:r>
          </a:p>
        </p:txBody>
      </p:sp>
      <p:sp>
        <p:nvSpPr>
          <p:cNvPr id="923" name="Apr"/>
          <p:cNvSpPr txBox="1"/>
          <p:nvPr/>
        </p:nvSpPr>
        <p:spPr>
          <a:xfrm>
            <a:off x="1266889" y="10279541"/>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Apr</a:t>
            </a:r>
          </a:p>
        </p:txBody>
      </p:sp>
      <p:sp>
        <p:nvSpPr>
          <p:cNvPr id="924" name="May"/>
          <p:cNvSpPr txBox="1"/>
          <p:nvPr/>
        </p:nvSpPr>
        <p:spPr>
          <a:xfrm>
            <a:off x="1266889" y="11220615"/>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May</a:t>
            </a:r>
          </a:p>
        </p:txBody>
      </p:sp>
      <p:sp>
        <p:nvSpPr>
          <p:cNvPr id="925" name="Jun"/>
          <p:cNvSpPr txBox="1"/>
          <p:nvPr/>
        </p:nvSpPr>
        <p:spPr>
          <a:xfrm>
            <a:off x="1266889" y="12161690"/>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Bold"/>
                <a:ea typeface="Outfit Thin Bold"/>
                <a:cs typeface="Outfit Thin Bold"/>
                <a:sym typeface="Outfit Thin Bold"/>
              </a:defRPr>
            </a:lvl1pPr>
          </a:lstStyle>
          <a:p>
            <a:pPr/>
            <a:r>
              <a:t>Jun</a:t>
            </a:r>
          </a:p>
        </p:txBody>
      </p:sp>
      <p:sp>
        <p:nvSpPr>
          <p:cNvPr id="926" name="Jul"/>
          <p:cNvSpPr txBox="1"/>
          <p:nvPr/>
        </p:nvSpPr>
        <p:spPr>
          <a:xfrm>
            <a:off x="3807728" y="7479608"/>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Jul</a:t>
            </a:r>
          </a:p>
        </p:txBody>
      </p:sp>
      <p:sp>
        <p:nvSpPr>
          <p:cNvPr id="927" name="Aug"/>
          <p:cNvSpPr txBox="1"/>
          <p:nvPr/>
        </p:nvSpPr>
        <p:spPr>
          <a:xfrm>
            <a:off x="3807728" y="8397392"/>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Aug</a:t>
            </a:r>
          </a:p>
        </p:txBody>
      </p:sp>
      <p:sp>
        <p:nvSpPr>
          <p:cNvPr id="928" name="Sep"/>
          <p:cNvSpPr txBox="1"/>
          <p:nvPr/>
        </p:nvSpPr>
        <p:spPr>
          <a:xfrm>
            <a:off x="3807727" y="9338467"/>
            <a:ext cx="2035569"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Sep</a:t>
            </a:r>
          </a:p>
        </p:txBody>
      </p:sp>
      <p:sp>
        <p:nvSpPr>
          <p:cNvPr id="929" name="Oct"/>
          <p:cNvSpPr txBox="1"/>
          <p:nvPr/>
        </p:nvSpPr>
        <p:spPr>
          <a:xfrm>
            <a:off x="3807728" y="10279541"/>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Oct</a:t>
            </a:r>
          </a:p>
        </p:txBody>
      </p:sp>
      <p:sp>
        <p:nvSpPr>
          <p:cNvPr id="930" name="Nov"/>
          <p:cNvSpPr txBox="1"/>
          <p:nvPr/>
        </p:nvSpPr>
        <p:spPr>
          <a:xfrm>
            <a:off x="3807728" y="11220615"/>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Nov</a:t>
            </a:r>
          </a:p>
        </p:txBody>
      </p:sp>
      <p:sp>
        <p:nvSpPr>
          <p:cNvPr id="931" name="Dec"/>
          <p:cNvSpPr txBox="1"/>
          <p:nvPr/>
        </p:nvSpPr>
        <p:spPr>
          <a:xfrm>
            <a:off x="3807728" y="12161690"/>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Dec</a:t>
            </a:r>
          </a:p>
        </p:txBody>
      </p:sp>
      <p:sp>
        <p:nvSpPr>
          <p:cNvPr id="932" name="Jan"/>
          <p:cNvSpPr txBox="1"/>
          <p:nvPr/>
        </p:nvSpPr>
        <p:spPr>
          <a:xfrm>
            <a:off x="1266889" y="7456319"/>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Jan</a:t>
            </a:r>
          </a:p>
        </p:txBody>
      </p:sp>
      <p:sp>
        <p:nvSpPr>
          <p:cNvPr id="933" name="Line"/>
          <p:cNvSpPr/>
          <p:nvPr/>
        </p:nvSpPr>
        <p:spPr>
          <a:xfrm>
            <a:off x="291841" y="12498240"/>
            <a:ext cx="467605" cy="1"/>
          </a:xfrm>
          <a:prstGeom prst="line">
            <a:avLst/>
          </a:prstGeom>
          <a:ln w="25400">
            <a:solidFill>
              <a:srgbClr val="000000"/>
            </a:solidFill>
            <a:miter lim="400000"/>
          </a:ln>
        </p:spPr>
        <p:txBody>
          <a:bodyPr lIns="50800" tIns="50800" rIns="50800" bIns="50800" anchor="ctr"/>
          <a:lstStyle/>
          <a:p>
            <a:pP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mediacall" nodeType="afterEffect" presetSubtype="0" presetID="1" grpId="1" fill="hold">
                                  <p:stCondLst>
                                    <p:cond delay="0"/>
                                  </p:stCondLst>
                                  <p:childTnLst>
                                    <p:cmd type="call" cmd="playFrom(0.0)">
                                      <p:cBhvr>
                                        <p:cTn id="6" dur="1000" fill="hold"/>
                                        <p:tgtEl>
                                          <p:spTgt spid="903"/>
                                        </p:tgtEl>
                                      </p:cBhvr>
                                    </p:cmd>
                                  </p:childTnLst>
                                </p:cTn>
                              </p:par>
                            </p:childTnLst>
                          </p:cTn>
                        </p:par>
                      </p:childTnLst>
                    </p:cTn>
                  </p:par>
                </p:childTnLst>
              </p:cTn>
              <p:prevCondLst>
                <p:cond evt="onPrev">
                  <p:tgtEl>
                    <p:sldTgt/>
                  </p:tgtEl>
                </p:cond>
              </p:prevCondLst>
              <p:nextCondLst>
                <p:cond evt="onNext">
                  <p:tgtEl>
                    <p:sldTgt/>
                  </p:tgtEl>
                </p:cond>
              </p:nextCondLst>
            </p:seq>
            <p:video fullScrn="0">
              <p:cMediaNode mute="0" showWhenStopped="1" numSld="1" vol="100000">
                <p:cTn id="7" fill="hold" display="0">
                  <p:stCondLst>
                    <p:cond delay="indefinite"/>
                  </p:stCondLst>
                </p:cTn>
                <p:tgtEl>
                  <p:spTgt spid="903"/>
                </p:tgtEl>
              </p:cMediaNode>
            </p:video>
            <p:seq concurrent="1" prevAc="none" nextAc="seek">
              <p:cTn id="8" evtFilter="cancelBubble" nodeType="interactiveSeq" restart="whenNotActive" fill="hold">
                <p:stCondLst>
                  <p:cond delay="0" evt="onClick">
                    <p:tgtEl>
                      <p:spTgt spid="903"/>
                    </p:tgtEl>
                  </p:cond>
                </p:stCondLst>
                <p:endSync delay="0" evt="end">
                  <p:rtn val="all"/>
                </p:endSync>
                <p:childTnLst>
                  <p:par>
                    <p:cTn id="9" fill="hold">
                      <p:stCondLst>
                        <p:cond delay="0"/>
                      </p:stCondLst>
                      <p:childTnLst>
                        <p:par>
                          <p:cTn id="10" fill="hold">
                            <p:stCondLst>
                              <p:cond delay="0"/>
                            </p:stCondLst>
                            <p:childTnLst>
                              <p:par>
                                <p:cTn id="11" presetClass="mediacall" nodeType="clickEffect" presetSubtype="0" presetID="2" fill="hold">
                                  <p:stCondLst>
                                    <p:cond delay="0"/>
                                  </p:stCondLst>
                                  <p:childTnLst>
                                    <p:cmd type="call" cmd="togglePause">
                                      <p:cBhvr>
                                        <p:cTn id="12" dur="1" fill="hold"/>
                                        <p:tgtEl>
                                          <p:spTgt spid="903"/>
                                        </p:tgtEl>
                                      </p:cBhvr>
                                    </p:cmd>
                                  </p:childTnLst>
                                </p:cTn>
                              </p:par>
                            </p:childTnLst>
                          </p:cTn>
                        </p:par>
                      </p:childTnLst>
                    </p:cTn>
                  </p:par>
                </p:childTnLst>
              </p:cTn>
              <p:nextCondLst>
                <p:cond delay="0" evt="onClick">
                  <p:tgtEl>
                    <p:spTgt spid="903"/>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E2E2E2"/>
        </a:solidFill>
      </p:bgPr>
    </p:bg>
    <p:spTree>
      <p:nvGrpSpPr>
        <p:cNvPr id="1" name=""/>
        <p:cNvGrpSpPr/>
        <p:nvPr/>
      </p:nvGrpSpPr>
      <p:grpSpPr>
        <a:xfrm>
          <a:off x="0" y="0"/>
          <a:ext cx="0" cy="0"/>
          <a:chOff x="0" y="0"/>
          <a:chExt cx="0" cy="0"/>
        </a:xfrm>
      </p:grpSpPr>
      <p:pic>
        <p:nvPicPr>
          <p:cNvPr id="935" name="c1-1.mov" descr="c1-1.mov"/>
          <p:cNvPicPr>
            <a:picLocks noChangeAspect="0"/>
          </p:cNvPicPr>
          <p:nvPr>
            <a:videoFile r:link="rId2"/>
            <p:extLst>
              <p:ext uri="{DAA4B4D4-6D71-4841-9C94-3DE7FCFB9230}">
                <p14:media xmlns:p14="http://schemas.microsoft.com/office/powerpoint/2010/main" r:embed="rId3"/>
              </p:ext>
            </p:extLst>
          </p:nvPr>
        </p:nvPicPr>
        <p:blipFill>
          <a:blip r:embed="rId4">
            <a:extLst/>
          </a:blip>
          <a:stretch>
            <a:fillRect/>
          </a:stretch>
        </p:blipFill>
        <p:spPr>
          <a:xfrm>
            <a:off x="0" y="0"/>
            <a:ext cx="24384000" cy="13716000"/>
          </a:xfrm>
          <a:prstGeom prst="rect">
            <a:avLst/>
          </a:prstGeom>
          <a:ln w="12700">
            <a:miter lim="400000"/>
          </a:ln>
        </p:spPr>
      </p:pic>
      <p:sp>
        <p:nvSpPr>
          <p:cNvPr id="936" name="Rectangle"/>
          <p:cNvSpPr/>
          <p:nvPr/>
        </p:nvSpPr>
        <p:spPr>
          <a:xfrm>
            <a:off x="7363021" y="4082865"/>
            <a:ext cx="8635027" cy="8128463"/>
          </a:xfrm>
          <a:prstGeom prst="rect">
            <a:avLst/>
          </a:prstGeom>
          <a:ln w="25400">
            <a:solidFill>
              <a:srgbClr val="000000"/>
            </a:solidFill>
            <a:miter lim="400000"/>
          </a:ln>
        </p:spPr>
        <p:txBody>
          <a:bodyPr lIns="50800" tIns="50800" rIns="50800" bIns="50800" anchor="ctr"/>
          <a:lstStyle/>
          <a:p>
            <a:pPr defTabSz="825500">
              <a:defRPr sz="3200">
                <a:solidFill>
                  <a:srgbClr val="000000"/>
                </a:solidFill>
                <a:latin typeface="Archivo SemiBold Medium"/>
                <a:ea typeface="Archivo SemiBold Medium"/>
                <a:cs typeface="Archivo SemiBold Medium"/>
                <a:sym typeface="Archivo SemiBold Medium"/>
              </a:defRPr>
            </a:pPr>
          </a:p>
        </p:txBody>
      </p:sp>
      <p:pic>
        <p:nvPicPr>
          <p:cNvPr id="937" name="PlaceholderImage.png" descr="PlaceholderImage.png"/>
          <p:cNvPicPr>
            <a:picLocks noChangeAspect="0"/>
          </p:cNvPicPr>
          <p:nvPr/>
        </p:nvPicPr>
        <p:blipFill>
          <a:blip r:embed="rId5">
            <a:extLst/>
          </a:blip>
          <a:srcRect l="0" t="2955" r="0" b="2955"/>
          <a:stretch>
            <a:fillRect/>
          </a:stretch>
        </p:blipFill>
        <p:spPr>
          <a:xfrm>
            <a:off x="6853343" y="4591096"/>
            <a:ext cx="8638558" cy="8127873"/>
          </a:xfrm>
          <a:prstGeom prst="rect">
            <a:avLst/>
          </a:prstGeom>
          <a:ln w="12700">
            <a:miter lim="400000"/>
          </a:ln>
        </p:spPr>
      </p:pic>
      <p:sp>
        <p:nvSpPr>
          <p:cNvPr id="938" name="Timeline"/>
          <p:cNvSpPr txBox="1"/>
          <p:nvPr/>
        </p:nvSpPr>
        <p:spPr>
          <a:xfrm>
            <a:off x="18620303" y="762000"/>
            <a:ext cx="5005852" cy="609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r">
              <a:lnSpc>
                <a:spcPct val="90000"/>
              </a:lnSpc>
              <a:defRPr spc="-64" sz="3200">
                <a:solidFill>
                  <a:srgbClr val="000000"/>
                </a:solidFill>
                <a:latin typeface="Outfit Thin Regular"/>
                <a:ea typeface="Outfit Thin Regular"/>
                <a:cs typeface="Outfit Thin Regular"/>
                <a:sym typeface="Outfit Thin Regular"/>
              </a:defRPr>
            </a:lvl1pPr>
          </a:lstStyle>
          <a:p>
            <a:pPr/>
            <a:r>
              <a:t>Timeline</a:t>
            </a:r>
          </a:p>
        </p:txBody>
      </p:sp>
      <p:sp>
        <p:nvSpPr>
          <p:cNvPr id="939" name="Jul"/>
          <p:cNvSpPr txBox="1"/>
          <p:nvPr/>
        </p:nvSpPr>
        <p:spPr>
          <a:xfrm>
            <a:off x="784509" y="-791320"/>
            <a:ext cx="15186189" cy="9702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1200" sz="60000">
                <a:solidFill>
                  <a:srgbClr val="000000"/>
                </a:solidFill>
                <a:latin typeface="Outfit Thin Light"/>
                <a:ea typeface="Outfit Thin Light"/>
                <a:cs typeface="Outfit Thin Light"/>
                <a:sym typeface="Outfit Thin Light"/>
              </a:defRPr>
            </a:lvl1pPr>
          </a:lstStyle>
          <a:p>
            <a:pPr/>
            <a:r>
              <a:t>Jul</a:t>
            </a:r>
          </a:p>
        </p:txBody>
      </p:sp>
      <p:sp>
        <p:nvSpPr>
          <p:cNvPr id="940" name="🌎 Facebook"/>
          <p:cNvSpPr/>
          <p:nvPr/>
        </p:nvSpPr>
        <p:spPr>
          <a:xfrm rot="952848">
            <a:off x="11233756" y="2756452"/>
            <a:ext cx="3089577" cy="1270001"/>
          </a:xfrm>
          <a:prstGeom prst="roundRect">
            <a:avLst>
              <a:gd name="adj" fmla="val 20616"/>
            </a:avLst>
          </a:prstGeom>
          <a:solidFill>
            <a:srgbClr val="EC6740"/>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defTabSz="825500">
              <a:defRPr sz="3200">
                <a:solidFill>
                  <a:srgbClr val="FFFFFF"/>
                </a:solidFill>
                <a:latin typeface="Outfit Thin Regular"/>
                <a:ea typeface="Outfit Thin Regular"/>
                <a:cs typeface="Outfit Thin Regular"/>
                <a:sym typeface="Outfit Thin Regular"/>
              </a:defRPr>
            </a:lvl1pPr>
          </a:lstStyle>
          <a:p>
            <a:pPr/>
            <a:r>
              <a:t>🌎 Facebook</a:t>
            </a:r>
          </a:p>
        </p:txBody>
      </p:sp>
      <p:sp>
        <p:nvSpPr>
          <p:cNvPr id="941" name="Feb"/>
          <p:cNvSpPr txBox="1"/>
          <p:nvPr/>
        </p:nvSpPr>
        <p:spPr>
          <a:xfrm>
            <a:off x="1266889" y="8397392"/>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Feb</a:t>
            </a:r>
          </a:p>
        </p:txBody>
      </p:sp>
      <p:grpSp>
        <p:nvGrpSpPr>
          <p:cNvPr id="945" name="Group"/>
          <p:cNvGrpSpPr/>
          <p:nvPr/>
        </p:nvGrpSpPr>
        <p:grpSpPr>
          <a:xfrm>
            <a:off x="16527104" y="9354378"/>
            <a:ext cx="7119816" cy="2782077"/>
            <a:chOff x="0" y="0"/>
            <a:chExt cx="7119815" cy="2782075"/>
          </a:xfrm>
        </p:grpSpPr>
        <p:sp>
          <p:nvSpPr>
            <p:cNvPr id="942" name="Activity #3"/>
            <p:cNvSpPr txBox="1"/>
            <p:nvPr/>
          </p:nvSpPr>
          <p:spPr>
            <a:xfrm>
              <a:off x="1242193" y="288666"/>
              <a:ext cx="1630935" cy="4191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defTabSz="825500">
                <a:defRPr cap="all" sz="2000">
                  <a:solidFill>
                    <a:srgbClr val="000000"/>
                  </a:solidFill>
                  <a:latin typeface="Outfit Thin Bold"/>
                  <a:ea typeface="Outfit Thin Bold"/>
                  <a:cs typeface="Outfit Thin Bold"/>
                  <a:sym typeface="Outfit Thin Bold"/>
                </a:defRPr>
              </a:lvl1pPr>
            </a:lstStyle>
            <a:p>
              <a:pPr/>
              <a:r>
                <a:t>Activity #3</a:t>
              </a:r>
            </a:p>
          </p:txBody>
        </p:sp>
        <p:sp>
          <p:nvSpPr>
            <p:cNvPr id="943" name="Cras justo odio, dapibus ac facilisis in, egestas eget quam. Praesent commodo cursus magna, vel scelerisque nisl consectetur et."/>
            <p:cNvSpPr txBox="1"/>
            <p:nvPr/>
          </p:nvSpPr>
          <p:spPr>
            <a:xfrm>
              <a:off x="11160" y="1385075"/>
              <a:ext cx="7108656" cy="1397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ct val="120000"/>
                </a:lnSpc>
                <a:defRPr spc="72">
                  <a:solidFill>
                    <a:srgbClr val="010203"/>
                  </a:solidFill>
                  <a:latin typeface="Outfit Thin Light"/>
                  <a:ea typeface="Outfit Thin Light"/>
                  <a:cs typeface="Outfit Thin Light"/>
                  <a:sym typeface="Outfit Thin Light"/>
                </a:defRPr>
              </a:lvl1pPr>
            </a:lstStyle>
            <a:p>
              <a:pPr/>
              <a:r>
                <a:t>Cras justo odio, dapibus ac facilisis in, egestas eget quam. Praesent commodo cursus magna, vel scelerisque nisl consectetur et.</a:t>
              </a:r>
            </a:p>
          </p:txBody>
        </p:sp>
        <p:sp>
          <p:nvSpPr>
            <p:cNvPr id="944" name="03"/>
            <p:cNvSpPr/>
            <p:nvPr/>
          </p:nvSpPr>
          <p:spPr>
            <a:xfrm>
              <a:off x="0" y="0"/>
              <a:ext cx="1009732" cy="1009732"/>
            </a:xfrm>
            <a:prstGeom prst="rect">
              <a:avLst/>
            </a:prstGeom>
            <a:solidFill>
              <a:srgbClr val="FFFFFF"/>
            </a:solid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defTabSz="825500">
                <a:defRPr sz="3200">
                  <a:solidFill>
                    <a:srgbClr val="000000"/>
                  </a:solidFill>
                  <a:latin typeface="Outfit Thin Light"/>
                  <a:ea typeface="Outfit Thin Light"/>
                  <a:cs typeface="Outfit Thin Light"/>
                  <a:sym typeface="Outfit Thin Light"/>
                </a:defRPr>
              </a:lvl1pPr>
            </a:lstStyle>
            <a:p>
              <a:pPr/>
              <a:r>
                <a:t>03</a:t>
              </a:r>
            </a:p>
          </p:txBody>
        </p:sp>
      </p:grpSp>
      <p:grpSp>
        <p:nvGrpSpPr>
          <p:cNvPr id="949" name="Group"/>
          <p:cNvGrpSpPr/>
          <p:nvPr/>
        </p:nvGrpSpPr>
        <p:grpSpPr>
          <a:xfrm>
            <a:off x="16527104" y="1579545"/>
            <a:ext cx="7121999" cy="2782076"/>
            <a:chOff x="0" y="0"/>
            <a:chExt cx="7121997" cy="2782075"/>
          </a:xfrm>
        </p:grpSpPr>
        <p:sp>
          <p:nvSpPr>
            <p:cNvPr id="946" name="Cras justo odio, dapibus ac facilisis in, egestas eget quam. Praesent commodo cursus magna, vel scelerisque nisl consectetur et."/>
            <p:cNvSpPr txBox="1"/>
            <p:nvPr/>
          </p:nvSpPr>
          <p:spPr>
            <a:xfrm>
              <a:off x="11160" y="1385075"/>
              <a:ext cx="7110838" cy="1397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ct val="120000"/>
                </a:lnSpc>
                <a:defRPr spc="72">
                  <a:solidFill>
                    <a:srgbClr val="010203"/>
                  </a:solidFill>
                  <a:latin typeface="Outfit Thin Light"/>
                  <a:ea typeface="Outfit Thin Light"/>
                  <a:cs typeface="Outfit Thin Light"/>
                  <a:sym typeface="Outfit Thin Light"/>
                </a:defRPr>
              </a:lvl1pPr>
            </a:lstStyle>
            <a:p>
              <a:pPr/>
              <a:r>
                <a:t>Cras justo odio, dapibus ac facilisis in, egestas eget quam. Praesent commodo cursus magna, vel scelerisque nisl consectetur et.</a:t>
              </a:r>
            </a:p>
          </p:txBody>
        </p:sp>
        <p:sp>
          <p:nvSpPr>
            <p:cNvPr id="947" name="01"/>
            <p:cNvSpPr/>
            <p:nvPr/>
          </p:nvSpPr>
          <p:spPr>
            <a:xfrm>
              <a:off x="0" y="0"/>
              <a:ext cx="1009732" cy="1009732"/>
            </a:xfrm>
            <a:prstGeom prst="rect">
              <a:avLst/>
            </a:prstGeom>
            <a:solidFill>
              <a:srgbClr val="FFFFFF"/>
            </a:solid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defTabSz="825500">
                <a:defRPr sz="3200">
                  <a:solidFill>
                    <a:srgbClr val="000000"/>
                  </a:solidFill>
                  <a:latin typeface="Outfit Thin Light"/>
                  <a:ea typeface="Outfit Thin Light"/>
                  <a:cs typeface="Outfit Thin Light"/>
                  <a:sym typeface="Outfit Thin Light"/>
                </a:defRPr>
              </a:lvl1pPr>
            </a:lstStyle>
            <a:p>
              <a:pPr/>
              <a:r>
                <a:t>01</a:t>
              </a:r>
            </a:p>
          </p:txBody>
        </p:sp>
        <p:sp>
          <p:nvSpPr>
            <p:cNvPr id="948" name="Activity #1"/>
            <p:cNvSpPr txBox="1"/>
            <p:nvPr/>
          </p:nvSpPr>
          <p:spPr>
            <a:xfrm>
              <a:off x="1242193" y="295315"/>
              <a:ext cx="1584961" cy="4191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defTabSz="825500">
                <a:defRPr cap="all" sz="2000">
                  <a:solidFill>
                    <a:srgbClr val="000000"/>
                  </a:solidFill>
                  <a:latin typeface="Outfit Thin Bold"/>
                  <a:ea typeface="Outfit Thin Bold"/>
                  <a:cs typeface="Outfit Thin Bold"/>
                  <a:sym typeface="Outfit Thin Bold"/>
                </a:defRPr>
              </a:lvl1pPr>
            </a:lstStyle>
            <a:p>
              <a:pPr/>
              <a:r>
                <a:t>Activity #1</a:t>
              </a:r>
            </a:p>
          </p:txBody>
        </p:sp>
      </p:grpSp>
      <p:grpSp>
        <p:nvGrpSpPr>
          <p:cNvPr id="953" name="Group"/>
          <p:cNvGrpSpPr/>
          <p:nvPr/>
        </p:nvGrpSpPr>
        <p:grpSpPr>
          <a:xfrm>
            <a:off x="16527104" y="5466962"/>
            <a:ext cx="7119816" cy="2782076"/>
            <a:chOff x="0" y="0"/>
            <a:chExt cx="7119815" cy="2782075"/>
          </a:xfrm>
        </p:grpSpPr>
        <p:sp>
          <p:nvSpPr>
            <p:cNvPr id="950" name="Cras justo odio, dapibus ac facilisis in, egestas eget quam. Praesent commodo cursus magna, vel scelerisque nisl consectetur et."/>
            <p:cNvSpPr txBox="1"/>
            <p:nvPr/>
          </p:nvSpPr>
          <p:spPr>
            <a:xfrm>
              <a:off x="11160" y="1385075"/>
              <a:ext cx="7108656" cy="1397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ct val="120000"/>
                </a:lnSpc>
                <a:defRPr spc="72">
                  <a:solidFill>
                    <a:srgbClr val="010203"/>
                  </a:solidFill>
                  <a:latin typeface="Outfit Thin Light"/>
                  <a:ea typeface="Outfit Thin Light"/>
                  <a:cs typeface="Outfit Thin Light"/>
                  <a:sym typeface="Outfit Thin Light"/>
                </a:defRPr>
              </a:lvl1pPr>
            </a:lstStyle>
            <a:p>
              <a:pPr/>
              <a:r>
                <a:t>Cras justo odio, dapibus ac facilisis in, egestas eget quam. Praesent commodo cursus magna, vel scelerisque nisl consectetur et.</a:t>
              </a:r>
            </a:p>
          </p:txBody>
        </p:sp>
        <p:sp>
          <p:nvSpPr>
            <p:cNvPr id="951" name="02"/>
            <p:cNvSpPr/>
            <p:nvPr/>
          </p:nvSpPr>
          <p:spPr>
            <a:xfrm>
              <a:off x="0" y="0"/>
              <a:ext cx="1009732" cy="1009732"/>
            </a:xfrm>
            <a:prstGeom prst="rect">
              <a:avLst/>
            </a:prstGeom>
            <a:solidFill>
              <a:srgbClr val="FFFFFF"/>
            </a:solid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defTabSz="825500">
                <a:defRPr sz="3200">
                  <a:solidFill>
                    <a:srgbClr val="000000"/>
                  </a:solidFill>
                  <a:latin typeface="Outfit Thin Light"/>
                  <a:ea typeface="Outfit Thin Light"/>
                  <a:cs typeface="Outfit Thin Light"/>
                  <a:sym typeface="Outfit Thin Light"/>
                </a:defRPr>
              </a:lvl1pPr>
            </a:lstStyle>
            <a:p>
              <a:pPr/>
              <a:r>
                <a:t>02</a:t>
              </a:r>
            </a:p>
          </p:txBody>
        </p:sp>
        <p:sp>
          <p:nvSpPr>
            <p:cNvPr id="952" name="Activity #2"/>
            <p:cNvSpPr txBox="1"/>
            <p:nvPr/>
          </p:nvSpPr>
          <p:spPr>
            <a:xfrm>
              <a:off x="1242193" y="331420"/>
              <a:ext cx="1632205" cy="4191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defTabSz="825500">
                <a:defRPr cap="all" sz="2000">
                  <a:solidFill>
                    <a:srgbClr val="000000"/>
                  </a:solidFill>
                  <a:latin typeface="Outfit Thin Bold"/>
                  <a:ea typeface="Outfit Thin Bold"/>
                  <a:cs typeface="Outfit Thin Bold"/>
                  <a:sym typeface="Outfit Thin Bold"/>
                </a:defRPr>
              </a:lvl1pPr>
            </a:lstStyle>
            <a:p>
              <a:pPr/>
              <a:r>
                <a:t>Activity #2</a:t>
              </a:r>
            </a:p>
          </p:txBody>
        </p:sp>
      </p:grpSp>
      <p:sp>
        <p:nvSpPr>
          <p:cNvPr id="954" name="Mar"/>
          <p:cNvSpPr txBox="1"/>
          <p:nvPr/>
        </p:nvSpPr>
        <p:spPr>
          <a:xfrm>
            <a:off x="1266889" y="9338467"/>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Mar</a:t>
            </a:r>
          </a:p>
        </p:txBody>
      </p:sp>
      <p:sp>
        <p:nvSpPr>
          <p:cNvPr id="955" name="Apr"/>
          <p:cNvSpPr txBox="1"/>
          <p:nvPr/>
        </p:nvSpPr>
        <p:spPr>
          <a:xfrm>
            <a:off x="1266889" y="10279541"/>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Apr</a:t>
            </a:r>
          </a:p>
        </p:txBody>
      </p:sp>
      <p:sp>
        <p:nvSpPr>
          <p:cNvPr id="956" name="May"/>
          <p:cNvSpPr txBox="1"/>
          <p:nvPr/>
        </p:nvSpPr>
        <p:spPr>
          <a:xfrm>
            <a:off x="1266889" y="11220615"/>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May</a:t>
            </a:r>
          </a:p>
        </p:txBody>
      </p:sp>
      <p:sp>
        <p:nvSpPr>
          <p:cNvPr id="957" name="Jun"/>
          <p:cNvSpPr txBox="1"/>
          <p:nvPr/>
        </p:nvSpPr>
        <p:spPr>
          <a:xfrm>
            <a:off x="1266889" y="12161690"/>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Jun</a:t>
            </a:r>
          </a:p>
        </p:txBody>
      </p:sp>
      <p:sp>
        <p:nvSpPr>
          <p:cNvPr id="958" name="Jul"/>
          <p:cNvSpPr txBox="1"/>
          <p:nvPr/>
        </p:nvSpPr>
        <p:spPr>
          <a:xfrm>
            <a:off x="3807728" y="7479608"/>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Bold"/>
                <a:ea typeface="Outfit Thin Bold"/>
                <a:cs typeface="Outfit Thin Bold"/>
                <a:sym typeface="Outfit Thin Bold"/>
              </a:defRPr>
            </a:lvl1pPr>
          </a:lstStyle>
          <a:p>
            <a:pPr/>
            <a:r>
              <a:t>Jul</a:t>
            </a:r>
          </a:p>
        </p:txBody>
      </p:sp>
      <p:sp>
        <p:nvSpPr>
          <p:cNvPr id="959" name="Aug"/>
          <p:cNvSpPr txBox="1"/>
          <p:nvPr/>
        </p:nvSpPr>
        <p:spPr>
          <a:xfrm>
            <a:off x="3807728" y="8397392"/>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Aug</a:t>
            </a:r>
          </a:p>
        </p:txBody>
      </p:sp>
      <p:sp>
        <p:nvSpPr>
          <p:cNvPr id="960" name="Sep"/>
          <p:cNvSpPr txBox="1"/>
          <p:nvPr/>
        </p:nvSpPr>
        <p:spPr>
          <a:xfrm>
            <a:off x="3807727" y="9338467"/>
            <a:ext cx="2035569"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Sep</a:t>
            </a:r>
          </a:p>
        </p:txBody>
      </p:sp>
      <p:sp>
        <p:nvSpPr>
          <p:cNvPr id="961" name="Oct"/>
          <p:cNvSpPr txBox="1"/>
          <p:nvPr/>
        </p:nvSpPr>
        <p:spPr>
          <a:xfrm>
            <a:off x="3807728" y="10279541"/>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Oct</a:t>
            </a:r>
          </a:p>
        </p:txBody>
      </p:sp>
      <p:sp>
        <p:nvSpPr>
          <p:cNvPr id="962" name="Nov"/>
          <p:cNvSpPr txBox="1"/>
          <p:nvPr/>
        </p:nvSpPr>
        <p:spPr>
          <a:xfrm>
            <a:off x="3807728" y="11220615"/>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Nov</a:t>
            </a:r>
          </a:p>
        </p:txBody>
      </p:sp>
      <p:sp>
        <p:nvSpPr>
          <p:cNvPr id="963" name="Dec"/>
          <p:cNvSpPr txBox="1"/>
          <p:nvPr/>
        </p:nvSpPr>
        <p:spPr>
          <a:xfrm>
            <a:off x="3807728" y="12161690"/>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Dec</a:t>
            </a:r>
          </a:p>
        </p:txBody>
      </p:sp>
      <p:sp>
        <p:nvSpPr>
          <p:cNvPr id="964" name="Jan"/>
          <p:cNvSpPr txBox="1"/>
          <p:nvPr/>
        </p:nvSpPr>
        <p:spPr>
          <a:xfrm>
            <a:off x="1266889" y="7456319"/>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Jan</a:t>
            </a:r>
          </a:p>
        </p:txBody>
      </p:sp>
      <p:sp>
        <p:nvSpPr>
          <p:cNvPr id="965" name="Line"/>
          <p:cNvSpPr/>
          <p:nvPr/>
        </p:nvSpPr>
        <p:spPr>
          <a:xfrm>
            <a:off x="2835275" y="7792869"/>
            <a:ext cx="467605" cy="1"/>
          </a:xfrm>
          <a:prstGeom prst="line">
            <a:avLst/>
          </a:prstGeom>
          <a:ln w="25400">
            <a:solidFill>
              <a:srgbClr val="000000"/>
            </a:solidFill>
            <a:miter lim="400000"/>
          </a:ln>
        </p:spPr>
        <p:txBody>
          <a:bodyPr lIns="50800" tIns="50800" rIns="50800" bIns="50800" anchor="ctr"/>
          <a:lstStyle/>
          <a:p>
            <a:pP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mediacall" nodeType="afterEffect" presetSubtype="0" presetID="1" grpId="1" fill="hold">
                                  <p:stCondLst>
                                    <p:cond delay="0"/>
                                  </p:stCondLst>
                                  <p:childTnLst>
                                    <p:cmd type="call" cmd="playFrom(0.0)">
                                      <p:cBhvr>
                                        <p:cTn id="6" dur="1000" fill="hold"/>
                                        <p:tgtEl>
                                          <p:spTgt spid="935"/>
                                        </p:tgtEl>
                                      </p:cBhvr>
                                    </p:cmd>
                                  </p:childTnLst>
                                </p:cTn>
                              </p:par>
                            </p:childTnLst>
                          </p:cTn>
                        </p:par>
                      </p:childTnLst>
                    </p:cTn>
                  </p:par>
                </p:childTnLst>
              </p:cTn>
              <p:prevCondLst>
                <p:cond evt="onPrev">
                  <p:tgtEl>
                    <p:sldTgt/>
                  </p:tgtEl>
                </p:cond>
              </p:prevCondLst>
              <p:nextCondLst>
                <p:cond evt="onNext">
                  <p:tgtEl>
                    <p:sldTgt/>
                  </p:tgtEl>
                </p:cond>
              </p:nextCondLst>
            </p:seq>
            <p:video fullScrn="0">
              <p:cMediaNode mute="0" showWhenStopped="1" numSld="1" vol="100000">
                <p:cTn id="7" fill="hold" display="0">
                  <p:stCondLst>
                    <p:cond delay="indefinite"/>
                  </p:stCondLst>
                </p:cTn>
                <p:tgtEl>
                  <p:spTgt spid="935"/>
                </p:tgtEl>
              </p:cMediaNode>
            </p:video>
            <p:seq concurrent="1" prevAc="none" nextAc="seek">
              <p:cTn id="8" evtFilter="cancelBubble" nodeType="interactiveSeq" restart="whenNotActive" fill="hold">
                <p:stCondLst>
                  <p:cond delay="0" evt="onClick">
                    <p:tgtEl>
                      <p:spTgt spid="935"/>
                    </p:tgtEl>
                  </p:cond>
                </p:stCondLst>
                <p:endSync delay="0" evt="end">
                  <p:rtn val="all"/>
                </p:endSync>
                <p:childTnLst>
                  <p:par>
                    <p:cTn id="9" fill="hold">
                      <p:stCondLst>
                        <p:cond delay="0"/>
                      </p:stCondLst>
                      <p:childTnLst>
                        <p:par>
                          <p:cTn id="10" fill="hold">
                            <p:stCondLst>
                              <p:cond delay="0"/>
                            </p:stCondLst>
                            <p:childTnLst>
                              <p:par>
                                <p:cTn id="11" presetClass="mediacall" nodeType="clickEffect" presetSubtype="0" presetID="2" fill="hold">
                                  <p:stCondLst>
                                    <p:cond delay="0"/>
                                  </p:stCondLst>
                                  <p:childTnLst>
                                    <p:cmd type="call" cmd="togglePause">
                                      <p:cBhvr>
                                        <p:cTn id="12" dur="1" fill="hold"/>
                                        <p:tgtEl>
                                          <p:spTgt spid="935"/>
                                        </p:tgtEl>
                                      </p:cBhvr>
                                    </p:cmd>
                                  </p:childTnLst>
                                </p:cTn>
                              </p:par>
                            </p:childTnLst>
                          </p:cTn>
                        </p:par>
                      </p:childTnLst>
                    </p:cTn>
                  </p:par>
                </p:childTnLst>
              </p:cTn>
              <p:nextCondLst>
                <p:cond delay="0" evt="onClick">
                  <p:tgtEl>
                    <p:spTgt spid="935"/>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E2E2E2"/>
        </a:solidFill>
      </p:bgPr>
    </p:bg>
    <p:spTree>
      <p:nvGrpSpPr>
        <p:cNvPr id="1" name=""/>
        <p:cNvGrpSpPr/>
        <p:nvPr/>
      </p:nvGrpSpPr>
      <p:grpSpPr>
        <a:xfrm>
          <a:off x="0" y="0"/>
          <a:ext cx="0" cy="0"/>
          <a:chOff x="0" y="0"/>
          <a:chExt cx="0" cy="0"/>
        </a:xfrm>
      </p:grpSpPr>
      <p:pic>
        <p:nvPicPr>
          <p:cNvPr id="967" name="c1-1.mov" descr="c1-1.mov"/>
          <p:cNvPicPr>
            <a:picLocks noChangeAspect="0"/>
          </p:cNvPicPr>
          <p:nvPr>
            <a:videoFile r:link="rId2"/>
            <p:extLst>
              <p:ext uri="{DAA4B4D4-6D71-4841-9C94-3DE7FCFB9230}">
                <p14:media xmlns:p14="http://schemas.microsoft.com/office/powerpoint/2010/main" r:embed="rId3"/>
              </p:ext>
            </p:extLst>
          </p:nvPr>
        </p:nvPicPr>
        <p:blipFill>
          <a:blip r:embed="rId4">
            <a:extLst/>
          </a:blip>
          <a:stretch>
            <a:fillRect/>
          </a:stretch>
        </p:blipFill>
        <p:spPr>
          <a:xfrm>
            <a:off x="0" y="0"/>
            <a:ext cx="24384000" cy="13716000"/>
          </a:xfrm>
          <a:prstGeom prst="rect">
            <a:avLst/>
          </a:prstGeom>
          <a:ln w="12700">
            <a:miter lim="400000"/>
          </a:ln>
        </p:spPr>
      </p:pic>
      <p:sp>
        <p:nvSpPr>
          <p:cNvPr id="968" name="Rectangle"/>
          <p:cNvSpPr/>
          <p:nvPr/>
        </p:nvSpPr>
        <p:spPr>
          <a:xfrm>
            <a:off x="7363021" y="4082865"/>
            <a:ext cx="8635027" cy="8128463"/>
          </a:xfrm>
          <a:prstGeom prst="rect">
            <a:avLst/>
          </a:prstGeom>
          <a:ln w="25400">
            <a:solidFill>
              <a:srgbClr val="000000"/>
            </a:solidFill>
            <a:miter lim="400000"/>
          </a:ln>
        </p:spPr>
        <p:txBody>
          <a:bodyPr lIns="50800" tIns="50800" rIns="50800" bIns="50800" anchor="ctr"/>
          <a:lstStyle/>
          <a:p>
            <a:pPr defTabSz="825500">
              <a:defRPr sz="3200">
                <a:solidFill>
                  <a:srgbClr val="000000"/>
                </a:solidFill>
                <a:latin typeface="Archivo SemiBold Medium"/>
                <a:ea typeface="Archivo SemiBold Medium"/>
                <a:cs typeface="Archivo SemiBold Medium"/>
                <a:sym typeface="Archivo SemiBold Medium"/>
              </a:defRPr>
            </a:pPr>
          </a:p>
        </p:txBody>
      </p:sp>
      <p:pic>
        <p:nvPicPr>
          <p:cNvPr id="969" name="PlaceholderImage.png" descr="PlaceholderImage.png"/>
          <p:cNvPicPr>
            <a:picLocks noChangeAspect="0"/>
          </p:cNvPicPr>
          <p:nvPr/>
        </p:nvPicPr>
        <p:blipFill>
          <a:blip r:embed="rId5">
            <a:extLst/>
          </a:blip>
          <a:srcRect l="0" t="2955" r="0" b="2955"/>
          <a:stretch>
            <a:fillRect/>
          </a:stretch>
        </p:blipFill>
        <p:spPr>
          <a:xfrm>
            <a:off x="6853343" y="4591096"/>
            <a:ext cx="8638558" cy="8127873"/>
          </a:xfrm>
          <a:prstGeom prst="rect">
            <a:avLst/>
          </a:prstGeom>
          <a:ln w="12700">
            <a:miter lim="400000"/>
          </a:ln>
        </p:spPr>
      </p:pic>
      <p:sp>
        <p:nvSpPr>
          <p:cNvPr id="970" name="Timeline"/>
          <p:cNvSpPr txBox="1"/>
          <p:nvPr/>
        </p:nvSpPr>
        <p:spPr>
          <a:xfrm>
            <a:off x="18620303" y="762000"/>
            <a:ext cx="5005852" cy="609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r">
              <a:lnSpc>
                <a:spcPct val="90000"/>
              </a:lnSpc>
              <a:defRPr spc="-64" sz="3200">
                <a:solidFill>
                  <a:srgbClr val="000000"/>
                </a:solidFill>
                <a:latin typeface="Outfit Thin Regular"/>
                <a:ea typeface="Outfit Thin Regular"/>
                <a:cs typeface="Outfit Thin Regular"/>
                <a:sym typeface="Outfit Thin Regular"/>
              </a:defRPr>
            </a:lvl1pPr>
          </a:lstStyle>
          <a:p>
            <a:pPr/>
            <a:r>
              <a:t>Timeline</a:t>
            </a:r>
          </a:p>
        </p:txBody>
      </p:sp>
      <p:sp>
        <p:nvSpPr>
          <p:cNvPr id="971" name="Aug"/>
          <p:cNvSpPr txBox="1"/>
          <p:nvPr/>
        </p:nvSpPr>
        <p:spPr>
          <a:xfrm>
            <a:off x="784509" y="-791320"/>
            <a:ext cx="15186189" cy="9702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1200" sz="60000">
                <a:solidFill>
                  <a:srgbClr val="000000"/>
                </a:solidFill>
                <a:latin typeface="Outfit Thin Light"/>
                <a:ea typeface="Outfit Thin Light"/>
                <a:cs typeface="Outfit Thin Light"/>
                <a:sym typeface="Outfit Thin Light"/>
              </a:defRPr>
            </a:lvl1pPr>
          </a:lstStyle>
          <a:p>
            <a:pPr/>
            <a:r>
              <a:t>Aug</a:t>
            </a:r>
          </a:p>
        </p:txBody>
      </p:sp>
      <p:sp>
        <p:nvSpPr>
          <p:cNvPr id="972" name="🌎 Facebook"/>
          <p:cNvSpPr/>
          <p:nvPr/>
        </p:nvSpPr>
        <p:spPr>
          <a:xfrm rot="952848">
            <a:off x="11233756" y="2756452"/>
            <a:ext cx="3089577" cy="1270001"/>
          </a:xfrm>
          <a:prstGeom prst="roundRect">
            <a:avLst>
              <a:gd name="adj" fmla="val 20616"/>
            </a:avLst>
          </a:prstGeom>
          <a:solidFill>
            <a:srgbClr val="EC6740"/>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defTabSz="825500">
              <a:defRPr sz="3200">
                <a:solidFill>
                  <a:srgbClr val="FFFFFF"/>
                </a:solidFill>
                <a:latin typeface="Outfit Thin Regular"/>
                <a:ea typeface="Outfit Thin Regular"/>
                <a:cs typeface="Outfit Thin Regular"/>
                <a:sym typeface="Outfit Thin Regular"/>
              </a:defRPr>
            </a:lvl1pPr>
          </a:lstStyle>
          <a:p>
            <a:pPr/>
            <a:r>
              <a:t>🌎 Facebook</a:t>
            </a:r>
          </a:p>
        </p:txBody>
      </p:sp>
      <p:sp>
        <p:nvSpPr>
          <p:cNvPr id="973" name="Feb"/>
          <p:cNvSpPr txBox="1"/>
          <p:nvPr/>
        </p:nvSpPr>
        <p:spPr>
          <a:xfrm>
            <a:off x="1266889" y="8397392"/>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Feb</a:t>
            </a:r>
          </a:p>
        </p:txBody>
      </p:sp>
      <p:grpSp>
        <p:nvGrpSpPr>
          <p:cNvPr id="977" name="Group"/>
          <p:cNvGrpSpPr/>
          <p:nvPr/>
        </p:nvGrpSpPr>
        <p:grpSpPr>
          <a:xfrm>
            <a:off x="16527104" y="9354378"/>
            <a:ext cx="7119816" cy="2782077"/>
            <a:chOff x="0" y="0"/>
            <a:chExt cx="7119815" cy="2782075"/>
          </a:xfrm>
        </p:grpSpPr>
        <p:sp>
          <p:nvSpPr>
            <p:cNvPr id="974" name="Activity #3"/>
            <p:cNvSpPr txBox="1"/>
            <p:nvPr/>
          </p:nvSpPr>
          <p:spPr>
            <a:xfrm>
              <a:off x="1242193" y="288666"/>
              <a:ext cx="1630935" cy="4191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defTabSz="825500">
                <a:defRPr cap="all" sz="2000">
                  <a:solidFill>
                    <a:srgbClr val="000000"/>
                  </a:solidFill>
                  <a:latin typeface="Outfit Thin Bold"/>
                  <a:ea typeface="Outfit Thin Bold"/>
                  <a:cs typeface="Outfit Thin Bold"/>
                  <a:sym typeface="Outfit Thin Bold"/>
                </a:defRPr>
              </a:lvl1pPr>
            </a:lstStyle>
            <a:p>
              <a:pPr/>
              <a:r>
                <a:t>Activity #3</a:t>
              </a:r>
            </a:p>
          </p:txBody>
        </p:sp>
        <p:sp>
          <p:nvSpPr>
            <p:cNvPr id="975" name="Cras justo odio, dapibus ac facilisis in, egestas eget quam. Praesent commodo cursus magna, vel scelerisque nisl consectetur et."/>
            <p:cNvSpPr txBox="1"/>
            <p:nvPr/>
          </p:nvSpPr>
          <p:spPr>
            <a:xfrm>
              <a:off x="11160" y="1385075"/>
              <a:ext cx="7108656" cy="1397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ct val="120000"/>
                </a:lnSpc>
                <a:defRPr spc="72">
                  <a:solidFill>
                    <a:srgbClr val="010203"/>
                  </a:solidFill>
                  <a:latin typeface="Outfit Thin Light"/>
                  <a:ea typeface="Outfit Thin Light"/>
                  <a:cs typeface="Outfit Thin Light"/>
                  <a:sym typeface="Outfit Thin Light"/>
                </a:defRPr>
              </a:lvl1pPr>
            </a:lstStyle>
            <a:p>
              <a:pPr/>
              <a:r>
                <a:t>Cras justo odio, dapibus ac facilisis in, egestas eget quam. Praesent commodo cursus magna, vel scelerisque nisl consectetur et.</a:t>
              </a:r>
            </a:p>
          </p:txBody>
        </p:sp>
        <p:sp>
          <p:nvSpPr>
            <p:cNvPr id="976" name="03"/>
            <p:cNvSpPr/>
            <p:nvPr/>
          </p:nvSpPr>
          <p:spPr>
            <a:xfrm>
              <a:off x="0" y="0"/>
              <a:ext cx="1009732" cy="1009732"/>
            </a:xfrm>
            <a:prstGeom prst="rect">
              <a:avLst/>
            </a:prstGeom>
            <a:solidFill>
              <a:srgbClr val="FFFFFF"/>
            </a:solid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defTabSz="825500">
                <a:defRPr sz="3200">
                  <a:solidFill>
                    <a:srgbClr val="000000"/>
                  </a:solidFill>
                  <a:latin typeface="Outfit Thin Light"/>
                  <a:ea typeface="Outfit Thin Light"/>
                  <a:cs typeface="Outfit Thin Light"/>
                  <a:sym typeface="Outfit Thin Light"/>
                </a:defRPr>
              </a:lvl1pPr>
            </a:lstStyle>
            <a:p>
              <a:pPr/>
              <a:r>
                <a:t>03</a:t>
              </a:r>
            </a:p>
          </p:txBody>
        </p:sp>
      </p:grpSp>
      <p:grpSp>
        <p:nvGrpSpPr>
          <p:cNvPr id="981" name="Group"/>
          <p:cNvGrpSpPr/>
          <p:nvPr/>
        </p:nvGrpSpPr>
        <p:grpSpPr>
          <a:xfrm>
            <a:off x="16527104" y="1579545"/>
            <a:ext cx="7121999" cy="2782076"/>
            <a:chOff x="0" y="0"/>
            <a:chExt cx="7121997" cy="2782075"/>
          </a:xfrm>
        </p:grpSpPr>
        <p:sp>
          <p:nvSpPr>
            <p:cNvPr id="978" name="Cras justo odio, dapibus ac facilisis in, egestas eget quam. Praesent commodo cursus magna, vel scelerisque nisl consectetur et."/>
            <p:cNvSpPr txBox="1"/>
            <p:nvPr/>
          </p:nvSpPr>
          <p:spPr>
            <a:xfrm>
              <a:off x="11160" y="1385075"/>
              <a:ext cx="7110838" cy="1397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ct val="120000"/>
                </a:lnSpc>
                <a:defRPr spc="72">
                  <a:solidFill>
                    <a:srgbClr val="010203"/>
                  </a:solidFill>
                  <a:latin typeface="Outfit Thin Light"/>
                  <a:ea typeface="Outfit Thin Light"/>
                  <a:cs typeface="Outfit Thin Light"/>
                  <a:sym typeface="Outfit Thin Light"/>
                </a:defRPr>
              </a:lvl1pPr>
            </a:lstStyle>
            <a:p>
              <a:pPr/>
              <a:r>
                <a:t>Cras justo odio, dapibus ac facilisis in, egestas eget quam. Praesent commodo cursus magna, vel scelerisque nisl consectetur et.</a:t>
              </a:r>
            </a:p>
          </p:txBody>
        </p:sp>
        <p:sp>
          <p:nvSpPr>
            <p:cNvPr id="979" name="01"/>
            <p:cNvSpPr/>
            <p:nvPr/>
          </p:nvSpPr>
          <p:spPr>
            <a:xfrm>
              <a:off x="0" y="0"/>
              <a:ext cx="1009732" cy="1009732"/>
            </a:xfrm>
            <a:prstGeom prst="rect">
              <a:avLst/>
            </a:prstGeom>
            <a:solidFill>
              <a:srgbClr val="FFFFFF"/>
            </a:solid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defTabSz="825500">
                <a:defRPr sz="3200">
                  <a:solidFill>
                    <a:srgbClr val="000000"/>
                  </a:solidFill>
                  <a:latin typeface="Outfit Thin Light"/>
                  <a:ea typeface="Outfit Thin Light"/>
                  <a:cs typeface="Outfit Thin Light"/>
                  <a:sym typeface="Outfit Thin Light"/>
                </a:defRPr>
              </a:lvl1pPr>
            </a:lstStyle>
            <a:p>
              <a:pPr/>
              <a:r>
                <a:t>01</a:t>
              </a:r>
            </a:p>
          </p:txBody>
        </p:sp>
        <p:sp>
          <p:nvSpPr>
            <p:cNvPr id="980" name="Activity #1"/>
            <p:cNvSpPr txBox="1"/>
            <p:nvPr/>
          </p:nvSpPr>
          <p:spPr>
            <a:xfrm>
              <a:off x="1242193" y="295315"/>
              <a:ext cx="1584961" cy="4191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defTabSz="825500">
                <a:defRPr cap="all" sz="2000">
                  <a:solidFill>
                    <a:srgbClr val="000000"/>
                  </a:solidFill>
                  <a:latin typeface="Outfit Thin Bold"/>
                  <a:ea typeface="Outfit Thin Bold"/>
                  <a:cs typeface="Outfit Thin Bold"/>
                  <a:sym typeface="Outfit Thin Bold"/>
                </a:defRPr>
              </a:lvl1pPr>
            </a:lstStyle>
            <a:p>
              <a:pPr/>
              <a:r>
                <a:t>Activity #1</a:t>
              </a:r>
            </a:p>
          </p:txBody>
        </p:sp>
      </p:grpSp>
      <p:grpSp>
        <p:nvGrpSpPr>
          <p:cNvPr id="985" name="Group"/>
          <p:cNvGrpSpPr/>
          <p:nvPr/>
        </p:nvGrpSpPr>
        <p:grpSpPr>
          <a:xfrm>
            <a:off x="16527104" y="5466962"/>
            <a:ext cx="7119816" cy="2782076"/>
            <a:chOff x="0" y="0"/>
            <a:chExt cx="7119815" cy="2782075"/>
          </a:xfrm>
        </p:grpSpPr>
        <p:sp>
          <p:nvSpPr>
            <p:cNvPr id="982" name="Cras justo odio, dapibus ac facilisis in, egestas eget quam. Praesent commodo cursus magna, vel scelerisque nisl consectetur et."/>
            <p:cNvSpPr txBox="1"/>
            <p:nvPr/>
          </p:nvSpPr>
          <p:spPr>
            <a:xfrm>
              <a:off x="11160" y="1385075"/>
              <a:ext cx="7108656" cy="1397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ct val="120000"/>
                </a:lnSpc>
                <a:defRPr spc="72">
                  <a:solidFill>
                    <a:srgbClr val="010203"/>
                  </a:solidFill>
                  <a:latin typeface="Outfit Thin Light"/>
                  <a:ea typeface="Outfit Thin Light"/>
                  <a:cs typeface="Outfit Thin Light"/>
                  <a:sym typeface="Outfit Thin Light"/>
                </a:defRPr>
              </a:lvl1pPr>
            </a:lstStyle>
            <a:p>
              <a:pPr/>
              <a:r>
                <a:t>Cras justo odio, dapibus ac facilisis in, egestas eget quam. Praesent commodo cursus magna, vel scelerisque nisl consectetur et.</a:t>
              </a:r>
            </a:p>
          </p:txBody>
        </p:sp>
        <p:sp>
          <p:nvSpPr>
            <p:cNvPr id="983" name="02"/>
            <p:cNvSpPr/>
            <p:nvPr/>
          </p:nvSpPr>
          <p:spPr>
            <a:xfrm>
              <a:off x="0" y="0"/>
              <a:ext cx="1009732" cy="1009732"/>
            </a:xfrm>
            <a:prstGeom prst="rect">
              <a:avLst/>
            </a:prstGeom>
            <a:solidFill>
              <a:srgbClr val="FFFFFF"/>
            </a:solid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defTabSz="825500">
                <a:defRPr sz="3200">
                  <a:solidFill>
                    <a:srgbClr val="000000"/>
                  </a:solidFill>
                  <a:latin typeface="Outfit Thin Light"/>
                  <a:ea typeface="Outfit Thin Light"/>
                  <a:cs typeface="Outfit Thin Light"/>
                  <a:sym typeface="Outfit Thin Light"/>
                </a:defRPr>
              </a:lvl1pPr>
            </a:lstStyle>
            <a:p>
              <a:pPr/>
              <a:r>
                <a:t>02</a:t>
              </a:r>
            </a:p>
          </p:txBody>
        </p:sp>
        <p:sp>
          <p:nvSpPr>
            <p:cNvPr id="984" name="Activity #2"/>
            <p:cNvSpPr txBox="1"/>
            <p:nvPr/>
          </p:nvSpPr>
          <p:spPr>
            <a:xfrm>
              <a:off x="1242193" y="331420"/>
              <a:ext cx="1632205" cy="4191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defTabSz="825500">
                <a:defRPr cap="all" sz="2000">
                  <a:solidFill>
                    <a:srgbClr val="000000"/>
                  </a:solidFill>
                  <a:latin typeface="Outfit Thin Bold"/>
                  <a:ea typeface="Outfit Thin Bold"/>
                  <a:cs typeface="Outfit Thin Bold"/>
                  <a:sym typeface="Outfit Thin Bold"/>
                </a:defRPr>
              </a:lvl1pPr>
            </a:lstStyle>
            <a:p>
              <a:pPr/>
              <a:r>
                <a:t>Activity #2</a:t>
              </a:r>
            </a:p>
          </p:txBody>
        </p:sp>
      </p:grpSp>
      <p:sp>
        <p:nvSpPr>
          <p:cNvPr id="986" name="Mar"/>
          <p:cNvSpPr txBox="1"/>
          <p:nvPr/>
        </p:nvSpPr>
        <p:spPr>
          <a:xfrm>
            <a:off x="1266889" y="9338467"/>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Mar</a:t>
            </a:r>
          </a:p>
        </p:txBody>
      </p:sp>
      <p:sp>
        <p:nvSpPr>
          <p:cNvPr id="987" name="Apr"/>
          <p:cNvSpPr txBox="1"/>
          <p:nvPr/>
        </p:nvSpPr>
        <p:spPr>
          <a:xfrm>
            <a:off x="1266889" y="10279541"/>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Apr</a:t>
            </a:r>
          </a:p>
        </p:txBody>
      </p:sp>
      <p:sp>
        <p:nvSpPr>
          <p:cNvPr id="988" name="May"/>
          <p:cNvSpPr txBox="1"/>
          <p:nvPr/>
        </p:nvSpPr>
        <p:spPr>
          <a:xfrm>
            <a:off x="1266889" y="11220615"/>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May</a:t>
            </a:r>
          </a:p>
        </p:txBody>
      </p:sp>
      <p:sp>
        <p:nvSpPr>
          <p:cNvPr id="989" name="Jun"/>
          <p:cNvSpPr txBox="1"/>
          <p:nvPr/>
        </p:nvSpPr>
        <p:spPr>
          <a:xfrm>
            <a:off x="1266889" y="12161690"/>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Jun</a:t>
            </a:r>
          </a:p>
        </p:txBody>
      </p:sp>
      <p:sp>
        <p:nvSpPr>
          <p:cNvPr id="990" name="Jul"/>
          <p:cNvSpPr txBox="1"/>
          <p:nvPr/>
        </p:nvSpPr>
        <p:spPr>
          <a:xfrm>
            <a:off x="3807728" y="7479608"/>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Jul</a:t>
            </a:r>
          </a:p>
        </p:txBody>
      </p:sp>
      <p:sp>
        <p:nvSpPr>
          <p:cNvPr id="991" name="Aug"/>
          <p:cNvSpPr txBox="1"/>
          <p:nvPr/>
        </p:nvSpPr>
        <p:spPr>
          <a:xfrm>
            <a:off x="3807728" y="8397392"/>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Bold"/>
                <a:ea typeface="Outfit Thin Bold"/>
                <a:cs typeface="Outfit Thin Bold"/>
                <a:sym typeface="Outfit Thin Bold"/>
              </a:defRPr>
            </a:lvl1pPr>
          </a:lstStyle>
          <a:p>
            <a:pPr/>
            <a:r>
              <a:t>Aug</a:t>
            </a:r>
          </a:p>
        </p:txBody>
      </p:sp>
      <p:sp>
        <p:nvSpPr>
          <p:cNvPr id="992" name="Sep"/>
          <p:cNvSpPr txBox="1"/>
          <p:nvPr/>
        </p:nvSpPr>
        <p:spPr>
          <a:xfrm>
            <a:off x="3807727" y="9338467"/>
            <a:ext cx="2035569"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Sep</a:t>
            </a:r>
          </a:p>
        </p:txBody>
      </p:sp>
      <p:sp>
        <p:nvSpPr>
          <p:cNvPr id="993" name="Oct"/>
          <p:cNvSpPr txBox="1"/>
          <p:nvPr/>
        </p:nvSpPr>
        <p:spPr>
          <a:xfrm>
            <a:off x="3807728" y="10279541"/>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Oct</a:t>
            </a:r>
          </a:p>
        </p:txBody>
      </p:sp>
      <p:sp>
        <p:nvSpPr>
          <p:cNvPr id="994" name="Nov"/>
          <p:cNvSpPr txBox="1"/>
          <p:nvPr/>
        </p:nvSpPr>
        <p:spPr>
          <a:xfrm>
            <a:off x="3807728" y="11220615"/>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Nov</a:t>
            </a:r>
          </a:p>
        </p:txBody>
      </p:sp>
      <p:sp>
        <p:nvSpPr>
          <p:cNvPr id="995" name="Dec"/>
          <p:cNvSpPr txBox="1"/>
          <p:nvPr/>
        </p:nvSpPr>
        <p:spPr>
          <a:xfrm>
            <a:off x="3807728" y="12161690"/>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Dec</a:t>
            </a:r>
          </a:p>
        </p:txBody>
      </p:sp>
      <p:sp>
        <p:nvSpPr>
          <p:cNvPr id="996" name="Jan"/>
          <p:cNvSpPr txBox="1"/>
          <p:nvPr/>
        </p:nvSpPr>
        <p:spPr>
          <a:xfrm>
            <a:off x="1266889" y="7456319"/>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Jan</a:t>
            </a:r>
          </a:p>
        </p:txBody>
      </p:sp>
      <p:sp>
        <p:nvSpPr>
          <p:cNvPr id="997" name="Line"/>
          <p:cNvSpPr/>
          <p:nvPr/>
        </p:nvSpPr>
        <p:spPr>
          <a:xfrm>
            <a:off x="2835275" y="8733942"/>
            <a:ext cx="467605" cy="1"/>
          </a:xfrm>
          <a:prstGeom prst="line">
            <a:avLst/>
          </a:prstGeom>
          <a:ln w="25400">
            <a:solidFill>
              <a:srgbClr val="000000"/>
            </a:solidFill>
            <a:miter lim="400000"/>
          </a:ln>
        </p:spPr>
        <p:txBody>
          <a:bodyPr lIns="50800" tIns="50800" rIns="50800" bIns="50800" anchor="ctr"/>
          <a:lstStyle/>
          <a:p>
            <a:pP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mediacall" nodeType="afterEffect" presetSubtype="0" presetID="1" grpId="1" fill="hold">
                                  <p:stCondLst>
                                    <p:cond delay="0"/>
                                  </p:stCondLst>
                                  <p:childTnLst>
                                    <p:cmd type="call" cmd="playFrom(0.0)">
                                      <p:cBhvr>
                                        <p:cTn id="6" dur="1000" fill="hold"/>
                                        <p:tgtEl>
                                          <p:spTgt spid="967"/>
                                        </p:tgtEl>
                                      </p:cBhvr>
                                    </p:cmd>
                                  </p:childTnLst>
                                </p:cTn>
                              </p:par>
                            </p:childTnLst>
                          </p:cTn>
                        </p:par>
                      </p:childTnLst>
                    </p:cTn>
                  </p:par>
                </p:childTnLst>
              </p:cTn>
              <p:prevCondLst>
                <p:cond evt="onPrev">
                  <p:tgtEl>
                    <p:sldTgt/>
                  </p:tgtEl>
                </p:cond>
              </p:prevCondLst>
              <p:nextCondLst>
                <p:cond evt="onNext">
                  <p:tgtEl>
                    <p:sldTgt/>
                  </p:tgtEl>
                </p:cond>
              </p:nextCondLst>
            </p:seq>
            <p:video fullScrn="0">
              <p:cMediaNode mute="0" showWhenStopped="1" numSld="1" vol="100000">
                <p:cTn id="7" fill="hold" display="0">
                  <p:stCondLst>
                    <p:cond delay="indefinite"/>
                  </p:stCondLst>
                </p:cTn>
                <p:tgtEl>
                  <p:spTgt spid="967"/>
                </p:tgtEl>
              </p:cMediaNode>
            </p:video>
            <p:seq concurrent="1" prevAc="none" nextAc="seek">
              <p:cTn id="8" evtFilter="cancelBubble" nodeType="interactiveSeq" restart="whenNotActive" fill="hold">
                <p:stCondLst>
                  <p:cond delay="0" evt="onClick">
                    <p:tgtEl>
                      <p:spTgt spid="967"/>
                    </p:tgtEl>
                  </p:cond>
                </p:stCondLst>
                <p:endSync delay="0" evt="end">
                  <p:rtn val="all"/>
                </p:endSync>
                <p:childTnLst>
                  <p:par>
                    <p:cTn id="9" fill="hold">
                      <p:stCondLst>
                        <p:cond delay="0"/>
                      </p:stCondLst>
                      <p:childTnLst>
                        <p:par>
                          <p:cTn id="10" fill="hold">
                            <p:stCondLst>
                              <p:cond delay="0"/>
                            </p:stCondLst>
                            <p:childTnLst>
                              <p:par>
                                <p:cTn id="11" presetClass="mediacall" nodeType="clickEffect" presetSubtype="0" presetID="2" fill="hold">
                                  <p:stCondLst>
                                    <p:cond delay="0"/>
                                  </p:stCondLst>
                                  <p:childTnLst>
                                    <p:cmd type="call" cmd="togglePause">
                                      <p:cBhvr>
                                        <p:cTn id="12" dur="1" fill="hold"/>
                                        <p:tgtEl>
                                          <p:spTgt spid="967"/>
                                        </p:tgtEl>
                                      </p:cBhvr>
                                    </p:cmd>
                                  </p:childTnLst>
                                </p:cTn>
                              </p:par>
                            </p:childTnLst>
                          </p:cTn>
                        </p:par>
                      </p:childTnLst>
                    </p:cTn>
                  </p:par>
                </p:childTnLst>
              </p:cTn>
              <p:nextCondLst>
                <p:cond delay="0" evt="onClick">
                  <p:tgtEl>
                    <p:spTgt spid="967"/>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E2E2E2"/>
        </a:solidFill>
      </p:bgPr>
    </p:bg>
    <p:spTree>
      <p:nvGrpSpPr>
        <p:cNvPr id="1" name=""/>
        <p:cNvGrpSpPr/>
        <p:nvPr/>
      </p:nvGrpSpPr>
      <p:grpSpPr>
        <a:xfrm>
          <a:off x="0" y="0"/>
          <a:ext cx="0" cy="0"/>
          <a:chOff x="0" y="0"/>
          <a:chExt cx="0" cy="0"/>
        </a:xfrm>
      </p:grpSpPr>
      <p:pic>
        <p:nvPicPr>
          <p:cNvPr id="999" name="c1-1.mov" descr="c1-1.mov"/>
          <p:cNvPicPr>
            <a:picLocks noChangeAspect="0"/>
          </p:cNvPicPr>
          <p:nvPr>
            <a:videoFile r:link="rId2"/>
            <p:extLst>
              <p:ext uri="{DAA4B4D4-6D71-4841-9C94-3DE7FCFB9230}">
                <p14:media xmlns:p14="http://schemas.microsoft.com/office/powerpoint/2010/main" r:embed="rId3"/>
              </p:ext>
            </p:extLst>
          </p:nvPr>
        </p:nvPicPr>
        <p:blipFill>
          <a:blip r:embed="rId4">
            <a:extLst/>
          </a:blip>
          <a:stretch>
            <a:fillRect/>
          </a:stretch>
        </p:blipFill>
        <p:spPr>
          <a:xfrm>
            <a:off x="0" y="0"/>
            <a:ext cx="24384000" cy="13716000"/>
          </a:xfrm>
          <a:prstGeom prst="rect">
            <a:avLst/>
          </a:prstGeom>
          <a:ln w="12700">
            <a:miter lim="400000"/>
          </a:ln>
        </p:spPr>
      </p:pic>
      <p:sp>
        <p:nvSpPr>
          <p:cNvPr id="1000" name="Rectangle"/>
          <p:cNvSpPr/>
          <p:nvPr/>
        </p:nvSpPr>
        <p:spPr>
          <a:xfrm>
            <a:off x="7363021" y="4082865"/>
            <a:ext cx="8635027" cy="8128463"/>
          </a:xfrm>
          <a:prstGeom prst="rect">
            <a:avLst/>
          </a:prstGeom>
          <a:ln w="25400">
            <a:solidFill>
              <a:srgbClr val="000000"/>
            </a:solidFill>
            <a:miter lim="400000"/>
          </a:ln>
        </p:spPr>
        <p:txBody>
          <a:bodyPr lIns="50800" tIns="50800" rIns="50800" bIns="50800" anchor="ctr"/>
          <a:lstStyle/>
          <a:p>
            <a:pPr defTabSz="825500">
              <a:defRPr sz="3200">
                <a:solidFill>
                  <a:srgbClr val="000000"/>
                </a:solidFill>
                <a:latin typeface="Archivo SemiBold Medium"/>
                <a:ea typeface="Archivo SemiBold Medium"/>
                <a:cs typeface="Archivo SemiBold Medium"/>
                <a:sym typeface="Archivo SemiBold Medium"/>
              </a:defRPr>
            </a:pPr>
          </a:p>
        </p:txBody>
      </p:sp>
      <p:pic>
        <p:nvPicPr>
          <p:cNvPr id="1001" name="PlaceholderImage.png" descr="PlaceholderImage.png"/>
          <p:cNvPicPr>
            <a:picLocks noChangeAspect="0"/>
          </p:cNvPicPr>
          <p:nvPr/>
        </p:nvPicPr>
        <p:blipFill>
          <a:blip r:embed="rId5">
            <a:extLst/>
          </a:blip>
          <a:srcRect l="0" t="2955" r="0" b="2955"/>
          <a:stretch>
            <a:fillRect/>
          </a:stretch>
        </p:blipFill>
        <p:spPr>
          <a:xfrm>
            <a:off x="6853343" y="4591096"/>
            <a:ext cx="8638558" cy="8127873"/>
          </a:xfrm>
          <a:prstGeom prst="rect">
            <a:avLst/>
          </a:prstGeom>
          <a:ln w="12700">
            <a:miter lim="400000"/>
          </a:ln>
        </p:spPr>
      </p:pic>
      <p:sp>
        <p:nvSpPr>
          <p:cNvPr id="1002" name="Timeline"/>
          <p:cNvSpPr txBox="1"/>
          <p:nvPr/>
        </p:nvSpPr>
        <p:spPr>
          <a:xfrm>
            <a:off x="18620303" y="762000"/>
            <a:ext cx="5005852" cy="609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r">
              <a:lnSpc>
                <a:spcPct val="90000"/>
              </a:lnSpc>
              <a:defRPr spc="-64" sz="3200">
                <a:solidFill>
                  <a:srgbClr val="000000"/>
                </a:solidFill>
                <a:latin typeface="Outfit Thin Regular"/>
                <a:ea typeface="Outfit Thin Regular"/>
                <a:cs typeface="Outfit Thin Regular"/>
                <a:sym typeface="Outfit Thin Regular"/>
              </a:defRPr>
            </a:lvl1pPr>
          </a:lstStyle>
          <a:p>
            <a:pPr/>
            <a:r>
              <a:t>Timeline</a:t>
            </a:r>
          </a:p>
        </p:txBody>
      </p:sp>
      <p:sp>
        <p:nvSpPr>
          <p:cNvPr id="1003" name="Sep"/>
          <p:cNvSpPr txBox="1"/>
          <p:nvPr/>
        </p:nvSpPr>
        <p:spPr>
          <a:xfrm>
            <a:off x="784509" y="-791320"/>
            <a:ext cx="15186189" cy="9702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1200" sz="60000">
                <a:solidFill>
                  <a:srgbClr val="000000"/>
                </a:solidFill>
                <a:latin typeface="Outfit Thin Light"/>
                <a:ea typeface="Outfit Thin Light"/>
                <a:cs typeface="Outfit Thin Light"/>
                <a:sym typeface="Outfit Thin Light"/>
              </a:defRPr>
            </a:lvl1pPr>
          </a:lstStyle>
          <a:p>
            <a:pPr/>
            <a:r>
              <a:t>Sep</a:t>
            </a:r>
          </a:p>
        </p:txBody>
      </p:sp>
      <p:sp>
        <p:nvSpPr>
          <p:cNvPr id="1004" name="🌎 Facebook"/>
          <p:cNvSpPr/>
          <p:nvPr/>
        </p:nvSpPr>
        <p:spPr>
          <a:xfrm rot="952848">
            <a:off x="11233756" y="2756452"/>
            <a:ext cx="3089577" cy="1270001"/>
          </a:xfrm>
          <a:prstGeom prst="roundRect">
            <a:avLst>
              <a:gd name="adj" fmla="val 20616"/>
            </a:avLst>
          </a:prstGeom>
          <a:solidFill>
            <a:srgbClr val="EC6740"/>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defTabSz="825500">
              <a:defRPr sz="3200">
                <a:solidFill>
                  <a:srgbClr val="FFFFFF"/>
                </a:solidFill>
                <a:latin typeface="Outfit Thin Regular"/>
                <a:ea typeface="Outfit Thin Regular"/>
                <a:cs typeface="Outfit Thin Regular"/>
                <a:sym typeface="Outfit Thin Regular"/>
              </a:defRPr>
            </a:lvl1pPr>
          </a:lstStyle>
          <a:p>
            <a:pPr/>
            <a:r>
              <a:t>🌎 Facebook</a:t>
            </a:r>
          </a:p>
        </p:txBody>
      </p:sp>
      <p:sp>
        <p:nvSpPr>
          <p:cNvPr id="1005" name="Feb"/>
          <p:cNvSpPr txBox="1"/>
          <p:nvPr/>
        </p:nvSpPr>
        <p:spPr>
          <a:xfrm>
            <a:off x="1266889" y="8397392"/>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Feb</a:t>
            </a:r>
          </a:p>
        </p:txBody>
      </p:sp>
      <p:grpSp>
        <p:nvGrpSpPr>
          <p:cNvPr id="1009" name="Group"/>
          <p:cNvGrpSpPr/>
          <p:nvPr/>
        </p:nvGrpSpPr>
        <p:grpSpPr>
          <a:xfrm>
            <a:off x="16527104" y="9354378"/>
            <a:ext cx="7119816" cy="2782077"/>
            <a:chOff x="0" y="0"/>
            <a:chExt cx="7119815" cy="2782075"/>
          </a:xfrm>
        </p:grpSpPr>
        <p:sp>
          <p:nvSpPr>
            <p:cNvPr id="1006" name="Activity #3"/>
            <p:cNvSpPr txBox="1"/>
            <p:nvPr/>
          </p:nvSpPr>
          <p:spPr>
            <a:xfrm>
              <a:off x="1242193" y="288666"/>
              <a:ext cx="1630935" cy="4191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defTabSz="825500">
                <a:defRPr cap="all" sz="2000">
                  <a:solidFill>
                    <a:srgbClr val="000000"/>
                  </a:solidFill>
                  <a:latin typeface="Outfit Thin Bold"/>
                  <a:ea typeface="Outfit Thin Bold"/>
                  <a:cs typeface="Outfit Thin Bold"/>
                  <a:sym typeface="Outfit Thin Bold"/>
                </a:defRPr>
              </a:lvl1pPr>
            </a:lstStyle>
            <a:p>
              <a:pPr/>
              <a:r>
                <a:t>Activity #3</a:t>
              </a:r>
            </a:p>
          </p:txBody>
        </p:sp>
        <p:sp>
          <p:nvSpPr>
            <p:cNvPr id="1007" name="Cras justo odio, dapibus ac facilisis in, egestas eget quam. Praesent commodo cursus magna, vel scelerisque nisl consectetur et."/>
            <p:cNvSpPr txBox="1"/>
            <p:nvPr/>
          </p:nvSpPr>
          <p:spPr>
            <a:xfrm>
              <a:off x="11160" y="1385075"/>
              <a:ext cx="7108656" cy="1397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ct val="120000"/>
                </a:lnSpc>
                <a:defRPr spc="72">
                  <a:solidFill>
                    <a:srgbClr val="010203"/>
                  </a:solidFill>
                  <a:latin typeface="Outfit Thin Light"/>
                  <a:ea typeface="Outfit Thin Light"/>
                  <a:cs typeface="Outfit Thin Light"/>
                  <a:sym typeface="Outfit Thin Light"/>
                </a:defRPr>
              </a:lvl1pPr>
            </a:lstStyle>
            <a:p>
              <a:pPr/>
              <a:r>
                <a:t>Cras justo odio, dapibus ac facilisis in, egestas eget quam. Praesent commodo cursus magna, vel scelerisque nisl consectetur et.</a:t>
              </a:r>
            </a:p>
          </p:txBody>
        </p:sp>
        <p:sp>
          <p:nvSpPr>
            <p:cNvPr id="1008" name="03"/>
            <p:cNvSpPr/>
            <p:nvPr/>
          </p:nvSpPr>
          <p:spPr>
            <a:xfrm>
              <a:off x="0" y="0"/>
              <a:ext cx="1009732" cy="1009732"/>
            </a:xfrm>
            <a:prstGeom prst="rect">
              <a:avLst/>
            </a:prstGeom>
            <a:solidFill>
              <a:srgbClr val="FFFFFF"/>
            </a:solid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defTabSz="825500">
                <a:defRPr sz="3200">
                  <a:solidFill>
                    <a:srgbClr val="000000"/>
                  </a:solidFill>
                  <a:latin typeface="Outfit Thin Light"/>
                  <a:ea typeface="Outfit Thin Light"/>
                  <a:cs typeface="Outfit Thin Light"/>
                  <a:sym typeface="Outfit Thin Light"/>
                </a:defRPr>
              </a:lvl1pPr>
            </a:lstStyle>
            <a:p>
              <a:pPr/>
              <a:r>
                <a:t>03</a:t>
              </a:r>
            </a:p>
          </p:txBody>
        </p:sp>
      </p:grpSp>
      <p:grpSp>
        <p:nvGrpSpPr>
          <p:cNvPr id="1013" name="Group"/>
          <p:cNvGrpSpPr/>
          <p:nvPr/>
        </p:nvGrpSpPr>
        <p:grpSpPr>
          <a:xfrm>
            <a:off x="16527104" y="1579545"/>
            <a:ext cx="7121999" cy="2782076"/>
            <a:chOff x="0" y="0"/>
            <a:chExt cx="7121997" cy="2782075"/>
          </a:xfrm>
        </p:grpSpPr>
        <p:sp>
          <p:nvSpPr>
            <p:cNvPr id="1010" name="Cras justo odio, dapibus ac facilisis in, egestas eget quam. Praesent commodo cursus magna, vel scelerisque nisl consectetur et."/>
            <p:cNvSpPr txBox="1"/>
            <p:nvPr/>
          </p:nvSpPr>
          <p:spPr>
            <a:xfrm>
              <a:off x="11160" y="1385075"/>
              <a:ext cx="7110838" cy="1397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ct val="120000"/>
                </a:lnSpc>
                <a:defRPr spc="72">
                  <a:solidFill>
                    <a:srgbClr val="010203"/>
                  </a:solidFill>
                  <a:latin typeface="Outfit Thin Light"/>
                  <a:ea typeface="Outfit Thin Light"/>
                  <a:cs typeface="Outfit Thin Light"/>
                  <a:sym typeface="Outfit Thin Light"/>
                </a:defRPr>
              </a:lvl1pPr>
            </a:lstStyle>
            <a:p>
              <a:pPr/>
              <a:r>
                <a:t>Cras justo odio, dapibus ac facilisis in, egestas eget quam. Praesent commodo cursus magna, vel scelerisque nisl consectetur et.</a:t>
              </a:r>
            </a:p>
          </p:txBody>
        </p:sp>
        <p:sp>
          <p:nvSpPr>
            <p:cNvPr id="1011" name="01"/>
            <p:cNvSpPr/>
            <p:nvPr/>
          </p:nvSpPr>
          <p:spPr>
            <a:xfrm>
              <a:off x="0" y="0"/>
              <a:ext cx="1009732" cy="1009732"/>
            </a:xfrm>
            <a:prstGeom prst="rect">
              <a:avLst/>
            </a:prstGeom>
            <a:solidFill>
              <a:srgbClr val="FFFFFF"/>
            </a:solid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defTabSz="825500">
                <a:defRPr sz="3200">
                  <a:solidFill>
                    <a:srgbClr val="000000"/>
                  </a:solidFill>
                  <a:latin typeface="Outfit Thin Light"/>
                  <a:ea typeface="Outfit Thin Light"/>
                  <a:cs typeface="Outfit Thin Light"/>
                  <a:sym typeface="Outfit Thin Light"/>
                </a:defRPr>
              </a:lvl1pPr>
            </a:lstStyle>
            <a:p>
              <a:pPr/>
              <a:r>
                <a:t>01</a:t>
              </a:r>
            </a:p>
          </p:txBody>
        </p:sp>
        <p:sp>
          <p:nvSpPr>
            <p:cNvPr id="1012" name="Activity #1"/>
            <p:cNvSpPr txBox="1"/>
            <p:nvPr/>
          </p:nvSpPr>
          <p:spPr>
            <a:xfrm>
              <a:off x="1242193" y="295315"/>
              <a:ext cx="1584961" cy="4191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defTabSz="825500">
                <a:defRPr cap="all" sz="2000">
                  <a:solidFill>
                    <a:srgbClr val="000000"/>
                  </a:solidFill>
                  <a:latin typeface="Outfit Thin Bold"/>
                  <a:ea typeface="Outfit Thin Bold"/>
                  <a:cs typeface="Outfit Thin Bold"/>
                  <a:sym typeface="Outfit Thin Bold"/>
                </a:defRPr>
              </a:lvl1pPr>
            </a:lstStyle>
            <a:p>
              <a:pPr/>
              <a:r>
                <a:t>Activity #1</a:t>
              </a:r>
            </a:p>
          </p:txBody>
        </p:sp>
      </p:grpSp>
      <p:grpSp>
        <p:nvGrpSpPr>
          <p:cNvPr id="1017" name="Group"/>
          <p:cNvGrpSpPr/>
          <p:nvPr/>
        </p:nvGrpSpPr>
        <p:grpSpPr>
          <a:xfrm>
            <a:off x="16527104" y="5466962"/>
            <a:ext cx="7119816" cy="2782076"/>
            <a:chOff x="0" y="0"/>
            <a:chExt cx="7119815" cy="2782075"/>
          </a:xfrm>
        </p:grpSpPr>
        <p:sp>
          <p:nvSpPr>
            <p:cNvPr id="1014" name="Cras justo odio, dapibus ac facilisis in, egestas eget quam. Praesent commodo cursus magna, vel scelerisque nisl consectetur et."/>
            <p:cNvSpPr txBox="1"/>
            <p:nvPr/>
          </p:nvSpPr>
          <p:spPr>
            <a:xfrm>
              <a:off x="11160" y="1385075"/>
              <a:ext cx="7108656" cy="1397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ct val="120000"/>
                </a:lnSpc>
                <a:defRPr spc="72">
                  <a:solidFill>
                    <a:srgbClr val="010203"/>
                  </a:solidFill>
                  <a:latin typeface="Outfit Thin Light"/>
                  <a:ea typeface="Outfit Thin Light"/>
                  <a:cs typeface="Outfit Thin Light"/>
                  <a:sym typeface="Outfit Thin Light"/>
                </a:defRPr>
              </a:lvl1pPr>
            </a:lstStyle>
            <a:p>
              <a:pPr/>
              <a:r>
                <a:t>Cras justo odio, dapibus ac facilisis in, egestas eget quam. Praesent commodo cursus magna, vel scelerisque nisl consectetur et.</a:t>
              </a:r>
            </a:p>
          </p:txBody>
        </p:sp>
        <p:sp>
          <p:nvSpPr>
            <p:cNvPr id="1015" name="02"/>
            <p:cNvSpPr/>
            <p:nvPr/>
          </p:nvSpPr>
          <p:spPr>
            <a:xfrm>
              <a:off x="0" y="0"/>
              <a:ext cx="1009732" cy="1009732"/>
            </a:xfrm>
            <a:prstGeom prst="rect">
              <a:avLst/>
            </a:prstGeom>
            <a:solidFill>
              <a:srgbClr val="FFFFFF"/>
            </a:solid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defTabSz="825500">
                <a:defRPr sz="3200">
                  <a:solidFill>
                    <a:srgbClr val="000000"/>
                  </a:solidFill>
                  <a:latin typeface="Outfit Thin Light"/>
                  <a:ea typeface="Outfit Thin Light"/>
                  <a:cs typeface="Outfit Thin Light"/>
                  <a:sym typeface="Outfit Thin Light"/>
                </a:defRPr>
              </a:lvl1pPr>
            </a:lstStyle>
            <a:p>
              <a:pPr/>
              <a:r>
                <a:t>02</a:t>
              </a:r>
            </a:p>
          </p:txBody>
        </p:sp>
        <p:sp>
          <p:nvSpPr>
            <p:cNvPr id="1016" name="Activity #2"/>
            <p:cNvSpPr txBox="1"/>
            <p:nvPr/>
          </p:nvSpPr>
          <p:spPr>
            <a:xfrm>
              <a:off x="1242193" y="331420"/>
              <a:ext cx="1632205" cy="4191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defTabSz="825500">
                <a:defRPr cap="all" sz="2000">
                  <a:solidFill>
                    <a:srgbClr val="000000"/>
                  </a:solidFill>
                  <a:latin typeface="Outfit Thin Bold"/>
                  <a:ea typeface="Outfit Thin Bold"/>
                  <a:cs typeface="Outfit Thin Bold"/>
                  <a:sym typeface="Outfit Thin Bold"/>
                </a:defRPr>
              </a:lvl1pPr>
            </a:lstStyle>
            <a:p>
              <a:pPr/>
              <a:r>
                <a:t>Activity #2</a:t>
              </a:r>
            </a:p>
          </p:txBody>
        </p:sp>
      </p:grpSp>
      <p:sp>
        <p:nvSpPr>
          <p:cNvPr id="1018" name="Mar"/>
          <p:cNvSpPr txBox="1"/>
          <p:nvPr/>
        </p:nvSpPr>
        <p:spPr>
          <a:xfrm>
            <a:off x="1266889" y="9338467"/>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Mar</a:t>
            </a:r>
          </a:p>
        </p:txBody>
      </p:sp>
      <p:sp>
        <p:nvSpPr>
          <p:cNvPr id="1019" name="Apr"/>
          <p:cNvSpPr txBox="1"/>
          <p:nvPr/>
        </p:nvSpPr>
        <p:spPr>
          <a:xfrm>
            <a:off x="1266889" y="10279541"/>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Apr</a:t>
            </a:r>
          </a:p>
        </p:txBody>
      </p:sp>
      <p:sp>
        <p:nvSpPr>
          <p:cNvPr id="1020" name="May"/>
          <p:cNvSpPr txBox="1"/>
          <p:nvPr/>
        </p:nvSpPr>
        <p:spPr>
          <a:xfrm>
            <a:off x="1266889" y="11220615"/>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May</a:t>
            </a:r>
          </a:p>
        </p:txBody>
      </p:sp>
      <p:sp>
        <p:nvSpPr>
          <p:cNvPr id="1021" name="Jun"/>
          <p:cNvSpPr txBox="1"/>
          <p:nvPr/>
        </p:nvSpPr>
        <p:spPr>
          <a:xfrm>
            <a:off x="1266889" y="12161690"/>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Jun</a:t>
            </a:r>
          </a:p>
        </p:txBody>
      </p:sp>
      <p:sp>
        <p:nvSpPr>
          <p:cNvPr id="1022" name="Jul"/>
          <p:cNvSpPr txBox="1"/>
          <p:nvPr/>
        </p:nvSpPr>
        <p:spPr>
          <a:xfrm>
            <a:off x="3807728" y="7479608"/>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Jul</a:t>
            </a:r>
          </a:p>
        </p:txBody>
      </p:sp>
      <p:sp>
        <p:nvSpPr>
          <p:cNvPr id="1023" name="Aug"/>
          <p:cNvSpPr txBox="1"/>
          <p:nvPr/>
        </p:nvSpPr>
        <p:spPr>
          <a:xfrm>
            <a:off x="3807728" y="8397392"/>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Aug</a:t>
            </a:r>
          </a:p>
        </p:txBody>
      </p:sp>
      <p:sp>
        <p:nvSpPr>
          <p:cNvPr id="1024" name="Sep"/>
          <p:cNvSpPr txBox="1"/>
          <p:nvPr/>
        </p:nvSpPr>
        <p:spPr>
          <a:xfrm>
            <a:off x="3807727" y="9338467"/>
            <a:ext cx="2035569"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Bold"/>
                <a:ea typeface="Outfit Thin Bold"/>
                <a:cs typeface="Outfit Thin Bold"/>
                <a:sym typeface="Outfit Thin Bold"/>
              </a:defRPr>
            </a:lvl1pPr>
          </a:lstStyle>
          <a:p>
            <a:pPr/>
            <a:r>
              <a:t>Sep</a:t>
            </a:r>
          </a:p>
        </p:txBody>
      </p:sp>
      <p:sp>
        <p:nvSpPr>
          <p:cNvPr id="1025" name="Oct"/>
          <p:cNvSpPr txBox="1"/>
          <p:nvPr/>
        </p:nvSpPr>
        <p:spPr>
          <a:xfrm>
            <a:off x="3807728" y="10279541"/>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Oct</a:t>
            </a:r>
          </a:p>
        </p:txBody>
      </p:sp>
      <p:sp>
        <p:nvSpPr>
          <p:cNvPr id="1026" name="Nov"/>
          <p:cNvSpPr txBox="1"/>
          <p:nvPr/>
        </p:nvSpPr>
        <p:spPr>
          <a:xfrm>
            <a:off x="3807728" y="11220615"/>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Nov</a:t>
            </a:r>
          </a:p>
        </p:txBody>
      </p:sp>
      <p:sp>
        <p:nvSpPr>
          <p:cNvPr id="1027" name="Dec"/>
          <p:cNvSpPr txBox="1"/>
          <p:nvPr/>
        </p:nvSpPr>
        <p:spPr>
          <a:xfrm>
            <a:off x="3807728" y="12161690"/>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Dec</a:t>
            </a:r>
          </a:p>
        </p:txBody>
      </p:sp>
      <p:sp>
        <p:nvSpPr>
          <p:cNvPr id="1028" name="Jan"/>
          <p:cNvSpPr txBox="1"/>
          <p:nvPr/>
        </p:nvSpPr>
        <p:spPr>
          <a:xfrm>
            <a:off x="1266889" y="7456319"/>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Jan</a:t>
            </a:r>
          </a:p>
        </p:txBody>
      </p:sp>
      <p:sp>
        <p:nvSpPr>
          <p:cNvPr id="1029" name="Line"/>
          <p:cNvSpPr/>
          <p:nvPr/>
        </p:nvSpPr>
        <p:spPr>
          <a:xfrm>
            <a:off x="2835275" y="9675017"/>
            <a:ext cx="467605" cy="1"/>
          </a:xfrm>
          <a:prstGeom prst="line">
            <a:avLst/>
          </a:prstGeom>
          <a:ln w="25400">
            <a:solidFill>
              <a:srgbClr val="000000"/>
            </a:solidFill>
            <a:miter lim="400000"/>
          </a:ln>
        </p:spPr>
        <p:txBody>
          <a:bodyPr lIns="50800" tIns="50800" rIns="50800" bIns="50800" anchor="ctr"/>
          <a:lstStyle/>
          <a:p>
            <a:pP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mediacall" nodeType="afterEffect" presetSubtype="0" presetID="1" grpId="1" fill="hold">
                                  <p:stCondLst>
                                    <p:cond delay="0"/>
                                  </p:stCondLst>
                                  <p:childTnLst>
                                    <p:cmd type="call" cmd="playFrom(0.0)">
                                      <p:cBhvr>
                                        <p:cTn id="6" dur="1000" fill="hold"/>
                                        <p:tgtEl>
                                          <p:spTgt spid="999"/>
                                        </p:tgtEl>
                                      </p:cBhvr>
                                    </p:cmd>
                                  </p:childTnLst>
                                </p:cTn>
                              </p:par>
                            </p:childTnLst>
                          </p:cTn>
                        </p:par>
                      </p:childTnLst>
                    </p:cTn>
                  </p:par>
                </p:childTnLst>
              </p:cTn>
              <p:prevCondLst>
                <p:cond evt="onPrev">
                  <p:tgtEl>
                    <p:sldTgt/>
                  </p:tgtEl>
                </p:cond>
              </p:prevCondLst>
              <p:nextCondLst>
                <p:cond evt="onNext">
                  <p:tgtEl>
                    <p:sldTgt/>
                  </p:tgtEl>
                </p:cond>
              </p:nextCondLst>
            </p:seq>
            <p:video fullScrn="0">
              <p:cMediaNode mute="0" showWhenStopped="1" numSld="1" vol="100000">
                <p:cTn id="7" fill="hold" display="0">
                  <p:stCondLst>
                    <p:cond delay="indefinite"/>
                  </p:stCondLst>
                </p:cTn>
                <p:tgtEl>
                  <p:spTgt spid="999"/>
                </p:tgtEl>
              </p:cMediaNode>
            </p:video>
            <p:seq concurrent="1" prevAc="none" nextAc="seek">
              <p:cTn id="8" evtFilter="cancelBubble" nodeType="interactiveSeq" restart="whenNotActive" fill="hold">
                <p:stCondLst>
                  <p:cond delay="0" evt="onClick">
                    <p:tgtEl>
                      <p:spTgt spid="999"/>
                    </p:tgtEl>
                  </p:cond>
                </p:stCondLst>
                <p:endSync delay="0" evt="end">
                  <p:rtn val="all"/>
                </p:endSync>
                <p:childTnLst>
                  <p:par>
                    <p:cTn id="9" fill="hold">
                      <p:stCondLst>
                        <p:cond delay="0"/>
                      </p:stCondLst>
                      <p:childTnLst>
                        <p:par>
                          <p:cTn id="10" fill="hold">
                            <p:stCondLst>
                              <p:cond delay="0"/>
                            </p:stCondLst>
                            <p:childTnLst>
                              <p:par>
                                <p:cTn id="11" presetClass="mediacall" nodeType="clickEffect" presetSubtype="0" presetID="2" fill="hold">
                                  <p:stCondLst>
                                    <p:cond delay="0"/>
                                  </p:stCondLst>
                                  <p:childTnLst>
                                    <p:cmd type="call" cmd="togglePause">
                                      <p:cBhvr>
                                        <p:cTn id="12" dur="1" fill="hold"/>
                                        <p:tgtEl>
                                          <p:spTgt spid="999"/>
                                        </p:tgtEl>
                                      </p:cBhvr>
                                    </p:cmd>
                                  </p:childTnLst>
                                </p:cTn>
                              </p:par>
                            </p:childTnLst>
                          </p:cTn>
                        </p:par>
                      </p:childTnLst>
                    </p:cTn>
                  </p:par>
                </p:childTnLst>
              </p:cTn>
              <p:nextCondLst>
                <p:cond delay="0" evt="onClick">
                  <p:tgtEl>
                    <p:spTgt spid="999"/>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E2E2E2"/>
        </a:solidFill>
      </p:bgPr>
    </p:bg>
    <p:spTree>
      <p:nvGrpSpPr>
        <p:cNvPr id="1" name=""/>
        <p:cNvGrpSpPr/>
        <p:nvPr/>
      </p:nvGrpSpPr>
      <p:grpSpPr>
        <a:xfrm>
          <a:off x="0" y="0"/>
          <a:ext cx="0" cy="0"/>
          <a:chOff x="0" y="0"/>
          <a:chExt cx="0" cy="0"/>
        </a:xfrm>
      </p:grpSpPr>
      <p:pic>
        <p:nvPicPr>
          <p:cNvPr id="1031" name="c1-1.mov" descr="c1-1.mov"/>
          <p:cNvPicPr>
            <a:picLocks noChangeAspect="0"/>
          </p:cNvPicPr>
          <p:nvPr>
            <a:videoFile r:link="rId2"/>
            <p:extLst>
              <p:ext uri="{DAA4B4D4-6D71-4841-9C94-3DE7FCFB9230}">
                <p14:media xmlns:p14="http://schemas.microsoft.com/office/powerpoint/2010/main" r:embed="rId3"/>
              </p:ext>
            </p:extLst>
          </p:nvPr>
        </p:nvPicPr>
        <p:blipFill>
          <a:blip r:embed="rId4">
            <a:extLst/>
          </a:blip>
          <a:stretch>
            <a:fillRect/>
          </a:stretch>
        </p:blipFill>
        <p:spPr>
          <a:xfrm>
            <a:off x="0" y="0"/>
            <a:ext cx="24384000" cy="13716000"/>
          </a:xfrm>
          <a:prstGeom prst="rect">
            <a:avLst/>
          </a:prstGeom>
          <a:ln w="12700">
            <a:miter lim="400000"/>
          </a:ln>
        </p:spPr>
      </p:pic>
      <p:sp>
        <p:nvSpPr>
          <p:cNvPr id="1032" name="Rectangle"/>
          <p:cNvSpPr/>
          <p:nvPr/>
        </p:nvSpPr>
        <p:spPr>
          <a:xfrm>
            <a:off x="7363021" y="4082865"/>
            <a:ext cx="8635027" cy="8128463"/>
          </a:xfrm>
          <a:prstGeom prst="rect">
            <a:avLst/>
          </a:prstGeom>
          <a:ln w="25400">
            <a:solidFill>
              <a:srgbClr val="000000"/>
            </a:solidFill>
            <a:miter lim="400000"/>
          </a:ln>
        </p:spPr>
        <p:txBody>
          <a:bodyPr lIns="50800" tIns="50800" rIns="50800" bIns="50800" anchor="ctr"/>
          <a:lstStyle/>
          <a:p>
            <a:pPr defTabSz="825500">
              <a:defRPr sz="3200">
                <a:solidFill>
                  <a:srgbClr val="000000"/>
                </a:solidFill>
                <a:latin typeface="Archivo SemiBold Medium"/>
                <a:ea typeface="Archivo SemiBold Medium"/>
                <a:cs typeface="Archivo SemiBold Medium"/>
                <a:sym typeface="Archivo SemiBold Medium"/>
              </a:defRPr>
            </a:pPr>
          </a:p>
        </p:txBody>
      </p:sp>
      <p:pic>
        <p:nvPicPr>
          <p:cNvPr id="1033" name="PlaceholderImage.png" descr="PlaceholderImage.png"/>
          <p:cNvPicPr>
            <a:picLocks noChangeAspect="0"/>
          </p:cNvPicPr>
          <p:nvPr/>
        </p:nvPicPr>
        <p:blipFill>
          <a:blip r:embed="rId5">
            <a:extLst/>
          </a:blip>
          <a:srcRect l="0" t="2955" r="0" b="2955"/>
          <a:stretch>
            <a:fillRect/>
          </a:stretch>
        </p:blipFill>
        <p:spPr>
          <a:xfrm>
            <a:off x="6853343" y="4591096"/>
            <a:ext cx="8638558" cy="8127873"/>
          </a:xfrm>
          <a:prstGeom prst="rect">
            <a:avLst/>
          </a:prstGeom>
          <a:ln w="12700">
            <a:miter lim="400000"/>
          </a:ln>
        </p:spPr>
      </p:pic>
      <p:sp>
        <p:nvSpPr>
          <p:cNvPr id="1034" name="Timeline"/>
          <p:cNvSpPr txBox="1"/>
          <p:nvPr/>
        </p:nvSpPr>
        <p:spPr>
          <a:xfrm>
            <a:off x="18620303" y="762000"/>
            <a:ext cx="5005852" cy="609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r">
              <a:lnSpc>
                <a:spcPct val="90000"/>
              </a:lnSpc>
              <a:defRPr spc="-64" sz="3200">
                <a:solidFill>
                  <a:srgbClr val="000000"/>
                </a:solidFill>
                <a:latin typeface="Outfit Thin Regular"/>
                <a:ea typeface="Outfit Thin Regular"/>
                <a:cs typeface="Outfit Thin Regular"/>
                <a:sym typeface="Outfit Thin Regular"/>
              </a:defRPr>
            </a:lvl1pPr>
          </a:lstStyle>
          <a:p>
            <a:pPr/>
            <a:r>
              <a:t>Timeline</a:t>
            </a:r>
          </a:p>
        </p:txBody>
      </p:sp>
      <p:sp>
        <p:nvSpPr>
          <p:cNvPr id="1035" name="Oct"/>
          <p:cNvSpPr txBox="1"/>
          <p:nvPr/>
        </p:nvSpPr>
        <p:spPr>
          <a:xfrm>
            <a:off x="784509" y="-791320"/>
            <a:ext cx="15186189" cy="9702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1200" sz="60000">
                <a:solidFill>
                  <a:srgbClr val="000000"/>
                </a:solidFill>
                <a:latin typeface="Outfit Thin Light"/>
                <a:ea typeface="Outfit Thin Light"/>
                <a:cs typeface="Outfit Thin Light"/>
                <a:sym typeface="Outfit Thin Light"/>
              </a:defRPr>
            </a:lvl1pPr>
          </a:lstStyle>
          <a:p>
            <a:pPr/>
            <a:r>
              <a:t>Oct</a:t>
            </a:r>
          </a:p>
        </p:txBody>
      </p:sp>
      <p:sp>
        <p:nvSpPr>
          <p:cNvPr id="1036" name="🌎 Facebook"/>
          <p:cNvSpPr/>
          <p:nvPr/>
        </p:nvSpPr>
        <p:spPr>
          <a:xfrm rot="952848">
            <a:off x="11233756" y="2756452"/>
            <a:ext cx="3089577" cy="1270001"/>
          </a:xfrm>
          <a:prstGeom prst="roundRect">
            <a:avLst>
              <a:gd name="adj" fmla="val 20616"/>
            </a:avLst>
          </a:prstGeom>
          <a:solidFill>
            <a:srgbClr val="EC6740"/>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defTabSz="825500">
              <a:defRPr sz="3200">
                <a:solidFill>
                  <a:srgbClr val="FFFFFF"/>
                </a:solidFill>
                <a:latin typeface="Outfit Thin Regular"/>
                <a:ea typeface="Outfit Thin Regular"/>
                <a:cs typeface="Outfit Thin Regular"/>
                <a:sym typeface="Outfit Thin Regular"/>
              </a:defRPr>
            </a:lvl1pPr>
          </a:lstStyle>
          <a:p>
            <a:pPr/>
            <a:r>
              <a:t>🌎 Facebook</a:t>
            </a:r>
          </a:p>
        </p:txBody>
      </p:sp>
      <p:sp>
        <p:nvSpPr>
          <p:cNvPr id="1037" name="Feb"/>
          <p:cNvSpPr txBox="1"/>
          <p:nvPr/>
        </p:nvSpPr>
        <p:spPr>
          <a:xfrm>
            <a:off x="1266889" y="8397392"/>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Feb</a:t>
            </a:r>
          </a:p>
        </p:txBody>
      </p:sp>
      <p:grpSp>
        <p:nvGrpSpPr>
          <p:cNvPr id="1041" name="Group"/>
          <p:cNvGrpSpPr/>
          <p:nvPr/>
        </p:nvGrpSpPr>
        <p:grpSpPr>
          <a:xfrm>
            <a:off x="16527104" y="9354378"/>
            <a:ext cx="7119816" cy="2782077"/>
            <a:chOff x="0" y="0"/>
            <a:chExt cx="7119815" cy="2782075"/>
          </a:xfrm>
        </p:grpSpPr>
        <p:sp>
          <p:nvSpPr>
            <p:cNvPr id="1038" name="Activity #3"/>
            <p:cNvSpPr txBox="1"/>
            <p:nvPr/>
          </p:nvSpPr>
          <p:spPr>
            <a:xfrm>
              <a:off x="1242193" y="288666"/>
              <a:ext cx="1630935" cy="4191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defTabSz="825500">
                <a:defRPr cap="all" sz="2000">
                  <a:solidFill>
                    <a:srgbClr val="000000"/>
                  </a:solidFill>
                  <a:latin typeface="Outfit Thin Bold"/>
                  <a:ea typeface="Outfit Thin Bold"/>
                  <a:cs typeface="Outfit Thin Bold"/>
                  <a:sym typeface="Outfit Thin Bold"/>
                </a:defRPr>
              </a:lvl1pPr>
            </a:lstStyle>
            <a:p>
              <a:pPr/>
              <a:r>
                <a:t>Activity #3</a:t>
              </a:r>
            </a:p>
          </p:txBody>
        </p:sp>
        <p:sp>
          <p:nvSpPr>
            <p:cNvPr id="1039" name="Cras justo odio, dapibus ac facilisis in, egestas eget quam. Praesent commodo cursus magna, vel scelerisque nisl consectetur et."/>
            <p:cNvSpPr txBox="1"/>
            <p:nvPr/>
          </p:nvSpPr>
          <p:spPr>
            <a:xfrm>
              <a:off x="11160" y="1385075"/>
              <a:ext cx="7108656" cy="1397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ct val="120000"/>
                </a:lnSpc>
                <a:defRPr spc="72">
                  <a:solidFill>
                    <a:srgbClr val="010203"/>
                  </a:solidFill>
                  <a:latin typeface="Outfit Thin Light"/>
                  <a:ea typeface="Outfit Thin Light"/>
                  <a:cs typeface="Outfit Thin Light"/>
                  <a:sym typeface="Outfit Thin Light"/>
                </a:defRPr>
              </a:lvl1pPr>
            </a:lstStyle>
            <a:p>
              <a:pPr/>
              <a:r>
                <a:t>Cras justo odio, dapibus ac facilisis in, egestas eget quam. Praesent commodo cursus magna, vel scelerisque nisl consectetur et.</a:t>
              </a:r>
            </a:p>
          </p:txBody>
        </p:sp>
        <p:sp>
          <p:nvSpPr>
            <p:cNvPr id="1040" name="03"/>
            <p:cNvSpPr/>
            <p:nvPr/>
          </p:nvSpPr>
          <p:spPr>
            <a:xfrm>
              <a:off x="0" y="0"/>
              <a:ext cx="1009732" cy="1009732"/>
            </a:xfrm>
            <a:prstGeom prst="rect">
              <a:avLst/>
            </a:prstGeom>
            <a:solidFill>
              <a:srgbClr val="FFFFFF"/>
            </a:solid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defTabSz="825500">
                <a:defRPr sz="3200">
                  <a:solidFill>
                    <a:srgbClr val="000000"/>
                  </a:solidFill>
                  <a:latin typeface="Outfit Thin Light"/>
                  <a:ea typeface="Outfit Thin Light"/>
                  <a:cs typeface="Outfit Thin Light"/>
                  <a:sym typeface="Outfit Thin Light"/>
                </a:defRPr>
              </a:lvl1pPr>
            </a:lstStyle>
            <a:p>
              <a:pPr/>
              <a:r>
                <a:t>03</a:t>
              </a:r>
            </a:p>
          </p:txBody>
        </p:sp>
      </p:grpSp>
      <p:grpSp>
        <p:nvGrpSpPr>
          <p:cNvPr id="1045" name="Group"/>
          <p:cNvGrpSpPr/>
          <p:nvPr/>
        </p:nvGrpSpPr>
        <p:grpSpPr>
          <a:xfrm>
            <a:off x="16527104" y="1579545"/>
            <a:ext cx="7121999" cy="2782076"/>
            <a:chOff x="0" y="0"/>
            <a:chExt cx="7121997" cy="2782075"/>
          </a:xfrm>
        </p:grpSpPr>
        <p:sp>
          <p:nvSpPr>
            <p:cNvPr id="1042" name="Cras justo odio, dapibus ac facilisis in, egestas eget quam. Praesent commodo cursus magna, vel scelerisque nisl consectetur et."/>
            <p:cNvSpPr txBox="1"/>
            <p:nvPr/>
          </p:nvSpPr>
          <p:spPr>
            <a:xfrm>
              <a:off x="11160" y="1385075"/>
              <a:ext cx="7110838" cy="1397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ct val="120000"/>
                </a:lnSpc>
                <a:defRPr spc="72">
                  <a:solidFill>
                    <a:srgbClr val="010203"/>
                  </a:solidFill>
                  <a:latin typeface="Outfit Thin Light"/>
                  <a:ea typeface="Outfit Thin Light"/>
                  <a:cs typeface="Outfit Thin Light"/>
                  <a:sym typeface="Outfit Thin Light"/>
                </a:defRPr>
              </a:lvl1pPr>
            </a:lstStyle>
            <a:p>
              <a:pPr/>
              <a:r>
                <a:t>Cras justo odio, dapibus ac facilisis in, egestas eget quam. Praesent commodo cursus magna, vel scelerisque nisl consectetur et.</a:t>
              </a:r>
            </a:p>
          </p:txBody>
        </p:sp>
        <p:sp>
          <p:nvSpPr>
            <p:cNvPr id="1043" name="01"/>
            <p:cNvSpPr/>
            <p:nvPr/>
          </p:nvSpPr>
          <p:spPr>
            <a:xfrm>
              <a:off x="0" y="0"/>
              <a:ext cx="1009732" cy="1009732"/>
            </a:xfrm>
            <a:prstGeom prst="rect">
              <a:avLst/>
            </a:prstGeom>
            <a:solidFill>
              <a:srgbClr val="FFFFFF"/>
            </a:solid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defTabSz="825500">
                <a:defRPr sz="3200">
                  <a:solidFill>
                    <a:srgbClr val="000000"/>
                  </a:solidFill>
                  <a:latin typeface="Outfit Thin Light"/>
                  <a:ea typeface="Outfit Thin Light"/>
                  <a:cs typeface="Outfit Thin Light"/>
                  <a:sym typeface="Outfit Thin Light"/>
                </a:defRPr>
              </a:lvl1pPr>
            </a:lstStyle>
            <a:p>
              <a:pPr/>
              <a:r>
                <a:t>01</a:t>
              </a:r>
            </a:p>
          </p:txBody>
        </p:sp>
        <p:sp>
          <p:nvSpPr>
            <p:cNvPr id="1044" name="Activity #1"/>
            <p:cNvSpPr txBox="1"/>
            <p:nvPr/>
          </p:nvSpPr>
          <p:spPr>
            <a:xfrm>
              <a:off x="1242193" y="295315"/>
              <a:ext cx="1584961" cy="4191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defTabSz="825500">
                <a:defRPr cap="all" sz="2000">
                  <a:solidFill>
                    <a:srgbClr val="000000"/>
                  </a:solidFill>
                  <a:latin typeface="Outfit Thin Bold"/>
                  <a:ea typeface="Outfit Thin Bold"/>
                  <a:cs typeface="Outfit Thin Bold"/>
                  <a:sym typeface="Outfit Thin Bold"/>
                </a:defRPr>
              </a:lvl1pPr>
            </a:lstStyle>
            <a:p>
              <a:pPr/>
              <a:r>
                <a:t>Activity #1</a:t>
              </a:r>
            </a:p>
          </p:txBody>
        </p:sp>
      </p:grpSp>
      <p:grpSp>
        <p:nvGrpSpPr>
          <p:cNvPr id="1049" name="Group"/>
          <p:cNvGrpSpPr/>
          <p:nvPr/>
        </p:nvGrpSpPr>
        <p:grpSpPr>
          <a:xfrm>
            <a:off x="16527104" y="5466962"/>
            <a:ext cx="7119816" cy="2782076"/>
            <a:chOff x="0" y="0"/>
            <a:chExt cx="7119815" cy="2782075"/>
          </a:xfrm>
        </p:grpSpPr>
        <p:sp>
          <p:nvSpPr>
            <p:cNvPr id="1046" name="Cras justo odio, dapibus ac facilisis in, egestas eget quam. Praesent commodo cursus magna, vel scelerisque nisl consectetur et."/>
            <p:cNvSpPr txBox="1"/>
            <p:nvPr/>
          </p:nvSpPr>
          <p:spPr>
            <a:xfrm>
              <a:off x="11160" y="1385075"/>
              <a:ext cx="7108656" cy="1397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ct val="120000"/>
                </a:lnSpc>
                <a:defRPr spc="72">
                  <a:solidFill>
                    <a:srgbClr val="010203"/>
                  </a:solidFill>
                  <a:latin typeface="Outfit Thin Light"/>
                  <a:ea typeface="Outfit Thin Light"/>
                  <a:cs typeface="Outfit Thin Light"/>
                  <a:sym typeface="Outfit Thin Light"/>
                </a:defRPr>
              </a:lvl1pPr>
            </a:lstStyle>
            <a:p>
              <a:pPr/>
              <a:r>
                <a:t>Cras justo odio, dapibus ac facilisis in, egestas eget quam. Praesent commodo cursus magna, vel scelerisque nisl consectetur et.</a:t>
              </a:r>
            </a:p>
          </p:txBody>
        </p:sp>
        <p:sp>
          <p:nvSpPr>
            <p:cNvPr id="1047" name="02"/>
            <p:cNvSpPr/>
            <p:nvPr/>
          </p:nvSpPr>
          <p:spPr>
            <a:xfrm>
              <a:off x="0" y="0"/>
              <a:ext cx="1009732" cy="1009732"/>
            </a:xfrm>
            <a:prstGeom prst="rect">
              <a:avLst/>
            </a:prstGeom>
            <a:solidFill>
              <a:srgbClr val="FFFFFF"/>
            </a:solid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defTabSz="825500">
                <a:defRPr sz="3200">
                  <a:solidFill>
                    <a:srgbClr val="000000"/>
                  </a:solidFill>
                  <a:latin typeface="Outfit Thin Light"/>
                  <a:ea typeface="Outfit Thin Light"/>
                  <a:cs typeface="Outfit Thin Light"/>
                  <a:sym typeface="Outfit Thin Light"/>
                </a:defRPr>
              </a:lvl1pPr>
            </a:lstStyle>
            <a:p>
              <a:pPr/>
              <a:r>
                <a:t>02</a:t>
              </a:r>
            </a:p>
          </p:txBody>
        </p:sp>
        <p:sp>
          <p:nvSpPr>
            <p:cNvPr id="1048" name="Activity #2"/>
            <p:cNvSpPr txBox="1"/>
            <p:nvPr/>
          </p:nvSpPr>
          <p:spPr>
            <a:xfrm>
              <a:off x="1242193" y="331420"/>
              <a:ext cx="1632205" cy="4191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defTabSz="825500">
                <a:defRPr cap="all" sz="2000">
                  <a:solidFill>
                    <a:srgbClr val="000000"/>
                  </a:solidFill>
                  <a:latin typeface="Outfit Thin Bold"/>
                  <a:ea typeface="Outfit Thin Bold"/>
                  <a:cs typeface="Outfit Thin Bold"/>
                  <a:sym typeface="Outfit Thin Bold"/>
                </a:defRPr>
              </a:lvl1pPr>
            </a:lstStyle>
            <a:p>
              <a:pPr/>
              <a:r>
                <a:t>Activity #2</a:t>
              </a:r>
            </a:p>
          </p:txBody>
        </p:sp>
      </p:grpSp>
      <p:sp>
        <p:nvSpPr>
          <p:cNvPr id="1050" name="Mar"/>
          <p:cNvSpPr txBox="1"/>
          <p:nvPr/>
        </p:nvSpPr>
        <p:spPr>
          <a:xfrm>
            <a:off x="1266889" y="9338467"/>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Mar</a:t>
            </a:r>
          </a:p>
        </p:txBody>
      </p:sp>
      <p:sp>
        <p:nvSpPr>
          <p:cNvPr id="1051" name="Apr"/>
          <p:cNvSpPr txBox="1"/>
          <p:nvPr/>
        </p:nvSpPr>
        <p:spPr>
          <a:xfrm>
            <a:off x="1266889" y="10279541"/>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Apr</a:t>
            </a:r>
          </a:p>
        </p:txBody>
      </p:sp>
      <p:sp>
        <p:nvSpPr>
          <p:cNvPr id="1052" name="May"/>
          <p:cNvSpPr txBox="1"/>
          <p:nvPr/>
        </p:nvSpPr>
        <p:spPr>
          <a:xfrm>
            <a:off x="1266889" y="11220615"/>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May</a:t>
            </a:r>
          </a:p>
        </p:txBody>
      </p:sp>
      <p:sp>
        <p:nvSpPr>
          <p:cNvPr id="1053" name="Jun"/>
          <p:cNvSpPr txBox="1"/>
          <p:nvPr/>
        </p:nvSpPr>
        <p:spPr>
          <a:xfrm>
            <a:off x="1266889" y="12161690"/>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Jun</a:t>
            </a:r>
          </a:p>
        </p:txBody>
      </p:sp>
      <p:sp>
        <p:nvSpPr>
          <p:cNvPr id="1054" name="Jul"/>
          <p:cNvSpPr txBox="1"/>
          <p:nvPr/>
        </p:nvSpPr>
        <p:spPr>
          <a:xfrm>
            <a:off x="3807728" y="7479608"/>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Jul</a:t>
            </a:r>
          </a:p>
        </p:txBody>
      </p:sp>
      <p:sp>
        <p:nvSpPr>
          <p:cNvPr id="1055" name="Aug"/>
          <p:cNvSpPr txBox="1"/>
          <p:nvPr/>
        </p:nvSpPr>
        <p:spPr>
          <a:xfrm>
            <a:off x="3807728" y="8397392"/>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Aug</a:t>
            </a:r>
          </a:p>
        </p:txBody>
      </p:sp>
      <p:sp>
        <p:nvSpPr>
          <p:cNvPr id="1056" name="Sep"/>
          <p:cNvSpPr txBox="1"/>
          <p:nvPr/>
        </p:nvSpPr>
        <p:spPr>
          <a:xfrm>
            <a:off x="3807727" y="9338467"/>
            <a:ext cx="2035569"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Sep</a:t>
            </a:r>
          </a:p>
        </p:txBody>
      </p:sp>
      <p:sp>
        <p:nvSpPr>
          <p:cNvPr id="1057" name="Oct"/>
          <p:cNvSpPr txBox="1"/>
          <p:nvPr/>
        </p:nvSpPr>
        <p:spPr>
          <a:xfrm>
            <a:off x="3807728" y="10279541"/>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Bold"/>
                <a:ea typeface="Outfit Thin Bold"/>
                <a:cs typeface="Outfit Thin Bold"/>
                <a:sym typeface="Outfit Thin Bold"/>
              </a:defRPr>
            </a:lvl1pPr>
          </a:lstStyle>
          <a:p>
            <a:pPr/>
            <a:r>
              <a:t>Oct</a:t>
            </a:r>
          </a:p>
        </p:txBody>
      </p:sp>
      <p:sp>
        <p:nvSpPr>
          <p:cNvPr id="1058" name="Nov"/>
          <p:cNvSpPr txBox="1"/>
          <p:nvPr/>
        </p:nvSpPr>
        <p:spPr>
          <a:xfrm>
            <a:off x="3807728" y="11220615"/>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Nov</a:t>
            </a:r>
          </a:p>
        </p:txBody>
      </p:sp>
      <p:sp>
        <p:nvSpPr>
          <p:cNvPr id="1059" name="Dec"/>
          <p:cNvSpPr txBox="1"/>
          <p:nvPr/>
        </p:nvSpPr>
        <p:spPr>
          <a:xfrm>
            <a:off x="3807728" y="12161690"/>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Dec</a:t>
            </a:r>
          </a:p>
        </p:txBody>
      </p:sp>
      <p:sp>
        <p:nvSpPr>
          <p:cNvPr id="1060" name="Jan"/>
          <p:cNvSpPr txBox="1"/>
          <p:nvPr/>
        </p:nvSpPr>
        <p:spPr>
          <a:xfrm>
            <a:off x="1266889" y="7456319"/>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Jan</a:t>
            </a:r>
          </a:p>
        </p:txBody>
      </p:sp>
      <p:sp>
        <p:nvSpPr>
          <p:cNvPr id="1061" name="Line"/>
          <p:cNvSpPr/>
          <p:nvPr/>
        </p:nvSpPr>
        <p:spPr>
          <a:xfrm>
            <a:off x="2835275" y="10616091"/>
            <a:ext cx="467605" cy="1"/>
          </a:xfrm>
          <a:prstGeom prst="line">
            <a:avLst/>
          </a:prstGeom>
          <a:ln w="25400">
            <a:solidFill>
              <a:srgbClr val="000000"/>
            </a:solidFill>
            <a:miter lim="400000"/>
          </a:ln>
        </p:spPr>
        <p:txBody>
          <a:bodyPr lIns="50800" tIns="50800" rIns="50800" bIns="50800" anchor="ctr"/>
          <a:lstStyle/>
          <a:p>
            <a:pP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mediacall" nodeType="afterEffect" presetSubtype="0" presetID="1" grpId="1" fill="hold">
                                  <p:stCondLst>
                                    <p:cond delay="0"/>
                                  </p:stCondLst>
                                  <p:childTnLst>
                                    <p:cmd type="call" cmd="playFrom(0.0)">
                                      <p:cBhvr>
                                        <p:cTn id="6" dur="1000" fill="hold"/>
                                        <p:tgtEl>
                                          <p:spTgt spid="1031"/>
                                        </p:tgtEl>
                                      </p:cBhvr>
                                    </p:cmd>
                                  </p:childTnLst>
                                </p:cTn>
                              </p:par>
                            </p:childTnLst>
                          </p:cTn>
                        </p:par>
                      </p:childTnLst>
                    </p:cTn>
                  </p:par>
                </p:childTnLst>
              </p:cTn>
              <p:prevCondLst>
                <p:cond evt="onPrev">
                  <p:tgtEl>
                    <p:sldTgt/>
                  </p:tgtEl>
                </p:cond>
              </p:prevCondLst>
              <p:nextCondLst>
                <p:cond evt="onNext">
                  <p:tgtEl>
                    <p:sldTgt/>
                  </p:tgtEl>
                </p:cond>
              </p:nextCondLst>
            </p:seq>
            <p:video fullScrn="0">
              <p:cMediaNode mute="0" showWhenStopped="1" numSld="1" vol="100000">
                <p:cTn id="7" fill="hold" display="0">
                  <p:stCondLst>
                    <p:cond delay="indefinite"/>
                  </p:stCondLst>
                </p:cTn>
                <p:tgtEl>
                  <p:spTgt spid="1031"/>
                </p:tgtEl>
              </p:cMediaNode>
            </p:video>
            <p:seq concurrent="1" prevAc="none" nextAc="seek">
              <p:cTn id="8" evtFilter="cancelBubble" nodeType="interactiveSeq" restart="whenNotActive" fill="hold">
                <p:stCondLst>
                  <p:cond delay="0" evt="onClick">
                    <p:tgtEl>
                      <p:spTgt spid="1031"/>
                    </p:tgtEl>
                  </p:cond>
                </p:stCondLst>
                <p:endSync delay="0" evt="end">
                  <p:rtn val="all"/>
                </p:endSync>
                <p:childTnLst>
                  <p:par>
                    <p:cTn id="9" fill="hold">
                      <p:stCondLst>
                        <p:cond delay="0"/>
                      </p:stCondLst>
                      <p:childTnLst>
                        <p:par>
                          <p:cTn id="10" fill="hold">
                            <p:stCondLst>
                              <p:cond delay="0"/>
                            </p:stCondLst>
                            <p:childTnLst>
                              <p:par>
                                <p:cTn id="11" presetClass="mediacall" nodeType="clickEffect" presetSubtype="0" presetID="2" fill="hold">
                                  <p:stCondLst>
                                    <p:cond delay="0"/>
                                  </p:stCondLst>
                                  <p:childTnLst>
                                    <p:cmd type="call" cmd="togglePause">
                                      <p:cBhvr>
                                        <p:cTn id="12" dur="1" fill="hold"/>
                                        <p:tgtEl>
                                          <p:spTgt spid="1031"/>
                                        </p:tgtEl>
                                      </p:cBhvr>
                                    </p:cmd>
                                  </p:childTnLst>
                                </p:cTn>
                              </p:par>
                            </p:childTnLst>
                          </p:cTn>
                        </p:par>
                      </p:childTnLst>
                    </p:cTn>
                  </p:par>
                </p:childTnLst>
              </p:cTn>
              <p:nextCondLst>
                <p:cond delay="0" evt="onClick">
                  <p:tgtEl>
                    <p:spTgt spid="1031"/>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E2E2E2"/>
        </a:solidFill>
      </p:bgPr>
    </p:bg>
    <p:spTree>
      <p:nvGrpSpPr>
        <p:cNvPr id="1" name=""/>
        <p:cNvGrpSpPr/>
        <p:nvPr/>
      </p:nvGrpSpPr>
      <p:grpSpPr>
        <a:xfrm>
          <a:off x="0" y="0"/>
          <a:ext cx="0" cy="0"/>
          <a:chOff x="0" y="0"/>
          <a:chExt cx="0" cy="0"/>
        </a:xfrm>
      </p:grpSpPr>
      <p:pic>
        <p:nvPicPr>
          <p:cNvPr id="1063" name="c1-1.mov" descr="c1-1.mov"/>
          <p:cNvPicPr>
            <a:picLocks noChangeAspect="0"/>
          </p:cNvPicPr>
          <p:nvPr>
            <a:videoFile r:link="rId2"/>
            <p:extLst>
              <p:ext uri="{DAA4B4D4-6D71-4841-9C94-3DE7FCFB9230}">
                <p14:media xmlns:p14="http://schemas.microsoft.com/office/powerpoint/2010/main" r:embed="rId3"/>
              </p:ext>
            </p:extLst>
          </p:nvPr>
        </p:nvPicPr>
        <p:blipFill>
          <a:blip r:embed="rId4">
            <a:extLst/>
          </a:blip>
          <a:stretch>
            <a:fillRect/>
          </a:stretch>
        </p:blipFill>
        <p:spPr>
          <a:xfrm>
            <a:off x="0" y="0"/>
            <a:ext cx="24384000" cy="13716000"/>
          </a:xfrm>
          <a:prstGeom prst="rect">
            <a:avLst/>
          </a:prstGeom>
          <a:ln w="12700">
            <a:miter lim="400000"/>
          </a:ln>
        </p:spPr>
      </p:pic>
      <p:sp>
        <p:nvSpPr>
          <p:cNvPr id="1064" name="Rectangle"/>
          <p:cNvSpPr/>
          <p:nvPr/>
        </p:nvSpPr>
        <p:spPr>
          <a:xfrm>
            <a:off x="7363021" y="4082865"/>
            <a:ext cx="8635027" cy="8128463"/>
          </a:xfrm>
          <a:prstGeom prst="rect">
            <a:avLst/>
          </a:prstGeom>
          <a:ln w="25400">
            <a:solidFill>
              <a:srgbClr val="000000"/>
            </a:solidFill>
            <a:miter lim="400000"/>
          </a:ln>
        </p:spPr>
        <p:txBody>
          <a:bodyPr lIns="50800" tIns="50800" rIns="50800" bIns="50800" anchor="ctr"/>
          <a:lstStyle/>
          <a:p>
            <a:pPr defTabSz="825500">
              <a:defRPr sz="3200">
                <a:solidFill>
                  <a:srgbClr val="000000"/>
                </a:solidFill>
                <a:latin typeface="Archivo SemiBold Medium"/>
                <a:ea typeface="Archivo SemiBold Medium"/>
                <a:cs typeface="Archivo SemiBold Medium"/>
                <a:sym typeface="Archivo SemiBold Medium"/>
              </a:defRPr>
            </a:pPr>
          </a:p>
        </p:txBody>
      </p:sp>
      <p:pic>
        <p:nvPicPr>
          <p:cNvPr id="1065" name="PlaceholderImage.png" descr="PlaceholderImage.png"/>
          <p:cNvPicPr>
            <a:picLocks noChangeAspect="0"/>
          </p:cNvPicPr>
          <p:nvPr/>
        </p:nvPicPr>
        <p:blipFill>
          <a:blip r:embed="rId5">
            <a:extLst/>
          </a:blip>
          <a:srcRect l="0" t="2955" r="0" b="2955"/>
          <a:stretch>
            <a:fillRect/>
          </a:stretch>
        </p:blipFill>
        <p:spPr>
          <a:xfrm>
            <a:off x="6853343" y="4591096"/>
            <a:ext cx="8638558" cy="8127873"/>
          </a:xfrm>
          <a:prstGeom prst="rect">
            <a:avLst/>
          </a:prstGeom>
          <a:ln w="12700">
            <a:miter lim="400000"/>
          </a:ln>
        </p:spPr>
      </p:pic>
      <p:sp>
        <p:nvSpPr>
          <p:cNvPr id="1066" name="Timeline"/>
          <p:cNvSpPr txBox="1"/>
          <p:nvPr/>
        </p:nvSpPr>
        <p:spPr>
          <a:xfrm>
            <a:off x="18620303" y="762000"/>
            <a:ext cx="5005852" cy="609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r">
              <a:lnSpc>
                <a:spcPct val="90000"/>
              </a:lnSpc>
              <a:defRPr spc="-64" sz="3200">
                <a:solidFill>
                  <a:srgbClr val="000000"/>
                </a:solidFill>
                <a:latin typeface="Outfit Thin Regular"/>
                <a:ea typeface="Outfit Thin Regular"/>
                <a:cs typeface="Outfit Thin Regular"/>
                <a:sym typeface="Outfit Thin Regular"/>
              </a:defRPr>
            </a:lvl1pPr>
          </a:lstStyle>
          <a:p>
            <a:pPr/>
            <a:r>
              <a:t>Timeline</a:t>
            </a:r>
          </a:p>
        </p:txBody>
      </p:sp>
      <p:sp>
        <p:nvSpPr>
          <p:cNvPr id="1067" name="Nov"/>
          <p:cNvSpPr txBox="1"/>
          <p:nvPr/>
        </p:nvSpPr>
        <p:spPr>
          <a:xfrm>
            <a:off x="784509" y="-791320"/>
            <a:ext cx="15186189" cy="9702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1200" sz="60000">
                <a:solidFill>
                  <a:srgbClr val="000000"/>
                </a:solidFill>
                <a:latin typeface="Outfit Thin Light"/>
                <a:ea typeface="Outfit Thin Light"/>
                <a:cs typeface="Outfit Thin Light"/>
                <a:sym typeface="Outfit Thin Light"/>
              </a:defRPr>
            </a:lvl1pPr>
          </a:lstStyle>
          <a:p>
            <a:pPr/>
            <a:r>
              <a:t>Nov</a:t>
            </a:r>
          </a:p>
        </p:txBody>
      </p:sp>
      <p:sp>
        <p:nvSpPr>
          <p:cNvPr id="1068" name="🌎 Facebook"/>
          <p:cNvSpPr/>
          <p:nvPr/>
        </p:nvSpPr>
        <p:spPr>
          <a:xfrm rot="952848">
            <a:off x="11233756" y="2756452"/>
            <a:ext cx="3089577" cy="1270001"/>
          </a:xfrm>
          <a:prstGeom prst="roundRect">
            <a:avLst>
              <a:gd name="adj" fmla="val 20616"/>
            </a:avLst>
          </a:prstGeom>
          <a:solidFill>
            <a:srgbClr val="EC6740"/>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defTabSz="825500">
              <a:defRPr sz="3200">
                <a:solidFill>
                  <a:srgbClr val="FFFFFF"/>
                </a:solidFill>
                <a:latin typeface="Outfit Thin Regular"/>
                <a:ea typeface="Outfit Thin Regular"/>
                <a:cs typeface="Outfit Thin Regular"/>
                <a:sym typeface="Outfit Thin Regular"/>
              </a:defRPr>
            </a:lvl1pPr>
          </a:lstStyle>
          <a:p>
            <a:pPr/>
            <a:r>
              <a:t>🌎 Facebook</a:t>
            </a:r>
          </a:p>
        </p:txBody>
      </p:sp>
      <p:sp>
        <p:nvSpPr>
          <p:cNvPr id="1069" name="Feb"/>
          <p:cNvSpPr txBox="1"/>
          <p:nvPr/>
        </p:nvSpPr>
        <p:spPr>
          <a:xfrm>
            <a:off x="1266889" y="8397392"/>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Feb</a:t>
            </a:r>
          </a:p>
        </p:txBody>
      </p:sp>
      <p:grpSp>
        <p:nvGrpSpPr>
          <p:cNvPr id="1073" name="Group"/>
          <p:cNvGrpSpPr/>
          <p:nvPr/>
        </p:nvGrpSpPr>
        <p:grpSpPr>
          <a:xfrm>
            <a:off x="16527104" y="9354378"/>
            <a:ext cx="7119816" cy="2782077"/>
            <a:chOff x="0" y="0"/>
            <a:chExt cx="7119815" cy="2782075"/>
          </a:xfrm>
        </p:grpSpPr>
        <p:sp>
          <p:nvSpPr>
            <p:cNvPr id="1070" name="Activity #3"/>
            <p:cNvSpPr txBox="1"/>
            <p:nvPr/>
          </p:nvSpPr>
          <p:spPr>
            <a:xfrm>
              <a:off x="1242193" y="288666"/>
              <a:ext cx="1630935" cy="4191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defTabSz="825500">
                <a:defRPr cap="all" sz="2000">
                  <a:solidFill>
                    <a:srgbClr val="000000"/>
                  </a:solidFill>
                  <a:latin typeface="Outfit Thin Bold"/>
                  <a:ea typeface="Outfit Thin Bold"/>
                  <a:cs typeface="Outfit Thin Bold"/>
                  <a:sym typeface="Outfit Thin Bold"/>
                </a:defRPr>
              </a:lvl1pPr>
            </a:lstStyle>
            <a:p>
              <a:pPr/>
              <a:r>
                <a:t>Activity #3</a:t>
              </a:r>
            </a:p>
          </p:txBody>
        </p:sp>
        <p:sp>
          <p:nvSpPr>
            <p:cNvPr id="1071" name="Cras justo odio, dapibus ac facilisis in, egestas eget quam. Praesent commodo cursus magna, vel scelerisque nisl consectetur et."/>
            <p:cNvSpPr txBox="1"/>
            <p:nvPr/>
          </p:nvSpPr>
          <p:spPr>
            <a:xfrm>
              <a:off x="11160" y="1385075"/>
              <a:ext cx="7108656" cy="1397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ct val="120000"/>
                </a:lnSpc>
                <a:defRPr spc="72">
                  <a:solidFill>
                    <a:srgbClr val="010203"/>
                  </a:solidFill>
                  <a:latin typeface="Outfit Thin Light"/>
                  <a:ea typeface="Outfit Thin Light"/>
                  <a:cs typeface="Outfit Thin Light"/>
                  <a:sym typeface="Outfit Thin Light"/>
                </a:defRPr>
              </a:lvl1pPr>
            </a:lstStyle>
            <a:p>
              <a:pPr/>
              <a:r>
                <a:t>Cras justo odio, dapibus ac facilisis in, egestas eget quam. Praesent commodo cursus magna, vel scelerisque nisl consectetur et.</a:t>
              </a:r>
            </a:p>
          </p:txBody>
        </p:sp>
        <p:sp>
          <p:nvSpPr>
            <p:cNvPr id="1072" name="03"/>
            <p:cNvSpPr/>
            <p:nvPr/>
          </p:nvSpPr>
          <p:spPr>
            <a:xfrm>
              <a:off x="0" y="0"/>
              <a:ext cx="1009732" cy="1009732"/>
            </a:xfrm>
            <a:prstGeom prst="rect">
              <a:avLst/>
            </a:prstGeom>
            <a:solidFill>
              <a:srgbClr val="FFFFFF"/>
            </a:solid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defTabSz="825500">
                <a:defRPr sz="3200">
                  <a:solidFill>
                    <a:srgbClr val="000000"/>
                  </a:solidFill>
                  <a:latin typeface="Outfit Thin Light"/>
                  <a:ea typeface="Outfit Thin Light"/>
                  <a:cs typeface="Outfit Thin Light"/>
                  <a:sym typeface="Outfit Thin Light"/>
                </a:defRPr>
              </a:lvl1pPr>
            </a:lstStyle>
            <a:p>
              <a:pPr/>
              <a:r>
                <a:t>03</a:t>
              </a:r>
            </a:p>
          </p:txBody>
        </p:sp>
      </p:grpSp>
      <p:grpSp>
        <p:nvGrpSpPr>
          <p:cNvPr id="1077" name="Group"/>
          <p:cNvGrpSpPr/>
          <p:nvPr/>
        </p:nvGrpSpPr>
        <p:grpSpPr>
          <a:xfrm>
            <a:off x="16527104" y="1579545"/>
            <a:ext cx="7121999" cy="2782076"/>
            <a:chOff x="0" y="0"/>
            <a:chExt cx="7121997" cy="2782075"/>
          </a:xfrm>
        </p:grpSpPr>
        <p:sp>
          <p:nvSpPr>
            <p:cNvPr id="1074" name="Cras justo odio, dapibus ac facilisis in, egestas eget quam. Praesent commodo cursus magna, vel scelerisque nisl consectetur et."/>
            <p:cNvSpPr txBox="1"/>
            <p:nvPr/>
          </p:nvSpPr>
          <p:spPr>
            <a:xfrm>
              <a:off x="11160" y="1385075"/>
              <a:ext cx="7110838" cy="1397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ct val="120000"/>
                </a:lnSpc>
                <a:defRPr spc="72">
                  <a:solidFill>
                    <a:srgbClr val="010203"/>
                  </a:solidFill>
                  <a:latin typeface="Outfit Thin Light"/>
                  <a:ea typeface="Outfit Thin Light"/>
                  <a:cs typeface="Outfit Thin Light"/>
                  <a:sym typeface="Outfit Thin Light"/>
                </a:defRPr>
              </a:lvl1pPr>
            </a:lstStyle>
            <a:p>
              <a:pPr/>
              <a:r>
                <a:t>Cras justo odio, dapibus ac facilisis in, egestas eget quam. Praesent commodo cursus magna, vel scelerisque nisl consectetur et.</a:t>
              </a:r>
            </a:p>
          </p:txBody>
        </p:sp>
        <p:sp>
          <p:nvSpPr>
            <p:cNvPr id="1075" name="01"/>
            <p:cNvSpPr/>
            <p:nvPr/>
          </p:nvSpPr>
          <p:spPr>
            <a:xfrm>
              <a:off x="0" y="0"/>
              <a:ext cx="1009732" cy="1009732"/>
            </a:xfrm>
            <a:prstGeom prst="rect">
              <a:avLst/>
            </a:prstGeom>
            <a:solidFill>
              <a:srgbClr val="FFFFFF"/>
            </a:solid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defTabSz="825500">
                <a:defRPr sz="3200">
                  <a:solidFill>
                    <a:srgbClr val="000000"/>
                  </a:solidFill>
                  <a:latin typeface="Outfit Thin Light"/>
                  <a:ea typeface="Outfit Thin Light"/>
                  <a:cs typeface="Outfit Thin Light"/>
                  <a:sym typeface="Outfit Thin Light"/>
                </a:defRPr>
              </a:lvl1pPr>
            </a:lstStyle>
            <a:p>
              <a:pPr/>
              <a:r>
                <a:t>01</a:t>
              </a:r>
            </a:p>
          </p:txBody>
        </p:sp>
        <p:sp>
          <p:nvSpPr>
            <p:cNvPr id="1076" name="Activity #1"/>
            <p:cNvSpPr txBox="1"/>
            <p:nvPr/>
          </p:nvSpPr>
          <p:spPr>
            <a:xfrm>
              <a:off x="1242193" y="295315"/>
              <a:ext cx="1584961" cy="4191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defTabSz="825500">
                <a:defRPr cap="all" sz="2000">
                  <a:solidFill>
                    <a:srgbClr val="000000"/>
                  </a:solidFill>
                  <a:latin typeface="Outfit Thin Bold"/>
                  <a:ea typeface="Outfit Thin Bold"/>
                  <a:cs typeface="Outfit Thin Bold"/>
                  <a:sym typeface="Outfit Thin Bold"/>
                </a:defRPr>
              </a:lvl1pPr>
            </a:lstStyle>
            <a:p>
              <a:pPr/>
              <a:r>
                <a:t>Activity #1</a:t>
              </a:r>
            </a:p>
          </p:txBody>
        </p:sp>
      </p:grpSp>
      <p:grpSp>
        <p:nvGrpSpPr>
          <p:cNvPr id="1081" name="Group"/>
          <p:cNvGrpSpPr/>
          <p:nvPr/>
        </p:nvGrpSpPr>
        <p:grpSpPr>
          <a:xfrm>
            <a:off x="16527104" y="5466962"/>
            <a:ext cx="7119816" cy="2782076"/>
            <a:chOff x="0" y="0"/>
            <a:chExt cx="7119815" cy="2782075"/>
          </a:xfrm>
        </p:grpSpPr>
        <p:sp>
          <p:nvSpPr>
            <p:cNvPr id="1078" name="Cras justo odio, dapibus ac facilisis in, egestas eget quam. Praesent commodo cursus magna, vel scelerisque nisl consectetur et."/>
            <p:cNvSpPr txBox="1"/>
            <p:nvPr/>
          </p:nvSpPr>
          <p:spPr>
            <a:xfrm>
              <a:off x="11160" y="1385075"/>
              <a:ext cx="7108656" cy="1397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ct val="120000"/>
                </a:lnSpc>
                <a:defRPr spc="72">
                  <a:solidFill>
                    <a:srgbClr val="010203"/>
                  </a:solidFill>
                  <a:latin typeface="Outfit Thin Light"/>
                  <a:ea typeface="Outfit Thin Light"/>
                  <a:cs typeface="Outfit Thin Light"/>
                  <a:sym typeface="Outfit Thin Light"/>
                </a:defRPr>
              </a:lvl1pPr>
            </a:lstStyle>
            <a:p>
              <a:pPr/>
              <a:r>
                <a:t>Cras justo odio, dapibus ac facilisis in, egestas eget quam. Praesent commodo cursus magna, vel scelerisque nisl consectetur et.</a:t>
              </a:r>
            </a:p>
          </p:txBody>
        </p:sp>
        <p:sp>
          <p:nvSpPr>
            <p:cNvPr id="1079" name="02"/>
            <p:cNvSpPr/>
            <p:nvPr/>
          </p:nvSpPr>
          <p:spPr>
            <a:xfrm>
              <a:off x="0" y="0"/>
              <a:ext cx="1009732" cy="1009732"/>
            </a:xfrm>
            <a:prstGeom prst="rect">
              <a:avLst/>
            </a:prstGeom>
            <a:solidFill>
              <a:srgbClr val="FFFFFF"/>
            </a:solid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defTabSz="825500">
                <a:defRPr sz="3200">
                  <a:solidFill>
                    <a:srgbClr val="000000"/>
                  </a:solidFill>
                  <a:latin typeface="Outfit Thin Light"/>
                  <a:ea typeface="Outfit Thin Light"/>
                  <a:cs typeface="Outfit Thin Light"/>
                  <a:sym typeface="Outfit Thin Light"/>
                </a:defRPr>
              </a:lvl1pPr>
            </a:lstStyle>
            <a:p>
              <a:pPr/>
              <a:r>
                <a:t>02</a:t>
              </a:r>
            </a:p>
          </p:txBody>
        </p:sp>
        <p:sp>
          <p:nvSpPr>
            <p:cNvPr id="1080" name="Activity #2"/>
            <p:cNvSpPr txBox="1"/>
            <p:nvPr/>
          </p:nvSpPr>
          <p:spPr>
            <a:xfrm>
              <a:off x="1242193" y="331420"/>
              <a:ext cx="1632205" cy="4191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defTabSz="825500">
                <a:defRPr cap="all" sz="2000">
                  <a:solidFill>
                    <a:srgbClr val="000000"/>
                  </a:solidFill>
                  <a:latin typeface="Outfit Thin Bold"/>
                  <a:ea typeface="Outfit Thin Bold"/>
                  <a:cs typeface="Outfit Thin Bold"/>
                  <a:sym typeface="Outfit Thin Bold"/>
                </a:defRPr>
              </a:lvl1pPr>
            </a:lstStyle>
            <a:p>
              <a:pPr/>
              <a:r>
                <a:t>Activity #2</a:t>
              </a:r>
            </a:p>
          </p:txBody>
        </p:sp>
      </p:grpSp>
      <p:sp>
        <p:nvSpPr>
          <p:cNvPr id="1082" name="Mar"/>
          <p:cNvSpPr txBox="1"/>
          <p:nvPr/>
        </p:nvSpPr>
        <p:spPr>
          <a:xfrm>
            <a:off x="1266889" y="9338467"/>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Mar</a:t>
            </a:r>
          </a:p>
        </p:txBody>
      </p:sp>
      <p:sp>
        <p:nvSpPr>
          <p:cNvPr id="1083" name="Apr"/>
          <p:cNvSpPr txBox="1"/>
          <p:nvPr/>
        </p:nvSpPr>
        <p:spPr>
          <a:xfrm>
            <a:off x="1266889" y="10279541"/>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Apr</a:t>
            </a:r>
          </a:p>
        </p:txBody>
      </p:sp>
      <p:sp>
        <p:nvSpPr>
          <p:cNvPr id="1084" name="May"/>
          <p:cNvSpPr txBox="1"/>
          <p:nvPr/>
        </p:nvSpPr>
        <p:spPr>
          <a:xfrm>
            <a:off x="1266889" y="11220615"/>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May</a:t>
            </a:r>
          </a:p>
        </p:txBody>
      </p:sp>
      <p:sp>
        <p:nvSpPr>
          <p:cNvPr id="1085" name="Jun"/>
          <p:cNvSpPr txBox="1"/>
          <p:nvPr/>
        </p:nvSpPr>
        <p:spPr>
          <a:xfrm>
            <a:off x="1266889" y="12161690"/>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Jun</a:t>
            </a:r>
          </a:p>
        </p:txBody>
      </p:sp>
      <p:sp>
        <p:nvSpPr>
          <p:cNvPr id="1086" name="Jul"/>
          <p:cNvSpPr txBox="1"/>
          <p:nvPr/>
        </p:nvSpPr>
        <p:spPr>
          <a:xfrm>
            <a:off x="3807728" y="7479608"/>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Jul</a:t>
            </a:r>
          </a:p>
        </p:txBody>
      </p:sp>
      <p:sp>
        <p:nvSpPr>
          <p:cNvPr id="1087" name="Aug"/>
          <p:cNvSpPr txBox="1"/>
          <p:nvPr/>
        </p:nvSpPr>
        <p:spPr>
          <a:xfrm>
            <a:off x="3807728" y="8397392"/>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Aug</a:t>
            </a:r>
          </a:p>
        </p:txBody>
      </p:sp>
      <p:sp>
        <p:nvSpPr>
          <p:cNvPr id="1088" name="Sep"/>
          <p:cNvSpPr txBox="1"/>
          <p:nvPr/>
        </p:nvSpPr>
        <p:spPr>
          <a:xfrm>
            <a:off x="3807727" y="9338467"/>
            <a:ext cx="2035569"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Sep</a:t>
            </a:r>
          </a:p>
        </p:txBody>
      </p:sp>
      <p:sp>
        <p:nvSpPr>
          <p:cNvPr id="1089" name="Oct"/>
          <p:cNvSpPr txBox="1"/>
          <p:nvPr/>
        </p:nvSpPr>
        <p:spPr>
          <a:xfrm>
            <a:off x="3807728" y="10279541"/>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Oct</a:t>
            </a:r>
          </a:p>
        </p:txBody>
      </p:sp>
      <p:sp>
        <p:nvSpPr>
          <p:cNvPr id="1090" name="Nov"/>
          <p:cNvSpPr txBox="1"/>
          <p:nvPr/>
        </p:nvSpPr>
        <p:spPr>
          <a:xfrm>
            <a:off x="3807728" y="11220615"/>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Bold"/>
                <a:ea typeface="Outfit Thin Bold"/>
                <a:cs typeface="Outfit Thin Bold"/>
                <a:sym typeface="Outfit Thin Bold"/>
              </a:defRPr>
            </a:lvl1pPr>
          </a:lstStyle>
          <a:p>
            <a:pPr/>
            <a:r>
              <a:t>Nov</a:t>
            </a:r>
          </a:p>
        </p:txBody>
      </p:sp>
      <p:sp>
        <p:nvSpPr>
          <p:cNvPr id="1091" name="Dec"/>
          <p:cNvSpPr txBox="1"/>
          <p:nvPr/>
        </p:nvSpPr>
        <p:spPr>
          <a:xfrm>
            <a:off x="3807728" y="12161690"/>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Dec</a:t>
            </a:r>
          </a:p>
        </p:txBody>
      </p:sp>
      <p:sp>
        <p:nvSpPr>
          <p:cNvPr id="1092" name="Jan"/>
          <p:cNvSpPr txBox="1"/>
          <p:nvPr/>
        </p:nvSpPr>
        <p:spPr>
          <a:xfrm>
            <a:off x="1266889" y="7456319"/>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Jan</a:t>
            </a:r>
          </a:p>
        </p:txBody>
      </p:sp>
      <p:sp>
        <p:nvSpPr>
          <p:cNvPr id="1093" name="Line"/>
          <p:cNvSpPr/>
          <p:nvPr/>
        </p:nvSpPr>
        <p:spPr>
          <a:xfrm>
            <a:off x="2835275" y="11557165"/>
            <a:ext cx="467605" cy="1"/>
          </a:xfrm>
          <a:prstGeom prst="line">
            <a:avLst/>
          </a:prstGeom>
          <a:ln w="25400">
            <a:solidFill>
              <a:srgbClr val="000000"/>
            </a:solidFill>
            <a:miter lim="400000"/>
          </a:ln>
        </p:spPr>
        <p:txBody>
          <a:bodyPr lIns="50800" tIns="50800" rIns="50800" bIns="50800" anchor="ctr"/>
          <a:lstStyle/>
          <a:p>
            <a:pP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mediacall" nodeType="afterEffect" presetSubtype="0" presetID="1" grpId="1" fill="hold">
                                  <p:stCondLst>
                                    <p:cond delay="0"/>
                                  </p:stCondLst>
                                  <p:childTnLst>
                                    <p:cmd type="call" cmd="playFrom(0.0)">
                                      <p:cBhvr>
                                        <p:cTn id="6" dur="1000" fill="hold"/>
                                        <p:tgtEl>
                                          <p:spTgt spid="1063"/>
                                        </p:tgtEl>
                                      </p:cBhvr>
                                    </p:cmd>
                                  </p:childTnLst>
                                </p:cTn>
                              </p:par>
                            </p:childTnLst>
                          </p:cTn>
                        </p:par>
                      </p:childTnLst>
                    </p:cTn>
                  </p:par>
                </p:childTnLst>
              </p:cTn>
              <p:prevCondLst>
                <p:cond evt="onPrev">
                  <p:tgtEl>
                    <p:sldTgt/>
                  </p:tgtEl>
                </p:cond>
              </p:prevCondLst>
              <p:nextCondLst>
                <p:cond evt="onNext">
                  <p:tgtEl>
                    <p:sldTgt/>
                  </p:tgtEl>
                </p:cond>
              </p:nextCondLst>
            </p:seq>
            <p:video fullScrn="0">
              <p:cMediaNode mute="0" showWhenStopped="1" numSld="1" vol="100000">
                <p:cTn id="7" fill="hold" display="0">
                  <p:stCondLst>
                    <p:cond delay="indefinite"/>
                  </p:stCondLst>
                </p:cTn>
                <p:tgtEl>
                  <p:spTgt spid="1063"/>
                </p:tgtEl>
              </p:cMediaNode>
            </p:video>
            <p:seq concurrent="1" prevAc="none" nextAc="seek">
              <p:cTn id="8" evtFilter="cancelBubble" nodeType="interactiveSeq" restart="whenNotActive" fill="hold">
                <p:stCondLst>
                  <p:cond delay="0" evt="onClick">
                    <p:tgtEl>
                      <p:spTgt spid="1063"/>
                    </p:tgtEl>
                  </p:cond>
                </p:stCondLst>
                <p:endSync delay="0" evt="end">
                  <p:rtn val="all"/>
                </p:endSync>
                <p:childTnLst>
                  <p:par>
                    <p:cTn id="9" fill="hold">
                      <p:stCondLst>
                        <p:cond delay="0"/>
                      </p:stCondLst>
                      <p:childTnLst>
                        <p:par>
                          <p:cTn id="10" fill="hold">
                            <p:stCondLst>
                              <p:cond delay="0"/>
                            </p:stCondLst>
                            <p:childTnLst>
                              <p:par>
                                <p:cTn id="11" presetClass="mediacall" nodeType="clickEffect" presetSubtype="0" presetID="2" fill="hold">
                                  <p:stCondLst>
                                    <p:cond delay="0"/>
                                  </p:stCondLst>
                                  <p:childTnLst>
                                    <p:cmd type="call" cmd="togglePause">
                                      <p:cBhvr>
                                        <p:cTn id="12" dur="1" fill="hold"/>
                                        <p:tgtEl>
                                          <p:spTgt spid="1063"/>
                                        </p:tgtEl>
                                      </p:cBhvr>
                                    </p:cmd>
                                  </p:childTnLst>
                                </p:cTn>
                              </p:par>
                            </p:childTnLst>
                          </p:cTn>
                        </p:par>
                      </p:childTnLst>
                    </p:cTn>
                  </p:par>
                </p:childTnLst>
              </p:cTn>
              <p:nextCondLst>
                <p:cond delay="0" evt="onClick">
                  <p:tgtEl>
                    <p:spTgt spid="1063"/>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E2E2E2"/>
        </a:solidFill>
      </p:bgPr>
    </p:bg>
    <p:spTree>
      <p:nvGrpSpPr>
        <p:cNvPr id="1" name=""/>
        <p:cNvGrpSpPr/>
        <p:nvPr/>
      </p:nvGrpSpPr>
      <p:grpSpPr>
        <a:xfrm>
          <a:off x="0" y="0"/>
          <a:ext cx="0" cy="0"/>
          <a:chOff x="0" y="0"/>
          <a:chExt cx="0" cy="0"/>
        </a:xfrm>
      </p:grpSpPr>
      <p:pic>
        <p:nvPicPr>
          <p:cNvPr id="1095" name="c1-1.mov" descr="c1-1.mov"/>
          <p:cNvPicPr>
            <a:picLocks noChangeAspect="0"/>
          </p:cNvPicPr>
          <p:nvPr>
            <a:videoFile r:link="rId2"/>
            <p:extLst>
              <p:ext uri="{DAA4B4D4-6D71-4841-9C94-3DE7FCFB9230}">
                <p14:media xmlns:p14="http://schemas.microsoft.com/office/powerpoint/2010/main" r:embed="rId3"/>
              </p:ext>
            </p:extLst>
          </p:nvPr>
        </p:nvPicPr>
        <p:blipFill>
          <a:blip r:embed="rId4">
            <a:extLst/>
          </a:blip>
          <a:stretch>
            <a:fillRect/>
          </a:stretch>
        </p:blipFill>
        <p:spPr>
          <a:xfrm>
            <a:off x="0" y="0"/>
            <a:ext cx="24384000" cy="13716000"/>
          </a:xfrm>
          <a:prstGeom prst="rect">
            <a:avLst/>
          </a:prstGeom>
          <a:ln w="12700">
            <a:miter lim="400000"/>
          </a:ln>
        </p:spPr>
      </p:pic>
      <p:sp>
        <p:nvSpPr>
          <p:cNvPr id="1096" name="Rectangle"/>
          <p:cNvSpPr/>
          <p:nvPr/>
        </p:nvSpPr>
        <p:spPr>
          <a:xfrm>
            <a:off x="7363021" y="4082865"/>
            <a:ext cx="8635027" cy="8128463"/>
          </a:xfrm>
          <a:prstGeom prst="rect">
            <a:avLst/>
          </a:prstGeom>
          <a:ln w="25400">
            <a:solidFill>
              <a:srgbClr val="000000"/>
            </a:solidFill>
            <a:miter lim="400000"/>
          </a:ln>
        </p:spPr>
        <p:txBody>
          <a:bodyPr lIns="50800" tIns="50800" rIns="50800" bIns="50800" anchor="ctr"/>
          <a:lstStyle/>
          <a:p>
            <a:pPr defTabSz="825500">
              <a:defRPr sz="3200">
                <a:solidFill>
                  <a:srgbClr val="000000"/>
                </a:solidFill>
                <a:latin typeface="Archivo SemiBold Medium"/>
                <a:ea typeface="Archivo SemiBold Medium"/>
                <a:cs typeface="Archivo SemiBold Medium"/>
                <a:sym typeface="Archivo SemiBold Medium"/>
              </a:defRPr>
            </a:pPr>
          </a:p>
        </p:txBody>
      </p:sp>
      <p:pic>
        <p:nvPicPr>
          <p:cNvPr id="1097" name="PlaceholderImage.png" descr="PlaceholderImage.png"/>
          <p:cNvPicPr>
            <a:picLocks noChangeAspect="0"/>
          </p:cNvPicPr>
          <p:nvPr/>
        </p:nvPicPr>
        <p:blipFill>
          <a:blip r:embed="rId5">
            <a:extLst/>
          </a:blip>
          <a:srcRect l="0" t="2955" r="0" b="2955"/>
          <a:stretch>
            <a:fillRect/>
          </a:stretch>
        </p:blipFill>
        <p:spPr>
          <a:xfrm>
            <a:off x="6853343" y="4591096"/>
            <a:ext cx="8638558" cy="8127873"/>
          </a:xfrm>
          <a:prstGeom prst="rect">
            <a:avLst/>
          </a:prstGeom>
          <a:ln w="12700">
            <a:miter lim="400000"/>
          </a:ln>
        </p:spPr>
      </p:pic>
      <p:sp>
        <p:nvSpPr>
          <p:cNvPr id="1098" name="Timeline"/>
          <p:cNvSpPr txBox="1"/>
          <p:nvPr/>
        </p:nvSpPr>
        <p:spPr>
          <a:xfrm>
            <a:off x="18620303" y="762000"/>
            <a:ext cx="5005852" cy="609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r">
              <a:lnSpc>
                <a:spcPct val="90000"/>
              </a:lnSpc>
              <a:defRPr spc="-64" sz="3200">
                <a:solidFill>
                  <a:srgbClr val="000000"/>
                </a:solidFill>
                <a:latin typeface="Outfit Thin Regular"/>
                <a:ea typeface="Outfit Thin Regular"/>
                <a:cs typeface="Outfit Thin Regular"/>
                <a:sym typeface="Outfit Thin Regular"/>
              </a:defRPr>
            </a:lvl1pPr>
          </a:lstStyle>
          <a:p>
            <a:pPr/>
            <a:r>
              <a:t>Timeline</a:t>
            </a:r>
          </a:p>
        </p:txBody>
      </p:sp>
      <p:sp>
        <p:nvSpPr>
          <p:cNvPr id="1099" name="Dec"/>
          <p:cNvSpPr txBox="1"/>
          <p:nvPr/>
        </p:nvSpPr>
        <p:spPr>
          <a:xfrm>
            <a:off x="784509" y="-791320"/>
            <a:ext cx="15186189" cy="9702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1200" sz="60000">
                <a:solidFill>
                  <a:srgbClr val="000000"/>
                </a:solidFill>
                <a:latin typeface="Outfit Thin Light"/>
                <a:ea typeface="Outfit Thin Light"/>
                <a:cs typeface="Outfit Thin Light"/>
                <a:sym typeface="Outfit Thin Light"/>
              </a:defRPr>
            </a:lvl1pPr>
          </a:lstStyle>
          <a:p>
            <a:pPr/>
            <a:r>
              <a:t>Dec</a:t>
            </a:r>
          </a:p>
        </p:txBody>
      </p:sp>
      <p:sp>
        <p:nvSpPr>
          <p:cNvPr id="1100" name="🌎 Facebook"/>
          <p:cNvSpPr/>
          <p:nvPr/>
        </p:nvSpPr>
        <p:spPr>
          <a:xfrm rot="952848">
            <a:off x="11233756" y="2756452"/>
            <a:ext cx="3089577" cy="1270001"/>
          </a:xfrm>
          <a:prstGeom prst="roundRect">
            <a:avLst>
              <a:gd name="adj" fmla="val 20616"/>
            </a:avLst>
          </a:prstGeom>
          <a:solidFill>
            <a:srgbClr val="EC6740"/>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defTabSz="825500">
              <a:defRPr sz="3200">
                <a:solidFill>
                  <a:srgbClr val="FFFFFF"/>
                </a:solidFill>
                <a:latin typeface="Outfit Thin Regular"/>
                <a:ea typeface="Outfit Thin Regular"/>
                <a:cs typeface="Outfit Thin Regular"/>
                <a:sym typeface="Outfit Thin Regular"/>
              </a:defRPr>
            </a:lvl1pPr>
          </a:lstStyle>
          <a:p>
            <a:pPr/>
            <a:r>
              <a:t>🌎 Facebook</a:t>
            </a:r>
          </a:p>
        </p:txBody>
      </p:sp>
      <p:sp>
        <p:nvSpPr>
          <p:cNvPr id="1101" name="Feb"/>
          <p:cNvSpPr txBox="1"/>
          <p:nvPr/>
        </p:nvSpPr>
        <p:spPr>
          <a:xfrm>
            <a:off x="1266889" y="8397392"/>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Feb</a:t>
            </a:r>
          </a:p>
        </p:txBody>
      </p:sp>
      <p:grpSp>
        <p:nvGrpSpPr>
          <p:cNvPr id="1105" name="Group"/>
          <p:cNvGrpSpPr/>
          <p:nvPr/>
        </p:nvGrpSpPr>
        <p:grpSpPr>
          <a:xfrm>
            <a:off x="16527104" y="9354378"/>
            <a:ext cx="7119816" cy="2782077"/>
            <a:chOff x="0" y="0"/>
            <a:chExt cx="7119815" cy="2782075"/>
          </a:xfrm>
        </p:grpSpPr>
        <p:sp>
          <p:nvSpPr>
            <p:cNvPr id="1102" name="Activity #3"/>
            <p:cNvSpPr txBox="1"/>
            <p:nvPr/>
          </p:nvSpPr>
          <p:spPr>
            <a:xfrm>
              <a:off x="1242193" y="288666"/>
              <a:ext cx="1630935" cy="4191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defTabSz="825500">
                <a:defRPr cap="all" sz="2000">
                  <a:solidFill>
                    <a:srgbClr val="000000"/>
                  </a:solidFill>
                  <a:latin typeface="Outfit Thin Bold"/>
                  <a:ea typeface="Outfit Thin Bold"/>
                  <a:cs typeface="Outfit Thin Bold"/>
                  <a:sym typeface="Outfit Thin Bold"/>
                </a:defRPr>
              </a:lvl1pPr>
            </a:lstStyle>
            <a:p>
              <a:pPr/>
              <a:r>
                <a:t>Activity #3</a:t>
              </a:r>
            </a:p>
          </p:txBody>
        </p:sp>
        <p:sp>
          <p:nvSpPr>
            <p:cNvPr id="1103" name="Cras justo odio, dapibus ac facilisis in, egestas eget quam. Praesent commodo cursus magna, vel scelerisque nisl consectetur et."/>
            <p:cNvSpPr txBox="1"/>
            <p:nvPr/>
          </p:nvSpPr>
          <p:spPr>
            <a:xfrm>
              <a:off x="11160" y="1385075"/>
              <a:ext cx="7108656" cy="1397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ct val="120000"/>
                </a:lnSpc>
                <a:defRPr spc="72">
                  <a:solidFill>
                    <a:srgbClr val="010203"/>
                  </a:solidFill>
                  <a:latin typeface="Outfit Thin Light"/>
                  <a:ea typeface="Outfit Thin Light"/>
                  <a:cs typeface="Outfit Thin Light"/>
                  <a:sym typeface="Outfit Thin Light"/>
                </a:defRPr>
              </a:lvl1pPr>
            </a:lstStyle>
            <a:p>
              <a:pPr/>
              <a:r>
                <a:t>Cras justo odio, dapibus ac facilisis in, egestas eget quam. Praesent commodo cursus magna, vel scelerisque nisl consectetur et.</a:t>
              </a:r>
            </a:p>
          </p:txBody>
        </p:sp>
        <p:sp>
          <p:nvSpPr>
            <p:cNvPr id="1104" name="03"/>
            <p:cNvSpPr/>
            <p:nvPr/>
          </p:nvSpPr>
          <p:spPr>
            <a:xfrm>
              <a:off x="0" y="0"/>
              <a:ext cx="1009732" cy="1009732"/>
            </a:xfrm>
            <a:prstGeom prst="rect">
              <a:avLst/>
            </a:prstGeom>
            <a:solidFill>
              <a:srgbClr val="FFFFFF"/>
            </a:solid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defTabSz="825500">
                <a:defRPr sz="3200">
                  <a:solidFill>
                    <a:srgbClr val="000000"/>
                  </a:solidFill>
                  <a:latin typeface="Outfit Thin Light"/>
                  <a:ea typeface="Outfit Thin Light"/>
                  <a:cs typeface="Outfit Thin Light"/>
                  <a:sym typeface="Outfit Thin Light"/>
                </a:defRPr>
              </a:lvl1pPr>
            </a:lstStyle>
            <a:p>
              <a:pPr/>
              <a:r>
                <a:t>03</a:t>
              </a:r>
            </a:p>
          </p:txBody>
        </p:sp>
      </p:grpSp>
      <p:grpSp>
        <p:nvGrpSpPr>
          <p:cNvPr id="1109" name="Group"/>
          <p:cNvGrpSpPr/>
          <p:nvPr/>
        </p:nvGrpSpPr>
        <p:grpSpPr>
          <a:xfrm>
            <a:off x="16527104" y="1579545"/>
            <a:ext cx="7121999" cy="2782076"/>
            <a:chOff x="0" y="0"/>
            <a:chExt cx="7121997" cy="2782075"/>
          </a:xfrm>
        </p:grpSpPr>
        <p:sp>
          <p:nvSpPr>
            <p:cNvPr id="1106" name="Cras justo odio, dapibus ac facilisis in, egestas eget quam. Praesent commodo cursus magna, vel scelerisque nisl consectetur et."/>
            <p:cNvSpPr txBox="1"/>
            <p:nvPr/>
          </p:nvSpPr>
          <p:spPr>
            <a:xfrm>
              <a:off x="11160" y="1385075"/>
              <a:ext cx="7110838" cy="1397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ct val="120000"/>
                </a:lnSpc>
                <a:defRPr spc="72">
                  <a:solidFill>
                    <a:srgbClr val="010203"/>
                  </a:solidFill>
                  <a:latin typeface="Outfit Thin Light"/>
                  <a:ea typeface="Outfit Thin Light"/>
                  <a:cs typeface="Outfit Thin Light"/>
                  <a:sym typeface="Outfit Thin Light"/>
                </a:defRPr>
              </a:lvl1pPr>
            </a:lstStyle>
            <a:p>
              <a:pPr/>
              <a:r>
                <a:t>Cras justo odio, dapibus ac facilisis in, egestas eget quam. Praesent commodo cursus magna, vel scelerisque nisl consectetur et.</a:t>
              </a:r>
            </a:p>
          </p:txBody>
        </p:sp>
        <p:sp>
          <p:nvSpPr>
            <p:cNvPr id="1107" name="01"/>
            <p:cNvSpPr/>
            <p:nvPr/>
          </p:nvSpPr>
          <p:spPr>
            <a:xfrm>
              <a:off x="0" y="0"/>
              <a:ext cx="1009732" cy="1009732"/>
            </a:xfrm>
            <a:prstGeom prst="rect">
              <a:avLst/>
            </a:prstGeom>
            <a:solidFill>
              <a:srgbClr val="FFFFFF"/>
            </a:solid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defTabSz="825500">
                <a:defRPr sz="3200">
                  <a:solidFill>
                    <a:srgbClr val="000000"/>
                  </a:solidFill>
                  <a:latin typeface="Outfit Thin Light"/>
                  <a:ea typeface="Outfit Thin Light"/>
                  <a:cs typeface="Outfit Thin Light"/>
                  <a:sym typeface="Outfit Thin Light"/>
                </a:defRPr>
              </a:lvl1pPr>
            </a:lstStyle>
            <a:p>
              <a:pPr/>
              <a:r>
                <a:t>01</a:t>
              </a:r>
            </a:p>
          </p:txBody>
        </p:sp>
        <p:sp>
          <p:nvSpPr>
            <p:cNvPr id="1108" name="Activity #1"/>
            <p:cNvSpPr txBox="1"/>
            <p:nvPr/>
          </p:nvSpPr>
          <p:spPr>
            <a:xfrm>
              <a:off x="1242193" y="295315"/>
              <a:ext cx="1584961" cy="4191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defTabSz="825500">
                <a:defRPr cap="all" sz="2000">
                  <a:solidFill>
                    <a:srgbClr val="000000"/>
                  </a:solidFill>
                  <a:latin typeface="Outfit Thin Bold"/>
                  <a:ea typeface="Outfit Thin Bold"/>
                  <a:cs typeface="Outfit Thin Bold"/>
                  <a:sym typeface="Outfit Thin Bold"/>
                </a:defRPr>
              </a:lvl1pPr>
            </a:lstStyle>
            <a:p>
              <a:pPr/>
              <a:r>
                <a:t>Activity #1</a:t>
              </a:r>
            </a:p>
          </p:txBody>
        </p:sp>
      </p:grpSp>
      <p:grpSp>
        <p:nvGrpSpPr>
          <p:cNvPr id="1113" name="Group"/>
          <p:cNvGrpSpPr/>
          <p:nvPr/>
        </p:nvGrpSpPr>
        <p:grpSpPr>
          <a:xfrm>
            <a:off x="16527104" y="5466962"/>
            <a:ext cx="7119816" cy="2782076"/>
            <a:chOff x="0" y="0"/>
            <a:chExt cx="7119815" cy="2782075"/>
          </a:xfrm>
        </p:grpSpPr>
        <p:sp>
          <p:nvSpPr>
            <p:cNvPr id="1110" name="Cras justo odio, dapibus ac facilisis in, egestas eget quam. Praesent commodo cursus magna, vel scelerisque nisl consectetur et."/>
            <p:cNvSpPr txBox="1"/>
            <p:nvPr/>
          </p:nvSpPr>
          <p:spPr>
            <a:xfrm>
              <a:off x="11160" y="1385075"/>
              <a:ext cx="7108656" cy="1397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ct val="120000"/>
                </a:lnSpc>
                <a:defRPr spc="72">
                  <a:solidFill>
                    <a:srgbClr val="010203"/>
                  </a:solidFill>
                  <a:latin typeface="Outfit Thin Light"/>
                  <a:ea typeface="Outfit Thin Light"/>
                  <a:cs typeface="Outfit Thin Light"/>
                  <a:sym typeface="Outfit Thin Light"/>
                </a:defRPr>
              </a:lvl1pPr>
            </a:lstStyle>
            <a:p>
              <a:pPr/>
              <a:r>
                <a:t>Cras justo odio, dapibus ac facilisis in, egestas eget quam. Praesent commodo cursus magna, vel scelerisque nisl consectetur et.</a:t>
              </a:r>
            </a:p>
          </p:txBody>
        </p:sp>
        <p:sp>
          <p:nvSpPr>
            <p:cNvPr id="1111" name="02"/>
            <p:cNvSpPr/>
            <p:nvPr/>
          </p:nvSpPr>
          <p:spPr>
            <a:xfrm>
              <a:off x="0" y="0"/>
              <a:ext cx="1009732" cy="1009732"/>
            </a:xfrm>
            <a:prstGeom prst="rect">
              <a:avLst/>
            </a:prstGeom>
            <a:solidFill>
              <a:srgbClr val="FFFFFF"/>
            </a:solid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defTabSz="825500">
                <a:defRPr sz="3200">
                  <a:solidFill>
                    <a:srgbClr val="000000"/>
                  </a:solidFill>
                  <a:latin typeface="Outfit Thin Light"/>
                  <a:ea typeface="Outfit Thin Light"/>
                  <a:cs typeface="Outfit Thin Light"/>
                  <a:sym typeface="Outfit Thin Light"/>
                </a:defRPr>
              </a:lvl1pPr>
            </a:lstStyle>
            <a:p>
              <a:pPr/>
              <a:r>
                <a:t>02</a:t>
              </a:r>
            </a:p>
          </p:txBody>
        </p:sp>
        <p:sp>
          <p:nvSpPr>
            <p:cNvPr id="1112" name="Activity #2"/>
            <p:cNvSpPr txBox="1"/>
            <p:nvPr/>
          </p:nvSpPr>
          <p:spPr>
            <a:xfrm>
              <a:off x="1242193" y="331420"/>
              <a:ext cx="1632205" cy="4191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defTabSz="825500">
                <a:defRPr cap="all" sz="2000">
                  <a:solidFill>
                    <a:srgbClr val="000000"/>
                  </a:solidFill>
                  <a:latin typeface="Outfit Thin Bold"/>
                  <a:ea typeface="Outfit Thin Bold"/>
                  <a:cs typeface="Outfit Thin Bold"/>
                  <a:sym typeface="Outfit Thin Bold"/>
                </a:defRPr>
              </a:lvl1pPr>
            </a:lstStyle>
            <a:p>
              <a:pPr/>
              <a:r>
                <a:t>Activity #2</a:t>
              </a:r>
            </a:p>
          </p:txBody>
        </p:sp>
      </p:grpSp>
      <p:sp>
        <p:nvSpPr>
          <p:cNvPr id="1114" name="Mar"/>
          <p:cNvSpPr txBox="1"/>
          <p:nvPr/>
        </p:nvSpPr>
        <p:spPr>
          <a:xfrm>
            <a:off x="1266889" y="9338467"/>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Mar</a:t>
            </a:r>
          </a:p>
        </p:txBody>
      </p:sp>
      <p:sp>
        <p:nvSpPr>
          <p:cNvPr id="1115" name="Apr"/>
          <p:cNvSpPr txBox="1"/>
          <p:nvPr/>
        </p:nvSpPr>
        <p:spPr>
          <a:xfrm>
            <a:off x="1266889" y="10279541"/>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Apr</a:t>
            </a:r>
          </a:p>
        </p:txBody>
      </p:sp>
      <p:sp>
        <p:nvSpPr>
          <p:cNvPr id="1116" name="May"/>
          <p:cNvSpPr txBox="1"/>
          <p:nvPr/>
        </p:nvSpPr>
        <p:spPr>
          <a:xfrm>
            <a:off x="1266889" y="11220615"/>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May</a:t>
            </a:r>
          </a:p>
        </p:txBody>
      </p:sp>
      <p:sp>
        <p:nvSpPr>
          <p:cNvPr id="1117" name="Jun"/>
          <p:cNvSpPr txBox="1"/>
          <p:nvPr/>
        </p:nvSpPr>
        <p:spPr>
          <a:xfrm>
            <a:off x="1266889" y="12161690"/>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Jun</a:t>
            </a:r>
          </a:p>
        </p:txBody>
      </p:sp>
      <p:sp>
        <p:nvSpPr>
          <p:cNvPr id="1118" name="Jul"/>
          <p:cNvSpPr txBox="1"/>
          <p:nvPr/>
        </p:nvSpPr>
        <p:spPr>
          <a:xfrm>
            <a:off x="3807728" y="7479608"/>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Jul</a:t>
            </a:r>
          </a:p>
        </p:txBody>
      </p:sp>
      <p:sp>
        <p:nvSpPr>
          <p:cNvPr id="1119" name="Aug"/>
          <p:cNvSpPr txBox="1"/>
          <p:nvPr/>
        </p:nvSpPr>
        <p:spPr>
          <a:xfrm>
            <a:off x="3807728" y="8397392"/>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Aug</a:t>
            </a:r>
          </a:p>
        </p:txBody>
      </p:sp>
      <p:sp>
        <p:nvSpPr>
          <p:cNvPr id="1120" name="Sep"/>
          <p:cNvSpPr txBox="1"/>
          <p:nvPr/>
        </p:nvSpPr>
        <p:spPr>
          <a:xfrm>
            <a:off x="3807727" y="9338467"/>
            <a:ext cx="2035569"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Sep</a:t>
            </a:r>
          </a:p>
        </p:txBody>
      </p:sp>
      <p:sp>
        <p:nvSpPr>
          <p:cNvPr id="1121" name="Oct"/>
          <p:cNvSpPr txBox="1"/>
          <p:nvPr/>
        </p:nvSpPr>
        <p:spPr>
          <a:xfrm>
            <a:off x="3807728" y="10279541"/>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Oct</a:t>
            </a:r>
          </a:p>
        </p:txBody>
      </p:sp>
      <p:sp>
        <p:nvSpPr>
          <p:cNvPr id="1122" name="Nov"/>
          <p:cNvSpPr txBox="1"/>
          <p:nvPr/>
        </p:nvSpPr>
        <p:spPr>
          <a:xfrm>
            <a:off x="3807728" y="11220615"/>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Nov</a:t>
            </a:r>
          </a:p>
        </p:txBody>
      </p:sp>
      <p:sp>
        <p:nvSpPr>
          <p:cNvPr id="1123" name="Dec"/>
          <p:cNvSpPr txBox="1"/>
          <p:nvPr/>
        </p:nvSpPr>
        <p:spPr>
          <a:xfrm>
            <a:off x="3807728" y="12161690"/>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Bold"/>
                <a:ea typeface="Outfit Thin Bold"/>
                <a:cs typeface="Outfit Thin Bold"/>
                <a:sym typeface="Outfit Thin Bold"/>
              </a:defRPr>
            </a:lvl1pPr>
          </a:lstStyle>
          <a:p>
            <a:pPr/>
            <a:r>
              <a:t>Dec</a:t>
            </a:r>
          </a:p>
        </p:txBody>
      </p:sp>
      <p:sp>
        <p:nvSpPr>
          <p:cNvPr id="1124" name="Jan"/>
          <p:cNvSpPr txBox="1"/>
          <p:nvPr/>
        </p:nvSpPr>
        <p:spPr>
          <a:xfrm>
            <a:off x="1266889" y="7456319"/>
            <a:ext cx="2035568" cy="673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72" sz="3600">
                <a:solidFill>
                  <a:srgbClr val="000000"/>
                </a:solidFill>
                <a:latin typeface="Outfit Thin Light"/>
                <a:ea typeface="Outfit Thin Light"/>
                <a:cs typeface="Outfit Thin Light"/>
                <a:sym typeface="Outfit Thin Light"/>
              </a:defRPr>
            </a:lvl1pPr>
          </a:lstStyle>
          <a:p>
            <a:pPr/>
            <a:r>
              <a:t>Jan</a:t>
            </a:r>
          </a:p>
        </p:txBody>
      </p:sp>
      <p:sp>
        <p:nvSpPr>
          <p:cNvPr id="1125" name="Line"/>
          <p:cNvSpPr/>
          <p:nvPr/>
        </p:nvSpPr>
        <p:spPr>
          <a:xfrm>
            <a:off x="2835275" y="12498240"/>
            <a:ext cx="467605" cy="1"/>
          </a:xfrm>
          <a:prstGeom prst="line">
            <a:avLst/>
          </a:prstGeom>
          <a:ln w="25400">
            <a:solidFill>
              <a:srgbClr val="000000"/>
            </a:solidFill>
            <a:miter lim="400000"/>
          </a:ln>
        </p:spPr>
        <p:txBody>
          <a:bodyPr lIns="50800" tIns="50800" rIns="50800" bIns="50800" anchor="ctr"/>
          <a:lstStyle/>
          <a:p>
            <a:pP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mediacall" nodeType="afterEffect" presetSubtype="0" presetID="1" grpId="1" fill="hold">
                                  <p:stCondLst>
                                    <p:cond delay="0"/>
                                  </p:stCondLst>
                                  <p:childTnLst>
                                    <p:cmd type="call" cmd="playFrom(0.0)">
                                      <p:cBhvr>
                                        <p:cTn id="6" dur="1000" fill="hold"/>
                                        <p:tgtEl>
                                          <p:spTgt spid="1095"/>
                                        </p:tgtEl>
                                      </p:cBhvr>
                                    </p:cmd>
                                  </p:childTnLst>
                                </p:cTn>
                              </p:par>
                            </p:childTnLst>
                          </p:cTn>
                        </p:par>
                      </p:childTnLst>
                    </p:cTn>
                  </p:par>
                </p:childTnLst>
              </p:cTn>
              <p:prevCondLst>
                <p:cond evt="onPrev">
                  <p:tgtEl>
                    <p:sldTgt/>
                  </p:tgtEl>
                </p:cond>
              </p:prevCondLst>
              <p:nextCondLst>
                <p:cond evt="onNext">
                  <p:tgtEl>
                    <p:sldTgt/>
                  </p:tgtEl>
                </p:cond>
              </p:nextCondLst>
            </p:seq>
            <p:video fullScrn="0">
              <p:cMediaNode mute="0" showWhenStopped="1" numSld="1" vol="100000">
                <p:cTn id="7" fill="hold" display="0">
                  <p:stCondLst>
                    <p:cond delay="indefinite"/>
                  </p:stCondLst>
                </p:cTn>
                <p:tgtEl>
                  <p:spTgt spid="1095"/>
                </p:tgtEl>
              </p:cMediaNode>
            </p:video>
            <p:seq concurrent="1" prevAc="none" nextAc="seek">
              <p:cTn id="8" evtFilter="cancelBubble" nodeType="interactiveSeq" restart="whenNotActive" fill="hold">
                <p:stCondLst>
                  <p:cond delay="0" evt="onClick">
                    <p:tgtEl>
                      <p:spTgt spid="1095"/>
                    </p:tgtEl>
                  </p:cond>
                </p:stCondLst>
                <p:endSync delay="0" evt="end">
                  <p:rtn val="all"/>
                </p:endSync>
                <p:childTnLst>
                  <p:par>
                    <p:cTn id="9" fill="hold">
                      <p:stCondLst>
                        <p:cond delay="0"/>
                      </p:stCondLst>
                      <p:childTnLst>
                        <p:par>
                          <p:cTn id="10" fill="hold">
                            <p:stCondLst>
                              <p:cond delay="0"/>
                            </p:stCondLst>
                            <p:childTnLst>
                              <p:par>
                                <p:cTn id="11" presetClass="mediacall" nodeType="clickEffect" presetSubtype="0" presetID="2" fill="hold">
                                  <p:stCondLst>
                                    <p:cond delay="0"/>
                                  </p:stCondLst>
                                  <p:childTnLst>
                                    <p:cmd type="call" cmd="togglePause">
                                      <p:cBhvr>
                                        <p:cTn id="12" dur="1" fill="hold"/>
                                        <p:tgtEl>
                                          <p:spTgt spid="1095"/>
                                        </p:tgtEl>
                                      </p:cBhvr>
                                    </p:cmd>
                                  </p:childTnLst>
                                </p:cTn>
                              </p:par>
                            </p:childTnLst>
                          </p:cTn>
                        </p:par>
                      </p:childTnLst>
                    </p:cTn>
                  </p:par>
                </p:childTnLst>
              </p:cTn>
              <p:nextCondLst>
                <p:cond delay="0" evt="onClick">
                  <p:tgtEl>
                    <p:spTgt spid="1095"/>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E2E2E2"/>
        </a:solidFill>
      </p:bgPr>
    </p:bg>
    <p:spTree>
      <p:nvGrpSpPr>
        <p:cNvPr id="1" name=""/>
        <p:cNvGrpSpPr/>
        <p:nvPr/>
      </p:nvGrpSpPr>
      <p:grpSpPr>
        <a:xfrm>
          <a:off x="0" y="0"/>
          <a:ext cx="0" cy="0"/>
          <a:chOff x="0" y="0"/>
          <a:chExt cx="0" cy="0"/>
        </a:xfrm>
      </p:grpSpPr>
      <p:pic>
        <p:nvPicPr>
          <p:cNvPr id="452" name="c1-1.mov" descr="c1-1.mov"/>
          <p:cNvPicPr>
            <a:picLocks noChangeAspect="0"/>
          </p:cNvPicPr>
          <p:nvPr>
            <a:videoFile r:link="rId2"/>
            <p:extLst>
              <p:ext uri="{DAA4B4D4-6D71-4841-9C94-3DE7FCFB9230}">
                <p14:media xmlns:p14="http://schemas.microsoft.com/office/powerpoint/2010/main" r:embed="rId3"/>
              </p:ext>
            </p:extLst>
          </p:nvPr>
        </p:nvPicPr>
        <p:blipFill>
          <a:blip r:embed="rId4">
            <a:extLst/>
          </a:blip>
          <a:stretch>
            <a:fillRect/>
          </a:stretch>
        </p:blipFill>
        <p:spPr>
          <a:xfrm>
            <a:off x="0" y="0"/>
            <a:ext cx="24384000" cy="13716001"/>
          </a:xfrm>
          <a:prstGeom prst="rect">
            <a:avLst/>
          </a:prstGeom>
          <a:ln w="12700">
            <a:miter lim="400000"/>
          </a:ln>
        </p:spPr>
      </p:pic>
      <p:pic>
        <p:nvPicPr>
          <p:cNvPr id="453" name="L-3.mov" descr="L-3.mov"/>
          <p:cNvPicPr>
            <a:picLocks noChangeAspect="0"/>
          </p:cNvPicPr>
          <p:nvPr>
            <a:videoFile r:link="rId5"/>
            <p:extLst>
              <p:ext uri="{DAA4B4D4-6D71-4841-9C94-3DE7FCFB9230}">
                <p14:media xmlns:p14="http://schemas.microsoft.com/office/powerpoint/2010/main" r:embed="rId6"/>
              </p:ext>
            </p:extLst>
          </p:nvPr>
        </p:nvPicPr>
        <p:blipFill>
          <a:blip r:embed="rId7">
            <a:extLst/>
          </a:blip>
          <a:stretch>
            <a:fillRect/>
          </a:stretch>
        </p:blipFill>
        <p:spPr>
          <a:xfrm>
            <a:off x="18667578" y="7420463"/>
            <a:ext cx="6350001" cy="6350001"/>
          </a:xfrm>
          <a:prstGeom prst="rect">
            <a:avLst/>
          </a:prstGeom>
          <a:ln w="12700">
            <a:miter lim="400000"/>
          </a:ln>
        </p:spPr>
      </p:pic>
      <p:sp>
        <p:nvSpPr>
          <p:cNvPr id="454" name="Brand…"/>
          <p:cNvSpPr txBox="1"/>
          <p:nvPr/>
        </p:nvSpPr>
        <p:spPr>
          <a:xfrm rot="5400000">
            <a:off x="-2658923" y="4779009"/>
            <a:ext cx="11830601" cy="662178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ct val="70000"/>
              </a:lnSpc>
              <a:defRPr spc="-959" sz="24000">
                <a:solidFill>
                  <a:srgbClr val="000000"/>
                </a:solidFill>
                <a:latin typeface="Outfit Thin Light"/>
                <a:ea typeface="Outfit Thin Light"/>
                <a:cs typeface="Outfit Thin Light"/>
                <a:sym typeface="Outfit Thin Light"/>
              </a:defRPr>
            </a:pPr>
            <a:r>
              <a:t>Brand</a:t>
            </a:r>
          </a:p>
          <a:p>
            <a:pPr algn="l">
              <a:lnSpc>
                <a:spcPct val="70000"/>
              </a:lnSpc>
              <a:defRPr spc="-959" sz="24000">
                <a:solidFill>
                  <a:srgbClr val="000000"/>
                </a:solidFill>
                <a:latin typeface="Outfit Thin Light"/>
                <a:ea typeface="Outfit Thin Light"/>
                <a:cs typeface="Outfit Thin Light"/>
                <a:sym typeface="Outfit Thin Light"/>
              </a:defRPr>
            </a:pPr>
            <a:r>
              <a:t>Strategy</a:t>
            </a:r>
          </a:p>
        </p:txBody>
      </p:sp>
      <p:sp>
        <p:nvSpPr>
          <p:cNvPr id="455" name="On January 2024"/>
          <p:cNvSpPr txBox="1"/>
          <p:nvPr/>
        </p:nvSpPr>
        <p:spPr>
          <a:xfrm>
            <a:off x="18628848" y="762000"/>
            <a:ext cx="5005852" cy="609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r">
              <a:lnSpc>
                <a:spcPct val="90000"/>
              </a:lnSpc>
              <a:defRPr spc="-64" sz="3200">
                <a:solidFill>
                  <a:srgbClr val="333241"/>
                </a:solidFill>
                <a:latin typeface="Outfit Thin Regular"/>
                <a:ea typeface="Outfit Thin Regular"/>
                <a:cs typeface="Outfit Thin Regular"/>
                <a:sym typeface="Outfit Thin Regular"/>
              </a:defRPr>
            </a:lvl1pPr>
          </a:lstStyle>
          <a:p>
            <a:pPr/>
            <a:r>
              <a:t>On January 2024</a:t>
            </a:r>
          </a:p>
        </p:txBody>
      </p:sp>
      <p:grpSp>
        <p:nvGrpSpPr>
          <p:cNvPr id="458" name="Logo"/>
          <p:cNvGrpSpPr/>
          <p:nvPr/>
        </p:nvGrpSpPr>
        <p:grpSpPr>
          <a:xfrm>
            <a:off x="709590" y="619156"/>
            <a:ext cx="2142575" cy="895288"/>
            <a:chOff x="0" y="0"/>
            <a:chExt cx="2142574" cy="895287"/>
          </a:xfrm>
        </p:grpSpPr>
        <p:sp>
          <p:nvSpPr>
            <p:cNvPr id="456" name="Group"/>
            <p:cNvSpPr/>
            <p:nvPr/>
          </p:nvSpPr>
          <p:spPr>
            <a:xfrm flipH="1" rot="8100000">
              <a:off x="193246" y="68977"/>
              <a:ext cx="508796" cy="7573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10756" y="0"/>
                    <a:pt x="10712" y="15"/>
                    <a:pt x="10692" y="47"/>
                  </a:cubicBezTo>
                  <a:lnTo>
                    <a:pt x="1264" y="15519"/>
                  </a:lnTo>
                  <a:cubicBezTo>
                    <a:pt x="1219" y="15592"/>
                    <a:pt x="1345" y="15659"/>
                    <a:pt x="1439" y="15612"/>
                  </a:cubicBezTo>
                  <a:cubicBezTo>
                    <a:pt x="5951" y="13347"/>
                    <a:pt x="15677" y="13362"/>
                    <a:pt x="20161" y="15612"/>
                  </a:cubicBezTo>
                  <a:cubicBezTo>
                    <a:pt x="20255" y="15659"/>
                    <a:pt x="20381" y="15592"/>
                    <a:pt x="20336" y="15519"/>
                  </a:cubicBezTo>
                  <a:lnTo>
                    <a:pt x="10908" y="47"/>
                  </a:lnTo>
                  <a:cubicBezTo>
                    <a:pt x="10888" y="15"/>
                    <a:pt x="10844" y="0"/>
                    <a:pt x="10800" y="0"/>
                  </a:cubicBezTo>
                  <a:close/>
                  <a:moveTo>
                    <a:pt x="10800" y="14353"/>
                  </a:moveTo>
                  <a:cubicBezTo>
                    <a:pt x="4836" y="14353"/>
                    <a:pt x="0" y="15976"/>
                    <a:pt x="0" y="17980"/>
                  </a:cubicBezTo>
                  <a:cubicBezTo>
                    <a:pt x="0" y="19983"/>
                    <a:pt x="4836" y="21600"/>
                    <a:pt x="10800" y="21600"/>
                  </a:cubicBezTo>
                  <a:cubicBezTo>
                    <a:pt x="16764" y="21600"/>
                    <a:pt x="21600" y="19983"/>
                    <a:pt x="21600" y="17980"/>
                  </a:cubicBezTo>
                  <a:cubicBezTo>
                    <a:pt x="21600" y="15976"/>
                    <a:pt x="16764" y="14353"/>
                    <a:pt x="10800" y="14353"/>
                  </a:cubicBezTo>
                  <a:close/>
                </a:path>
              </a:pathLst>
            </a:custGeom>
            <a:solidFill>
              <a:srgbClr val="000000"/>
            </a:solidFill>
            <a:ln w="12700" cap="flat">
              <a:noFill/>
              <a:miter lim="400000"/>
            </a:ln>
            <a:effectLst/>
          </p:spPr>
          <p:txBody>
            <a:bodyPr wrap="square" lIns="50800" tIns="50800" rIns="50800" bIns="50800" numCol="1" anchor="ctr">
              <a:noAutofit/>
            </a:bodyPr>
            <a:lstStyle/>
            <a:p>
              <a:pPr defTabSz="825500">
                <a:defRPr sz="3200">
                  <a:solidFill>
                    <a:srgbClr val="FFFFFF"/>
                  </a:solidFill>
                  <a:latin typeface="Archivo SemiBold Medium"/>
                  <a:ea typeface="Archivo SemiBold Medium"/>
                  <a:cs typeface="Archivo SemiBold Medium"/>
                  <a:sym typeface="Archivo SemiBold Medium"/>
                </a:defRPr>
              </a:pPr>
            </a:p>
          </p:txBody>
        </p:sp>
        <p:sp>
          <p:nvSpPr>
            <p:cNvPr id="457" name="Conly"/>
            <p:cNvSpPr/>
            <p:nvPr/>
          </p:nvSpPr>
          <p:spPr>
            <a:xfrm>
              <a:off x="872574" y="142843"/>
              <a:ext cx="1270001"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ct val="90000"/>
                </a:lnSpc>
                <a:defRPr sz="3200">
                  <a:solidFill>
                    <a:srgbClr val="000000"/>
                  </a:solidFill>
                  <a:latin typeface="Outfit Thin SemiBold"/>
                  <a:ea typeface="Outfit Thin SemiBold"/>
                  <a:cs typeface="Outfit Thin SemiBold"/>
                  <a:sym typeface="Outfit Thin SemiBold"/>
                </a:defRPr>
              </a:lvl1pPr>
            </a:lstStyle>
            <a:p>
              <a:pPr/>
              <a:r>
                <a:t>Conly</a:t>
              </a:r>
            </a:p>
          </p:txBody>
        </p:sp>
      </p:grpSp>
      <p:pic>
        <p:nvPicPr>
          <p:cNvPr id="459" name="Image" descr="Image"/>
          <p:cNvPicPr>
            <a:picLocks noChangeAspect="1"/>
          </p:cNvPicPr>
          <p:nvPr/>
        </p:nvPicPr>
        <p:blipFill>
          <a:blip r:embed="rId8">
            <a:extLst/>
          </a:blip>
          <a:srcRect l="26959" t="0" r="26959" b="0"/>
          <a:stretch>
            <a:fillRect/>
          </a:stretch>
        </p:blipFill>
        <p:spPr>
          <a:xfrm>
            <a:off x="6554861" y="2158659"/>
            <a:ext cx="5080001" cy="11023998"/>
          </a:xfrm>
          <a:custGeom>
            <a:avLst/>
            <a:gdLst/>
            <a:ahLst/>
            <a:cxnLst>
              <a:cxn ang="0">
                <a:pos x="wd2" y="hd2"/>
              </a:cxn>
              <a:cxn ang="5400000">
                <a:pos x="wd2" y="hd2"/>
              </a:cxn>
              <a:cxn ang="10800000">
                <a:pos x="wd2" y="hd2"/>
              </a:cxn>
              <a:cxn ang="16200000">
                <a:pos x="wd2" y="hd2"/>
              </a:cxn>
            </a:cxnLst>
            <a:rect l="0" t="0" r="r" b="b"/>
            <a:pathLst>
              <a:path w="21599" h="21600" fill="norm" stroke="1" extrusionOk="0">
                <a:moveTo>
                  <a:pt x="2325" y="0"/>
                </a:moveTo>
                <a:cubicBezTo>
                  <a:pt x="1643" y="0"/>
                  <a:pt x="1233" y="0"/>
                  <a:pt x="960" y="53"/>
                </a:cubicBezTo>
                <a:cubicBezTo>
                  <a:pt x="567" y="119"/>
                  <a:pt x="258" y="261"/>
                  <a:pt x="115" y="442"/>
                </a:cubicBezTo>
                <a:cubicBezTo>
                  <a:pt x="1" y="568"/>
                  <a:pt x="0" y="757"/>
                  <a:pt x="0" y="1072"/>
                </a:cubicBezTo>
                <a:lnTo>
                  <a:pt x="0" y="20528"/>
                </a:lnTo>
                <a:cubicBezTo>
                  <a:pt x="0" y="20842"/>
                  <a:pt x="1" y="21031"/>
                  <a:pt x="115" y="21157"/>
                </a:cubicBezTo>
                <a:cubicBezTo>
                  <a:pt x="258" y="21338"/>
                  <a:pt x="567" y="21481"/>
                  <a:pt x="960" y="21547"/>
                </a:cubicBezTo>
                <a:cubicBezTo>
                  <a:pt x="1233" y="21600"/>
                  <a:pt x="1643" y="21600"/>
                  <a:pt x="2325" y="21600"/>
                </a:cubicBezTo>
                <a:lnTo>
                  <a:pt x="19274" y="21600"/>
                </a:lnTo>
                <a:cubicBezTo>
                  <a:pt x="19956" y="21600"/>
                  <a:pt x="20366" y="21600"/>
                  <a:pt x="20639" y="21547"/>
                </a:cubicBezTo>
                <a:cubicBezTo>
                  <a:pt x="21032" y="21481"/>
                  <a:pt x="21343" y="21338"/>
                  <a:pt x="21486" y="21157"/>
                </a:cubicBezTo>
                <a:cubicBezTo>
                  <a:pt x="21600" y="21031"/>
                  <a:pt x="21599" y="20842"/>
                  <a:pt x="21599" y="20528"/>
                </a:cubicBezTo>
                <a:lnTo>
                  <a:pt x="21599" y="1072"/>
                </a:lnTo>
                <a:cubicBezTo>
                  <a:pt x="21599" y="757"/>
                  <a:pt x="21600" y="568"/>
                  <a:pt x="21486" y="442"/>
                </a:cubicBezTo>
                <a:cubicBezTo>
                  <a:pt x="21343" y="261"/>
                  <a:pt x="21032" y="119"/>
                  <a:pt x="20639" y="53"/>
                </a:cubicBezTo>
                <a:cubicBezTo>
                  <a:pt x="20366" y="0"/>
                  <a:pt x="19956" y="0"/>
                  <a:pt x="19274" y="0"/>
                </a:cubicBezTo>
                <a:lnTo>
                  <a:pt x="2325" y="0"/>
                </a:lnTo>
                <a:close/>
              </a:path>
            </a:pathLst>
          </a:custGeom>
          <a:ln w="12700">
            <a:miter lim="400000"/>
          </a:ln>
        </p:spPr>
      </p:pic>
      <p:sp>
        <p:nvSpPr>
          <p:cNvPr id="460" name="“ Nullam quis risus eget urna mollis ornare vel eu leo. Etiam porta sem malesuada magna mollis euismod.”"/>
          <p:cNvSpPr txBox="1"/>
          <p:nvPr/>
        </p:nvSpPr>
        <p:spPr>
          <a:xfrm>
            <a:off x="19555432" y="7420463"/>
            <a:ext cx="4066294" cy="1562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120000"/>
              </a:lnSpc>
              <a:defRPr spc="59" sz="2000">
                <a:solidFill>
                  <a:srgbClr val="010203"/>
                </a:solidFill>
                <a:latin typeface="Outfit Thin Light"/>
                <a:ea typeface="Outfit Thin Light"/>
                <a:cs typeface="Outfit Thin Light"/>
                <a:sym typeface="Outfit Thin Light"/>
              </a:defRPr>
            </a:lvl1pPr>
          </a:lstStyle>
          <a:p>
            <a:pPr/>
            <a:r>
              <a:t>“ Nullam quis risus eget urna mollis ornare vel eu leo. Etiam porta sem malesuada magna mollis euismod.” </a:t>
            </a:r>
          </a:p>
        </p:txBody>
      </p:sp>
      <p:sp>
        <p:nvSpPr>
          <p:cNvPr id="461" name="Line"/>
          <p:cNvSpPr/>
          <p:nvPr/>
        </p:nvSpPr>
        <p:spPr>
          <a:xfrm flipV="1">
            <a:off x="19052845" y="5317067"/>
            <a:ext cx="1" cy="4707182"/>
          </a:xfrm>
          <a:prstGeom prst="line">
            <a:avLst/>
          </a:prstGeom>
          <a:ln w="25400">
            <a:solidFill>
              <a:srgbClr val="000000"/>
            </a:solidFill>
            <a:miter lim="400000"/>
          </a:ln>
        </p:spPr>
        <p:txBody>
          <a:bodyPr lIns="50800" tIns="50800" rIns="50800" bIns="50800" anchor="ctr"/>
          <a:lstStyle/>
          <a:p>
            <a:pPr/>
          </a:p>
        </p:txBody>
      </p:sp>
      <p:grpSp>
        <p:nvGrpSpPr>
          <p:cNvPr id="465" name="Group"/>
          <p:cNvGrpSpPr/>
          <p:nvPr/>
        </p:nvGrpSpPr>
        <p:grpSpPr>
          <a:xfrm>
            <a:off x="19566954" y="5790627"/>
            <a:ext cx="1406731" cy="1391892"/>
            <a:chOff x="0" y="0"/>
            <a:chExt cx="1406729" cy="1391890"/>
          </a:xfrm>
        </p:grpSpPr>
        <p:sp>
          <p:nvSpPr>
            <p:cNvPr id="462" name="Square"/>
            <p:cNvSpPr/>
            <p:nvPr/>
          </p:nvSpPr>
          <p:spPr>
            <a:xfrm>
              <a:off x="0" y="0"/>
              <a:ext cx="1137892" cy="1137892"/>
            </a:xfrm>
            <a:prstGeom prst="rect">
              <a:avLst/>
            </a:prstGeom>
            <a:noFill/>
            <a:ln w="25400" cap="flat">
              <a:solidFill>
                <a:srgbClr val="000000"/>
              </a:solidFill>
              <a:prstDash val="solid"/>
              <a:miter lim="400000"/>
            </a:ln>
            <a:effectLst/>
          </p:spPr>
          <p:txBody>
            <a:bodyPr wrap="square" lIns="50800" tIns="50800" rIns="50800" bIns="50800" numCol="1" anchor="ctr">
              <a:noAutofit/>
            </a:bodyPr>
            <a:lstStyle/>
            <a:p>
              <a:pPr defTabSz="825500">
                <a:defRPr sz="6000">
                  <a:solidFill>
                    <a:srgbClr val="000000"/>
                  </a:solidFill>
                  <a:latin typeface="Outfit Thin Light"/>
                  <a:ea typeface="Outfit Thin Light"/>
                  <a:cs typeface="Outfit Thin Light"/>
                  <a:sym typeface="Outfit Thin Light"/>
                </a:defRPr>
              </a:pPr>
            </a:p>
          </p:txBody>
        </p:sp>
        <p:sp>
          <p:nvSpPr>
            <p:cNvPr id="463" name="Square"/>
            <p:cNvSpPr/>
            <p:nvPr/>
          </p:nvSpPr>
          <p:spPr>
            <a:xfrm>
              <a:off x="140616" y="125776"/>
              <a:ext cx="1137892" cy="1137892"/>
            </a:xfrm>
            <a:prstGeom prst="rect">
              <a:avLst/>
            </a:prstGeom>
            <a:solidFill>
              <a:srgbClr val="FFFFFF"/>
            </a:solidFill>
            <a:ln w="12700" cap="flat">
              <a:noFill/>
              <a:miter lim="400000"/>
            </a:ln>
            <a:effectLst/>
          </p:spPr>
          <p:txBody>
            <a:bodyPr wrap="square" lIns="50800" tIns="50800" rIns="50800" bIns="50800" numCol="1" anchor="ctr">
              <a:noAutofit/>
            </a:bodyPr>
            <a:lstStyle/>
            <a:p>
              <a:pPr defTabSz="825500">
                <a:defRPr sz="3200">
                  <a:solidFill>
                    <a:srgbClr val="000000"/>
                  </a:solidFill>
                  <a:latin typeface="Outfit Thin Light"/>
                  <a:ea typeface="Outfit Thin Light"/>
                  <a:cs typeface="Outfit Thin Light"/>
                  <a:sym typeface="Outfit Thin Light"/>
                </a:defRPr>
              </a:pPr>
            </a:p>
          </p:txBody>
        </p:sp>
        <p:pic>
          <p:nvPicPr>
            <p:cNvPr id="464" name="PlaceholderImage.png" descr="PlaceholderImage.png"/>
            <p:cNvPicPr>
              <a:picLocks noChangeAspect="1"/>
            </p:cNvPicPr>
            <p:nvPr/>
          </p:nvPicPr>
          <p:blipFill>
            <a:blip r:embed="rId8">
              <a:extLst/>
            </a:blip>
            <a:srcRect l="0" t="0" r="0" b="0"/>
            <a:stretch>
              <a:fillRect/>
            </a:stretch>
          </p:blipFill>
          <p:spPr>
            <a:xfrm>
              <a:off x="264542" y="249703"/>
              <a:ext cx="1142188" cy="1142188"/>
            </a:xfrm>
            <a:prstGeom prst="rect">
              <a:avLst/>
            </a:prstGeom>
            <a:ln w="12700" cap="flat">
              <a:noFill/>
              <a:miter lim="400000"/>
            </a:ln>
            <a:effectLst/>
          </p:spPr>
        </p:pic>
      </p:grpSp>
      <p:sp>
        <p:nvSpPr>
          <p:cNvPr id="466" name="Carl Swansson, NEW YORK"/>
          <p:cNvSpPr txBox="1"/>
          <p:nvPr/>
        </p:nvSpPr>
        <p:spPr>
          <a:xfrm>
            <a:off x="19563086" y="9220489"/>
            <a:ext cx="3044086" cy="330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120000"/>
              </a:lnSpc>
              <a:defRPr spc="42" sz="1400">
                <a:solidFill>
                  <a:srgbClr val="010203"/>
                </a:solidFill>
                <a:latin typeface="Outfit Thin Bold"/>
                <a:ea typeface="Outfit Thin Bold"/>
                <a:cs typeface="Outfit Thin Bold"/>
                <a:sym typeface="Outfit Thin Bold"/>
              </a:defRPr>
            </a:lvl1pPr>
          </a:lstStyle>
          <a:p>
            <a:pPr/>
            <a:r>
              <a:t>Carl Swansson, NEW YORK</a:t>
            </a:r>
          </a:p>
        </p:txBody>
      </p:sp>
      <p:pic>
        <p:nvPicPr>
          <p:cNvPr id="467" name="Image" descr="Image"/>
          <p:cNvPicPr>
            <a:picLocks noChangeAspect="1"/>
          </p:cNvPicPr>
          <p:nvPr/>
        </p:nvPicPr>
        <p:blipFill>
          <a:blip r:embed="rId8">
            <a:extLst/>
          </a:blip>
          <a:srcRect l="26959" t="0" r="26959" b="0"/>
          <a:stretch>
            <a:fillRect/>
          </a:stretch>
        </p:blipFill>
        <p:spPr>
          <a:xfrm>
            <a:off x="12129757" y="2158659"/>
            <a:ext cx="5080001" cy="11023998"/>
          </a:xfrm>
          <a:custGeom>
            <a:avLst/>
            <a:gdLst/>
            <a:ahLst/>
            <a:cxnLst>
              <a:cxn ang="0">
                <a:pos x="wd2" y="hd2"/>
              </a:cxn>
              <a:cxn ang="5400000">
                <a:pos x="wd2" y="hd2"/>
              </a:cxn>
              <a:cxn ang="10800000">
                <a:pos x="wd2" y="hd2"/>
              </a:cxn>
              <a:cxn ang="16200000">
                <a:pos x="wd2" y="hd2"/>
              </a:cxn>
            </a:cxnLst>
            <a:rect l="0" t="0" r="r" b="b"/>
            <a:pathLst>
              <a:path w="21599" h="21600" fill="norm" stroke="1" extrusionOk="0">
                <a:moveTo>
                  <a:pt x="2325" y="0"/>
                </a:moveTo>
                <a:cubicBezTo>
                  <a:pt x="1643" y="0"/>
                  <a:pt x="1233" y="0"/>
                  <a:pt x="960" y="53"/>
                </a:cubicBezTo>
                <a:cubicBezTo>
                  <a:pt x="567" y="119"/>
                  <a:pt x="258" y="261"/>
                  <a:pt x="115" y="442"/>
                </a:cubicBezTo>
                <a:cubicBezTo>
                  <a:pt x="1" y="568"/>
                  <a:pt x="0" y="757"/>
                  <a:pt x="0" y="1072"/>
                </a:cubicBezTo>
                <a:lnTo>
                  <a:pt x="0" y="20528"/>
                </a:lnTo>
                <a:cubicBezTo>
                  <a:pt x="0" y="20842"/>
                  <a:pt x="1" y="21031"/>
                  <a:pt x="115" y="21157"/>
                </a:cubicBezTo>
                <a:cubicBezTo>
                  <a:pt x="258" y="21338"/>
                  <a:pt x="567" y="21481"/>
                  <a:pt x="960" y="21547"/>
                </a:cubicBezTo>
                <a:cubicBezTo>
                  <a:pt x="1233" y="21600"/>
                  <a:pt x="1643" y="21600"/>
                  <a:pt x="2325" y="21600"/>
                </a:cubicBezTo>
                <a:lnTo>
                  <a:pt x="19274" y="21600"/>
                </a:lnTo>
                <a:cubicBezTo>
                  <a:pt x="19956" y="21600"/>
                  <a:pt x="20366" y="21600"/>
                  <a:pt x="20639" y="21547"/>
                </a:cubicBezTo>
                <a:cubicBezTo>
                  <a:pt x="21032" y="21481"/>
                  <a:pt x="21343" y="21338"/>
                  <a:pt x="21486" y="21157"/>
                </a:cubicBezTo>
                <a:cubicBezTo>
                  <a:pt x="21600" y="21031"/>
                  <a:pt x="21599" y="20842"/>
                  <a:pt x="21599" y="20528"/>
                </a:cubicBezTo>
                <a:lnTo>
                  <a:pt x="21599" y="1072"/>
                </a:lnTo>
                <a:cubicBezTo>
                  <a:pt x="21599" y="757"/>
                  <a:pt x="21600" y="568"/>
                  <a:pt x="21486" y="442"/>
                </a:cubicBezTo>
                <a:cubicBezTo>
                  <a:pt x="21343" y="261"/>
                  <a:pt x="21032" y="119"/>
                  <a:pt x="20639" y="53"/>
                </a:cubicBezTo>
                <a:cubicBezTo>
                  <a:pt x="20366" y="0"/>
                  <a:pt x="19956" y="0"/>
                  <a:pt x="19274" y="0"/>
                </a:cubicBezTo>
                <a:lnTo>
                  <a:pt x="2325" y="0"/>
                </a:lnTo>
                <a:close/>
              </a:path>
            </a:pathLst>
          </a:custGeom>
          <a:ln w="12700">
            <a:miter lim="400000"/>
          </a:ln>
        </p:spPr>
      </p:pic>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mediacall" nodeType="afterEffect" presetSubtype="0" presetID="1" grpId="1" fill="hold">
                                  <p:stCondLst>
                                    <p:cond delay="0"/>
                                  </p:stCondLst>
                                  <p:childTnLst>
                                    <p:cmd type="call" cmd="playFrom(0.0)">
                                      <p:cBhvr>
                                        <p:cTn id="6" dur="1000" fill="hold"/>
                                        <p:tgtEl>
                                          <p:spTgt spid="452"/>
                                        </p:tgtEl>
                                      </p:cBhvr>
                                    </p:cmd>
                                  </p:childTnLst>
                                </p:cTn>
                              </p:par>
                            </p:childTnLst>
                          </p:cTn>
                        </p:par>
                        <p:par>
                          <p:cTn id="7" fill="hold">
                            <p:stCondLst>
                              <p:cond delay="1000"/>
                            </p:stCondLst>
                            <p:childTnLst>
                              <p:par>
                                <p:cTn id="8" presetClass="mediacall" nodeType="afterEffect" presetSubtype="0" presetID="1" grpId="2" fill="hold">
                                  <p:stCondLst>
                                    <p:cond delay="1250"/>
                                  </p:stCondLst>
                                  <p:childTnLst>
                                    <p:cmd type="call" cmd="playFrom(0.0)">
                                      <p:cBhvr>
                                        <p:cTn id="9" dur="833" fill="hold"/>
                                        <p:tgtEl>
                                          <p:spTgt spid="453"/>
                                        </p:tgtEl>
                                      </p:cBhvr>
                                    </p:cmd>
                                  </p:childTnLst>
                                </p:cTn>
                              </p:par>
                            </p:childTnLst>
                          </p:cTn>
                        </p:par>
                      </p:childTnLst>
                    </p:cTn>
                  </p:par>
                </p:childTnLst>
              </p:cTn>
              <p:prevCondLst>
                <p:cond evt="onPrev">
                  <p:tgtEl>
                    <p:sldTgt/>
                  </p:tgtEl>
                </p:cond>
              </p:prevCondLst>
              <p:nextCondLst>
                <p:cond evt="onNext">
                  <p:tgtEl>
                    <p:sldTgt/>
                  </p:tgtEl>
                </p:cond>
              </p:nextCondLst>
            </p:seq>
            <p:video fullScrn="0">
              <p:cMediaNode mute="0" showWhenStopped="1" numSld="1" vol="100000">
                <p:cTn id="10" fill="hold" display="0">
                  <p:stCondLst>
                    <p:cond delay="indefinite"/>
                  </p:stCondLst>
                </p:cTn>
                <p:tgtEl>
                  <p:spTgt spid="452"/>
                </p:tgtEl>
              </p:cMediaNode>
            </p:video>
            <p:seq concurrent="1" prevAc="none" nextAc="seek">
              <p:cTn id="11" evtFilter="cancelBubble" nodeType="interactiveSeq" restart="whenNotActive" fill="hold">
                <p:stCondLst>
                  <p:cond delay="0" evt="onClick">
                    <p:tgtEl>
                      <p:spTgt spid="452"/>
                    </p:tgtEl>
                  </p:cond>
                </p:stCondLst>
                <p:endSync delay="0" evt="end">
                  <p:rtn val="all"/>
                </p:endSync>
                <p:childTnLst>
                  <p:par>
                    <p:cTn id="12" fill="hold">
                      <p:stCondLst>
                        <p:cond delay="0"/>
                      </p:stCondLst>
                      <p:childTnLst>
                        <p:par>
                          <p:cTn id="13" fill="hold">
                            <p:stCondLst>
                              <p:cond delay="0"/>
                            </p:stCondLst>
                            <p:childTnLst>
                              <p:par>
                                <p:cTn id="14" presetClass="mediacall" nodeType="clickEffect" presetSubtype="0" presetID="2" fill="hold">
                                  <p:stCondLst>
                                    <p:cond delay="0"/>
                                  </p:stCondLst>
                                  <p:childTnLst>
                                    <p:cmd type="call" cmd="togglePause">
                                      <p:cBhvr>
                                        <p:cTn id="15" dur="1" fill="hold"/>
                                        <p:tgtEl>
                                          <p:spTgt spid="452"/>
                                        </p:tgtEl>
                                      </p:cBhvr>
                                    </p:cmd>
                                  </p:childTnLst>
                                </p:cTn>
                              </p:par>
                            </p:childTnLst>
                          </p:cTn>
                        </p:par>
                      </p:childTnLst>
                    </p:cTn>
                  </p:par>
                </p:childTnLst>
              </p:cTn>
              <p:nextCondLst>
                <p:cond delay="0" evt="onClick">
                  <p:tgtEl>
                    <p:spTgt spid="452"/>
                  </p:tgtEl>
                </p:cond>
              </p:nextCondLst>
            </p:seq>
            <p:video fullScrn="0">
              <p:cMediaNode mute="0" showWhenStopped="1" numSld="1" vol="100000">
                <p:cTn id="16" fill="hold" display="0">
                  <p:stCondLst>
                    <p:cond delay="indefinite"/>
                  </p:stCondLst>
                </p:cTn>
                <p:tgtEl>
                  <p:spTgt spid="453"/>
                </p:tgtEl>
              </p:cMediaNode>
            </p:video>
            <p:seq concurrent="1" prevAc="none" nextAc="seek">
              <p:cTn id="17" evtFilter="cancelBubble" nodeType="interactiveSeq" restart="whenNotActive" fill="hold">
                <p:stCondLst>
                  <p:cond delay="0" evt="onClick">
                    <p:tgtEl>
                      <p:spTgt spid="453"/>
                    </p:tgtEl>
                  </p:cond>
                </p:stCondLst>
                <p:endSync delay="0" evt="end">
                  <p:rtn val="all"/>
                </p:endSync>
                <p:childTnLst>
                  <p:par>
                    <p:cTn id="18" fill="hold">
                      <p:stCondLst>
                        <p:cond delay="0"/>
                      </p:stCondLst>
                      <p:childTnLst>
                        <p:par>
                          <p:cTn id="19" fill="hold">
                            <p:stCondLst>
                              <p:cond delay="0"/>
                            </p:stCondLst>
                            <p:childTnLst>
                              <p:par>
                                <p:cTn id="20" presetClass="mediacall" nodeType="clickEffect" presetSubtype="0" presetID="2" fill="hold">
                                  <p:stCondLst>
                                    <p:cond delay="0"/>
                                  </p:stCondLst>
                                  <p:childTnLst>
                                    <p:cmd type="call" cmd="togglePause">
                                      <p:cBhvr>
                                        <p:cTn id="21" dur="1" fill="hold"/>
                                        <p:tgtEl>
                                          <p:spTgt spid="453"/>
                                        </p:tgtEl>
                                      </p:cBhvr>
                                    </p:cmd>
                                  </p:childTnLst>
                                </p:cTn>
                              </p:par>
                            </p:childTnLst>
                          </p:cTn>
                        </p:par>
                      </p:childTnLst>
                    </p:cTn>
                  </p:par>
                </p:childTnLst>
              </p:cTn>
              <p:nextCondLst>
                <p:cond delay="0" evt="onClick">
                  <p:tgtEl>
                    <p:spTgt spid="453"/>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E2E2E2"/>
        </a:solidFill>
      </p:bgPr>
    </p:bg>
    <p:spTree>
      <p:nvGrpSpPr>
        <p:cNvPr id="1" name=""/>
        <p:cNvGrpSpPr/>
        <p:nvPr/>
      </p:nvGrpSpPr>
      <p:grpSpPr>
        <a:xfrm>
          <a:off x="0" y="0"/>
          <a:ext cx="0" cy="0"/>
          <a:chOff x="0" y="0"/>
          <a:chExt cx="0" cy="0"/>
        </a:xfrm>
      </p:grpSpPr>
      <p:pic>
        <p:nvPicPr>
          <p:cNvPr id="1127" name="c1-8.mov" descr="c1-8.mov"/>
          <p:cNvPicPr>
            <a:picLocks noChangeAspect="0"/>
          </p:cNvPicPr>
          <p:nvPr>
            <a:videoFile r:link="rId2"/>
            <p:extLst>
              <p:ext uri="{DAA4B4D4-6D71-4841-9C94-3DE7FCFB9230}">
                <p14:media xmlns:p14="http://schemas.microsoft.com/office/powerpoint/2010/main" r:embed="rId3"/>
              </p:ext>
            </p:extLst>
          </p:nvPr>
        </p:nvPicPr>
        <p:blipFill>
          <a:blip r:embed="rId4">
            <a:extLst/>
          </a:blip>
          <a:stretch>
            <a:fillRect/>
          </a:stretch>
        </p:blipFill>
        <p:spPr>
          <a:xfrm>
            <a:off x="0" y="0"/>
            <a:ext cx="24384000" cy="13716000"/>
          </a:xfrm>
          <a:prstGeom prst="rect">
            <a:avLst/>
          </a:prstGeom>
          <a:ln w="12700">
            <a:miter lim="400000"/>
          </a:ln>
        </p:spPr>
      </p:pic>
      <p:sp>
        <p:nvSpPr>
          <p:cNvPr id="1128" name="Timeline"/>
          <p:cNvSpPr txBox="1"/>
          <p:nvPr/>
        </p:nvSpPr>
        <p:spPr>
          <a:xfrm>
            <a:off x="18620303" y="762000"/>
            <a:ext cx="5005852" cy="609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r">
              <a:lnSpc>
                <a:spcPct val="90000"/>
              </a:lnSpc>
              <a:defRPr spc="-64" sz="3200">
                <a:solidFill>
                  <a:srgbClr val="000000"/>
                </a:solidFill>
                <a:latin typeface="Outfit Thin Regular"/>
                <a:ea typeface="Outfit Thin Regular"/>
                <a:cs typeface="Outfit Thin Regular"/>
                <a:sym typeface="Outfit Thin Regular"/>
              </a:defRPr>
            </a:lvl1pPr>
          </a:lstStyle>
          <a:p>
            <a:pPr/>
            <a:r>
              <a:t>Timeline</a:t>
            </a:r>
          </a:p>
        </p:txBody>
      </p:sp>
      <p:sp>
        <p:nvSpPr>
          <p:cNvPr id="1129" name="Jan"/>
          <p:cNvSpPr txBox="1"/>
          <p:nvPr/>
        </p:nvSpPr>
        <p:spPr>
          <a:xfrm>
            <a:off x="7884152" y="688975"/>
            <a:ext cx="9152418" cy="45847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90000"/>
              </a:lnSpc>
              <a:defRPr spc="-560" sz="28000">
                <a:solidFill>
                  <a:srgbClr val="000000"/>
                </a:solidFill>
                <a:latin typeface="Outfit Thin Light"/>
                <a:ea typeface="Outfit Thin Light"/>
                <a:cs typeface="Outfit Thin Light"/>
                <a:sym typeface="Outfit Thin Light"/>
              </a:defRPr>
            </a:lvl1pPr>
          </a:lstStyle>
          <a:p>
            <a:pPr/>
            <a:r>
              <a:t>Jan</a:t>
            </a:r>
          </a:p>
        </p:txBody>
      </p:sp>
      <p:sp>
        <p:nvSpPr>
          <p:cNvPr id="1130" name="Feb"/>
          <p:cNvSpPr txBox="1"/>
          <p:nvPr/>
        </p:nvSpPr>
        <p:spPr>
          <a:xfrm>
            <a:off x="7884152" y="4565650"/>
            <a:ext cx="9152418" cy="4584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90000"/>
              </a:lnSpc>
              <a:defRPr spc="-560" sz="28000">
                <a:solidFill>
                  <a:srgbClr val="000000"/>
                </a:solidFill>
                <a:latin typeface="Outfit Thin Light"/>
                <a:ea typeface="Outfit Thin Light"/>
                <a:cs typeface="Outfit Thin Light"/>
                <a:sym typeface="Outfit Thin Light"/>
              </a:defRPr>
            </a:lvl1pPr>
          </a:lstStyle>
          <a:p>
            <a:pPr/>
            <a:r>
              <a:t>Feb</a:t>
            </a:r>
          </a:p>
        </p:txBody>
      </p:sp>
      <p:sp>
        <p:nvSpPr>
          <p:cNvPr id="1131" name="Mar"/>
          <p:cNvSpPr txBox="1"/>
          <p:nvPr/>
        </p:nvSpPr>
        <p:spPr>
          <a:xfrm>
            <a:off x="7884152" y="8442325"/>
            <a:ext cx="9152418" cy="4584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90000"/>
              </a:lnSpc>
              <a:defRPr spc="-560" sz="28000">
                <a:solidFill>
                  <a:srgbClr val="000000"/>
                </a:solidFill>
                <a:latin typeface="Outfit Thin Light"/>
                <a:ea typeface="Outfit Thin Light"/>
                <a:cs typeface="Outfit Thin Light"/>
                <a:sym typeface="Outfit Thin Light"/>
              </a:defRPr>
            </a:lvl1pPr>
          </a:lstStyle>
          <a:p>
            <a:pPr/>
            <a:r>
              <a:t>Mar</a:t>
            </a:r>
          </a:p>
        </p:txBody>
      </p:sp>
      <p:grpSp>
        <p:nvGrpSpPr>
          <p:cNvPr id="1135" name="Group"/>
          <p:cNvGrpSpPr/>
          <p:nvPr/>
        </p:nvGrpSpPr>
        <p:grpSpPr>
          <a:xfrm>
            <a:off x="16527104" y="9354378"/>
            <a:ext cx="7119816" cy="2782077"/>
            <a:chOff x="0" y="0"/>
            <a:chExt cx="7119815" cy="2782075"/>
          </a:xfrm>
        </p:grpSpPr>
        <p:sp>
          <p:nvSpPr>
            <p:cNvPr id="1132" name="Activity #3"/>
            <p:cNvSpPr txBox="1"/>
            <p:nvPr/>
          </p:nvSpPr>
          <p:spPr>
            <a:xfrm>
              <a:off x="1242193" y="288666"/>
              <a:ext cx="1630935" cy="4191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defTabSz="825500">
                <a:defRPr cap="all" sz="2000">
                  <a:solidFill>
                    <a:srgbClr val="000000"/>
                  </a:solidFill>
                  <a:latin typeface="Outfit Thin Bold"/>
                  <a:ea typeface="Outfit Thin Bold"/>
                  <a:cs typeface="Outfit Thin Bold"/>
                  <a:sym typeface="Outfit Thin Bold"/>
                </a:defRPr>
              </a:lvl1pPr>
            </a:lstStyle>
            <a:p>
              <a:pPr/>
              <a:r>
                <a:t>Activity #3</a:t>
              </a:r>
            </a:p>
          </p:txBody>
        </p:sp>
        <p:sp>
          <p:nvSpPr>
            <p:cNvPr id="1133" name="Cras justo odio, dapibus ac facilisis in, egestas eget quam. Praesent commodo cursus magna, vel scelerisque nisl consectetur et."/>
            <p:cNvSpPr txBox="1"/>
            <p:nvPr/>
          </p:nvSpPr>
          <p:spPr>
            <a:xfrm>
              <a:off x="11160" y="1385075"/>
              <a:ext cx="7108656" cy="1397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ct val="120000"/>
                </a:lnSpc>
                <a:defRPr spc="72">
                  <a:solidFill>
                    <a:srgbClr val="010203"/>
                  </a:solidFill>
                  <a:latin typeface="Outfit Thin Light"/>
                  <a:ea typeface="Outfit Thin Light"/>
                  <a:cs typeface="Outfit Thin Light"/>
                  <a:sym typeface="Outfit Thin Light"/>
                </a:defRPr>
              </a:lvl1pPr>
            </a:lstStyle>
            <a:p>
              <a:pPr/>
              <a:r>
                <a:t>Cras justo odio, dapibus ac facilisis in, egestas eget quam. Praesent commodo cursus magna, vel scelerisque nisl consectetur et.</a:t>
              </a:r>
            </a:p>
          </p:txBody>
        </p:sp>
        <p:sp>
          <p:nvSpPr>
            <p:cNvPr id="1134" name="03"/>
            <p:cNvSpPr/>
            <p:nvPr/>
          </p:nvSpPr>
          <p:spPr>
            <a:xfrm>
              <a:off x="0" y="0"/>
              <a:ext cx="1009732" cy="1009732"/>
            </a:xfrm>
            <a:prstGeom prst="rect">
              <a:avLst/>
            </a:prstGeom>
            <a:solidFill>
              <a:srgbClr val="FFFFFF"/>
            </a:solid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defTabSz="825500">
                <a:defRPr sz="3200">
                  <a:solidFill>
                    <a:srgbClr val="000000"/>
                  </a:solidFill>
                  <a:latin typeface="Outfit Thin Light"/>
                  <a:ea typeface="Outfit Thin Light"/>
                  <a:cs typeface="Outfit Thin Light"/>
                  <a:sym typeface="Outfit Thin Light"/>
                </a:defRPr>
              </a:lvl1pPr>
            </a:lstStyle>
            <a:p>
              <a:pPr/>
              <a:r>
                <a:t>03</a:t>
              </a:r>
            </a:p>
          </p:txBody>
        </p:sp>
      </p:grpSp>
      <p:grpSp>
        <p:nvGrpSpPr>
          <p:cNvPr id="1139" name="Group"/>
          <p:cNvGrpSpPr/>
          <p:nvPr/>
        </p:nvGrpSpPr>
        <p:grpSpPr>
          <a:xfrm>
            <a:off x="16527104" y="1579545"/>
            <a:ext cx="7121999" cy="2782076"/>
            <a:chOff x="0" y="0"/>
            <a:chExt cx="7121997" cy="2782075"/>
          </a:xfrm>
        </p:grpSpPr>
        <p:sp>
          <p:nvSpPr>
            <p:cNvPr id="1136" name="Cras justo odio, dapibus ac facilisis in, egestas eget quam. Praesent commodo cursus magna, vel scelerisque nisl consectetur et."/>
            <p:cNvSpPr txBox="1"/>
            <p:nvPr/>
          </p:nvSpPr>
          <p:spPr>
            <a:xfrm>
              <a:off x="11160" y="1385075"/>
              <a:ext cx="7110838" cy="1397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ct val="120000"/>
                </a:lnSpc>
                <a:defRPr spc="72">
                  <a:solidFill>
                    <a:srgbClr val="010203"/>
                  </a:solidFill>
                  <a:latin typeface="Outfit Thin Light"/>
                  <a:ea typeface="Outfit Thin Light"/>
                  <a:cs typeface="Outfit Thin Light"/>
                  <a:sym typeface="Outfit Thin Light"/>
                </a:defRPr>
              </a:lvl1pPr>
            </a:lstStyle>
            <a:p>
              <a:pPr/>
              <a:r>
                <a:t>Cras justo odio, dapibus ac facilisis in, egestas eget quam. Praesent commodo cursus magna, vel scelerisque nisl consectetur et.</a:t>
              </a:r>
            </a:p>
          </p:txBody>
        </p:sp>
        <p:sp>
          <p:nvSpPr>
            <p:cNvPr id="1137" name="01"/>
            <p:cNvSpPr/>
            <p:nvPr/>
          </p:nvSpPr>
          <p:spPr>
            <a:xfrm>
              <a:off x="0" y="0"/>
              <a:ext cx="1009732" cy="1009732"/>
            </a:xfrm>
            <a:prstGeom prst="rect">
              <a:avLst/>
            </a:prstGeom>
            <a:solidFill>
              <a:srgbClr val="FFFFFF"/>
            </a:solid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defTabSz="825500">
                <a:defRPr sz="3200">
                  <a:solidFill>
                    <a:srgbClr val="000000"/>
                  </a:solidFill>
                  <a:latin typeface="Outfit Thin Light"/>
                  <a:ea typeface="Outfit Thin Light"/>
                  <a:cs typeface="Outfit Thin Light"/>
                  <a:sym typeface="Outfit Thin Light"/>
                </a:defRPr>
              </a:lvl1pPr>
            </a:lstStyle>
            <a:p>
              <a:pPr/>
              <a:r>
                <a:t>01</a:t>
              </a:r>
            </a:p>
          </p:txBody>
        </p:sp>
        <p:sp>
          <p:nvSpPr>
            <p:cNvPr id="1138" name="Activity #1"/>
            <p:cNvSpPr txBox="1"/>
            <p:nvPr/>
          </p:nvSpPr>
          <p:spPr>
            <a:xfrm>
              <a:off x="1242193" y="295315"/>
              <a:ext cx="1584961" cy="4191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defTabSz="825500">
                <a:defRPr cap="all" sz="2000">
                  <a:solidFill>
                    <a:srgbClr val="000000"/>
                  </a:solidFill>
                  <a:latin typeface="Outfit Thin Bold"/>
                  <a:ea typeface="Outfit Thin Bold"/>
                  <a:cs typeface="Outfit Thin Bold"/>
                  <a:sym typeface="Outfit Thin Bold"/>
                </a:defRPr>
              </a:lvl1pPr>
            </a:lstStyle>
            <a:p>
              <a:pPr/>
              <a:r>
                <a:t>Activity #1</a:t>
              </a:r>
            </a:p>
          </p:txBody>
        </p:sp>
      </p:grpSp>
      <p:grpSp>
        <p:nvGrpSpPr>
          <p:cNvPr id="1143" name="Group"/>
          <p:cNvGrpSpPr/>
          <p:nvPr/>
        </p:nvGrpSpPr>
        <p:grpSpPr>
          <a:xfrm>
            <a:off x="16527104" y="5466962"/>
            <a:ext cx="7119816" cy="2782076"/>
            <a:chOff x="0" y="0"/>
            <a:chExt cx="7119815" cy="2782075"/>
          </a:xfrm>
        </p:grpSpPr>
        <p:sp>
          <p:nvSpPr>
            <p:cNvPr id="1140" name="Cras justo odio, dapibus ac facilisis in, egestas eget quam. Praesent commodo cursus magna, vel scelerisque nisl consectetur et."/>
            <p:cNvSpPr txBox="1"/>
            <p:nvPr/>
          </p:nvSpPr>
          <p:spPr>
            <a:xfrm>
              <a:off x="11160" y="1385075"/>
              <a:ext cx="7108656" cy="1397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ct val="120000"/>
                </a:lnSpc>
                <a:defRPr spc="72">
                  <a:solidFill>
                    <a:srgbClr val="010203"/>
                  </a:solidFill>
                  <a:latin typeface="Outfit Thin Light"/>
                  <a:ea typeface="Outfit Thin Light"/>
                  <a:cs typeface="Outfit Thin Light"/>
                  <a:sym typeface="Outfit Thin Light"/>
                </a:defRPr>
              </a:lvl1pPr>
            </a:lstStyle>
            <a:p>
              <a:pPr/>
              <a:r>
                <a:t>Cras justo odio, dapibus ac facilisis in, egestas eget quam. Praesent commodo cursus magna, vel scelerisque nisl consectetur et.</a:t>
              </a:r>
            </a:p>
          </p:txBody>
        </p:sp>
        <p:sp>
          <p:nvSpPr>
            <p:cNvPr id="1141" name="02"/>
            <p:cNvSpPr/>
            <p:nvPr/>
          </p:nvSpPr>
          <p:spPr>
            <a:xfrm>
              <a:off x="0" y="0"/>
              <a:ext cx="1009732" cy="1009732"/>
            </a:xfrm>
            <a:prstGeom prst="rect">
              <a:avLst/>
            </a:prstGeom>
            <a:solidFill>
              <a:srgbClr val="FFFFFF"/>
            </a:solid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defTabSz="825500">
                <a:defRPr sz="3200">
                  <a:solidFill>
                    <a:srgbClr val="000000"/>
                  </a:solidFill>
                  <a:latin typeface="Outfit Thin Light"/>
                  <a:ea typeface="Outfit Thin Light"/>
                  <a:cs typeface="Outfit Thin Light"/>
                  <a:sym typeface="Outfit Thin Light"/>
                </a:defRPr>
              </a:lvl1pPr>
            </a:lstStyle>
            <a:p>
              <a:pPr/>
              <a:r>
                <a:t>02</a:t>
              </a:r>
            </a:p>
          </p:txBody>
        </p:sp>
        <p:sp>
          <p:nvSpPr>
            <p:cNvPr id="1142" name="Activity #2"/>
            <p:cNvSpPr txBox="1"/>
            <p:nvPr/>
          </p:nvSpPr>
          <p:spPr>
            <a:xfrm>
              <a:off x="1242193" y="331420"/>
              <a:ext cx="1632205" cy="4191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defTabSz="825500">
                <a:defRPr cap="all" sz="2000">
                  <a:solidFill>
                    <a:srgbClr val="000000"/>
                  </a:solidFill>
                  <a:latin typeface="Outfit Thin Bold"/>
                  <a:ea typeface="Outfit Thin Bold"/>
                  <a:cs typeface="Outfit Thin Bold"/>
                  <a:sym typeface="Outfit Thin Bold"/>
                </a:defRPr>
              </a:lvl1pPr>
            </a:lstStyle>
            <a:p>
              <a:pPr/>
              <a:r>
                <a:t>Activity #2</a:t>
              </a:r>
            </a:p>
          </p:txBody>
        </p:sp>
      </p:grpSp>
      <p:sp>
        <p:nvSpPr>
          <p:cNvPr id="1144" name="Rectangle"/>
          <p:cNvSpPr/>
          <p:nvPr/>
        </p:nvSpPr>
        <p:spPr>
          <a:xfrm>
            <a:off x="771833" y="3810000"/>
            <a:ext cx="6604001" cy="5080000"/>
          </a:xfrm>
          <a:prstGeom prst="rect">
            <a:avLst/>
          </a:prstGeom>
          <a:ln w="25400">
            <a:solidFill>
              <a:srgbClr val="000000"/>
            </a:solidFill>
            <a:miter lim="400000"/>
          </a:ln>
        </p:spPr>
        <p:txBody>
          <a:bodyPr lIns="50800" tIns="50800" rIns="50800" bIns="50800" anchor="ctr"/>
          <a:lstStyle/>
          <a:p>
            <a:pPr defTabSz="825500">
              <a:defRPr sz="3200">
                <a:solidFill>
                  <a:srgbClr val="000000"/>
                </a:solidFill>
                <a:latin typeface="Archivo SemiBold Medium"/>
                <a:ea typeface="Archivo SemiBold Medium"/>
                <a:cs typeface="Archivo SemiBold Medium"/>
                <a:sym typeface="Archivo SemiBold Medium"/>
              </a:defRPr>
            </a:pPr>
          </a:p>
        </p:txBody>
      </p:sp>
      <p:pic>
        <p:nvPicPr>
          <p:cNvPr id="1145" name="PlaceholderImage.png" descr="PlaceholderImage.png"/>
          <p:cNvPicPr>
            <a:picLocks noChangeAspect="0"/>
          </p:cNvPicPr>
          <p:nvPr/>
        </p:nvPicPr>
        <p:blipFill>
          <a:blip r:embed="rId5">
            <a:extLst/>
          </a:blip>
          <a:srcRect l="0" t="11529" r="0" b="11529"/>
          <a:stretch>
            <a:fillRect/>
          </a:stretch>
        </p:blipFill>
        <p:spPr>
          <a:xfrm>
            <a:off x="262443" y="4316412"/>
            <a:ext cx="6606813" cy="5083330"/>
          </a:xfrm>
          <a:prstGeom prst="rect">
            <a:avLst/>
          </a:prstGeom>
          <a:ln w="12700">
            <a:miter lim="400000"/>
          </a:ln>
        </p:spPr>
      </p:pic>
      <p:sp>
        <p:nvSpPr>
          <p:cNvPr id="1146" name="🕶 Principles"/>
          <p:cNvSpPr/>
          <p:nvPr/>
        </p:nvSpPr>
        <p:spPr>
          <a:xfrm rot="952848">
            <a:off x="3280724" y="9063334"/>
            <a:ext cx="3089576" cy="1270001"/>
          </a:xfrm>
          <a:prstGeom prst="roundRect">
            <a:avLst>
              <a:gd name="adj" fmla="val 20616"/>
            </a:avLst>
          </a:prstGeom>
          <a:solidFill>
            <a:srgbClr val="EC6740"/>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defTabSz="825500">
              <a:defRPr sz="3200">
                <a:solidFill>
                  <a:srgbClr val="FFFFFF"/>
                </a:solidFill>
                <a:latin typeface="Outfit Thin Regular"/>
                <a:ea typeface="Outfit Thin Regular"/>
                <a:cs typeface="Outfit Thin Regular"/>
                <a:sym typeface="Outfit Thin Regular"/>
              </a:defRPr>
            </a:lvl1pPr>
          </a:lstStyle>
          <a:p>
            <a:pPr/>
            <a:r>
              <a:t>🕶 Principles</a:t>
            </a:r>
          </a:p>
        </p:txBody>
      </p:sp>
      <p:sp>
        <p:nvSpPr>
          <p:cNvPr id="1147" name="creativity"/>
          <p:cNvSpPr/>
          <p:nvPr/>
        </p:nvSpPr>
        <p:spPr>
          <a:xfrm rot="21256401">
            <a:off x="1758091" y="10146041"/>
            <a:ext cx="3089576" cy="1270001"/>
          </a:xfrm>
          <a:prstGeom prst="roundRect">
            <a:avLst>
              <a:gd name="adj" fmla="val 20616"/>
            </a:avLst>
          </a:prstGeom>
          <a:solidFill>
            <a:srgbClr val="000000"/>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defTabSz="825500">
              <a:defRPr sz="3200">
                <a:solidFill>
                  <a:srgbClr val="FFFFFF"/>
                </a:solidFill>
                <a:latin typeface="Outfit Thin Regular"/>
                <a:ea typeface="Outfit Thin Regular"/>
                <a:cs typeface="Outfit Thin Regular"/>
                <a:sym typeface="Outfit Thin Regular"/>
              </a:defRPr>
            </a:lvl1pPr>
          </a:lstStyle>
          <a:p>
            <a:pPr/>
            <a:r>
              <a:t>creativity</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mediacall" nodeType="afterEffect" presetSubtype="0" presetID="1" grpId="1" fill="hold">
                                  <p:stCondLst>
                                    <p:cond delay="0"/>
                                  </p:stCondLst>
                                  <p:childTnLst>
                                    <p:cmd type="call" cmd="playFrom(0.0)">
                                      <p:cBhvr>
                                        <p:cTn id="6" dur="1000" fill="hold"/>
                                        <p:tgtEl>
                                          <p:spTgt spid="1127"/>
                                        </p:tgtEl>
                                      </p:cBhvr>
                                    </p:cmd>
                                  </p:childTnLst>
                                </p:cTn>
                              </p:par>
                            </p:childTnLst>
                          </p:cTn>
                        </p:par>
                      </p:childTnLst>
                    </p:cTn>
                  </p:par>
                </p:childTnLst>
              </p:cTn>
              <p:prevCondLst>
                <p:cond evt="onPrev">
                  <p:tgtEl>
                    <p:sldTgt/>
                  </p:tgtEl>
                </p:cond>
              </p:prevCondLst>
              <p:nextCondLst>
                <p:cond evt="onNext">
                  <p:tgtEl>
                    <p:sldTgt/>
                  </p:tgtEl>
                </p:cond>
              </p:nextCondLst>
            </p:seq>
            <p:video fullScrn="0">
              <p:cMediaNode mute="0" showWhenStopped="1" numSld="1" vol="100000">
                <p:cTn id="7" fill="hold" display="0">
                  <p:stCondLst>
                    <p:cond delay="indefinite"/>
                  </p:stCondLst>
                </p:cTn>
                <p:tgtEl>
                  <p:spTgt spid="1127"/>
                </p:tgtEl>
              </p:cMediaNode>
            </p:video>
            <p:seq concurrent="1" prevAc="none" nextAc="seek">
              <p:cTn id="8" evtFilter="cancelBubble" nodeType="interactiveSeq" restart="whenNotActive" fill="hold">
                <p:stCondLst>
                  <p:cond delay="0" evt="onClick">
                    <p:tgtEl>
                      <p:spTgt spid="1127"/>
                    </p:tgtEl>
                  </p:cond>
                </p:stCondLst>
                <p:endSync delay="0" evt="end">
                  <p:rtn val="all"/>
                </p:endSync>
                <p:childTnLst>
                  <p:par>
                    <p:cTn id="9" fill="hold">
                      <p:stCondLst>
                        <p:cond delay="0"/>
                      </p:stCondLst>
                      <p:childTnLst>
                        <p:par>
                          <p:cTn id="10" fill="hold">
                            <p:stCondLst>
                              <p:cond delay="0"/>
                            </p:stCondLst>
                            <p:childTnLst>
                              <p:par>
                                <p:cTn id="11" presetClass="mediacall" nodeType="clickEffect" presetSubtype="0" presetID="2" fill="hold">
                                  <p:stCondLst>
                                    <p:cond delay="0"/>
                                  </p:stCondLst>
                                  <p:childTnLst>
                                    <p:cmd type="call" cmd="togglePause">
                                      <p:cBhvr>
                                        <p:cTn id="12" dur="1" fill="hold"/>
                                        <p:tgtEl>
                                          <p:spTgt spid="1127"/>
                                        </p:tgtEl>
                                      </p:cBhvr>
                                    </p:cmd>
                                  </p:childTnLst>
                                </p:cTn>
                              </p:par>
                            </p:childTnLst>
                          </p:cTn>
                        </p:par>
                      </p:childTnLst>
                    </p:cTn>
                  </p:par>
                </p:childTnLst>
              </p:cTn>
              <p:nextCondLst>
                <p:cond delay="0" evt="onClick">
                  <p:tgtEl>
                    <p:spTgt spid="1127"/>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E2E2E2"/>
        </a:solidFill>
      </p:bgPr>
    </p:bg>
    <p:spTree>
      <p:nvGrpSpPr>
        <p:cNvPr id="1" name=""/>
        <p:cNvGrpSpPr/>
        <p:nvPr/>
      </p:nvGrpSpPr>
      <p:grpSpPr>
        <a:xfrm>
          <a:off x="0" y="0"/>
          <a:ext cx="0" cy="0"/>
          <a:chOff x="0" y="0"/>
          <a:chExt cx="0" cy="0"/>
        </a:xfrm>
      </p:grpSpPr>
      <p:pic>
        <p:nvPicPr>
          <p:cNvPr id="1149" name="c1-8.mov" descr="c1-8.mov"/>
          <p:cNvPicPr>
            <a:picLocks noChangeAspect="0"/>
          </p:cNvPicPr>
          <p:nvPr>
            <a:videoFile r:link="rId2"/>
            <p:extLst>
              <p:ext uri="{DAA4B4D4-6D71-4841-9C94-3DE7FCFB9230}">
                <p14:media xmlns:p14="http://schemas.microsoft.com/office/powerpoint/2010/main" r:embed="rId3"/>
              </p:ext>
            </p:extLst>
          </p:nvPr>
        </p:nvPicPr>
        <p:blipFill>
          <a:blip r:embed="rId4">
            <a:extLst/>
          </a:blip>
          <a:stretch>
            <a:fillRect/>
          </a:stretch>
        </p:blipFill>
        <p:spPr>
          <a:xfrm>
            <a:off x="0" y="0"/>
            <a:ext cx="24384000" cy="13716000"/>
          </a:xfrm>
          <a:prstGeom prst="rect">
            <a:avLst/>
          </a:prstGeom>
          <a:ln w="12700">
            <a:miter lim="400000"/>
          </a:ln>
        </p:spPr>
      </p:pic>
      <p:sp>
        <p:nvSpPr>
          <p:cNvPr id="1150" name="Timeline"/>
          <p:cNvSpPr txBox="1"/>
          <p:nvPr/>
        </p:nvSpPr>
        <p:spPr>
          <a:xfrm>
            <a:off x="18620303" y="762000"/>
            <a:ext cx="5005852" cy="609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r">
              <a:lnSpc>
                <a:spcPct val="90000"/>
              </a:lnSpc>
              <a:defRPr spc="-64" sz="3200">
                <a:solidFill>
                  <a:srgbClr val="000000"/>
                </a:solidFill>
                <a:latin typeface="Outfit Thin Regular"/>
                <a:ea typeface="Outfit Thin Regular"/>
                <a:cs typeface="Outfit Thin Regular"/>
                <a:sym typeface="Outfit Thin Regular"/>
              </a:defRPr>
            </a:lvl1pPr>
          </a:lstStyle>
          <a:p>
            <a:pPr/>
            <a:r>
              <a:t>Timeline</a:t>
            </a:r>
          </a:p>
        </p:txBody>
      </p:sp>
      <p:sp>
        <p:nvSpPr>
          <p:cNvPr id="1151" name="Apr"/>
          <p:cNvSpPr txBox="1"/>
          <p:nvPr/>
        </p:nvSpPr>
        <p:spPr>
          <a:xfrm>
            <a:off x="7884152" y="688975"/>
            <a:ext cx="9152418" cy="45847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90000"/>
              </a:lnSpc>
              <a:defRPr spc="-560" sz="28000">
                <a:solidFill>
                  <a:srgbClr val="000000"/>
                </a:solidFill>
                <a:latin typeface="Outfit Thin Light"/>
                <a:ea typeface="Outfit Thin Light"/>
                <a:cs typeface="Outfit Thin Light"/>
                <a:sym typeface="Outfit Thin Light"/>
              </a:defRPr>
            </a:lvl1pPr>
          </a:lstStyle>
          <a:p>
            <a:pPr/>
            <a:r>
              <a:t>Apr</a:t>
            </a:r>
          </a:p>
        </p:txBody>
      </p:sp>
      <p:sp>
        <p:nvSpPr>
          <p:cNvPr id="1152" name="May"/>
          <p:cNvSpPr txBox="1"/>
          <p:nvPr/>
        </p:nvSpPr>
        <p:spPr>
          <a:xfrm>
            <a:off x="7884152" y="4565650"/>
            <a:ext cx="9152418" cy="4584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90000"/>
              </a:lnSpc>
              <a:defRPr spc="-560" sz="28000">
                <a:solidFill>
                  <a:srgbClr val="000000"/>
                </a:solidFill>
                <a:latin typeface="Outfit Thin Light"/>
                <a:ea typeface="Outfit Thin Light"/>
                <a:cs typeface="Outfit Thin Light"/>
                <a:sym typeface="Outfit Thin Light"/>
              </a:defRPr>
            </a:lvl1pPr>
          </a:lstStyle>
          <a:p>
            <a:pPr/>
            <a:r>
              <a:t>May</a:t>
            </a:r>
          </a:p>
        </p:txBody>
      </p:sp>
      <p:sp>
        <p:nvSpPr>
          <p:cNvPr id="1153" name="Jun"/>
          <p:cNvSpPr txBox="1"/>
          <p:nvPr/>
        </p:nvSpPr>
        <p:spPr>
          <a:xfrm>
            <a:off x="7884152" y="8442325"/>
            <a:ext cx="9152418" cy="4584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90000"/>
              </a:lnSpc>
              <a:defRPr spc="-560" sz="28000">
                <a:solidFill>
                  <a:srgbClr val="000000"/>
                </a:solidFill>
                <a:latin typeface="Outfit Thin Light"/>
                <a:ea typeface="Outfit Thin Light"/>
                <a:cs typeface="Outfit Thin Light"/>
                <a:sym typeface="Outfit Thin Light"/>
              </a:defRPr>
            </a:lvl1pPr>
          </a:lstStyle>
          <a:p>
            <a:pPr/>
            <a:r>
              <a:t>Jun</a:t>
            </a:r>
          </a:p>
        </p:txBody>
      </p:sp>
      <p:grpSp>
        <p:nvGrpSpPr>
          <p:cNvPr id="1157" name="Group"/>
          <p:cNvGrpSpPr/>
          <p:nvPr/>
        </p:nvGrpSpPr>
        <p:grpSpPr>
          <a:xfrm>
            <a:off x="16527104" y="9354378"/>
            <a:ext cx="7119816" cy="2782077"/>
            <a:chOff x="0" y="0"/>
            <a:chExt cx="7119815" cy="2782075"/>
          </a:xfrm>
        </p:grpSpPr>
        <p:sp>
          <p:nvSpPr>
            <p:cNvPr id="1154" name="Activity #3"/>
            <p:cNvSpPr txBox="1"/>
            <p:nvPr/>
          </p:nvSpPr>
          <p:spPr>
            <a:xfrm>
              <a:off x="1242193" y="288666"/>
              <a:ext cx="1630935" cy="4191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defTabSz="825500">
                <a:defRPr cap="all" sz="2000">
                  <a:solidFill>
                    <a:srgbClr val="000000"/>
                  </a:solidFill>
                  <a:latin typeface="Outfit Thin Bold"/>
                  <a:ea typeface="Outfit Thin Bold"/>
                  <a:cs typeface="Outfit Thin Bold"/>
                  <a:sym typeface="Outfit Thin Bold"/>
                </a:defRPr>
              </a:lvl1pPr>
            </a:lstStyle>
            <a:p>
              <a:pPr/>
              <a:r>
                <a:t>Activity #3</a:t>
              </a:r>
            </a:p>
          </p:txBody>
        </p:sp>
        <p:sp>
          <p:nvSpPr>
            <p:cNvPr id="1155" name="Cras justo odio, dapibus ac facilisis in, egestas eget quam. Praesent commodo cursus magna, vel scelerisque nisl consectetur et."/>
            <p:cNvSpPr txBox="1"/>
            <p:nvPr/>
          </p:nvSpPr>
          <p:spPr>
            <a:xfrm>
              <a:off x="11160" y="1385075"/>
              <a:ext cx="7108656" cy="1397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ct val="120000"/>
                </a:lnSpc>
                <a:defRPr spc="72">
                  <a:solidFill>
                    <a:srgbClr val="010203"/>
                  </a:solidFill>
                  <a:latin typeface="Outfit Thin Light"/>
                  <a:ea typeface="Outfit Thin Light"/>
                  <a:cs typeface="Outfit Thin Light"/>
                  <a:sym typeface="Outfit Thin Light"/>
                </a:defRPr>
              </a:lvl1pPr>
            </a:lstStyle>
            <a:p>
              <a:pPr/>
              <a:r>
                <a:t>Cras justo odio, dapibus ac facilisis in, egestas eget quam. Praesent commodo cursus magna, vel scelerisque nisl consectetur et.</a:t>
              </a:r>
            </a:p>
          </p:txBody>
        </p:sp>
        <p:sp>
          <p:nvSpPr>
            <p:cNvPr id="1156" name="03"/>
            <p:cNvSpPr/>
            <p:nvPr/>
          </p:nvSpPr>
          <p:spPr>
            <a:xfrm>
              <a:off x="0" y="0"/>
              <a:ext cx="1009732" cy="1009732"/>
            </a:xfrm>
            <a:prstGeom prst="rect">
              <a:avLst/>
            </a:prstGeom>
            <a:solidFill>
              <a:srgbClr val="FFFFFF"/>
            </a:solid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defTabSz="825500">
                <a:defRPr sz="3200">
                  <a:solidFill>
                    <a:srgbClr val="000000"/>
                  </a:solidFill>
                  <a:latin typeface="Outfit Thin Light"/>
                  <a:ea typeface="Outfit Thin Light"/>
                  <a:cs typeface="Outfit Thin Light"/>
                  <a:sym typeface="Outfit Thin Light"/>
                </a:defRPr>
              </a:lvl1pPr>
            </a:lstStyle>
            <a:p>
              <a:pPr/>
              <a:r>
                <a:t>03</a:t>
              </a:r>
            </a:p>
          </p:txBody>
        </p:sp>
      </p:grpSp>
      <p:grpSp>
        <p:nvGrpSpPr>
          <p:cNvPr id="1161" name="Group"/>
          <p:cNvGrpSpPr/>
          <p:nvPr/>
        </p:nvGrpSpPr>
        <p:grpSpPr>
          <a:xfrm>
            <a:off x="16527104" y="1579545"/>
            <a:ext cx="7121999" cy="2782076"/>
            <a:chOff x="0" y="0"/>
            <a:chExt cx="7121997" cy="2782075"/>
          </a:xfrm>
        </p:grpSpPr>
        <p:sp>
          <p:nvSpPr>
            <p:cNvPr id="1158" name="Cras justo odio, dapibus ac facilisis in, egestas eget quam. Praesent commodo cursus magna, vel scelerisque nisl consectetur et."/>
            <p:cNvSpPr txBox="1"/>
            <p:nvPr/>
          </p:nvSpPr>
          <p:spPr>
            <a:xfrm>
              <a:off x="11160" y="1385075"/>
              <a:ext cx="7110838" cy="1397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ct val="120000"/>
                </a:lnSpc>
                <a:defRPr spc="72">
                  <a:solidFill>
                    <a:srgbClr val="010203"/>
                  </a:solidFill>
                  <a:latin typeface="Outfit Thin Light"/>
                  <a:ea typeface="Outfit Thin Light"/>
                  <a:cs typeface="Outfit Thin Light"/>
                  <a:sym typeface="Outfit Thin Light"/>
                </a:defRPr>
              </a:lvl1pPr>
            </a:lstStyle>
            <a:p>
              <a:pPr/>
              <a:r>
                <a:t>Cras justo odio, dapibus ac facilisis in, egestas eget quam. Praesent commodo cursus magna, vel scelerisque nisl consectetur et.</a:t>
              </a:r>
            </a:p>
          </p:txBody>
        </p:sp>
        <p:sp>
          <p:nvSpPr>
            <p:cNvPr id="1159" name="01"/>
            <p:cNvSpPr/>
            <p:nvPr/>
          </p:nvSpPr>
          <p:spPr>
            <a:xfrm>
              <a:off x="0" y="0"/>
              <a:ext cx="1009732" cy="1009732"/>
            </a:xfrm>
            <a:prstGeom prst="rect">
              <a:avLst/>
            </a:prstGeom>
            <a:solidFill>
              <a:srgbClr val="FFFFFF"/>
            </a:solid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defTabSz="825500">
                <a:defRPr sz="3200">
                  <a:solidFill>
                    <a:srgbClr val="000000"/>
                  </a:solidFill>
                  <a:latin typeface="Outfit Thin Light"/>
                  <a:ea typeface="Outfit Thin Light"/>
                  <a:cs typeface="Outfit Thin Light"/>
                  <a:sym typeface="Outfit Thin Light"/>
                </a:defRPr>
              </a:lvl1pPr>
            </a:lstStyle>
            <a:p>
              <a:pPr/>
              <a:r>
                <a:t>01</a:t>
              </a:r>
            </a:p>
          </p:txBody>
        </p:sp>
        <p:sp>
          <p:nvSpPr>
            <p:cNvPr id="1160" name="Activity #1"/>
            <p:cNvSpPr txBox="1"/>
            <p:nvPr/>
          </p:nvSpPr>
          <p:spPr>
            <a:xfrm>
              <a:off x="1242193" y="295315"/>
              <a:ext cx="1584961" cy="4191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defTabSz="825500">
                <a:defRPr cap="all" sz="2000">
                  <a:solidFill>
                    <a:srgbClr val="000000"/>
                  </a:solidFill>
                  <a:latin typeface="Outfit Thin Bold"/>
                  <a:ea typeface="Outfit Thin Bold"/>
                  <a:cs typeface="Outfit Thin Bold"/>
                  <a:sym typeface="Outfit Thin Bold"/>
                </a:defRPr>
              </a:lvl1pPr>
            </a:lstStyle>
            <a:p>
              <a:pPr/>
              <a:r>
                <a:t>Activity #1</a:t>
              </a:r>
            </a:p>
          </p:txBody>
        </p:sp>
      </p:grpSp>
      <p:grpSp>
        <p:nvGrpSpPr>
          <p:cNvPr id="1165" name="Group"/>
          <p:cNvGrpSpPr/>
          <p:nvPr/>
        </p:nvGrpSpPr>
        <p:grpSpPr>
          <a:xfrm>
            <a:off x="16527104" y="5466962"/>
            <a:ext cx="7119816" cy="2782076"/>
            <a:chOff x="0" y="0"/>
            <a:chExt cx="7119815" cy="2782075"/>
          </a:xfrm>
        </p:grpSpPr>
        <p:sp>
          <p:nvSpPr>
            <p:cNvPr id="1162" name="Cras justo odio, dapibus ac facilisis in, egestas eget quam. Praesent commodo cursus magna, vel scelerisque nisl consectetur et."/>
            <p:cNvSpPr txBox="1"/>
            <p:nvPr/>
          </p:nvSpPr>
          <p:spPr>
            <a:xfrm>
              <a:off x="11160" y="1385075"/>
              <a:ext cx="7108656" cy="1397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ct val="120000"/>
                </a:lnSpc>
                <a:defRPr spc="72">
                  <a:solidFill>
                    <a:srgbClr val="010203"/>
                  </a:solidFill>
                  <a:latin typeface="Outfit Thin Light"/>
                  <a:ea typeface="Outfit Thin Light"/>
                  <a:cs typeface="Outfit Thin Light"/>
                  <a:sym typeface="Outfit Thin Light"/>
                </a:defRPr>
              </a:lvl1pPr>
            </a:lstStyle>
            <a:p>
              <a:pPr/>
              <a:r>
                <a:t>Cras justo odio, dapibus ac facilisis in, egestas eget quam. Praesent commodo cursus magna, vel scelerisque nisl consectetur et.</a:t>
              </a:r>
            </a:p>
          </p:txBody>
        </p:sp>
        <p:sp>
          <p:nvSpPr>
            <p:cNvPr id="1163" name="02"/>
            <p:cNvSpPr/>
            <p:nvPr/>
          </p:nvSpPr>
          <p:spPr>
            <a:xfrm>
              <a:off x="0" y="0"/>
              <a:ext cx="1009732" cy="1009732"/>
            </a:xfrm>
            <a:prstGeom prst="rect">
              <a:avLst/>
            </a:prstGeom>
            <a:solidFill>
              <a:srgbClr val="FFFFFF"/>
            </a:solid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defTabSz="825500">
                <a:defRPr sz="3200">
                  <a:solidFill>
                    <a:srgbClr val="000000"/>
                  </a:solidFill>
                  <a:latin typeface="Outfit Thin Light"/>
                  <a:ea typeface="Outfit Thin Light"/>
                  <a:cs typeface="Outfit Thin Light"/>
                  <a:sym typeface="Outfit Thin Light"/>
                </a:defRPr>
              </a:lvl1pPr>
            </a:lstStyle>
            <a:p>
              <a:pPr/>
              <a:r>
                <a:t>02</a:t>
              </a:r>
            </a:p>
          </p:txBody>
        </p:sp>
        <p:sp>
          <p:nvSpPr>
            <p:cNvPr id="1164" name="Activity #2"/>
            <p:cNvSpPr txBox="1"/>
            <p:nvPr/>
          </p:nvSpPr>
          <p:spPr>
            <a:xfrm>
              <a:off x="1242193" y="331420"/>
              <a:ext cx="1632205" cy="4191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defTabSz="825500">
                <a:defRPr cap="all" sz="2000">
                  <a:solidFill>
                    <a:srgbClr val="000000"/>
                  </a:solidFill>
                  <a:latin typeface="Outfit Thin Bold"/>
                  <a:ea typeface="Outfit Thin Bold"/>
                  <a:cs typeface="Outfit Thin Bold"/>
                  <a:sym typeface="Outfit Thin Bold"/>
                </a:defRPr>
              </a:lvl1pPr>
            </a:lstStyle>
            <a:p>
              <a:pPr/>
              <a:r>
                <a:t>Activity #2</a:t>
              </a:r>
            </a:p>
          </p:txBody>
        </p:sp>
      </p:grpSp>
      <p:sp>
        <p:nvSpPr>
          <p:cNvPr id="1166" name="Rectangle"/>
          <p:cNvSpPr/>
          <p:nvPr/>
        </p:nvSpPr>
        <p:spPr>
          <a:xfrm>
            <a:off x="771833" y="3810000"/>
            <a:ext cx="6604001" cy="5080000"/>
          </a:xfrm>
          <a:prstGeom prst="rect">
            <a:avLst/>
          </a:prstGeom>
          <a:ln w="25400">
            <a:solidFill>
              <a:srgbClr val="000000"/>
            </a:solidFill>
            <a:miter lim="400000"/>
          </a:ln>
        </p:spPr>
        <p:txBody>
          <a:bodyPr lIns="50800" tIns="50800" rIns="50800" bIns="50800" anchor="ctr"/>
          <a:lstStyle/>
          <a:p>
            <a:pPr defTabSz="825500">
              <a:defRPr sz="3200">
                <a:solidFill>
                  <a:srgbClr val="000000"/>
                </a:solidFill>
                <a:latin typeface="Archivo SemiBold Medium"/>
                <a:ea typeface="Archivo SemiBold Medium"/>
                <a:cs typeface="Archivo SemiBold Medium"/>
                <a:sym typeface="Archivo SemiBold Medium"/>
              </a:defRPr>
            </a:pPr>
          </a:p>
        </p:txBody>
      </p:sp>
      <p:pic>
        <p:nvPicPr>
          <p:cNvPr id="1167" name="PlaceholderImage.png" descr="PlaceholderImage.png"/>
          <p:cNvPicPr>
            <a:picLocks noChangeAspect="0"/>
          </p:cNvPicPr>
          <p:nvPr/>
        </p:nvPicPr>
        <p:blipFill>
          <a:blip r:embed="rId5">
            <a:extLst/>
          </a:blip>
          <a:srcRect l="0" t="11529" r="0" b="11529"/>
          <a:stretch>
            <a:fillRect/>
          </a:stretch>
        </p:blipFill>
        <p:spPr>
          <a:xfrm>
            <a:off x="262443" y="4316412"/>
            <a:ext cx="6606813" cy="5083330"/>
          </a:xfrm>
          <a:prstGeom prst="rect">
            <a:avLst/>
          </a:prstGeom>
          <a:ln w="12700">
            <a:miter lim="400000"/>
          </a:ln>
        </p:spPr>
      </p:pic>
      <p:sp>
        <p:nvSpPr>
          <p:cNvPr id="1168" name="🕶 Principles"/>
          <p:cNvSpPr/>
          <p:nvPr/>
        </p:nvSpPr>
        <p:spPr>
          <a:xfrm rot="952848">
            <a:off x="3280724" y="9063334"/>
            <a:ext cx="3089576" cy="1270001"/>
          </a:xfrm>
          <a:prstGeom prst="roundRect">
            <a:avLst>
              <a:gd name="adj" fmla="val 20616"/>
            </a:avLst>
          </a:prstGeom>
          <a:solidFill>
            <a:srgbClr val="EC6740"/>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defTabSz="825500">
              <a:defRPr sz="3200">
                <a:solidFill>
                  <a:srgbClr val="FFFFFF"/>
                </a:solidFill>
                <a:latin typeface="Outfit Thin Regular"/>
                <a:ea typeface="Outfit Thin Regular"/>
                <a:cs typeface="Outfit Thin Regular"/>
                <a:sym typeface="Outfit Thin Regular"/>
              </a:defRPr>
            </a:lvl1pPr>
          </a:lstStyle>
          <a:p>
            <a:pPr/>
            <a:r>
              <a:t>🕶 Principles</a:t>
            </a:r>
          </a:p>
        </p:txBody>
      </p:sp>
      <p:sp>
        <p:nvSpPr>
          <p:cNvPr id="1169" name="creativity"/>
          <p:cNvSpPr/>
          <p:nvPr/>
        </p:nvSpPr>
        <p:spPr>
          <a:xfrm rot="21256401">
            <a:off x="1758091" y="10146041"/>
            <a:ext cx="3089576" cy="1270001"/>
          </a:xfrm>
          <a:prstGeom prst="roundRect">
            <a:avLst>
              <a:gd name="adj" fmla="val 20616"/>
            </a:avLst>
          </a:prstGeom>
          <a:solidFill>
            <a:srgbClr val="000000"/>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defTabSz="825500">
              <a:defRPr sz="3200">
                <a:solidFill>
                  <a:srgbClr val="FFFFFF"/>
                </a:solidFill>
                <a:latin typeface="Outfit Thin Regular"/>
                <a:ea typeface="Outfit Thin Regular"/>
                <a:cs typeface="Outfit Thin Regular"/>
                <a:sym typeface="Outfit Thin Regular"/>
              </a:defRPr>
            </a:lvl1pPr>
          </a:lstStyle>
          <a:p>
            <a:pPr/>
            <a:r>
              <a:t>creativity</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mediacall" nodeType="afterEffect" presetSubtype="0" presetID="1" grpId="1" fill="hold">
                                  <p:stCondLst>
                                    <p:cond delay="0"/>
                                  </p:stCondLst>
                                  <p:childTnLst>
                                    <p:cmd type="call" cmd="playFrom(0.0)">
                                      <p:cBhvr>
                                        <p:cTn id="6" dur="1000" fill="hold"/>
                                        <p:tgtEl>
                                          <p:spTgt spid="1149"/>
                                        </p:tgtEl>
                                      </p:cBhvr>
                                    </p:cmd>
                                  </p:childTnLst>
                                </p:cTn>
                              </p:par>
                            </p:childTnLst>
                          </p:cTn>
                        </p:par>
                      </p:childTnLst>
                    </p:cTn>
                  </p:par>
                </p:childTnLst>
              </p:cTn>
              <p:prevCondLst>
                <p:cond evt="onPrev">
                  <p:tgtEl>
                    <p:sldTgt/>
                  </p:tgtEl>
                </p:cond>
              </p:prevCondLst>
              <p:nextCondLst>
                <p:cond evt="onNext">
                  <p:tgtEl>
                    <p:sldTgt/>
                  </p:tgtEl>
                </p:cond>
              </p:nextCondLst>
            </p:seq>
            <p:video fullScrn="0">
              <p:cMediaNode mute="0" showWhenStopped="1" numSld="1" vol="100000">
                <p:cTn id="7" fill="hold" display="0">
                  <p:stCondLst>
                    <p:cond delay="indefinite"/>
                  </p:stCondLst>
                </p:cTn>
                <p:tgtEl>
                  <p:spTgt spid="1149"/>
                </p:tgtEl>
              </p:cMediaNode>
            </p:video>
            <p:seq concurrent="1" prevAc="none" nextAc="seek">
              <p:cTn id="8" evtFilter="cancelBubble" nodeType="interactiveSeq" restart="whenNotActive" fill="hold">
                <p:stCondLst>
                  <p:cond delay="0" evt="onClick">
                    <p:tgtEl>
                      <p:spTgt spid="1149"/>
                    </p:tgtEl>
                  </p:cond>
                </p:stCondLst>
                <p:endSync delay="0" evt="end">
                  <p:rtn val="all"/>
                </p:endSync>
                <p:childTnLst>
                  <p:par>
                    <p:cTn id="9" fill="hold">
                      <p:stCondLst>
                        <p:cond delay="0"/>
                      </p:stCondLst>
                      <p:childTnLst>
                        <p:par>
                          <p:cTn id="10" fill="hold">
                            <p:stCondLst>
                              <p:cond delay="0"/>
                            </p:stCondLst>
                            <p:childTnLst>
                              <p:par>
                                <p:cTn id="11" presetClass="mediacall" nodeType="clickEffect" presetSubtype="0" presetID="2" fill="hold">
                                  <p:stCondLst>
                                    <p:cond delay="0"/>
                                  </p:stCondLst>
                                  <p:childTnLst>
                                    <p:cmd type="call" cmd="togglePause">
                                      <p:cBhvr>
                                        <p:cTn id="12" dur="1" fill="hold"/>
                                        <p:tgtEl>
                                          <p:spTgt spid="1149"/>
                                        </p:tgtEl>
                                      </p:cBhvr>
                                    </p:cmd>
                                  </p:childTnLst>
                                </p:cTn>
                              </p:par>
                            </p:childTnLst>
                          </p:cTn>
                        </p:par>
                      </p:childTnLst>
                    </p:cTn>
                  </p:par>
                </p:childTnLst>
              </p:cTn>
              <p:nextCondLst>
                <p:cond delay="0" evt="onClick">
                  <p:tgtEl>
                    <p:spTgt spid="1149"/>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E2E2E2"/>
        </a:solidFill>
      </p:bgPr>
    </p:bg>
    <p:spTree>
      <p:nvGrpSpPr>
        <p:cNvPr id="1" name=""/>
        <p:cNvGrpSpPr/>
        <p:nvPr/>
      </p:nvGrpSpPr>
      <p:grpSpPr>
        <a:xfrm>
          <a:off x="0" y="0"/>
          <a:ext cx="0" cy="0"/>
          <a:chOff x="0" y="0"/>
          <a:chExt cx="0" cy="0"/>
        </a:xfrm>
      </p:grpSpPr>
      <p:pic>
        <p:nvPicPr>
          <p:cNvPr id="1171" name="c1-8.mov" descr="c1-8.mov"/>
          <p:cNvPicPr>
            <a:picLocks noChangeAspect="0"/>
          </p:cNvPicPr>
          <p:nvPr>
            <a:videoFile r:link="rId2"/>
            <p:extLst>
              <p:ext uri="{DAA4B4D4-6D71-4841-9C94-3DE7FCFB9230}">
                <p14:media xmlns:p14="http://schemas.microsoft.com/office/powerpoint/2010/main" r:embed="rId3"/>
              </p:ext>
            </p:extLst>
          </p:nvPr>
        </p:nvPicPr>
        <p:blipFill>
          <a:blip r:embed="rId4">
            <a:extLst/>
          </a:blip>
          <a:stretch>
            <a:fillRect/>
          </a:stretch>
        </p:blipFill>
        <p:spPr>
          <a:xfrm>
            <a:off x="0" y="0"/>
            <a:ext cx="24384000" cy="13716000"/>
          </a:xfrm>
          <a:prstGeom prst="rect">
            <a:avLst/>
          </a:prstGeom>
          <a:ln w="12700">
            <a:miter lim="400000"/>
          </a:ln>
        </p:spPr>
      </p:pic>
      <p:sp>
        <p:nvSpPr>
          <p:cNvPr id="1172" name="Timeline"/>
          <p:cNvSpPr txBox="1"/>
          <p:nvPr/>
        </p:nvSpPr>
        <p:spPr>
          <a:xfrm>
            <a:off x="18620303" y="762000"/>
            <a:ext cx="5005852" cy="609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r">
              <a:lnSpc>
                <a:spcPct val="90000"/>
              </a:lnSpc>
              <a:defRPr spc="-64" sz="3200">
                <a:solidFill>
                  <a:srgbClr val="000000"/>
                </a:solidFill>
                <a:latin typeface="Outfit Thin Regular"/>
                <a:ea typeface="Outfit Thin Regular"/>
                <a:cs typeface="Outfit Thin Regular"/>
                <a:sym typeface="Outfit Thin Regular"/>
              </a:defRPr>
            </a:lvl1pPr>
          </a:lstStyle>
          <a:p>
            <a:pPr/>
            <a:r>
              <a:t>Timeline</a:t>
            </a:r>
          </a:p>
        </p:txBody>
      </p:sp>
      <p:sp>
        <p:nvSpPr>
          <p:cNvPr id="1173" name="Jul"/>
          <p:cNvSpPr txBox="1"/>
          <p:nvPr/>
        </p:nvSpPr>
        <p:spPr>
          <a:xfrm>
            <a:off x="7884152" y="688975"/>
            <a:ext cx="9152418" cy="45847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90000"/>
              </a:lnSpc>
              <a:defRPr spc="-560" sz="28000">
                <a:solidFill>
                  <a:srgbClr val="000000"/>
                </a:solidFill>
                <a:latin typeface="Outfit Thin Light"/>
                <a:ea typeface="Outfit Thin Light"/>
                <a:cs typeface="Outfit Thin Light"/>
                <a:sym typeface="Outfit Thin Light"/>
              </a:defRPr>
            </a:lvl1pPr>
          </a:lstStyle>
          <a:p>
            <a:pPr/>
            <a:r>
              <a:t>Jul</a:t>
            </a:r>
          </a:p>
        </p:txBody>
      </p:sp>
      <p:sp>
        <p:nvSpPr>
          <p:cNvPr id="1174" name="Aug"/>
          <p:cNvSpPr txBox="1"/>
          <p:nvPr/>
        </p:nvSpPr>
        <p:spPr>
          <a:xfrm>
            <a:off x="7884152" y="4565650"/>
            <a:ext cx="9152418" cy="4584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90000"/>
              </a:lnSpc>
              <a:defRPr spc="-560" sz="28000">
                <a:solidFill>
                  <a:srgbClr val="000000"/>
                </a:solidFill>
                <a:latin typeface="Outfit Thin Light"/>
                <a:ea typeface="Outfit Thin Light"/>
                <a:cs typeface="Outfit Thin Light"/>
                <a:sym typeface="Outfit Thin Light"/>
              </a:defRPr>
            </a:lvl1pPr>
          </a:lstStyle>
          <a:p>
            <a:pPr/>
            <a:r>
              <a:t>Aug</a:t>
            </a:r>
          </a:p>
        </p:txBody>
      </p:sp>
      <p:sp>
        <p:nvSpPr>
          <p:cNvPr id="1175" name="Sep"/>
          <p:cNvSpPr txBox="1"/>
          <p:nvPr/>
        </p:nvSpPr>
        <p:spPr>
          <a:xfrm>
            <a:off x="7884152" y="8442325"/>
            <a:ext cx="9152418" cy="4584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90000"/>
              </a:lnSpc>
              <a:defRPr spc="-560" sz="28000">
                <a:solidFill>
                  <a:srgbClr val="000000"/>
                </a:solidFill>
                <a:latin typeface="Outfit Thin Light"/>
                <a:ea typeface="Outfit Thin Light"/>
                <a:cs typeface="Outfit Thin Light"/>
                <a:sym typeface="Outfit Thin Light"/>
              </a:defRPr>
            </a:lvl1pPr>
          </a:lstStyle>
          <a:p>
            <a:pPr/>
            <a:r>
              <a:t>Sep</a:t>
            </a:r>
          </a:p>
        </p:txBody>
      </p:sp>
      <p:grpSp>
        <p:nvGrpSpPr>
          <p:cNvPr id="1179" name="Group"/>
          <p:cNvGrpSpPr/>
          <p:nvPr/>
        </p:nvGrpSpPr>
        <p:grpSpPr>
          <a:xfrm>
            <a:off x="16527104" y="9354378"/>
            <a:ext cx="7119816" cy="2782077"/>
            <a:chOff x="0" y="0"/>
            <a:chExt cx="7119815" cy="2782075"/>
          </a:xfrm>
        </p:grpSpPr>
        <p:sp>
          <p:nvSpPr>
            <p:cNvPr id="1176" name="Activity #3"/>
            <p:cNvSpPr txBox="1"/>
            <p:nvPr/>
          </p:nvSpPr>
          <p:spPr>
            <a:xfrm>
              <a:off x="1242193" y="288666"/>
              <a:ext cx="1630935" cy="4191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defTabSz="825500">
                <a:defRPr cap="all" sz="2000">
                  <a:solidFill>
                    <a:srgbClr val="000000"/>
                  </a:solidFill>
                  <a:latin typeface="Outfit Thin Bold"/>
                  <a:ea typeface="Outfit Thin Bold"/>
                  <a:cs typeface="Outfit Thin Bold"/>
                  <a:sym typeface="Outfit Thin Bold"/>
                </a:defRPr>
              </a:lvl1pPr>
            </a:lstStyle>
            <a:p>
              <a:pPr/>
              <a:r>
                <a:t>Activity #3</a:t>
              </a:r>
            </a:p>
          </p:txBody>
        </p:sp>
        <p:sp>
          <p:nvSpPr>
            <p:cNvPr id="1177" name="Cras justo odio, dapibus ac facilisis in, egestas eget quam. Praesent commodo cursus magna, vel scelerisque nisl consectetur et."/>
            <p:cNvSpPr txBox="1"/>
            <p:nvPr/>
          </p:nvSpPr>
          <p:spPr>
            <a:xfrm>
              <a:off x="11160" y="1385075"/>
              <a:ext cx="7108656" cy="1397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ct val="120000"/>
                </a:lnSpc>
                <a:defRPr spc="72">
                  <a:solidFill>
                    <a:srgbClr val="010203"/>
                  </a:solidFill>
                  <a:latin typeface="Outfit Thin Light"/>
                  <a:ea typeface="Outfit Thin Light"/>
                  <a:cs typeface="Outfit Thin Light"/>
                  <a:sym typeface="Outfit Thin Light"/>
                </a:defRPr>
              </a:lvl1pPr>
            </a:lstStyle>
            <a:p>
              <a:pPr/>
              <a:r>
                <a:t>Cras justo odio, dapibus ac facilisis in, egestas eget quam. Praesent commodo cursus magna, vel scelerisque nisl consectetur et.</a:t>
              </a:r>
            </a:p>
          </p:txBody>
        </p:sp>
        <p:sp>
          <p:nvSpPr>
            <p:cNvPr id="1178" name="03"/>
            <p:cNvSpPr/>
            <p:nvPr/>
          </p:nvSpPr>
          <p:spPr>
            <a:xfrm>
              <a:off x="0" y="0"/>
              <a:ext cx="1009732" cy="1009732"/>
            </a:xfrm>
            <a:prstGeom prst="rect">
              <a:avLst/>
            </a:prstGeom>
            <a:solidFill>
              <a:srgbClr val="FFFFFF"/>
            </a:solid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defTabSz="825500">
                <a:defRPr sz="3200">
                  <a:solidFill>
                    <a:srgbClr val="000000"/>
                  </a:solidFill>
                  <a:latin typeface="Outfit Thin Light"/>
                  <a:ea typeface="Outfit Thin Light"/>
                  <a:cs typeface="Outfit Thin Light"/>
                  <a:sym typeface="Outfit Thin Light"/>
                </a:defRPr>
              </a:lvl1pPr>
            </a:lstStyle>
            <a:p>
              <a:pPr/>
              <a:r>
                <a:t>03</a:t>
              </a:r>
            </a:p>
          </p:txBody>
        </p:sp>
      </p:grpSp>
      <p:grpSp>
        <p:nvGrpSpPr>
          <p:cNvPr id="1183" name="Group"/>
          <p:cNvGrpSpPr/>
          <p:nvPr/>
        </p:nvGrpSpPr>
        <p:grpSpPr>
          <a:xfrm>
            <a:off x="16527104" y="1579545"/>
            <a:ext cx="7121999" cy="2782076"/>
            <a:chOff x="0" y="0"/>
            <a:chExt cx="7121997" cy="2782075"/>
          </a:xfrm>
        </p:grpSpPr>
        <p:sp>
          <p:nvSpPr>
            <p:cNvPr id="1180" name="Cras justo odio, dapibus ac facilisis in, egestas eget quam. Praesent commodo cursus magna, vel scelerisque nisl consectetur et."/>
            <p:cNvSpPr txBox="1"/>
            <p:nvPr/>
          </p:nvSpPr>
          <p:spPr>
            <a:xfrm>
              <a:off x="11160" y="1385075"/>
              <a:ext cx="7110838" cy="1397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ct val="120000"/>
                </a:lnSpc>
                <a:defRPr spc="72">
                  <a:solidFill>
                    <a:srgbClr val="010203"/>
                  </a:solidFill>
                  <a:latin typeface="Outfit Thin Light"/>
                  <a:ea typeface="Outfit Thin Light"/>
                  <a:cs typeface="Outfit Thin Light"/>
                  <a:sym typeface="Outfit Thin Light"/>
                </a:defRPr>
              </a:lvl1pPr>
            </a:lstStyle>
            <a:p>
              <a:pPr/>
              <a:r>
                <a:t>Cras justo odio, dapibus ac facilisis in, egestas eget quam. Praesent commodo cursus magna, vel scelerisque nisl consectetur et.</a:t>
              </a:r>
            </a:p>
          </p:txBody>
        </p:sp>
        <p:sp>
          <p:nvSpPr>
            <p:cNvPr id="1181" name="01"/>
            <p:cNvSpPr/>
            <p:nvPr/>
          </p:nvSpPr>
          <p:spPr>
            <a:xfrm>
              <a:off x="0" y="0"/>
              <a:ext cx="1009732" cy="1009732"/>
            </a:xfrm>
            <a:prstGeom prst="rect">
              <a:avLst/>
            </a:prstGeom>
            <a:solidFill>
              <a:srgbClr val="FFFFFF"/>
            </a:solid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defTabSz="825500">
                <a:defRPr sz="3200">
                  <a:solidFill>
                    <a:srgbClr val="000000"/>
                  </a:solidFill>
                  <a:latin typeface="Outfit Thin Light"/>
                  <a:ea typeface="Outfit Thin Light"/>
                  <a:cs typeface="Outfit Thin Light"/>
                  <a:sym typeface="Outfit Thin Light"/>
                </a:defRPr>
              </a:lvl1pPr>
            </a:lstStyle>
            <a:p>
              <a:pPr/>
              <a:r>
                <a:t>01</a:t>
              </a:r>
            </a:p>
          </p:txBody>
        </p:sp>
        <p:sp>
          <p:nvSpPr>
            <p:cNvPr id="1182" name="Activity #1"/>
            <p:cNvSpPr txBox="1"/>
            <p:nvPr/>
          </p:nvSpPr>
          <p:spPr>
            <a:xfrm>
              <a:off x="1242193" y="295315"/>
              <a:ext cx="1584961" cy="4191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defTabSz="825500">
                <a:defRPr cap="all" sz="2000">
                  <a:solidFill>
                    <a:srgbClr val="000000"/>
                  </a:solidFill>
                  <a:latin typeface="Outfit Thin Bold"/>
                  <a:ea typeface="Outfit Thin Bold"/>
                  <a:cs typeface="Outfit Thin Bold"/>
                  <a:sym typeface="Outfit Thin Bold"/>
                </a:defRPr>
              </a:lvl1pPr>
            </a:lstStyle>
            <a:p>
              <a:pPr/>
              <a:r>
                <a:t>Activity #1</a:t>
              </a:r>
            </a:p>
          </p:txBody>
        </p:sp>
      </p:grpSp>
      <p:grpSp>
        <p:nvGrpSpPr>
          <p:cNvPr id="1187" name="Group"/>
          <p:cNvGrpSpPr/>
          <p:nvPr/>
        </p:nvGrpSpPr>
        <p:grpSpPr>
          <a:xfrm>
            <a:off x="16527104" y="5466962"/>
            <a:ext cx="7119816" cy="2782076"/>
            <a:chOff x="0" y="0"/>
            <a:chExt cx="7119815" cy="2782075"/>
          </a:xfrm>
        </p:grpSpPr>
        <p:sp>
          <p:nvSpPr>
            <p:cNvPr id="1184" name="Cras justo odio, dapibus ac facilisis in, egestas eget quam. Praesent commodo cursus magna, vel scelerisque nisl consectetur et."/>
            <p:cNvSpPr txBox="1"/>
            <p:nvPr/>
          </p:nvSpPr>
          <p:spPr>
            <a:xfrm>
              <a:off x="11160" y="1385075"/>
              <a:ext cx="7108656" cy="1397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ct val="120000"/>
                </a:lnSpc>
                <a:defRPr spc="72">
                  <a:solidFill>
                    <a:srgbClr val="010203"/>
                  </a:solidFill>
                  <a:latin typeface="Outfit Thin Light"/>
                  <a:ea typeface="Outfit Thin Light"/>
                  <a:cs typeface="Outfit Thin Light"/>
                  <a:sym typeface="Outfit Thin Light"/>
                </a:defRPr>
              </a:lvl1pPr>
            </a:lstStyle>
            <a:p>
              <a:pPr/>
              <a:r>
                <a:t>Cras justo odio, dapibus ac facilisis in, egestas eget quam. Praesent commodo cursus magna, vel scelerisque nisl consectetur et.</a:t>
              </a:r>
            </a:p>
          </p:txBody>
        </p:sp>
        <p:sp>
          <p:nvSpPr>
            <p:cNvPr id="1185" name="02"/>
            <p:cNvSpPr/>
            <p:nvPr/>
          </p:nvSpPr>
          <p:spPr>
            <a:xfrm>
              <a:off x="0" y="0"/>
              <a:ext cx="1009732" cy="1009732"/>
            </a:xfrm>
            <a:prstGeom prst="rect">
              <a:avLst/>
            </a:prstGeom>
            <a:solidFill>
              <a:srgbClr val="FFFFFF"/>
            </a:solid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defTabSz="825500">
                <a:defRPr sz="3200">
                  <a:solidFill>
                    <a:srgbClr val="000000"/>
                  </a:solidFill>
                  <a:latin typeface="Outfit Thin Light"/>
                  <a:ea typeface="Outfit Thin Light"/>
                  <a:cs typeface="Outfit Thin Light"/>
                  <a:sym typeface="Outfit Thin Light"/>
                </a:defRPr>
              </a:lvl1pPr>
            </a:lstStyle>
            <a:p>
              <a:pPr/>
              <a:r>
                <a:t>02</a:t>
              </a:r>
            </a:p>
          </p:txBody>
        </p:sp>
        <p:sp>
          <p:nvSpPr>
            <p:cNvPr id="1186" name="Activity #2"/>
            <p:cNvSpPr txBox="1"/>
            <p:nvPr/>
          </p:nvSpPr>
          <p:spPr>
            <a:xfrm>
              <a:off x="1242193" y="331420"/>
              <a:ext cx="1632205" cy="4191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defTabSz="825500">
                <a:defRPr cap="all" sz="2000">
                  <a:solidFill>
                    <a:srgbClr val="000000"/>
                  </a:solidFill>
                  <a:latin typeface="Outfit Thin Bold"/>
                  <a:ea typeface="Outfit Thin Bold"/>
                  <a:cs typeface="Outfit Thin Bold"/>
                  <a:sym typeface="Outfit Thin Bold"/>
                </a:defRPr>
              </a:lvl1pPr>
            </a:lstStyle>
            <a:p>
              <a:pPr/>
              <a:r>
                <a:t>Activity #2</a:t>
              </a:r>
            </a:p>
          </p:txBody>
        </p:sp>
      </p:grpSp>
      <p:sp>
        <p:nvSpPr>
          <p:cNvPr id="1188" name="Rectangle"/>
          <p:cNvSpPr/>
          <p:nvPr/>
        </p:nvSpPr>
        <p:spPr>
          <a:xfrm>
            <a:off x="771833" y="3810000"/>
            <a:ext cx="6604001" cy="5080000"/>
          </a:xfrm>
          <a:prstGeom prst="rect">
            <a:avLst/>
          </a:prstGeom>
          <a:ln w="25400">
            <a:solidFill>
              <a:srgbClr val="000000"/>
            </a:solidFill>
            <a:miter lim="400000"/>
          </a:ln>
        </p:spPr>
        <p:txBody>
          <a:bodyPr lIns="50800" tIns="50800" rIns="50800" bIns="50800" anchor="ctr"/>
          <a:lstStyle/>
          <a:p>
            <a:pPr defTabSz="825500">
              <a:defRPr sz="3200">
                <a:solidFill>
                  <a:srgbClr val="000000"/>
                </a:solidFill>
                <a:latin typeface="Archivo SemiBold Medium"/>
                <a:ea typeface="Archivo SemiBold Medium"/>
                <a:cs typeface="Archivo SemiBold Medium"/>
                <a:sym typeface="Archivo SemiBold Medium"/>
              </a:defRPr>
            </a:pPr>
          </a:p>
        </p:txBody>
      </p:sp>
      <p:pic>
        <p:nvPicPr>
          <p:cNvPr id="1189" name="PlaceholderImage.png" descr="PlaceholderImage.png"/>
          <p:cNvPicPr>
            <a:picLocks noChangeAspect="0"/>
          </p:cNvPicPr>
          <p:nvPr/>
        </p:nvPicPr>
        <p:blipFill>
          <a:blip r:embed="rId5">
            <a:extLst/>
          </a:blip>
          <a:srcRect l="0" t="11529" r="0" b="11529"/>
          <a:stretch>
            <a:fillRect/>
          </a:stretch>
        </p:blipFill>
        <p:spPr>
          <a:xfrm>
            <a:off x="262443" y="4316412"/>
            <a:ext cx="6606813" cy="5083330"/>
          </a:xfrm>
          <a:prstGeom prst="rect">
            <a:avLst/>
          </a:prstGeom>
          <a:ln w="12700">
            <a:miter lim="400000"/>
          </a:ln>
        </p:spPr>
      </p:pic>
      <p:sp>
        <p:nvSpPr>
          <p:cNvPr id="1190" name="🕶 Principles"/>
          <p:cNvSpPr/>
          <p:nvPr/>
        </p:nvSpPr>
        <p:spPr>
          <a:xfrm rot="952848">
            <a:off x="3280724" y="9063334"/>
            <a:ext cx="3089576" cy="1270001"/>
          </a:xfrm>
          <a:prstGeom prst="roundRect">
            <a:avLst>
              <a:gd name="adj" fmla="val 20616"/>
            </a:avLst>
          </a:prstGeom>
          <a:solidFill>
            <a:srgbClr val="EC6740"/>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defTabSz="825500">
              <a:defRPr sz="3200">
                <a:solidFill>
                  <a:srgbClr val="FFFFFF"/>
                </a:solidFill>
                <a:latin typeface="Outfit Thin Regular"/>
                <a:ea typeface="Outfit Thin Regular"/>
                <a:cs typeface="Outfit Thin Regular"/>
                <a:sym typeface="Outfit Thin Regular"/>
              </a:defRPr>
            </a:lvl1pPr>
          </a:lstStyle>
          <a:p>
            <a:pPr/>
            <a:r>
              <a:t>🕶 Principles</a:t>
            </a:r>
          </a:p>
        </p:txBody>
      </p:sp>
      <p:sp>
        <p:nvSpPr>
          <p:cNvPr id="1191" name="creativity"/>
          <p:cNvSpPr/>
          <p:nvPr/>
        </p:nvSpPr>
        <p:spPr>
          <a:xfrm rot="21256401">
            <a:off x="1758091" y="10146041"/>
            <a:ext cx="3089576" cy="1270001"/>
          </a:xfrm>
          <a:prstGeom prst="roundRect">
            <a:avLst>
              <a:gd name="adj" fmla="val 20616"/>
            </a:avLst>
          </a:prstGeom>
          <a:solidFill>
            <a:srgbClr val="000000"/>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defTabSz="825500">
              <a:defRPr sz="3200">
                <a:solidFill>
                  <a:srgbClr val="FFFFFF"/>
                </a:solidFill>
                <a:latin typeface="Outfit Thin Regular"/>
                <a:ea typeface="Outfit Thin Regular"/>
                <a:cs typeface="Outfit Thin Regular"/>
                <a:sym typeface="Outfit Thin Regular"/>
              </a:defRPr>
            </a:lvl1pPr>
          </a:lstStyle>
          <a:p>
            <a:pPr/>
            <a:r>
              <a:t>creativity</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mediacall" nodeType="afterEffect" presetSubtype="0" presetID="1" grpId="1" fill="hold">
                                  <p:stCondLst>
                                    <p:cond delay="0"/>
                                  </p:stCondLst>
                                  <p:childTnLst>
                                    <p:cmd type="call" cmd="playFrom(0.0)">
                                      <p:cBhvr>
                                        <p:cTn id="6" dur="1000" fill="hold"/>
                                        <p:tgtEl>
                                          <p:spTgt spid="1171"/>
                                        </p:tgtEl>
                                      </p:cBhvr>
                                    </p:cmd>
                                  </p:childTnLst>
                                </p:cTn>
                              </p:par>
                            </p:childTnLst>
                          </p:cTn>
                        </p:par>
                      </p:childTnLst>
                    </p:cTn>
                  </p:par>
                </p:childTnLst>
              </p:cTn>
              <p:prevCondLst>
                <p:cond evt="onPrev">
                  <p:tgtEl>
                    <p:sldTgt/>
                  </p:tgtEl>
                </p:cond>
              </p:prevCondLst>
              <p:nextCondLst>
                <p:cond evt="onNext">
                  <p:tgtEl>
                    <p:sldTgt/>
                  </p:tgtEl>
                </p:cond>
              </p:nextCondLst>
            </p:seq>
            <p:video fullScrn="0">
              <p:cMediaNode mute="0" showWhenStopped="1" numSld="1" vol="100000">
                <p:cTn id="7" fill="hold" display="0">
                  <p:stCondLst>
                    <p:cond delay="indefinite"/>
                  </p:stCondLst>
                </p:cTn>
                <p:tgtEl>
                  <p:spTgt spid="1171"/>
                </p:tgtEl>
              </p:cMediaNode>
            </p:video>
            <p:seq concurrent="1" prevAc="none" nextAc="seek">
              <p:cTn id="8" evtFilter="cancelBubble" nodeType="interactiveSeq" restart="whenNotActive" fill="hold">
                <p:stCondLst>
                  <p:cond delay="0" evt="onClick">
                    <p:tgtEl>
                      <p:spTgt spid="1171"/>
                    </p:tgtEl>
                  </p:cond>
                </p:stCondLst>
                <p:endSync delay="0" evt="end">
                  <p:rtn val="all"/>
                </p:endSync>
                <p:childTnLst>
                  <p:par>
                    <p:cTn id="9" fill="hold">
                      <p:stCondLst>
                        <p:cond delay="0"/>
                      </p:stCondLst>
                      <p:childTnLst>
                        <p:par>
                          <p:cTn id="10" fill="hold">
                            <p:stCondLst>
                              <p:cond delay="0"/>
                            </p:stCondLst>
                            <p:childTnLst>
                              <p:par>
                                <p:cTn id="11" presetClass="mediacall" nodeType="clickEffect" presetSubtype="0" presetID="2" fill="hold">
                                  <p:stCondLst>
                                    <p:cond delay="0"/>
                                  </p:stCondLst>
                                  <p:childTnLst>
                                    <p:cmd type="call" cmd="togglePause">
                                      <p:cBhvr>
                                        <p:cTn id="12" dur="1" fill="hold"/>
                                        <p:tgtEl>
                                          <p:spTgt spid="1171"/>
                                        </p:tgtEl>
                                      </p:cBhvr>
                                    </p:cmd>
                                  </p:childTnLst>
                                </p:cTn>
                              </p:par>
                            </p:childTnLst>
                          </p:cTn>
                        </p:par>
                      </p:childTnLst>
                    </p:cTn>
                  </p:par>
                </p:childTnLst>
              </p:cTn>
              <p:nextCondLst>
                <p:cond delay="0" evt="onClick">
                  <p:tgtEl>
                    <p:spTgt spid="1171"/>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E2E2E2"/>
        </a:solidFill>
      </p:bgPr>
    </p:bg>
    <p:spTree>
      <p:nvGrpSpPr>
        <p:cNvPr id="1" name=""/>
        <p:cNvGrpSpPr/>
        <p:nvPr/>
      </p:nvGrpSpPr>
      <p:grpSpPr>
        <a:xfrm>
          <a:off x="0" y="0"/>
          <a:ext cx="0" cy="0"/>
          <a:chOff x="0" y="0"/>
          <a:chExt cx="0" cy="0"/>
        </a:xfrm>
      </p:grpSpPr>
      <p:pic>
        <p:nvPicPr>
          <p:cNvPr id="1193" name="c1-8.mov" descr="c1-8.mov"/>
          <p:cNvPicPr>
            <a:picLocks noChangeAspect="0"/>
          </p:cNvPicPr>
          <p:nvPr>
            <a:videoFile r:link="rId2"/>
            <p:extLst>
              <p:ext uri="{DAA4B4D4-6D71-4841-9C94-3DE7FCFB9230}">
                <p14:media xmlns:p14="http://schemas.microsoft.com/office/powerpoint/2010/main" r:embed="rId3"/>
              </p:ext>
            </p:extLst>
          </p:nvPr>
        </p:nvPicPr>
        <p:blipFill>
          <a:blip r:embed="rId4">
            <a:extLst/>
          </a:blip>
          <a:stretch>
            <a:fillRect/>
          </a:stretch>
        </p:blipFill>
        <p:spPr>
          <a:xfrm>
            <a:off x="0" y="0"/>
            <a:ext cx="24384000" cy="13716000"/>
          </a:xfrm>
          <a:prstGeom prst="rect">
            <a:avLst/>
          </a:prstGeom>
          <a:ln w="12700">
            <a:miter lim="400000"/>
          </a:ln>
        </p:spPr>
      </p:pic>
      <p:sp>
        <p:nvSpPr>
          <p:cNvPr id="1194" name="Timeline"/>
          <p:cNvSpPr txBox="1"/>
          <p:nvPr/>
        </p:nvSpPr>
        <p:spPr>
          <a:xfrm>
            <a:off x="18620303" y="762000"/>
            <a:ext cx="5005852" cy="609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r">
              <a:lnSpc>
                <a:spcPct val="90000"/>
              </a:lnSpc>
              <a:defRPr spc="-64" sz="3200">
                <a:solidFill>
                  <a:srgbClr val="000000"/>
                </a:solidFill>
                <a:latin typeface="Outfit Thin Regular"/>
                <a:ea typeface="Outfit Thin Regular"/>
                <a:cs typeface="Outfit Thin Regular"/>
                <a:sym typeface="Outfit Thin Regular"/>
              </a:defRPr>
            </a:lvl1pPr>
          </a:lstStyle>
          <a:p>
            <a:pPr/>
            <a:r>
              <a:t>Timeline</a:t>
            </a:r>
          </a:p>
        </p:txBody>
      </p:sp>
      <p:sp>
        <p:nvSpPr>
          <p:cNvPr id="1195" name="Oct"/>
          <p:cNvSpPr txBox="1"/>
          <p:nvPr/>
        </p:nvSpPr>
        <p:spPr>
          <a:xfrm>
            <a:off x="7884152" y="688975"/>
            <a:ext cx="9152418" cy="45847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90000"/>
              </a:lnSpc>
              <a:defRPr spc="-560" sz="28000">
                <a:solidFill>
                  <a:srgbClr val="000000"/>
                </a:solidFill>
                <a:latin typeface="Outfit Thin Light"/>
                <a:ea typeface="Outfit Thin Light"/>
                <a:cs typeface="Outfit Thin Light"/>
                <a:sym typeface="Outfit Thin Light"/>
              </a:defRPr>
            </a:lvl1pPr>
          </a:lstStyle>
          <a:p>
            <a:pPr/>
            <a:r>
              <a:t>Oct</a:t>
            </a:r>
          </a:p>
        </p:txBody>
      </p:sp>
      <p:sp>
        <p:nvSpPr>
          <p:cNvPr id="1196" name="Nov"/>
          <p:cNvSpPr txBox="1"/>
          <p:nvPr/>
        </p:nvSpPr>
        <p:spPr>
          <a:xfrm>
            <a:off x="7884152" y="4565650"/>
            <a:ext cx="9152418" cy="4584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90000"/>
              </a:lnSpc>
              <a:defRPr spc="-560" sz="28000">
                <a:solidFill>
                  <a:srgbClr val="000000"/>
                </a:solidFill>
                <a:latin typeface="Outfit Thin Light"/>
                <a:ea typeface="Outfit Thin Light"/>
                <a:cs typeface="Outfit Thin Light"/>
                <a:sym typeface="Outfit Thin Light"/>
              </a:defRPr>
            </a:lvl1pPr>
          </a:lstStyle>
          <a:p>
            <a:pPr/>
            <a:r>
              <a:t>Nov</a:t>
            </a:r>
          </a:p>
        </p:txBody>
      </p:sp>
      <p:sp>
        <p:nvSpPr>
          <p:cNvPr id="1197" name="Dec"/>
          <p:cNvSpPr txBox="1"/>
          <p:nvPr/>
        </p:nvSpPr>
        <p:spPr>
          <a:xfrm>
            <a:off x="7884152" y="8442325"/>
            <a:ext cx="9152418" cy="4584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90000"/>
              </a:lnSpc>
              <a:defRPr spc="-560" sz="28000">
                <a:solidFill>
                  <a:srgbClr val="000000"/>
                </a:solidFill>
                <a:latin typeface="Outfit Thin Light"/>
                <a:ea typeface="Outfit Thin Light"/>
                <a:cs typeface="Outfit Thin Light"/>
                <a:sym typeface="Outfit Thin Light"/>
              </a:defRPr>
            </a:lvl1pPr>
          </a:lstStyle>
          <a:p>
            <a:pPr/>
            <a:r>
              <a:t>Dec</a:t>
            </a:r>
          </a:p>
        </p:txBody>
      </p:sp>
      <p:grpSp>
        <p:nvGrpSpPr>
          <p:cNvPr id="1201" name="Group"/>
          <p:cNvGrpSpPr/>
          <p:nvPr/>
        </p:nvGrpSpPr>
        <p:grpSpPr>
          <a:xfrm>
            <a:off x="16527104" y="9354378"/>
            <a:ext cx="7119816" cy="2782077"/>
            <a:chOff x="0" y="0"/>
            <a:chExt cx="7119815" cy="2782075"/>
          </a:xfrm>
        </p:grpSpPr>
        <p:sp>
          <p:nvSpPr>
            <p:cNvPr id="1198" name="Activity #3"/>
            <p:cNvSpPr txBox="1"/>
            <p:nvPr/>
          </p:nvSpPr>
          <p:spPr>
            <a:xfrm>
              <a:off x="1242193" y="288666"/>
              <a:ext cx="1630935" cy="4191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defTabSz="825500">
                <a:defRPr cap="all" sz="2000">
                  <a:solidFill>
                    <a:srgbClr val="000000"/>
                  </a:solidFill>
                  <a:latin typeface="Outfit Thin Bold"/>
                  <a:ea typeface="Outfit Thin Bold"/>
                  <a:cs typeface="Outfit Thin Bold"/>
                  <a:sym typeface="Outfit Thin Bold"/>
                </a:defRPr>
              </a:lvl1pPr>
            </a:lstStyle>
            <a:p>
              <a:pPr/>
              <a:r>
                <a:t>Activity #3</a:t>
              </a:r>
            </a:p>
          </p:txBody>
        </p:sp>
        <p:sp>
          <p:nvSpPr>
            <p:cNvPr id="1199" name="Cras justo odio, dapibus ac facilisis in, egestas eget quam. Praesent commodo cursus magna, vel scelerisque nisl consectetur et."/>
            <p:cNvSpPr txBox="1"/>
            <p:nvPr/>
          </p:nvSpPr>
          <p:spPr>
            <a:xfrm>
              <a:off x="11160" y="1385075"/>
              <a:ext cx="7108656" cy="1397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ct val="120000"/>
                </a:lnSpc>
                <a:defRPr spc="72">
                  <a:solidFill>
                    <a:srgbClr val="010203"/>
                  </a:solidFill>
                  <a:latin typeface="Outfit Thin Light"/>
                  <a:ea typeface="Outfit Thin Light"/>
                  <a:cs typeface="Outfit Thin Light"/>
                  <a:sym typeface="Outfit Thin Light"/>
                </a:defRPr>
              </a:lvl1pPr>
            </a:lstStyle>
            <a:p>
              <a:pPr/>
              <a:r>
                <a:t>Cras justo odio, dapibus ac facilisis in, egestas eget quam. Praesent commodo cursus magna, vel scelerisque nisl consectetur et.</a:t>
              </a:r>
            </a:p>
          </p:txBody>
        </p:sp>
        <p:sp>
          <p:nvSpPr>
            <p:cNvPr id="1200" name="03"/>
            <p:cNvSpPr/>
            <p:nvPr/>
          </p:nvSpPr>
          <p:spPr>
            <a:xfrm>
              <a:off x="0" y="0"/>
              <a:ext cx="1009732" cy="1009732"/>
            </a:xfrm>
            <a:prstGeom prst="rect">
              <a:avLst/>
            </a:prstGeom>
            <a:solidFill>
              <a:srgbClr val="FFFFFF"/>
            </a:solid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defTabSz="825500">
                <a:defRPr sz="3200">
                  <a:solidFill>
                    <a:srgbClr val="000000"/>
                  </a:solidFill>
                  <a:latin typeface="Outfit Thin Light"/>
                  <a:ea typeface="Outfit Thin Light"/>
                  <a:cs typeface="Outfit Thin Light"/>
                  <a:sym typeface="Outfit Thin Light"/>
                </a:defRPr>
              </a:lvl1pPr>
            </a:lstStyle>
            <a:p>
              <a:pPr/>
              <a:r>
                <a:t>03</a:t>
              </a:r>
            </a:p>
          </p:txBody>
        </p:sp>
      </p:grpSp>
      <p:grpSp>
        <p:nvGrpSpPr>
          <p:cNvPr id="1205" name="Group"/>
          <p:cNvGrpSpPr/>
          <p:nvPr/>
        </p:nvGrpSpPr>
        <p:grpSpPr>
          <a:xfrm>
            <a:off x="16527104" y="1579545"/>
            <a:ext cx="7121999" cy="2782076"/>
            <a:chOff x="0" y="0"/>
            <a:chExt cx="7121997" cy="2782075"/>
          </a:xfrm>
        </p:grpSpPr>
        <p:sp>
          <p:nvSpPr>
            <p:cNvPr id="1202" name="Cras justo odio, dapibus ac facilisis in, egestas eget quam. Praesent commodo cursus magna, vel scelerisque nisl consectetur et."/>
            <p:cNvSpPr txBox="1"/>
            <p:nvPr/>
          </p:nvSpPr>
          <p:spPr>
            <a:xfrm>
              <a:off x="11160" y="1385075"/>
              <a:ext cx="7110838" cy="1397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ct val="120000"/>
                </a:lnSpc>
                <a:defRPr spc="72">
                  <a:solidFill>
                    <a:srgbClr val="010203"/>
                  </a:solidFill>
                  <a:latin typeface="Outfit Thin Light"/>
                  <a:ea typeface="Outfit Thin Light"/>
                  <a:cs typeface="Outfit Thin Light"/>
                  <a:sym typeface="Outfit Thin Light"/>
                </a:defRPr>
              </a:lvl1pPr>
            </a:lstStyle>
            <a:p>
              <a:pPr/>
              <a:r>
                <a:t>Cras justo odio, dapibus ac facilisis in, egestas eget quam. Praesent commodo cursus magna, vel scelerisque nisl consectetur et.</a:t>
              </a:r>
            </a:p>
          </p:txBody>
        </p:sp>
        <p:sp>
          <p:nvSpPr>
            <p:cNvPr id="1203" name="01"/>
            <p:cNvSpPr/>
            <p:nvPr/>
          </p:nvSpPr>
          <p:spPr>
            <a:xfrm>
              <a:off x="0" y="0"/>
              <a:ext cx="1009732" cy="1009732"/>
            </a:xfrm>
            <a:prstGeom prst="rect">
              <a:avLst/>
            </a:prstGeom>
            <a:solidFill>
              <a:srgbClr val="FFFFFF"/>
            </a:solid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defTabSz="825500">
                <a:defRPr sz="3200">
                  <a:solidFill>
                    <a:srgbClr val="000000"/>
                  </a:solidFill>
                  <a:latin typeface="Outfit Thin Light"/>
                  <a:ea typeface="Outfit Thin Light"/>
                  <a:cs typeface="Outfit Thin Light"/>
                  <a:sym typeface="Outfit Thin Light"/>
                </a:defRPr>
              </a:lvl1pPr>
            </a:lstStyle>
            <a:p>
              <a:pPr/>
              <a:r>
                <a:t>01</a:t>
              </a:r>
            </a:p>
          </p:txBody>
        </p:sp>
        <p:sp>
          <p:nvSpPr>
            <p:cNvPr id="1204" name="Activity #1"/>
            <p:cNvSpPr txBox="1"/>
            <p:nvPr/>
          </p:nvSpPr>
          <p:spPr>
            <a:xfrm>
              <a:off x="1242193" y="295315"/>
              <a:ext cx="1584961" cy="4191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defTabSz="825500">
                <a:defRPr cap="all" sz="2000">
                  <a:solidFill>
                    <a:srgbClr val="000000"/>
                  </a:solidFill>
                  <a:latin typeface="Outfit Thin Bold"/>
                  <a:ea typeface="Outfit Thin Bold"/>
                  <a:cs typeface="Outfit Thin Bold"/>
                  <a:sym typeface="Outfit Thin Bold"/>
                </a:defRPr>
              </a:lvl1pPr>
            </a:lstStyle>
            <a:p>
              <a:pPr/>
              <a:r>
                <a:t>Activity #1</a:t>
              </a:r>
            </a:p>
          </p:txBody>
        </p:sp>
      </p:grpSp>
      <p:grpSp>
        <p:nvGrpSpPr>
          <p:cNvPr id="1209" name="Group"/>
          <p:cNvGrpSpPr/>
          <p:nvPr/>
        </p:nvGrpSpPr>
        <p:grpSpPr>
          <a:xfrm>
            <a:off x="16527104" y="5466962"/>
            <a:ext cx="7119816" cy="2782076"/>
            <a:chOff x="0" y="0"/>
            <a:chExt cx="7119815" cy="2782075"/>
          </a:xfrm>
        </p:grpSpPr>
        <p:sp>
          <p:nvSpPr>
            <p:cNvPr id="1206" name="Cras justo odio, dapibus ac facilisis in, egestas eget quam. Praesent commodo cursus magna, vel scelerisque nisl consectetur et."/>
            <p:cNvSpPr txBox="1"/>
            <p:nvPr/>
          </p:nvSpPr>
          <p:spPr>
            <a:xfrm>
              <a:off x="11160" y="1385075"/>
              <a:ext cx="7108656" cy="1397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ct val="120000"/>
                </a:lnSpc>
                <a:defRPr spc="72">
                  <a:solidFill>
                    <a:srgbClr val="010203"/>
                  </a:solidFill>
                  <a:latin typeface="Outfit Thin Light"/>
                  <a:ea typeface="Outfit Thin Light"/>
                  <a:cs typeface="Outfit Thin Light"/>
                  <a:sym typeface="Outfit Thin Light"/>
                </a:defRPr>
              </a:lvl1pPr>
            </a:lstStyle>
            <a:p>
              <a:pPr/>
              <a:r>
                <a:t>Cras justo odio, dapibus ac facilisis in, egestas eget quam. Praesent commodo cursus magna, vel scelerisque nisl consectetur et.</a:t>
              </a:r>
            </a:p>
          </p:txBody>
        </p:sp>
        <p:sp>
          <p:nvSpPr>
            <p:cNvPr id="1207" name="02"/>
            <p:cNvSpPr/>
            <p:nvPr/>
          </p:nvSpPr>
          <p:spPr>
            <a:xfrm>
              <a:off x="0" y="0"/>
              <a:ext cx="1009732" cy="1009732"/>
            </a:xfrm>
            <a:prstGeom prst="rect">
              <a:avLst/>
            </a:prstGeom>
            <a:solidFill>
              <a:srgbClr val="FFFFFF"/>
            </a:solid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defTabSz="825500">
                <a:defRPr sz="3200">
                  <a:solidFill>
                    <a:srgbClr val="000000"/>
                  </a:solidFill>
                  <a:latin typeface="Outfit Thin Light"/>
                  <a:ea typeface="Outfit Thin Light"/>
                  <a:cs typeface="Outfit Thin Light"/>
                  <a:sym typeface="Outfit Thin Light"/>
                </a:defRPr>
              </a:lvl1pPr>
            </a:lstStyle>
            <a:p>
              <a:pPr/>
              <a:r>
                <a:t>02</a:t>
              </a:r>
            </a:p>
          </p:txBody>
        </p:sp>
        <p:sp>
          <p:nvSpPr>
            <p:cNvPr id="1208" name="Activity #2"/>
            <p:cNvSpPr txBox="1"/>
            <p:nvPr/>
          </p:nvSpPr>
          <p:spPr>
            <a:xfrm>
              <a:off x="1242193" y="331420"/>
              <a:ext cx="1632205" cy="4191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defTabSz="825500">
                <a:defRPr cap="all" sz="2000">
                  <a:solidFill>
                    <a:srgbClr val="000000"/>
                  </a:solidFill>
                  <a:latin typeface="Outfit Thin Bold"/>
                  <a:ea typeface="Outfit Thin Bold"/>
                  <a:cs typeface="Outfit Thin Bold"/>
                  <a:sym typeface="Outfit Thin Bold"/>
                </a:defRPr>
              </a:lvl1pPr>
            </a:lstStyle>
            <a:p>
              <a:pPr/>
              <a:r>
                <a:t>Activity #2</a:t>
              </a:r>
            </a:p>
          </p:txBody>
        </p:sp>
      </p:grpSp>
      <p:sp>
        <p:nvSpPr>
          <p:cNvPr id="1210" name="Rectangle"/>
          <p:cNvSpPr/>
          <p:nvPr/>
        </p:nvSpPr>
        <p:spPr>
          <a:xfrm>
            <a:off x="771833" y="3810000"/>
            <a:ext cx="6604001" cy="5080000"/>
          </a:xfrm>
          <a:prstGeom prst="rect">
            <a:avLst/>
          </a:prstGeom>
          <a:ln w="25400">
            <a:solidFill>
              <a:srgbClr val="000000"/>
            </a:solidFill>
            <a:miter lim="400000"/>
          </a:ln>
        </p:spPr>
        <p:txBody>
          <a:bodyPr lIns="50800" tIns="50800" rIns="50800" bIns="50800" anchor="ctr"/>
          <a:lstStyle/>
          <a:p>
            <a:pPr defTabSz="825500">
              <a:defRPr sz="3200">
                <a:solidFill>
                  <a:srgbClr val="000000"/>
                </a:solidFill>
                <a:latin typeface="Archivo SemiBold Medium"/>
                <a:ea typeface="Archivo SemiBold Medium"/>
                <a:cs typeface="Archivo SemiBold Medium"/>
                <a:sym typeface="Archivo SemiBold Medium"/>
              </a:defRPr>
            </a:pPr>
          </a:p>
        </p:txBody>
      </p:sp>
      <p:pic>
        <p:nvPicPr>
          <p:cNvPr id="1211" name="PlaceholderImage.png" descr="PlaceholderImage.png"/>
          <p:cNvPicPr>
            <a:picLocks noChangeAspect="0"/>
          </p:cNvPicPr>
          <p:nvPr/>
        </p:nvPicPr>
        <p:blipFill>
          <a:blip r:embed="rId5">
            <a:extLst/>
          </a:blip>
          <a:srcRect l="0" t="11529" r="0" b="11529"/>
          <a:stretch>
            <a:fillRect/>
          </a:stretch>
        </p:blipFill>
        <p:spPr>
          <a:xfrm>
            <a:off x="262443" y="4316412"/>
            <a:ext cx="6606813" cy="5083330"/>
          </a:xfrm>
          <a:prstGeom prst="rect">
            <a:avLst/>
          </a:prstGeom>
          <a:ln w="12700">
            <a:miter lim="400000"/>
          </a:ln>
        </p:spPr>
      </p:pic>
      <p:sp>
        <p:nvSpPr>
          <p:cNvPr id="1212" name="🕶 Principles"/>
          <p:cNvSpPr/>
          <p:nvPr/>
        </p:nvSpPr>
        <p:spPr>
          <a:xfrm rot="952848">
            <a:off x="3280724" y="9063334"/>
            <a:ext cx="3089576" cy="1270001"/>
          </a:xfrm>
          <a:prstGeom prst="roundRect">
            <a:avLst>
              <a:gd name="adj" fmla="val 20616"/>
            </a:avLst>
          </a:prstGeom>
          <a:solidFill>
            <a:srgbClr val="EC6740"/>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defTabSz="825500">
              <a:defRPr sz="3200">
                <a:solidFill>
                  <a:srgbClr val="FFFFFF"/>
                </a:solidFill>
                <a:latin typeface="Outfit Thin Regular"/>
                <a:ea typeface="Outfit Thin Regular"/>
                <a:cs typeface="Outfit Thin Regular"/>
                <a:sym typeface="Outfit Thin Regular"/>
              </a:defRPr>
            </a:lvl1pPr>
          </a:lstStyle>
          <a:p>
            <a:pPr/>
            <a:r>
              <a:t>🕶 Principles</a:t>
            </a:r>
          </a:p>
        </p:txBody>
      </p:sp>
      <p:sp>
        <p:nvSpPr>
          <p:cNvPr id="1213" name="creativity"/>
          <p:cNvSpPr/>
          <p:nvPr/>
        </p:nvSpPr>
        <p:spPr>
          <a:xfrm rot="21256401">
            <a:off x="1758091" y="10146041"/>
            <a:ext cx="3089576" cy="1270001"/>
          </a:xfrm>
          <a:prstGeom prst="roundRect">
            <a:avLst>
              <a:gd name="adj" fmla="val 20616"/>
            </a:avLst>
          </a:prstGeom>
          <a:solidFill>
            <a:srgbClr val="000000"/>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defTabSz="825500">
              <a:defRPr sz="3200">
                <a:solidFill>
                  <a:srgbClr val="FFFFFF"/>
                </a:solidFill>
                <a:latin typeface="Outfit Thin Regular"/>
                <a:ea typeface="Outfit Thin Regular"/>
                <a:cs typeface="Outfit Thin Regular"/>
                <a:sym typeface="Outfit Thin Regular"/>
              </a:defRPr>
            </a:lvl1pPr>
          </a:lstStyle>
          <a:p>
            <a:pPr/>
            <a:r>
              <a:t>creativity</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mediacall" nodeType="afterEffect" presetSubtype="0" presetID="1" grpId="1" fill="hold">
                                  <p:stCondLst>
                                    <p:cond delay="0"/>
                                  </p:stCondLst>
                                  <p:childTnLst>
                                    <p:cmd type="call" cmd="playFrom(0.0)">
                                      <p:cBhvr>
                                        <p:cTn id="6" dur="1000" fill="hold"/>
                                        <p:tgtEl>
                                          <p:spTgt spid="1193"/>
                                        </p:tgtEl>
                                      </p:cBhvr>
                                    </p:cmd>
                                  </p:childTnLst>
                                </p:cTn>
                              </p:par>
                            </p:childTnLst>
                          </p:cTn>
                        </p:par>
                      </p:childTnLst>
                    </p:cTn>
                  </p:par>
                </p:childTnLst>
              </p:cTn>
              <p:prevCondLst>
                <p:cond evt="onPrev">
                  <p:tgtEl>
                    <p:sldTgt/>
                  </p:tgtEl>
                </p:cond>
              </p:prevCondLst>
              <p:nextCondLst>
                <p:cond evt="onNext">
                  <p:tgtEl>
                    <p:sldTgt/>
                  </p:tgtEl>
                </p:cond>
              </p:nextCondLst>
            </p:seq>
            <p:video fullScrn="0">
              <p:cMediaNode mute="0" showWhenStopped="1" numSld="1" vol="100000">
                <p:cTn id="7" fill="hold" display="0">
                  <p:stCondLst>
                    <p:cond delay="indefinite"/>
                  </p:stCondLst>
                </p:cTn>
                <p:tgtEl>
                  <p:spTgt spid="1193"/>
                </p:tgtEl>
              </p:cMediaNode>
            </p:video>
            <p:seq concurrent="1" prevAc="none" nextAc="seek">
              <p:cTn id="8" evtFilter="cancelBubble" nodeType="interactiveSeq" restart="whenNotActive" fill="hold">
                <p:stCondLst>
                  <p:cond delay="0" evt="onClick">
                    <p:tgtEl>
                      <p:spTgt spid="1193"/>
                    </p:tgtEl>
                  </p:cond>
                </p:stCondLst>
                <p:endSync delay="0" evt="end">
                  <p:rtn val="all"/>
                </p:endSync>
                <p:childTnLst>
                  <p:par>
                    <p:cTn id="9" fill="hold">
                      <p:stCondLst>
                        <p:cond delay="0"/>
                      </p:stCondLst>
                      <p:childTnLst>
                        <p:par>
                          <p:cTn id="10" fill="hold">
                            <p:stCondLst>
                              <p:cond delay="0"/>
                            </p:stCondLst>
                            <p:childTnLst>
                              <p:par>
                                <p:cTn id="11" presetClass="mediacall" nodeType="clickEffect" presetSubtype="0" presetID="2" fill="hold">
                                  <p:stCondLst>
                                    <p:cond delay="0"/>
                                  </p:stCondLst>
                                  <p:childTnLst>
                                    <p:cmd type="call" cmd="togglePause">
                                      <p:cBhvr>
                                        <p:cTn id="12" dur="1" fill="hold"/>
                                        <p:tgtEl>
                                          <p:spTgt spid="1193"/>
                                        </p:tgtEl>
                                      </p:cBhvr>
                                    </p:cmd>
                                  </p:childTnLst>
                                </p:cTn>
                              </p:par>
                            </p:childTnLst>
                          </p:cTn>
                        </p:par>
                      </p:childTnLst>
                    </p:cTn>
                  </p:par>
                </p:childTnLst>
              </p:cTn>
              <p:nextCondLst>
                <p:cond delay="0" evt="onClick">
                  <p:tgtEl>
                    <p:spTgt spid="1193"/>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E2E2E2"/>
        </a:solidFill>
      </p:bgPr>
    </p:bg>
    <p:spTree>
      <p:nvGrpSpPr>
        <p:cNvPr id="1" name=""/>
        <p:cNvGrpSpPr/>
        <p:nvPr/>
      </p:nvGrpSpPr>
      <p:grpSpPr>
        <a:xfrm>
          <a:off x="0" y="0"/>
          <a:ext cx="0" cy="0"/>
          <a:chOff x="0" y="0"/>
          <a:chExt cx="0" cy="0"/>
        </a:xfrm>
      </p:grpSpPr>
      <p:pic>
        <p:nvPicPr>
          <p:cNvPr id="1215" name="c1-4.mov" descr="c1-4.mov"/>
          <p:cNvPicPr>
            <a:picLocks noChangeAspect="0"/>
          </p:cNvPicPr>
          <p:nvPr>
            <a:videoFile r:link="rId2"/>
            <p:extLst>
              <p:ext uri="{DAA4B4D4-6D71-4841-9C94-3DE7FCFB9230}">
                <p14:media xmlns:p14="http://schemas.microsoft.com/office/powerpoint/2010/main" r:embed="rId3"/>
              </p:ext>
            </p:extLst>
          </p:nvPr>
        </p:nvPicPr>
        <p:blipFill>
          <a:blip r:embed="rId4">
            <a:extLst/>
          </a:blip>
          <a:stretch>
            <a:fillRect/>
          </a:stretch>
        </p:blipFill>
        <p:spPr>
          <a:xfrm>
            <a:off x="0" y="0"/>
            <a:ext cx="24384000" cy="13716000"/>
          </a:xfrm>
          <a:prstGeom prst="rect">
            <a:avLst/>
          </a:prstGeom>
          <a:ln w="12700">
            <a:miter lim="400000"/>
          </a:ln>
        </p:spPr>
      </p:pic>
      <p:pic>
        <p:nvPicPr>
          <p:cNvPr id="1216" name="L-13.mov" descr="L-13.mov"/>
          <p:cNvPicPr>
            <a:picLocks noChangeAspect="0"/>
          </p:cNvPicPr>
          <p:nvPr>
            <a:videoFile r:link="rId5"/>
            <p:extLst>
              <p:ext uri="{DAA4B4D4-6D71-4841-9C94-3DE7FCFB9230}">
                <p14:media xmlns:p14="http://schemas.microsoft.com/office/powerpoint/2010/main" r:embed="rId6"/>
              </p:ext>
            </p:extLst>
          </p:nvPr>
        </p:nvPicPr>
        <p:blipFill>
          <a:blip r:embed="rId7">
            <a:extLst/>
          </a:blip>
          <a:stretch>
            <a:fillRect/>
          </a:stretch>
        </p:blipFill>
        <p:spPr>
          <a:xfrm>
            <a:off x="16894993" y="8910720"/>
            <a:ext cx="6350001" cy="6350001"/>
          </a:xfrm>
          <a:prstGeom prst="rect">
            <a:avLst/>
          </a:prstGeom>
          <a:ln w="12700">
            <a:miter lim="400000"/>
          </a:ln>
        </p:spPr>
      </p:pic>
      <p:sp>
        <p:nvSpPr>
          <p:cNvPr id="1217" name="Our design goal"/>
          <p:cNvSpPr txBox="1"/>
          <p:nvPr/>
        </p:nvSpPr>
        <p:spPr>
          <a:xfrm>
            <a:off x="9323636" y="1016000"/>
            <a:ext cx="12341857" cy="554228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400" sz="20000">
                <a:solidFill>
                  <a:srgbClr val="000000"/>
                </a:solidFill>
                <a:latin typeface="Outfit Thin Light"/>
                <a:ea typeface="Outfit Thin Light"/>
                <a:cs typeface="Outfit Thin Light"/>
                <a:sym typeface="Outfit Thin Light"/>
              </a:defRPr>
            </a:lvl1pPr>
          </a:lstStyle>
          <a:p>
            <a:pPr/>
            <a:r>
              <a:t>Our design goal</a:t>
            </a:r>
          </a:p>
        </p:txBody>
      </p:sp>
      <p:sp>
        <p:nvSpPr>
          <p:cNvPr id="1218" name="🕶Wowzer"/>
          <p:cNvSpPr/>
          <p:nvPr/>
        </p:nvSpPr>
        <p:spPr>
          <a:xfrm rot="20760000">
            <a:off x="19321820" y="4888573"/>
            <a:ext cx="3089576" cy="1270001"/>
          </a:xfrm>
          <a:prstGeom prst="roundRect">
            <a:avLst>
              <a:gd name="adj" fmla="val 20616"/>
            </a:avLst>
          </a:prstGeom>
          <a:solidFill>
            <a:srgbClr val="EC6740"/>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defTabSz="825500">
              <a:defRPr sz="3200">
                <a:solidFill>
                  <a:srgbClr val="FFFFFF"/>
                </a:solidFill>
                <a:latin typeface="Outfit Thin Regular"/>
                <a:ea typeface="Outfit Thin Regular"/>
                <a:cs typeface="Outfit Thin Regular"/>
                <a:sym typeface="Outfit Thin Regular"/>
              </a:defRPr>
            </a:lvl1pPr>
          </a:lstStyle>
          <a:p>
            <a:pPr/>
            <a:r>
              <a:t> 🕶Wowzer</a:t>
            </a:r>
          </a:p>
        </p:txBody>
      </p:sp>
      <p:sp>
        <p:nvSpPr>
          <p:cNvPr id="1219" name="wearable"/>
          <p:cNvSpPr/>
          <p:nvPr/>
        </p:nvSpPr>
        <p:spPr>
          <a:xfrm rot="562963">
            <a:off x="20307540" y="6223000"/>
            <a:ext cx="3089576" cy="1270000"/>
          </a:xfrm>
          <a:prstGeom prst="roundRect">
            <a:avLst>
              <a:gd name="adj" fmla="val 20616"/>
            </a:avLst>
          </a:prstGeom>
          <a:solidFill>
            <a:srgbClr val="000000"/>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defTabSz="825500">
              <a:defRPr sz="3200">
                <a:solidFill>
                  <a:srgbClr val="FFFFFF"/>
                </a:solidFill>
                <a:latin typeface="Outfit Thin Regular"/>
                <a:ea typeface="Outfit Thin Regular"/>
                <a:cs typeface="Outfit Thin Regular"/>
                <a:sym typeface="Outfit Thin Regular"/>
              </a:defRPr>
            </a:lvl1pPr>
          </a:lstStyle>
          <a:p>
            <a:pPr/>
            <a:r>
              <a:t>wearable</a:t>
            </a:r>
          </a:p>
        </p:txBody>
      </p:sp>
      <p:sp>
        <p:nvSpPr>
          <p:cNvPr id="1220" name="MiKE Morison: Creative designer"/>
          <p:cNvSpPr txBox="1"/>
          <p:nvPr/>
        </p:nvSpPr>
        <p:spPr>
          <a:xfrm>
            <a:off x="12446222" y="7237217"/>
            <a:ext cx="7109838" cy="4826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120000"/>
              </a:lnSpc>
              <a:defRPr spc="72">
                <a:solidFill>
                  <a:srgbClr val="010203"/>
                </a:solidFill>
                <a:latin typeface="Outfit Thin Bold"/>
                <a:ea typeface="Outfit Thin Bold"/>
                <a:cs typeface="Outfit Thin Bold"/>
                <a:sym typeface="Outfit Thin Bold"/>
              </a:defRPr>
            </a:lvl1pPr>
          </a:lstStyle>
          <a:p>
            <a:pPr/>
            <a:r>
              <a:t>MiKE Morison: Creative designer </a:t>
            </a:r>
          </a:p>
        </p:txBody>
      </p:sp>
      <p:sp>
        <p:nvSpPr>
          <p:cNvPr id="1221" name="To create a stunning presentation, it's best to simplify your thoughts. Start with an outline of topics and identify highlights, which can be applied to whatever subject you plan on discussing."/>
          <p:cNvSpPr txBox="1"/>
          <p:nvPr/>
        </p:nvSpPr>
        <p:spPr>
          <a:xfrm>
            <a:off x="12446222" y="7886589"/>
            <a:ext cx="7109838" cy="2311402"/>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120000"/>
              </a:lnSpc>
              <a:defRPr spc="72">
                <a:solidFill>
                  <a:srgbClr val="010203"/>
                </a:solidFill>
                <a:latin typeface="Outfit Thin Light"/>
                <a:ea typeface="Outfit Thin Light"/>
                <a:cs typeface="Outfit Thin Light"/>
                <a:sym typeface="Outfit Thin Light"/>
              </a:defRPr>
            </a:lvl1pPr>
          </a:lstStyle>
          <a:p>
            <a:pPr/>
            <a:r>
              <a:t>To create a stunning presentation, it's best to simplify your thoughts. Start with an outline of topics and identify highlights, which can be applied to whatever subject you plan on discussing.</a:t>
            </a:r>
          </a:p>
        </p:txBody>
      </p:sp>
      <p:sp>
        <p:nvSpPr>
          <p:cNvPr id="1222" name="Quisque ut dolor gravida, placerat libero vel, euismod."/>
          <p:cNvSpPr txBox="1"/>
          <p:nvPr/>
        </p:nvSpPr>
        <p:spPr>
          <a:xfrm>
            <a:off x="17869408" y="10876927"/>
            <a:ext cx="4866959" cy="939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120000"/>
              </a:lnSpc>
              <a:defRPr spc="72">
                <a:solidFill>
                  <a:srgbClr val="010203"/>
                </a:solidFill>
                <a:latin typeface="Outfit Thin Bold"/>
                <a:ea typeface="Outfit Thin Bold"/>
                <a:cs typeface="Outfit Thin Bold"/>
                <a:sym typeface="Outfit Thin Bold"/>
              </a:defRPr>
            </a:lvl1pPr>
          </a:lstStyle>
          <a:p>
            <a:pPr/>
            <a:r>
              <a:t>Quisque ut dolor gravida, placerat libero vel, euismod.</a:t>
            </a:r>
          </a:p>
        </p:txBody>
      </p:sp>
      <p:sp>
        <p:nvSpPr>
          <p:cNvPr id="1223" name="*"/>
          <p:cNvSpPr/>
          <p:nvPr/>
        </p:nvSpPr>
        <p:spPr>
          <a:xfrm>
            <a:off x="16637741" y="10620743"/>
            <a:ext cx="765649" cy="765650"/>
          </a:xfrm>
          <a:prstGeom prst="rect">
            <a:avLst/>
          </a:prstGeom>
          <a:solidFill>
            <a:srgbClr val="FFFFFF"/>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defTabSz="825500">
              <a:defRPr sz="6000">
                <a:solidFill>
                  <a:srgbClr val="000000"/>
                </a:solidFill>
                <a:latin typeface="Outfit Thin Light"/>
                <a:ea typeface="Outfit Thin Light"/>
                <a:cs typeface="Outfit Thin Light"/>
                <a:sym typeface="Outfit Thin Light"/>
              </a:defRPr>
            </a:lvl1pPr>
          </a:lstStyle>
          <a:p>
            <a:pPr/>
            <a:r>
              <a:t>*</a:t>
            </a:r>
          </a:p>
        </p:txBody>
      </p:sp>
      <p:sp>
        <p:nvSpPr>
          <p:cNvPr id="1224" name="Rectangle"/>
          <p:cNvSpPr/>
          <p:nvPr/>
        </p:nvSpPr>
        <p:spPr>
          <a:xfrm>
            <a:off x="1279833" y="2183705"/>
            <a:ext cx="7619895" cy="10415390"/>
          </a:xfrm>
          <a:prstGeom prst="rect">
            <a:avLst/>
          </a:prstGeom>
          <a:ln w="25400">
            <a:solidFill>
              <a:srgbClr val="000000"/>
            </a:solidFill>
            <a:miter lim="400000"/>
          </a:ln>
        </p:spPr>
        <p:txBody>
          <a:bodyPr lIns="50800" tIns="50800" rIns="50800" bIns="50800" anchor="ctr"/>
          <a:lstStyle/>
          <a:p>
            <a:pPr defTabSz="825500">
              <a:defRPr sz="3200">
                <a:solidFill>
                  <a:srgbClr val="000000"/>
                </a:solidFill>
                <a:latin typeface="Archivo SemiBold Medium"/>
                <a:ea typeface="Archivo SemiBold Medium"/>
                <a:cs typeface="Archivo SemiBold Medium"/>
                <a:sym typeface="Archivo SemiBold Medium"/>
              </a:defRPr>
            </a:pPr>
          </a:p>
        </p:txBody>
      </p:sp>
      <p:pic>
        <p:nvPicPr>
          <p:cNvPr id="1225" name="PlaceholderImage.png" descr="PlaceholderImage.png"/>
          <p:cNvPicPr>
            <a:picLocks noChangeAspect="0"/>
          </p:cNvPicPr>
          <p:nvPr/>
        </p:nvPicPr>
        <p:blipFill>
          <a:blip r:embed="rId8">
            <a:extLst/>
          </a:blip>
          <a:srcRect l="13452" t="0" r="13452" b="0"/>
          <a:stretch>
            <a:fillRect/>
          </a:stretch>
        </p:blipFill>
        <p:spPr>
          <a:xfrm>
            <a:off x="774955" y="1649809"/>
            <a:ext cx="7613814" cy="10416453"/>
          </a:xfrm>
          <a:prstGeom prst="rect">
            <a:avLst/>
          </a:prstGeom>
          <a:ln w="12700">
            <a:miter lim="400000"/>
          </a:ln>
        </p:spPr>
      </p:pic>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mediacall" nodeType="afterEffect" presetSubtype="0" presetID="1" grpId="1" fill="hold">
                                  <p:stCondLst>
                                    <p:cond delay="0"/>
                                  </p:stCondLst>
                                  <p:childTnLst>
                                    <p:cmd type="call" cmd="playFrom(0.0)">
                                      <p:cBhvr>
                                        <p:cTn id="6" dur="1000" fill="hold"/>
                                        <p:tgtEl>
                                          <p:spTgt spid="1215"/>
                                        </p:tgtEl>
                                      </p:cBhvr>
                                    </p:cmd>
                                  </p:childTnLst>
                                </p:cTn>
                              </p:par>
                            </p:childTnLst>
                          </p:cTn>
                        </p:par>
                        <p:par>
                          <p:cTn id="7" fill="hold">
                            <p:stCondLst>
                              <p:cond delay="1000"/>
                            </p:stCondLst>
                            <p:childTnLst>
                              <p:par>
                                <p:cTn id="8" presetClass="mediacall" nodeType="afterEffect" presetSubtype="0" presetID="1" grpId="2" fill="hold">
                                  <p:stCondLst>
                                    <p:cond delay="1250"/>
                                  </p:stCondLst>
                                  <p:childTnLst>
                                    <p:cmd type="call" cmd="playFrom(0.0)">
                                      <p:cBhvr>
                                        <p:cTn id="9" dur="833" fill="hold"/>
                                        <p:tgtEl>
                                          <p:spTgt spid="1216"/>
                                        </p:tgtEl>
                                      </p:cBhvr>
                                    </p:cmd>
                                  </p:childTnLst>
                                </p:cTn>
                              </p:par>
                            </p:childTnLst>
                          </p:cTn>
                        </p:par>
                      </p:childTnLst>
                    </p:cTn>
                  </p:par>
                </p:childTnLst>
              </p:cTn>
              <p:prevCondLst>
                <p:cond evt="onPrev">
                  <p:tgtEl>
                    <p:sldTgt/>
                  </p:tgtEl>
                </p:cond>
              </p:prevCondLst>
              <p:nextCondLst>
                <p:cond evt="onNext">
                  <p:tgtEl>
                    <p:sldTgt/>
                  </p:tgtEl>
                </p:cond>
              </p:nextCondLst>
            </p:seq>
            <p:video fullScrn="0">
              <p:cMediaNode mute="0" showWhenStopped="1" numSld="1" vol="100000">
                <p:cTn id="10" fill="hold" display="0">
                  <p:stCondLst>
                    <p:cond delay="indefinite"/>
                  </p:stCondLst>
                </p:cTn>
                <p:tgtEl>
                  <p:spTgt spid="1215"/>
                </p:tgtEl>
              </p:cMediaNode>
            </p:video>
            <p:seq concurrent="1" prevAc="none" nextAc="seek">
              <p:cTn id="11" evtFilter="cancelBubble" nodeType="interactiveSeq" restart="whenNotActive" fill="hold">
                <p:stCondLst>
                  <p:cond delay="0" evt="onClick">
                    <p:tgtEl>
                      <p:spTgt spid="1215"/>
                    </p:tgtEl>
                  </p:cond>
                </p:stCondLst>
                <p:endSync delay="0" evt="end">
                  <p:rtn val="all"/>
                </p:endSync>
                <p:childTnLst>
                  <p:par>
                    <p:cTn id="12" fill="hold">
                      <p:stCondLst>
                        <p:cond delay="0"/>
                      </p:stCondLst>
                      <p:childTnLst>
                        <p:par>
                          <p:cTn id="13" fill="hold">
                            <p:stCondLst>
                              <p:cond delay="0"/>
                            </p:stCondLst>
                            <p:childTnLst>
                              <p:par>
                                <p:cTn id="14" presetClass="mediacall" nodeType="clickEffect" presetSubtype="0" presetID="2" fill="hold">
                                  <p:stCondLst>
                                    <p:cond delay="0"/>
                                  </p:stCondLst>
                                  <p:childTnLst>
                                    <p:cmd type="call" cmd="togglePause">
                                      <p:cBhvr>
                                        <p:cTn id="15" dur="1" fill="hold"/>
                                        <p:tgtEl>
                                          <p:spTgt spid="1215"/>
                                        </p:tgtEl>
                                      </p:cBhvr>
                                    </p:cmd>
                                  </p:childTnLst>
                                </p:cTn>
                              </p:par>
                            </p:childTnLst>
                          </p:cTn>
                        </p:par>
                      </p:childTnLst>
                    </p:cTn>
                  </p:par>
                </p:childTnLst>
              </p:cTn>
              <p:nextCondLst>
                <p:cond delay="0" evt="onClick">
                  <p:tgtEl>
                    <p:spTgt spid="1215"/>
                  </p:tgtEl>
                </p:cond>
              </p:nextCondLst>
            </p:seq>
            <p:video fullScrn="0">
              <p:cMediaNode mute="0" showWhenStopped="1" numSld="1" vol="100000">
                <p:cTn id="16" fill="hold" display="0">
                  <p:stCondLst>
                    <p:cond delay="indefinite"/>
                  </p:stCondLst>
                </p:cTn>
                <p:tgtEl>
                  <p:spTgt spid="1216"/>
                </p:tgtEl>
              </p:cMediaNode>
            </p:video>
            <p:seq concurrent="1" prevAc="none" nextAc="seek">
              <p:cTn id="17" evtFilter="cancelBubble" nodeType="interactiveSeq" restart="whenNotActive" fill="hold">
                <p:stCondLst>
                  <p:cond delay="0" evt="onClick">
                    <p:tgtEl>
                      <p:spTgt spid="1216"/>
                    </p:tgtEl>
                  </p:cond>
                </p:stCondLst>
                <p:endSync delay="0" evt="end">
                  <p:rtn val="all"/>
                </p:endSync>
                <p:childTnLst>
                  <p:par>
                    <p:cTn id="18" fill="hold">
                      <p:stCondLst>
                        <p:cond delay="0"/>
                      </p:stCondLst>
                      <p:childTnLst>
                        <p:par>
                          <p:cTn id="19" fill="hold">
                            <p:stCondLst>
                              <p:cond delay="0"/>
                            </p:stCondLst>
                            <p:childTnLst>
                              <p:par>
                                <p:cTn id="20" presetClass="mediacall" nodeType="clickEffect" presetSubtype="0" presetID="2" fill="hold">
                                  <p:stCondLst>
                                    <p:cond delay="0"/>
                                  </p:stCondLst>
                                  <p:childTnLst>
                                    <p:cmd type="call" cmd="togglePause">
                                      <p:cBhvr>
                                        <p:cTn id="21" dur="1" fill="hold"/>
                                        <p:tgtEl>
                                          <p:spTgt spid="1216"/>
                                        </p:tgtEl>
                                      </p:cBhvr>
                                    </p:cmd>
                                  </p:childTnLst>
                                </p:cTn>
                              </p:par>
                            </p:childTnLst>
                          </p:cTn>
                        </p:par>
                      </p:childTnLst>
                    </p:cTn>
                  </p:par>
                </p:childTnLst>
              </p:cTn>
              <p:nextCondLst>
                <p:cond delay="0" evt="onClick">
                  <p:tgtEl>
                    <p:spTgt spid="1216"/>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E2E2E2"/>
        </a:solidFill>
      </p:bgPr>
    </p:bg>
    <p:spTree>
      <p:nvGrpSpPr>
        <p:cNvPr id="1" name=""/>
        <p:cNvGrpSpPr/>
        <p:nvPr/>
      </p:nvGrpSpPr>
      <p:grpSpPr>
        <a:xfrm>
          <a:off x="0" y="0"/>
          <a:ext cx="0" cy="0"/>
          <a:chOff x="0" y="0"/>
          <a:chExt cx="0" cy="0"/>
        </a:xfrm>
      </p:grpSpPr>
      <p:pic>
        <p:nvPicPr>
          <p:cNvPr id="1227" name="c1-9.mov" descr="c1-9.mov"/>
          <p:cNvPicPr>
            <a:picLocks noChangeAspect="0"/>
          </p:cNvPicPr>
          <p:nvPr>
            <a:videoFile r:link="rId2"/>
            <p:extLst>
              <p:ext uri="{DAA4B4D4-6D71-4841-9C94-3DE7FCFB9230}">
                <p14:media xmlns:p14="http://schemas.microsoft.com/office/powerpoint/2010/main" r:embed="rId3"/>
              </p:ext>
            </p:extLst>
          </p:nvPr>
        </p:nvPicPr>
        <p:blipFill>
          <a:blip r:embed="rId4">
            <a:extLst/>
          </a:blip>
          <a:stretch>
            <a:fillRect/>
          </a:stretch>
        </p:blipFill>
        <p:spPr>
          <a:xfrm>
            <a:off x="0" y="0"/>
            <a:ext cx="24384000" cy="13716000"/>
          </a:xfrm>
          <a:prstGeom prst="rect">
            <a:avLst/>
          </a:prstGeom>
          <a:ln w="12700">
            <a:miter lim="400000"/>
          </a:ln>
        </p:spPr>
      </p:pic>
      <p:pic>
        <p:nvPicPr>
          <p:cNvPr id="1228" name="L-11.mov" descr="L-11.mov"/>
          <p:cNvPicPr>
            <a:picLocks noChangeAspect="0"/>
          </p:cNvPicPr>
          <p:nvPr>
            <a:videoFile r:link="rId5"/>
            <p:extLst>
              <p:ext uri="{DAA4B4D4-6D71-4841-9C94-3DE7FCFB9230}">
                <p14:media xmlns:p14="http://schemas.microsoft.com/office/powerpoint/2010/main" r:embed="rId6"/>
              </p:ext>
            </p:extLst>
          </p:nvPr>
        </p:nvPicPr>
        <p:blipFill>
          <a:blip r:embed="rId7">
            <a:extLst/>
          </a:blip>
          <a:stretch>
            <a:fillRect/>
          </a:stretch>
        </p:blipFill>
        <p:spPr>
          <a:xfrm>
            <a:off x="11919438" y="8701116"/>
            <a:ext cx="6350001" cy="6350001"/>
          </a:xfrm>
          <a:prstGeom prst="rect">
            <a:avLst/>
          </a:prstGeom>
          <a:ln w="12700">
            <a:miter lim="400000"/>
          </a:ln>
        </p:spPr>
      </p:pic>
      <p:sp>
        <p:nvSpPr>
          <p:cNvPr id="1229" name="Product…"/>
          <p:cNvSpPr txBox="1"/>
          <p:nvPr/>
        </p:nvSpPr>
        <p:spPr>
          <a:xfrm>
            <a:off x="8898110" y="1016000"/>
            <a:ext cx="12341857" cy="554228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ct val="70000"/>
              </a:lnSpc>
              <a:defRPr spc="-400" sz="20000">
                <a:solidFill>
                  <a:srgbClr val="000000"/>
                </a:solidFill>
                <a:latin typeface="Outfit Thin Light"/>
                <a:ea typeface="Outfit Thin Light"/>
                <a:cs typeface="Outfit Thin Light"/>
                <a:sym typeface="Outfit Thin Light"/>
              </a:defRPr>
            </a:pPr>
            <a:r>
              <a:t>Product</a:t>
            </a:r>
          </a:p>
          <a:p>
            <a:pPr algn="l">
              <a:lnSpc>
                <a:spcPct val="70000"/>
              </a:lnSpc>
              <a:defRPr spc="-400" sz="20000">
                <a:solidFill>
                  <a:srgbClr val="000000"/>
                </a:solidFill>
                <a:latin typeface="Outfit Thin Light"/>
                <a:ea typeface="Outfit Thin Light"/>
                <a:cs typeface="Outfit Thin Light"/>
                <a:sym typeface="Outfit Thin Light"/>
              </a:defRPr>
            </a:pPr>
            <a:r>
              <a:t>Demo</a:t>
            </a:r>
          </a:p>
        </p:txBody>
      </p:sp>
      <p:sp>
        <p:nvSpPr>
          <p:cNvPr id="1230" name="To create a stunning presentation, it's best to simplify your thoughts. Start with an outline of topics and identify highlights, which can be applied to whatever subject you plan on discussing."/>
          <p:cNvSpPr txBox="1"/>
          <p:nvPr/>
        </p:nvSpPr>
        <p:spPr>
          <a:xfrm>
            <a:off x="12446222" y="9407949"/>
            <a:ext cx="7109838" cy="2311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120000"/>
              </a:lnSpc>
              <a:defRPr spc="72">
                <a:solidFill>
                  <a:srgbClr val="010203"/>
                </a:solidFill>
                <a:latin typeface="Outfit Thin Light"/>
                <a:ea typeface="Outfit Thin Light"/>
                <a:cs typeface="Outfit Thin Light"/>
                <a:sym typeface="Outfit Thin Light"/>
              </a:defRPr>
            </a:lvl1pPr>
          </a:lstStyle>
          <a:p>
            <a:pPr/>
            <a:r>
              <a:t>To create a stunning presentation, it's best to simplify your thoughts. Start with an outline of topics and identify highlights, which can be applied to whatever subject you plan on discussing.</a:t>
            </a:r>
          </a:p>
        </p:txBody>
      </p:sp>
      <p:pic>
        <p:nvPicPr>
          <p:cNvPr id="1231" name="PlaceholderImage.png" descr="PlaceholderImage.png"/>
          <p:cNvPicPr>
            <a:picLocks noChangeAspect="1"/>
          </p:cNvPicPr>
          <p:nvPr/>
        </p:nvPicPr>
        <p:blipFill>
          <a:blip r:embed="rId8">
            <a:extLst/>
          </a:blip>
          <a:srcRect l="26959" t="0" r="26959" b="0"/>
          <a:stretch>
            <a:fillRect/>
          </a:stretch>
        </p:blipFill>
        <p:spPr>
          <a:xfrm>
            <a:off x="3299850" y="1625353"/>
            <a:ext cx="5080001" cy="11023998"/>
          </a:xfrm>
          <a:custGeom>
            <a:avLst/>
            <a:gdLst/>
            <a:ahLst/>
            <a:cxnLst>
              <a:cxn ang="0">
                <a:pos x="wd2" y="hd2"/>
              </a:cxn>
              <a:cxn ang="5400000">
                <a:pos x="wd2" y="hd2"/>
              </a:cxn>
              <a:cxn ang="10800000">
                <a:pos x="wd2" y="hd2"/>
              </a:cxn>
              <a:cxn ang="16200000">
                <a:pos x="wd2" y="hd2"/>
              </a:cxn>
            </a:cxnLst>
            <a:rect l="0" t="0" r="r" b="b"/>
            <a:pathLst>
              <a:path w="21599" h="21600" fill="norm" stroke="1" extrusionOk="0">
                <a:moveTo>
                  <a:pt x="2325" y="0"/>
                </a:moveTo>
                <a:cubicBezTo>
                  <a:pt x="1643" y="0"/>
                  <a:pt x="1233" y="0"/>
                  <a:pt x="960" y="53"/>
                </a:cubicBezTo>
                <a:cubicBezTo>
                  <a:pt x="567" y="119"/>
                  <a:pt x="258" y="261"/>
                  <a:pt x="115" y="442"/>
                </a:cubicBezTo>
                <a:cubicBezTo>
                  <a:pt x="1" y="568"/>
                  <a:pt x="0" y="757"/>
                  <a:pt x="0" y="1072"/>
                </a:cubicBezTo>
                <a:lnTo>
                  <a:pt x="0" y="20528"/>
                </a:lnTo>
                <a:cubicBezTo>
                  <a:pt x="0" y="20842"/>
                  <a:pt x="1" y="21031"/>
                  <a:pt x="115" y="21157"/>
                </a:cubicBezTo>
                <a:cubicBezTo>
                  <a:pt x="258" y="21338"/>
                  <a:pt x="567" y="21481"/>
                  <a:pt x="960" y="21547"/>
                </a:cubicBezTo>
                <a:cubicBezTo>
                  <a:pt x="1233" y="21600"/>
                  <a:pt x="1643" y="21600"/>
                  <a:pt x="2325" y="21600"/>
                </a:cubicBezTo>
                <a:lnTo>
                  <a:pt x="19274" y="21600"/>
                </a:lnTo>
                <a:cubicBezTo>
                  <a:pt x="19956" y="21600"/>
                  <a:pt x="20366" y="21600"/>
                  <a:pt x="20639" y="21547"/>
                </a:cubicBezTo>
                <a:cubicBezTo>
                  <a:pt x="21032" y="21481"/>
                  <a:pt x="21343" y="21338"/>
                  <a:pt x="21486" y="21157"/>
                </a:cubicBezTo>
                <a:cubicBezTo>
                  <a:pt x="21600" y="21031"/>
                  <a:pt x="21599" y="20842"/>
                  <a:pt x="21599" y="20528"/>
                </a:cubicBezTo>
                <a:lnTo>
                  <a:pt x="21599" y="1072"/>
                </a:lnTo>
                <a:cubicBezTo>
                  <a:pt x="21599" y="757"/>
                  <a:pt x="21600" y="568"/>
                  <a:pt x="21486" y="442"/>
                </a:cubicBezTo>
                <a:cubicBezTo>
                  <a:pt x="21343" y="261"/>
                  <a:pt x="21032" y="119"/>
                  <a:pt x="20639" y="53"/>
                </a:cubicBezTo>
                <a:cubicBezTo>
                  <a:pt x="20366" y="0"/>
                  <a:pt x="19956" y="0"/>
                  <a:pt x="19274" y="0"/>
                </a:cubicBezTo>
                <a:lnTo>
                  <a:pt x="2325" y="0"/>
                </a:lnTo>
                <a:close/>
              </a:path>
            </a:pathLst>
          </a:custGeom>
          <a:ln w="12700">
            <a:miter lim="400000"/>
          </a:ln>
        </p:spPr>
      </p:pic>
      <p:pic>
        <p:nvPicPr>
          <p:cNvPr id="1232" name="PlaceholderImage.png" descr="PlaceholderImage.png"/>
          <p:cNvPicPr>
            <a:picLocks noChangeAspect="1"/>
          </p:cNvPicPr>
          <p:nvPr/>
        </p:nvPicPr>
        <p:blipFill>
          <a:blip r:embed="rId8">
            <a:extLst/>
          </a:blip>
          <a:srcRect l="26959" t="0" r="26959" b="0"/>
          <a:stretch>
            <a:fillRect/>
          </a:stretch>
        </p:blipFill>
        <p:spPr>
          <a:xfrm>
            <a:off x="-2285603" y="1625353"/>
            <a:ext cx="5080001" cy="11023998"/>
          </a:xfrm>
          <a:custGeom>
            <a:avLst/>
            <a:gdLst/>
            <a:ahLst/>
            <a:cxnLst>
              <a:cxn ang="0">
                <a:pos x="wd2" y="hd2"/>
              </a:cxn>
              <a:cxn ang="5400000">
                <a:pos x="wd2" y="hd2"/>
              </a:cxn>
              <a:cxn ang="10800000">
                <a:pos x="wd2" y="hd2"/>
              </a:cxn>
              <a:cxn ang="16200000">
                <a:pos x="wd2" y="hd2"/>
              </a:cxn>
            </a:cxnLst>
            <a:rect l="0" t="0" r="r" b="b"/>
            <a:pathLst>
              <a:path w="21599" h="21600" fill="norm" stroke="1" extrusionOk="0">
                <a:moveTo>
                  <a:pt x="2325" y="0"/>
                </a:moveTo>
                <a:cubicBezTo>
                  <a:pt x="1643" y="0"/>
                  <a:pt x="1233" y="0"/>
                  <a:pt x="960" y="53"/>
                </a:cubicBezTo>
                <a:cubicBezTo>
                  <a:pt x="567" y="119"/>
                  <a:pt x="258" y="261"/>
                  <a:pt x="115" y="442"/>
                </a:cubicBezTo>
                <a:cubicBezTo>
                  <a:pt x="1" y="568"/>
                  <a:pt x="0" y="757"/>
                  <a:pt x="0" y="1072"/>
                </a:cubicBezTo>
                <a:lnTo>
                  <a:pt x="0" y="20528"/>
                </a:lnTo>
                <a:cubicBezTo>
                  <a:pt x="0" y="20842"/>
                  <a:pt x="1" y="21031"/>
                  <a:pt x="115" y="21157"/>
                </a:cubicBezTo>
                <a:cubicBezTo>
                  <a:pt x="258" y="21338"/>
                  <a:pt x="567" y="21481"/>
                  <a:pt x="960" y="21547"/>
                </a:cubicBezTo>
                <a:cubicBezTo>
                  <a:pt x="1233" y="21600"/>
                  <a:pt x="1643" y="21600"/>
                  <a:pt x="2325" y="21600"/>
                </a:cubicBezTo>
                <a:lnTo>
                  <a:pt x="19274" y="21600"/>
                </a:lnTo>
                <a:cubicBezTo>
                  <a:pt x="19956" y="21600"/>
                  <a:pt x="20366" y="21600"/>
                  <a:pt x="20639" y="21547"/>
                </a:cubicBezTo>
                <a:cubicBezTo>
                  <a:pt x="21032" y="21481"/>
                  <a:pt x="21343" y="21338"/>
                  <a:pt x="21486" y="21157"/>
                </a:cubicBezTo>
                <a:cubicBezTo>
                  <a:pt x="21600" y="21031"/>
                  <a:pt x="21599" y="20842"/>
                  <a:pt x="21599" y="20528"/>
                </a:cubicBezTo>
                <a:lnTo>
                  <a:pt x="21599" y="1072"/>
                </a:lnTo>
                <a:cubicBezTo>
                  <a:pt x="21599" y="757"/>
                  <a:pt x="21600" y="568"/>
                  <a:pt x="21486" y="442"/>
                </a:cubicBezTo>
                <a:cubicBezTo>
                  <a:pt x="21343" y="261"/>
                  <a:pt x="21032" y="119"/>
                  <a:pt x="20639" y="53"/>
                </a:cubicBezTo>
                <a:cubicBezTo>
                  <a:pt x="20366" y="0"/>
                  <a:pt x="19956" y="0"/>
                  <a:pt x="19274" y="0"/>
                </a:cubicBezTo>
                <a:lnTo>
                  <a:pt x="2325" y="0"/>
                </a:lnTo>
                <a:close/>
              </a:path>
            </a:pathLst>
          </a:custGeom>
          <a:ln w="12700">
            <a:miter lim="400000"/>
          </a:ln>
        </p:spPr>
      </p:pic>
      <p:sp>
        <p:nvSpPr>
          <p:cNvPr id="1233" name="01"/>
          <p:cNvSpPr/>
          <p:nvPr/>
        </p:nvSpPr>
        <p:spPr>
          <a:xfrm>
            <a:off x="12448344" y="7546128"/>
            <a:ext cx="1524001" cy="1524001"/>
          </a:xfrm>
          <a:prstGeom prst="rect">
            <a:avLst/>
          </a:prstGeom>
          <a:solidFill>
            <a:srgbClr val="FFFFFF"/>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defTabSz="825500">
              <a:defRPr sz="3200">
                <a:solidFill>
                  <a:srgbClr val="000000"/>
                </a:solidFill>
                <a:latin typeface="Outfit Thin Light"/>
                <a:ea typeface="Outfit Thin Light"/>
                <a:cs typeface="Outfit Thin Light"/>
                <a:sym typeface="Outfit Thin Light"/>
              </a:defRPr>
            </a:lvl1pPr>
          </a:lstStyle>
          <a:p>
            <a:pPr/>
            <a:r>
              <a:t>01</a:t>
            </a:r>
          </a:p>
        </p:txBody>
      </p:sp>
      <p:sp>
        <p:nvSpPr>
          <p:cNvPr id="1234" name="Line"/>
          <p:cNvSpPr/>
          <p:nvPr/>
        </p:nvSpPr>
        <p:spPr>
          <a:xfrm>
            <a:off x="8865841" y="8308128"/>
            <a:ext cx="3090847" cy="1"/>
          </a:xfrm>
          <a:prstGeom prst="line">
            <a:avLst/>
          </a:prstGeom>
          <a:ln w="25400">
            <a:solidFill>
              <a:srgbClr val="000000"/>
            </a:solidFill>
            <a:miter lim="400000"/>
          </a:ln>
        </p:spPr>
        <p:txBody>
          <a:bodyPr lIns="50800" tIns="50800" rIns="50800" bIns="50800" anchor="ctr"/>
          <a:lstStyle/>
          <a:p>
            <a:pP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mediacall" nodeType="afterEffect" presetSubtype="0" presetID="1" grpId="1" fill="hold">
                                  <p:stCondLst>
                                    <p:cond delay="0"/>
                                  </p:stCondLst>
                                  <p:childTnLst>
                                    <p:cmd type="call" cmd="playFrom(0.0)">
                                      <p:cBhvr>
                                        <p:cTn id="6" dur="1000" fill="hold"/>
                                        <p:tgtEl>
                                          <p:spTgt spid="1227"/>
                                        </p:tgtEl>
                                      </p:cBhvr>
                                    </p:cmd>
                                  </p:childTnLst>
                                </p:cTn>
                              </p:par>
                            </p:childTnLst>
                          </p:cTn>
                        </p:par>
                        <p:par>
                          <p:cTn id="7" fill="hold">
                            <p:stCondLst>
                              <p:cond delay="1000"/>
                            </p:stCondLst>
                            <p:childTnLst>
                              <p:par>
                                <p:cTn id="8" presetClass="mediacall" nodeType="afterEffect" presetSubtype="0" presetID="1" grpId="2" fill="hold">
                                  <p:stCondLst>
                                    <p:cond delay="1250"/>
                                  </p:stCondLst>
                                  <p:childTnLst>
                                    <p:cmd type="call" cmd="playFrom(0.0)">
                                      <p:cBhvr>
                                        <p:cTn id="9" dur="833" fill="hold"/>
                                        <p:tgtEl>
                                          <p:spTgt spid="1228"/>
                                        </p:tgtEl>
                                      </p:cBhvr>
                                    </p:cmd>
                                  </p:childTnLst>
                                </p:cTn>
                              </p:par>
                            </p:childTnLst>
                          </p:cTn>
                        </p:par>
                      </p:childTnLst>
                    </p:cTn>
                  </p:par>
                </p:childTnLst>
              </p:cTn>
              <p:prevCondLst>
                <p:cond evt="onPrev">
                  <p:tgtEl>
                    <p:sldTgt/>
                  </p:tgtEl>
                </p:cond>
              </p:prevCondLst>
              <p:nextCondLst>
                <p:cond evt="onNext">
                  <p:tgtEl>
                    <p:sldTgt/>
                  </p:tgtEl>
                </p:cond>
              </p:nextCondLst>
            </p:seq>
            <p:video fullScrn="0">
              <p:cMediaNode mute="0" showWhenStopped="1" numSld="1" vol="100000">
                <p:cTn id="10" fill="hold" display="0">
                  <p:stCondLst>
                    <p:cond delay="indefinite"/>
                  </p:stCondLst>
                </p:cTn>
                <p:tgtEl>
                  <p:spTgt spid="1227"/>
                </p:tgtEl>
              </p:cMediaNode>
            </p:video>
            <p:seq concurrent="1" prevAc="none" nextAc="seek">
              <p:cTn id="11" evtFilter="cancelBubble" nodeType="interactiveSeq" restart="whenNotActive" fill="hold">
                <p:stCondLst>
                  <p:cond delay="0" evt="onClick">
                    <p:tgtEl>
                      <p:spTgt spid="1227"/>
                    </p:tgtEl>
                  </p:cond>
                </p:stCondLst>
                <p:endSync delay="0" evt="end">
                  <p:rtn val="all"/>
                </p:endSync>
                <p:childTnLst>
                  <p:par>
                    <p:cTn id="12" fill="hold">
                      <p:stCondLst>
                        <p:cond delay="0"/>
                      </p:stCondLst>
                      <p:childTnLst>
                        <p:par>
                          <p:cTn id="13" fill="hold">
                            <p:stCondLst>
                              <p:cond delay="0"/>
                            </p:stCondLst>
                            <p:childTnLst>
                              <p:par>
                                <p:cTn id="14" presetClass="mediacall" nodeType="clickEffect" presetSubtype="0" presetID="2" fill="hold">
                                  <p:stCondLst>
                                    <p:cond delay="0"/>
                                  </p:stCondLst>
                                  <p:childTnLst>
                                    <p:cmd type="call" cmd="togglePause">
                                      <p:cBhvr>
                                        <p:cTn id="15" dur="1" fill="hold"/>
                                        <p:tgtEl>
                                          <p:spTgt spid="1227"/>
                                        </p:tgtEl>
                                      </p:cBhvr>
                                    </p:cmd>
                                  </p:childTnLst>
                                </p:cTn>
                              </p:par>
                            </p:childTnLst>
                          </p:cTn>
                        </p:par>
                      </p:childTnLst>
                    </p:cTn>
                  </p:par>
                </p:childTnLst>
              </p:cTn>
              <p:nextCondLst>
                <p:cond delay="0" evt="onClick">
                  <p:tgtEl>
                    <p:spTgt spid="1227"/>
                  </p:tgtEl>
                </p:cond>
              </p:nextCondLst>
            </p:seq>
            <p:video fullScrn="0">
              <p:cMediaNode mute="0" showWhenStopped="1" numSld="1" vol="100000">
                <p:cTn id="16" fill="hold" display="0">
                  <p:stCondLst>
                    <p:cond delay="indefinite"/>
                  </p:stCondLst>
                </p:cTn>
                <p:tgtEl>
                  <p:spTgt spid="1228"/>
                </p:tgtEl>
              </p:cMediaNode>
            </p:video>
            <p:seq concurrent="1" prevAc="none" nextAc="seek">
              <p:cTn id="17" evtFilter="cancelBubble" nodeType="interactiveSeq" restart="whenNotActive" fill="hold">
                <p:stCondLst>
                  <p:cond delay="0" evt="onClick">
                    <p:tgtEl>
                      <p:spTgt spid="1228"/>
                    </p:tgtEl>
                  </p:cond>
                </p:stCondLst>
                <p:endSync delay="0" evt="end">
                  <p:rtn val="all"/>
                </p:endSync>
                <p:childTnLst>
                  <p:par>
                    <p:cTn id="18" fill="hold">
                      <p:stCondLst>
                        <p:cond delay="0"/>
                      </p:stCondLst>
                      <p:childTnLst>
                        <p:par>
                          <p:cTn id="19" fill="hold">
                            <p:stCondLst>
                              <p:cond delay="0"/>
                            </p:stCondLst>
                            <p:childTnLst>
                              <p:par>
                                <p:cTn id="20" presetClass="mediacall" nodeType="clickEffect" presetSubtype="0" presetID="2" fill="hold">
                                  <p:stCondLst>
                                    <p:cond delay="0"/>
                                  </p:stCondLst>
                                  <p:childTnLst>
                                    <p:cmd type="call" cmd="togglePause">
                                      <p:cBhvr>
                                        <p:cTn id="21" dur="1" fill="hold"/>
                                        <p:tgtEl>
                                          <p:spTgt spid="1228"/>
                                        </p:tgtEl>
                                      </p:cBhvr>
                                    </p:cmd>
                                  </p:childTnLst>
                                </p:cTn>
                              </p:par>
                            </p:childTnLst>
                          </p:cTn>
                        </p:par>
                      </p:childTnLst>
                    </p:cTn>
                  </p:par>
                </p:childTnLst>
              </p:cTn>
              <p:nextCondLst>
                <p:cond delay="0" evt="onClick">
                  <p:tgtEl>
                    <p:spTgt spid="1228"/>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E2E2E2"/>
        </a:solidFill>
      </p:bgPr>
    </p:bg>
    <p:spTree>
      <p:nvGrpSpPr>
        <p:cNvPr id="1" name=""/>
        <p:cNvGrpSpPr/>
        <p:nvPr/>
      </p:nvGrpSpPr>
      <p:grpSpPr>
        <a:xfrm>
          <a:off x="0" y="0"/>
          <a:ext cx="0" cy="0"/>
          <a:chOff x="0" y="0"/>
          <a:chExt cx="0" cy="0"/>
        </a:xfrm>
      </p:grpSpPr>
      <p:pic>
        <p:nvPicPr>
          <p:cNvPr id="1236" name="c1-4.mov" descr="c1-4.mov"/>
          <p:cNvPicPr>
            <a:picLocks noChangeAspect="0"/>
          </p:cNvPicPr>
          <p:nvPr>
            <a:videoFile r:link="rId2"/>
            <p:extLst>
              <p:ext uri="{DAA4B4D4-6D71-4841-9C94-3DE7FCFB9230}">
                <p14:media xmlns:p14="http://schemas.microsoft.com/office/powerpoint/2010/main" r:embed="rId3"/>
              </p:ext>
            </p:extLst>
          </p:nvPr>
        </p:nvPicPr>
        <p:blipFill>
          <a:blip r:embed="rId4">
            <a:extLst/>
          </a:blip>
          <a:stretch>
            <a:fillRect/>
          </a:stretch>
        </p:blipFill>
        <p:spPr>
          <a:xfrm>
            <a:off x="0" y="0"/>
            <a:ext cx="24384000" cy="13716000"/>
          </a:xfrm>
          <a:prstGeom prst="rect">
            <a:avLst/>
          </a:prstGeom>
          <a:ln w="12700">
            <a:miter lim="400000"/>
          </a:ln>
        </p:spPr>
      </p:pic>
      <p:pic>
        <p:nvPicPr>
          <p:cNvPr id="1237" name="L-8.mov" descr="L-8.mov"/>
          <p:cNvPicPr>
            <a:picLocks noChangeAspect="0"/>
          </p:cNvPicPr>
          <p:nvPr>
            <a:videoFile r:link="rId5"/>
            <p:extLst>
              <p:ext uri="{DAA4B4D4-6D71-4841-9C94-3DE7FCFB9230}">
                <p14:media xmlns:p14="http://schemas.microsoft.com/office/powerpoint/2010/main" r:embed="rId6"/>
              </p:ext>
            </p:extLst>
          </p:nvPr>
        </p:nvPicPr>
        <p:blipFill>
          <a:blip r:embed="rId7">
            <a:extLst/>
          </a:blip>
          <a:stretch>
            <a:fillRect/>
          </a:stretch>
        </p:blipFill>
        <p:spPr>
          <a:xfrm>
            <a:off x="-73614" y="6675520"/>
            <a:ext cx="6350001" cy="6350001"/>
          </a:xfrm>
          <a:prstGeom prst="rect">
            <a:avLst/>
          </a:prstGeom>
          <a:ln w="12700">
            <a:miter lim="400000"/>
          </a:ln>
        </p:spPr>
      </p:pic>
      <p:sp>
        <p:nvSpPr>
          <p:cNvPr id="1238" name="Product demo"/>
          <p:cNvSpPr txBox="1"/>
          <p:nvPr/>
        </p:nvSpPr>
        <p:spPr>
          <a:xfrm>
            <a:off x="18620303" y="762000"/>
            <a:ext cx="5005852" cy="609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r">
              <a:lnSpc>
                <a:spcPct val="90000"/>
              </a:lnSpc>
              <a:defRPr spc="-64" sz="3200">
                <a:solidFill>
                  <a:srgbClr val="000000"/>
                </a:solidFill>
                <a:latin typeface="Outfit Thin Regular"/>
                <a:ea typeface="Outfit Thin Regular"/>
                <a:cs typeface="Outfit Thin Regular"/>
                <a:sym typeface="Outfit Thin Regular"/>
              </a:defRPr>
            </a:lvl1pPr>
          </a:lstStyle>
          <a:p>
            <a:pPr/>
            <a:r>
              <a:t>Product demo</a:t>
            </a:r>
          </a:p>
        </p:txBody>
      </p:sp>
      <p:pic>
        <p:nvPicPr>
          <p:cNvPr id="1239" name="PlaceholderImage.png" descr="PlaceholderImage.png"/>
          <p:cNvPicPr>
            <a:picLocks noChangeAspect="1"/>
          </p:cNvPicPr>
          <p:nvPr/>
        </p:nvPicPr>
        <p:blipFill>
          <a:blip r:embed="rId8">
            <a:extLst/>
          </a:blip>
          <a:srcRect l="26959" t="0" r="26959" b="0"/>
          <a:stretch>
            <a:fillRect/>
          </a:stretch>
        </p:blipFill>
        <p:spPr>
          <a:xfrm>
            <a:off x="7367661" y="1346001"/>
            <a:ext cx="5080001" cy="11023998"/>
          </a:xfrm>
          <a:custGeom>
            <a:avLst/>
            <a:gdLst/>
            <a:ahLst/>
            <a:cxnLst>
              <a:cxn ang="0">
                <a:pos x="wd2" y="hd2"/>
              </a:cxn>
              <a:cxn ang="5400000">
                <a:pos x="wd2" y="hd2"/>
              </a:cxn>
              <a:cxn ang="10800000">
                <a:pos x="wd2" y="hd2"/>
              </a:cxn>
              <a:cxn ang="16200000">
                <a:pos x="wd2" y="hd2"/>
              </a:cxn>
            </a:cxnLst>
            <a:rect l="0" t="0" r="r" b="b"/>
            <a:pathLst>
              <a:path w="21599" h="21600" fill="norm" stroke="1" extrusionOk="0">
                <a:moveTo>
                  <a:pt x="2325" y="0"/>
                </a:moveTo>
                <a:cubicBezTo>
                  <a:pt x="1643" y="0"/>
                  <a:pt x="1233" y="0"/>
                  <a:pt x="960" y="53"/>
                </a:cubicBezTo>
                <a:cubicBezTo>
                  <a:pt x="567" y="119"/>
                  <a:pt x="258" y="261"/>
                  <a:pt x="115" y="442"/>
                </a:cubicBezTo>
                <a:cubicBezTo>
                  <a:pt x="1" y="568"/>
                  <a:pt x="0" y="757"/>
                  <a:pt x="0" y="1072"/>
                </a:cubicBezTo>
                <a:lnTo>
                  <a:pt x="0" y="20528"/>
                </a:lnTo>
                <a:cubicBezTo>
                  <a:pt x="0" y="20842"/>
                  <a:pt x="1" y="21031"/>
                  <a:pt x="115" y="21157"/>
                </a:cubicBezTo>
                <a:cubicBezTo>
                  <a:pt x="258" y="21338"/>
                  <a:pt x="567" y="21481"/>
                  <a:pt x="960" y="21547"/>
                </a:cubicBezTo>
                <a:cubicBezTo>
                  <a:pt x="1233" y="21600"/>
                  <a:pt x="1643" y="21600"/>
                  <a:pt x="2325" y="21600"/>
                </a:cubicBezTo>
                <a:lnTo>
                  <a:pt x="19274" y="21600"/>
                </a:lnTo>
                <a:cubicBezTo>
                  <a:pt x="19956" y="21600"/>
                  <a:pt x="20366" y="21600"/>
                  <a:pt x="20639" y="21547"/>
                </a:cubicBezTo>
                <a:cubicBezTo>
                  <a:pt x="21032" y="21481"/>
                  <a:pt x="21343" y="21338"/>
                  <a:pt x="21486" y="21157"/>
                </a:cubicBezTo>
                <a:cubicBezTo>
                  <a:pt x="21600" y="21031"/>
                  <a:pt x="21599" y="20842"/>
                  <a:pt x="21599" y="20528"/>
                </a:cubicBezTo>
                <a:lnTo>
                  <a:pt x="21599" y="1072"/>
                </a:lnTo>
                <a:cubicBezTo>
                  <a:pt x="21599" y="757"/>
                  <a:pt x="21600" y="568"/>
                  <a:pt x="21486" y="442"/>
                </a:cubicBezTo>
                <a:cubicBezTo>
                  <a:pt x="21343" y="261"/>
                  <a:pt x="21032" y="119"/>
                  <a:pt x="20639" y="53"/>
                </a:cubicBezTo>
                <a:cubicBezTo>
                  <a:pt x="20366" y="0"/>
                  <a:pt x="19956" y="0"/>
                  <a:pt x="19274" y="0"/>
                </a:cubicBezTo>
                <a:lnTo>
                  <a:pt x="2325" y="0"/>
                </a:lnTo>
                <a:close/>
              </a:path>
            </a:pathLst>
          </a:custGeom>
          <a:ln w="12700">
            <a:miter lim="400000"/>
          </a:ln>
        </p:spPr>
      </p:pic>
      <p:sp>
        <p:nvSpPr>
          <p:cNvPr id="1240" name="Cras mattis consectetur purus sit amet fermentum. Aenean eu leo quam. Pellentesque ornare sem lacinia quam venenatis vestibulum.…"/>
          <p:cNvSpPr txBox="1"/>
          <p:nvPr/>
        </p:nvSpPr>
        <p:spPr>
          <a:xfrm>
            <a:off x="17781885" y="6329127"/>
            <a:ext cx="5005851" cy="4597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ct val="120000"/>
              </a:lnSpc>
              <a:defRPr spc="72">
                <a:solidFill>
                  <a:srgbClr val="010203"/>
                </a:solidFill>
                <a:latin typeface="Outfit Thin Light"/>
                <a:ea typeface="Outfit Thin Light"/>
                <a:cs typeface="Outfit Thin Light"/>
                <a:sym typeface="Outfit Thin Light"/>
              </a:defRPr>
            </a:pPr>
            <a:r>
              <a:t>Cras mattis consectetur purus sit amet fermentum. Aenean eu leo quam. Pellentesque ornare sem lacinia quam venenatis vestibulum.</a:t>
            </a:r>
          </a:p>
          <a:p>
            <a:pPr algn="l">
              <a:lnSpc>
                <a:spcPct val="120000"/>
              </a:lnSpc>
              <a:defRPr spc="72">
                <a:solidFill>
                  <a:srgbClr val="010203"/>
                </a:solidFill>
                <a:latin typeface="Outfit Thin Light"/>
                <a:ea typeface="Outfit Thin Light"/>
                <a:cs typeface="Outfit Thin Light"/>
                <a:sym typeface="Outfit Thin Light"/>
              </a:defRPr>
            </a:pPr>
          </a:p>
          <a:p>
            <a:pPr algn="l">
              <a:lnSpc>
                <a:spcPct val="120000"/>
              </a:lnSpc>
              <a:defRPr spc="72">
                <a:solidFill>
                  <a:srgbClr val="010203"/>
                </a:solidFill>
                <a:latin typeface="Outfit Thin Light"/>
                <a:ea typeface="Outfit Thin Light"/>
                <a:cs typeface="Outfit Thin Light"/>
                <a:sym typeface="Outfit Thin Light"/>
              </a:defRPr>
            </a:pPr>
            <a:r>
              <a:t>Fusce dapibus, tellus ac cursus commodo, tortor mauris condimentum nibh, ut fermentum massa justo sit amet risus.</a:t>
            </a:r>
          </a:p>
        </p:txBody>
      </p:sp>
      <p:sp>
        <p:nvSpPr>
          <p:cNvPr id="1241" name="02"/>
          <p:cNvSpPr/>
          <p:nvPr/>
        </p:nvSpPr>
        <p:spPr>
          <a:xfrm>
            <a:off x="17776801" y="4252124"/>
            <a:ext cx="1524001" cy="1524001"/>
          </a:xfrm>
          <a:prstGeom prst="rect">
            <a:avLst/>
          </a:prstGeom>
          <a:solidFill>
            <a:srgbClr val="FFFFFF"/>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defTabSz="825500">
              <a:defRPr sz="3200">
                <a:solidFill>
                  <a:srgbClr val="000000"/>
                </a:solidFill>
                <a:latin typeface="Outfit Thin Light"/>
                <a:ea typeface="Outfit Thin Light"/>
                <a:cs typeface="Outfit Thin Light"/>
                <a:sym typeface="Outfit Thin Light"/>
              </a:defRPr>
            </a:lvl1pPr>
          </a:lstStyle>
          <a:p>
            <a:pPr/>
            <a:r>
              <a:t>02</a:t>
            </a:r>
          </a:p>
        </p:txBody>
      </p:sp>
      <p:sp>
        <p:nvSpPr>
          <p:cNvPr id="1242" name="Line"/>
          <p:cNvSpPr/>
          <p:nvPr/>
        </p:nvSpPr>
        <p:spPr>
          <a:xfrm>
            <a:off x="15753712" y="5014124"/>
            <a:ext cx="1524001" cy="1"/>
          </a:xfrm>
          <a:prstGeom prst="line">
            <a:avLst/>
          </a:prstGeom>
          <a:ln w="25400">
            <a:solidFill>
              <a:srgbClr val="000000"/>
            </a:solidFill>
            <a:miter lim="400000"/>
          </a:ln>
        </p:spPr>
        <p:txBody>
          <a:bodyPr lIns="50800" tIns="50800" rIns="50800" bIns="50800" anchor="ctr"/>
          <a:lstStyle/>
          <a:p>
            <a:pPr/>
          </a:p>
        </p:txBody>
      </p:sp>
      <p:pic>
        <p:nvPicPr>
          <p:cNvPr id="1243" name="PlaceholderImage.png" descr="PlaceholderImage.png"/>
          <p:cNvPicPr>
            <a:picLocks noChangeAspect="1"/>
          </p:cNvPicPr>
          <p:nvPr/>
        </p:nvPicPr>
        <p:blipFill>
          <a:blip r:embed="rId8">
            <a:extLst/>
          </a:blip>
          <a:srcRect l="26959" t="0" r="26959" b="0"/>
          <a:stretch>
            <a:fillRect/>
          </a:stretch>
        </p:blipFill>
        <p:spPr>
          <a:xfrm>
            <a:off x="9908344" y="1346001"/>
            <a:ext cx="5080001" cy="11023998"/>
          </a:xfrm>
          <a:custGeom>
            <a:avLst/>
            <a:gdLst/>
            <a:ahLst/>
            <a:cxnLst>
              <a:cxn ang="0">
                <a:pos x="wd2" y="hd2"/>
              </a:cxn>
              <a:cxn ang="5400000">
                <a:pos x="wd2" y="hd2"/>
              </a:cxn>
              <a:cxn ang="10800000">
                <a:pos x="wd2" y="hd2"/>
              </a:cxn>
              <a:cxn ang="16200000">
                <a:pos x="wd2" y="hd2"/>
              </a:cxn>
            </a:cxnLst>
            <a:rect l="0" t="0" r="r" b="b"/>
            <a:pathLst>
              <a:path w="21599" h="21600" fill="norm" stroke="1" extrusionOk="0">
                <a:moveTo>
                  <a:pt x="2325" y="0"/>
                </a:moveTo>
                <a:cubicBezTo>
                  <a:pt x="1643" y="0"/>
                  <a:pt x="1233" y="0"/>
                  <a:pt x="960" y="53"/>
                </a:cubicBezTo>
                <a:cubicBezTo>
                  <a:pt x="567" y="119"/>
                  <a:pt x="258" y="261"/>
                  <a:pt x="115" y="442"/>
                </a:cubicBezTo>
                <a:cubicBezTo>
                  <a:pt x="1" y="568"/>
                  <a:pt x="0" y="757"/>
                  <a:pt x="0" y="1072"/>
                </a:cubicBezTo>
                <a:lnTo>
                  <a:pt x="0" y="20528"/>
                </a:lnTo>
                <a:cubicBezTo>
                  <a:pt x="0" y="20842"/>
                  <a:pt x="1" y="21031"/>
                  <a:pt x="115" y="21157"/>
                </a:cubicBezTo>
                <a:cubicBezTo>
                  <a:pt x="258" y="21338"/>
                  <a:pt x="567" y="21481"/>
                  <a:pt x="960" y="21547"/>
                </a:cubicBezTo>
                <a:cubicBezTo>
                  <a:pt x="1233" y="21600"/>
                  <a:pt x="1643" y="21600"/>
                  <a:pt x="2325" y="21600"/>
                </a:cubicBezTo>
                <a:lnTo>
                  <a:pt x="19274" y="21600"/>
                </a:lnTo>
                <a:cubicBezTo>
                  <a:pt x="19956" y="21600"/>
                  <a:pt x="20366" y="21600"/>
                  <a:pt x="20639" y="21547"/>
                </a:cubicBezTo>
                <a:cubicBezTo>
                  <a:pt x="21032" y="21481"/>
                  <a:pt x="21343" y="21338"/>
                  <a:pt x="21486" y="21157"/>
                </a:cubicBezTo>
                <a:cubicBezTo>
                  <a:pt x="21600" y="21031"/>
                  <a:pt x="21599" y="20842"/>
                  <a:pt x="21599" y="20528"/>
                </a:cubicBezTo>
                <a:lnTo>
                  <a:pt x="21599" y="1072"/>
                </a:lnTo>
                <a:cubicBezTo>
                  <a:pt x="21599" y="757"/>
                  <a:pt x="21600" y="568"/>
                  <a:pt x="21486" y="442"/>
                </a:cubicBezTo>
                <a:cubicBezTo>
                  <a:pt x="21343" y="261"/>
                  <a:pt x="21032" y="119"/>
                  <a:pt x="20639" y="53"/>
                </a:cubicBezTo>
                <a:cubicBezTo>
                  <a:pt x="20366" y="0"/>
                  <a:pt x="19956" y="0"/>
                  <a:pt x="19274" y="0"/>
                </a:cubicBezTo>
                <a:lnTo>
                  <a:pt x="2325" y="0"/>
                </a:lnTo>
                <a:close/>
              </a:path>
            </a:pathLst>
          </a:custGeom>
          <a:ln w="12700">
            <a:miter lim="400000"/>
          </a:ln>
        </p:spPr>
      </p:pic>
      <p:sp>
        <p:nvSpPr>
          <p:cNvPr id="1244" name="🦄 Great ux"/>
          <p:cNvSpPr/>
          <p:nvPr/>
        </p:nvSpPr>
        <p:spPr>
          <a:xfrm rot="20700000">
            <a:off x="15719034" y="1738631"/>
            <a:ext cx="3089576" cy="1270001"/>
          </a:xfrm>
          <a:prstGeom prst="roundRect">
            <a:avLst>
              <a:gd name="adj" fmla="val 20616"/>
            </a:avLst>
          </a:prstGeom>
          <a:solidFill>
            <a:srgbClr val="000000"/>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defTabSz="825500">
              <a:defRPr sz="3200">
                <a:solidFill>
                  <a:srgbClr val="FFFFFF"/>
                </a:solidFill>
                <a:latin typeface="Outfit Thin Regular"/>
                <a:ea typeface="Outfit Thin Regular"/>
                <a:cs typeface="Outfit Thin Regular"/>
                <a:sym typeface="Outfit Thin Regular"/>
              </a:defRPr>
            </a:lvl1pPr>
          </a:lstStyle>
          <a:p>
            <a:pPr/>
            <a:r>
              <a:t>🦄 Great ux</a:t>
            </a:r>
          </a:p>
        </p:txBody>
      </p:sp>
      <p:grpSp>
        <p:nvGrpSpPr>
          <p:cNvPr id="1250" name="Group"/>
          <p:cNvGrpSpPr/>
          <p:nvPr/>
        </p:nvGrpSpPr>
        <p:grpSpPr>
          <a:xfrm>
            <a:off x="1268672" y="3756824"/>
            <a:ext cx="5007715" cy="5698945"/>
            <a:chOff x="0" y="0"/>
            <a:chExt cx="5007713" cy="5698944"/>
          </a:xfrm>
        </p:grpSpPr>
        <p:sp>
          <p:nvSpPr>
            <p:cNvPr id="1245" name="“Cras mattis consectetur purus sit amet fermentum. Aenean eu leo quam. Pellentesque ornare sem lacinia quam venenatis vestibulum.”"/>
            <p:cNvSpPr txBox="1"/>
            <p:nvPr/>
          </p:nvSpPr>
          <p:spPr>
            <a:xfrm>
              <a:off x="1863" y="2453475"/>
              <a:ext cx="5005851" cy="23114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ct val="120000"/>
                </a:lnSpc>
                <a:defRPr spc="72">
                  <a:solidFill>
                    <a:srgbClr val="010203"/>
                  </a:solidFill>
                  <a:latin typeface="Outfit Thin Light"/>
                  <a:ea typeface="Outfit Thin Light"/>
                  <a:cs typeface="Outfit Thin Light"/>
                  <a:sym typeface="Outfit Thin Light"/>
                </a:defRPr>
              </a:lvl1pPr>
            </a:lstStyle>
            <a:p>
              <a:pPr/>
              <a:r>
                <a:t>“Cras mattis consectetur purus sit amet fermentum. Aenean eu leo quam. Pellentesque ornare sem lacinia quam venenatis vestibulum.”</a:t>
              </a:r>
            </a:p>
          </p:txBody>
        </p:sp>
        <p:sp>
          <p:nvSpPr>
            <p:cNvPr id="1246" name="Square"/>
            <p:cNvSpPr/>
            <p:nvPr/>
          </p:nvSpPr>
          <p:spPr>
            <a:xfrm>
              <a:off x="0" y="0"/>
              <a:ext cx="1524000" cy="1524000"/>
            </a:xfrm>
            <a:prstGeom prst="rect">
              <a:avLst/>
            </a:prstGeom>
            <a:noFill/>
            <a:ln w="25400" cap="flat">
              <a:solidFill>
                <a:srgbClr val="000000"/>
              </a:solidFill>
              <a:prstDash val="solid"/>
              <a:miter lim="400000"/>
            </a:ln>
            <a:effectLst/>
          </p:spPr>
          <p:txBody>
            <a:bodyPr wrap="square" lIns="50800" tIns="50800" rIns="50800" bIns="50800" numCol="1" anchor="ctr">
              <a:noAutofit/>
            </a:bodyPr>
            <a:lstStyle/>
            <a:p>
              <a:pPr defTabSz="825500">
                <a:defRPr sz="6000">
                  <a:solidFill>
                    <a:srgbClr val="000000"/>
                  </a:solidFill>
                  <a:latin typeface="Outfit Thin Light"/>
                  <a:ea typeface="Outfit Thin Light"/>
                  <a:cs typeface="Outfit Thin Light"/>
                  <a:sym typeface="Outfit Thin Light"/>
                </a:defRPr>
              </a:pPr>
            </a:p>
          </p:txBody>
        </p:sp>
        <p:sp>
          <p:nvSpPr>
            <p:cNvPr id="1247" name="Square"/>
            <p:cNvSpPr/>
            <p:nvPr/>
          </p:nvSpPr>
          <p:spPr>
            <a:xfrm>
              <a:off x="254000" y="254000"/>
              <a:ext cx="1524000" cy="1524000"/>
            </a:xfrm>
            <a:prstGeom prst="rect">
              <a:avLst/>
            </a:prstGeom>
            <a:solidFill>
              <a:srgbClr val="FFFFFF"/>
            </a:solidFill>
            <a:ln w="12700" cap="flat">
              <a:noFill/>
              <a:miter lim="400000"/>
            </a:ln>
            <a:effectLst/>
          </p:spPr>
          <p:txBody>
            <a:bodyPr wrap="square" lIns="50800" tIns="50800" rIns="50800" bIns="50800" numCol="1" anchor="ctr">
              <a:noAutofit/>
            </a:bodyPr>
            <a:lstStyle/>
            <a:p>
              <a:pPr defTabSz="825500">
                <a:defRPr sz="3200">
                  <a:solidFill>
                    <a:srgbClr val="000000"/>
                  </a:solidFill>
                  <a:latin typeface="Outfit Thin Light"/>
                  <a:ea typeface="Outfit Thin Light"/>
                  <a:cs typeface="Outfit Thin Light"/>
                  <a:sym typeface="Outfit Thin Light"/>
                </a:defRPr>
              </a:pPr>
            </a:p>
          </p:txBody>
        </p:sp>
        <p:pic>
          <p:nvPicPr>
            <p:cNvPr id="1248" name="PlaceholderImage.png" descr="PlaceholderImage.png"/>
            <p:cNvPicPr>
              <a:picLocks noChangeAspect="1"/>
            </p:cNvPicPr>
            <p:nvPr/>
          </p:nvPicPr>
          <p:blipFill>
            <a:blip r:embed="rId8">
              <a:extLst/>
            </a:blip>
            <a:srcRect l="0" t="0" r="0" b="0"/>
            <a:stretch>
              <a:fillRect/>
            </a:stretch>
          </p:blipFill>
          <p:spPr>
            <a:xfrm>
              <a:off x="505023" y="505023"/>
              <a:ext cx="1529756" cy="1529756"/>
            </a:xfrm>
            <a:prstGeom prst="rect">
              <a:avLst/>
            </a:prstGeom>
            <a:ln w="12700" cap="flat">
              <a:noFill/>
              <a:miter lim="400000"/>
            </a:ln>
            <a:effectLst/>
          </p:spPr>
        </p:pic>
        <p:sp>
          <p:nvSpPr>
            <p:cNvPr id="1249" name="Carl Swansson, NEW YORK"/>
            <p:cNvSpPr txBox="1"/>
            <p:nvPr/>
          </p:nvSpPr>
          <p:spPr>
            <a:xfrm>
              <a:off x="1920" y="5343344"/>
              <a:ext cx="3044086" cy="3556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ct val="120000"/>
                </a:lnSpc>
                <a:defRPr spc="48" sz="1600">
                  <a:solidFill>
                    <a:srgbClr val="010203"/>
                  </a:solidFill>
                  <a:latin typeface="Outfit Thin Bold"/>
                  <a:ea typeface="Outfit Thin Bold"/>
                  <a:cs typeface="Outfit Thin Bold"/>
                  <a:sym typeface="Outfit Thin Bold"/>
                </a:defRPr>
              </a:lvl1pPr>
            </a:lstStyle>
            <a:p>
              <a:pPr/>
              <a:r>
                <a:t>Carl Swansson, NEW YORK</a:t>
              </a:r>
            </a:p>
          </p:txBody>
        </p:sp>
      </p:gr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mediacall" nodeType="afterEffect" presetSubtype="0" presetID="1" grpId="1" fill="hold">
                                  <p:stCondLst>
                                    <p:cond delay="0"/>
                                  </p:stCondLst>
                                  <p:childTnLst>
                                    <p:cmd type="call" cmd="playFrom(0.0)">
                                      <p:cBhvr>
                                        <p:cTn id="6" dur="1000" fill="hold"/>
                                        <p:tgtEl>
                                          <p:spTgt spid="1236"/>
                                        </p:tgtEl>
                                      </p:cBhvr>
                                    </p:cmd>
                                  </p:childTnLst>
                                </p:cTn>
                              </p:par>
                            </p:childTnLst>
                          </p:cTn>
                        </p:par>
                        <p:par>
                          <p:cTn id="7" fill="hold">
                            <p:stCondLst>
                              <p:cond delay="1000"/>
                            </p:stCondLst>
                            <p:childTnLst>
                              <p:par>
                                <p:cTn id="8" presetClass="mediacall" nodeType="afterEffect" presetSubtype="0" presetID="1" grpId="2" fill="hold">
                                  <p:stCondLst>
                                    <p:cond delay="1250"/>
                                  </p:stCondLst>
                                  <p:childTnLst>
                                    <p:cmd type="call" cmd="playFrom(0.0)">
                                      <p:cBhvr>
                                        <p:cTn id="9" dur="833" fill="hold"/>
                                        <p:tgtEl>
                                          <p:spTgt spid="1237"/>
                                        </p:tgtEl>
                                      </p:cBhvr>
                                    </p:cmd>
                                  </p:childTnLst>
                                </p:cTn>
                              </p:par>
                            </p:childTnLst>
                          </p:cTn>
                        </p:par>
                      </p:childTnLst>
                    </p:cTn>
                  </p:par>
                </p:childTnLst>
              </p:cTn>
              <p:prevCondLst>
                <p:cond evt="onPrev">
                  <p:tgtEl>
                    <p:sldTgt/>
                  </p:tgtEl>
                </p:cond>
              </p:prevCondLst>
              <p:nextCondLst>
                <p:cond evt="onNext">
                  <p:tgtEl>
                    <p:sldTgt/>
                  </p:tgtEl>
                </p:cond>
              </p:nextCondLst>
            </p:seq>
            <p:video fullScrn="0">
              <p:cMediaNode mute="0" showWhenStopped="1" numSld="1" vol="100000">
                <p:cTn id="10" fill="hold" display="0">
                  <p:stCondLst>
                    <p:cond delay="indefinite"/>
                  </p:stCondLst>
                </p:cTn>
                <p:tgtEl>
                  <p:spTgt spid="1236"/>
                </p:tgtEl>
              </p:cMediaNode>
            </p:video>
            <p:seq concurrent="1" prevAc="none" nextAc="seek">
              <p:cTn id="11" evtFilter="cancelBubble" nodeType="interactiveSeq" restart="whenNotActive" fill="hold">
                <p:stCondLst>
                  <p:cond delay="0" evt="onClick">
                    <p:tgtEl>
                      <p:spTgt spid="1236"/>
                    </p:tgtEl>
                  </p:cond>
                </p:stCondLst>
                <p:endSync delay="0" evt="end">
                  <p:rtn val="all"/>
                </p:endSync>
                <p:childTnLst>
                  <p:par>
                    <p:cTn id="12" fill="hold">
                      <p:stCondLst>
                        <p:cond delay="0"/>
                      </p:stCondLst>
                      <p:childTnLst>
                        <p:par>
                          <p:cTn id="13" fill="hold">
                            <p:stCondLst>
                              <p:cond delay="0"/>
                            </p:stCondLst>
                            <p:childTnLst>
                              <p:par>
                                <p:cTn id="14" presetClass="mediacall" nodeType="clickEffect" presetSubtype="0" presetID="2" fill="hold">
                                  <p:stCondLst>
                                    <p:cond delay="0"/>
                                  </p:stCondLst>
                                  <p:childTnLst>
                                    <p:cmd type="call" cmd="togglePause">
                                      <p:cBhvr>
                                        <p:cTn id="15" dur="1" fill="hold"/>
                                        <p:tgtEl>
                                          <p:spTgt spid="1236"/>
                                        </p:tgtEl>
                                      </p:cBhvr>
                                    </p:cmd>
                                  </p:childTnLst>
                                </p:cTn>
                              </p:par>
                            </p:childTnLst>
                          </p:cTn>
                        </p:par>
                      </p:childTnLst>
                    </p:cTn>
                  </p:par>
                </p:childTnLst>
              </p:cTn>
              <p:nextCondLst>
                <p:cond delay="0" evt="onClick">
                  <p:tgtEl>
                    <p:spTgt spid="1236"/>
                  </p:tgtEl>
                </p:cond>
              </p:nextCondLst>
            </p:seq>
            <p:video fullScrn="0">
              <p:cMediaNode mute="0" showWhenStopped="1" numSld="1" vol="100000">
                <p:cTn id="16" fill="hold" display="0">
                  <p:stCondLst>
                    <p:cond delay="indefinite"/>
                  </p:stCondLst>
                </p:cTn>
                <p:tgtEl>
                  <p:spTgt spid="1237"/>
                </p:tgtEl>
              </p:cMediaNode>
            </p:video>
            <p:seq concurrent="1" prevAc="none" nextAc="seek">
              <p:cTn id="17" evtFilter="cancelBubble" nodeType="interactiveSeq" restart="whenNotActive" fill="hold">
                <p:stCondLst>
                  <p:cond delay="0" evt="onClick">
                    <p:tgtEl>
                      <p:spTgt spid="1237"/>
                    </p:tgtEl>
                  </p:cond>
                </p:stCondLst>
                <p:endSync delay="0" evt="end">
                  <p:rtn val="all"/>
                </p:endSync>
                <p:childTnLst>
                  <p:par>
                    <p:cTn id="18" fill="hold">
                      <p:stCondLst>
                        <p:cond delay="0"/>
                      </p:stCondLst>
                      <p:childTnLst>
                        <p:par>
                          <p:cTn id="19" fill="hold">
                            <p:stCondLst>
                              <p:cond delay="0"/>
                            </p:stCondLst>
                            <p:childTnLst>
                              <p:par>
                                <p:cTn id="20" presetClass="mediacall" nodeType="clickEffect" presetSubtype="0" presetID="2" fill="hold">
                                  <p:stCondLst>
                                    <p:cond delay="0"/>
                                  </p:stCondLst>
                                  <p:childTnLst>
                                    <p:cmd type="call" cmd="togglePause">
                                      <p:cBhvr>
                                        <p:cTn id="21" dur="1" fill="hold"/>
                                        <p:tgtEl>
                                          <p:spTgt spid="1237"/>
                                        </p:tgtEl>
                                      </p:cBhvr>
                                    </p:cmd>
                                  </p:childTnLst>
                                </p:cTn>
                              </p:par>
                            </p:childTnLst>
                          </p:cTn>
                        </p:par>
                      </p:childTnLst>
                    </p:cTn>
                  </p:par>
                </p:childTnLst>
              </p:cTn>
              <p:nextCondLst>
                <p:cond delay="0" evt="onClick">
                  <p:tgtEl>
                    <p:spTgt spid="1237"/>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E2E2E2"/>
        </a:solidFill>
      </p:bgPr>
    </p:bg>
    <p:spTree>
      <p:nvGrpSpPr>
        <p:cNvPr id="1" name=""/>
        <p:cNvGrpSpPr/>
        <p:nvPr/>
      </p:nvGrpSpPr>
      <p:grpSpPr>
        <a:xfrm>
          <a:off x="0" y="0"/>
          <a:ext cx="0" cy="0"/>
          <a:chOff x="0" y="0"/>
          <a:chExt cx="0" cy="0"/>
        </a:xfrm>
      </p:grpSpPr>
      <p:pic>
        <p:nvPicPr>
          <p:cNvPr id="1252" name="c1-3.mov" descr="c1-3.mov"/>
          <p:cNvPicPr>
            <a:picLocks noChangeAspect="0"/>
          </p:cNvPicPr>
          <p:nvPr>
            <a:videoFile r:link="rId2"/>
            <p:extLst>
              <p:ext uri="{DAA4B4D4-6D71-4841-9C94-3DE7FCFB9230}">
                <p14:media xmlns:p14="http://schemas.microsoft.com/office/powerpoint/2010/main" r:embed="rId3"/>
              </p:ext>
            </p:extLst>
          </p:nvPr>
        </p:nvPicPr>
        <p:blipFill>
          <a:blip r:embed="rId4">
            <a:extLst/>
          </a:blip>
          <a:stretch>
            <a:fillRect/>
          </a:stretch>
        </p:blipFill>
        <p:spPr>
          <a:xfrm>
            <a:off x="0" y="0"/>
            <a:ext cx="24384000" cy="13716000"/>
          </a:xfrm>
          <a:prstGeom prst="rect">
            <a:avLst/>
          </a:prstGeom>
          <a:ln w="12700">
            <a:miter lim="400000"/>
          </a:ln>
        </p:spPr>
      </p:pic>
      <p:sp>
        <p:nvSpPr>
          <p:cNvPr id="1253" name="Product demo"/>
          <p:cNvSpPr txBox="1"/>
          <p:nvPr/>
        </p:nvSpPr>
        <p:spPr>
          <a:xfrm>
            <a:off x="18620303" y="762000"/>
            <a:ext cx="5005852" cy="609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r">
              <a:lnSpc>
                <a:spcPct val="90000"/>
              </a:lnSpc>
              <a:defRPr spc="-64" sz="3200">
                <a:solidFill>
                  <a:srgbClr val="000000"/>
                </a:solidFill>
                <a:latin typeface="Outfit Thin Regular"/>
                <a:ea typeface="Outfit Thin Regular"/>
                <a:cs typeface="Outfit Thin Regular"/>
                <a:sym typeface="Outfit Thin Regular"/>
              </a:defRPr>
            </a:lvl1pPr>
          </a:lstStyle>
          <a:p>
            <a:pPr/>
            <a:r>
              <a:t>Product demo</a:t>
            </a:r>
          </a:p>
        </p:txBody>
      </p:sp>
      <p:pic>
        <p:nvPicPr>
          <p:cNvPr id="1254" name="PlaceholderImage.png" descr="PlaceholderImage.png"/>
          <p:cNvPicPr>
            <a:picLocks noChangeAspect="1"/>
          </p:cNvPicPr>
          <p:nvPr/>
        </p:nvPicPr>
        <p:blipFill>
          <a:blip r:embed="rId5">
            <a:extLst/>
          </a:blip>
          <a:srcRect l="26959" t="0" r="26959" b="0"/>
          <a:stretch>
            <a:fillRect/>
          </a:stretch>
        </p:blipFill>
        <p:spPr>
          <a:xfrm>
            <a:off x="6360843" y="1346001"/>
            <a:ext cx="5080001" cy="11023998"/>
          </a:xfrm>
          <a:custGeom>
            <a:avLst/>
            <a:gdLst/>
            <a:ahLst/>
            <a:cxnLst>
              <a:cxn ang="0">
                <a:pos x="wd2" y="hd2"/>
              </a:cxn>
              <a:cxn ang="5400000">
                <a:pos x="wd2" y="hd2"/>
              </a:cxn>
              <a:cxn ang="10800000">
                <a:pos x="wd2" y="hd2"/>
              </a:cxn>
              <a:cxn ang="16200000">
                <a:pos x="wd2" y="hd2"/>
              </a:cxn>
            </a:cxnLst>
            <a:rect l="0" t="0" r="r" b="b"/>
            <a:pathLst>
              <a:path w="21599" h="21600" fill="norm" stroke="1" extrusionOk="0">
                <a:moveTo>
                  <a:pt x="2325" y="0"/>
                </a:moveTo>
                <a:cubicBezTo>
                  <a:pt x="1643" y="0"/>
                  <a:pt x="1233" y="0"/>
                  <a:pt x="960" y="53"/>
                </a:cubicBezTo>
                <a:cubicBezTo>
                  <a:pt x="567" y="119"/>
                  <a:pt x="258" y="261"/>
                  <a:pt x="115" y="442"/>
                </a:cubicBezTo>
                <a:cubicBezTo>
                  <a:pt x="1" y="568"/>
                  <a:pt x="0" y="757"/>
                  <a:pt x="0" y="1072"/>
                </a:cubicBezTo>
                <a:lnTo>
                  <a:pt x="0" y="20528"/>
                </a:lnTo>
                <a:cubicBezTo>
                  <a:pt x="0" y="20842"/>
                  <a:pt x="1" y="21031"/>
                  <a:pt x="115" y="21157"/>
                </a:cubicBezTo>
                <a:cubicBezTo>
                  <a:pt x="258" y="21338"/>
                  <a:pt x="567" y="21481"/>
                  <a:pt x="960" y="21547"/>
                </a:cubicBezTo>
                <a:cubicBezTo>
                  <a:pt x="1233" y="21600"/>
                  <a:pt x="1643" y="21600"/>
                  <a:pt x="2325" y="21600"/>
                </a:cubicBezTo>
                <a:lnTo>
                  <a:pt x="19274" y="21600"/>
                </a:lnTo>
                <a:cubicBezTo>
                  <a:pt x="19956" y="21600"/>
                  <a:pt x="20366" y="21600"/>
                  <a:pt x="20639" y="21547"/>
                </a:cubicBezTo>
                <a:cubicBezTo>
                  <a:pt x="21032" y="21481"/>
                  <a:pt x="21343" y="21338"/>
                  <a:pt x="21486" y="21157"/>
                </a:cubicBezTo>
                <a:cubicBezTo>
                  <a:pt x="21600" y="21031"/>
                  <a:pt x="21599" y="20842"/>
                  <a:pt x="21599" y="20528"/>
                </a:cubicBezTo>
                <a:lnTo>
                  <a:pt x="21599" y="1072"/>
                </a:lnTo>
                <a:cubicBezTo>
                  <a:pt x="21599" y="757"/>
                  <a:pt x="21600" y="568"/>
                  <a:pt x="21486" y="442"/>
                </a:cubicBezTo>
                <a:cubicBezTo>
                  <a:pt x="21343" y="261"/>
                  <a:pt x="21032" y="119"/>
                  <a:pt x="20639" y="53"/>
                </a:cubicBezTo>
                <a:cubicBezTo>
                  <a:pt x="20366" y="0"/>
                  <a:pt x="19956" y="0"/>
                  <a:pt x="19274" y="0"/>
                </a:cubicBezTo>
                <a:lnTo>
                  <a:pt x="2325" y="0"/>
                </a:lnTo>
                <a:close/>
              </a:path>
            </a:pathLst>
          </a:custGeom>
          <a:ln w="12700">
            <a:miter lim="400000"/>
          </a:ln>
        </p:spPr>
      </p:pic>
      <p:pic>
        <p:nvPicPr>
          <p:cNvPr id="1255" name="PlaceholderImage.png" descr="PlaceholderImage.png"/>
          <p:cNvPicPr>
            <a:picLocks noChangeAspect="1"/>
          </p:cNvPicPr>
          <p:nvPr/>
        </p:nvPicPr>
        <p:blipFill>
          <a:blip r:embed="rId5">
            <a:extLst/>
          </a:blip>
          <a:srcRect l="26959" t="0" r="26959" b="0"/>
          <a:stretch>
            <a:fillRect/>
          </a:stretch>
        </p:blipFill>
        <p:spPr>
          <a:xfrm>
            <a:off x="11956098" y="1346001"/>
            <a:ext cx="5080001" cy="11023998"/>
          </a:xfrm>
          <a:custGeom>
            <a:avLst/>
            <a:gdLst/>
            <a:ahLst/>
            <a:cxnLst>
              <a:cxn ang="0">
                <a:pos x="wd2" y="hd2"/>
              </a:cxn>
              <a:cxn ang="5400000">
                <a:pos x="wd2" y="hd2"/>
              </a:cxn>
              <a:cxn ang="10800000">
                <a:pos x="wd2" y="hd2"/>
              </a:cxn>
              <a:cxn ang="16200000">
                <a:pos x="wd2" y="hd2"/>
              </a:cxn>
            </a:cxnLst>
            <a:rect l="0" t="0" r="r" b="b"/>
            <a:pathLst>
              <a:path w="21599" h="21600" fill="norm" stroke="1" extrusionOk="0">
                <a:moveTo>
                  <a:pt x="2325" y="0"/>
                </a:moveTo>
                <a:cubicBezTo>
                  <a:pt x="1643" y="0"/>
                  <a:pt x="1233" y="0"/>
                  <a:pt x="960" y="53"/>
                </a:cubicBezTo>
                <a:cubicBezTo>
                  <a:pt x="567" y="119"/>
                  <a:pt x="258" y="261"/>
                  <a:pt x="115" y="442"/>
                </a:cubicBezTo>
                <a:cubicBezTo>
                  <a:pt x="1" y="568"/>
                  <a:pt x="0" y="757"/>
                  <a:pt x="0" y="1072"/>
                </a:cubicBezTo>
                <a:lnTo>
                  <a:pt x="0" y="20528"/>
                </a:lnTo>
                <a:cubicBezTo>
                  <a:pt x="0" y="20842"/>
                  <a:pt x="1" y="21031"/>
                  <a:pt x="115" y="21157"/>
                </a:cubicBezTo>
                <a:cubicBezTo>
                  <a:pt x="258" y="21338"/>
                  <a:pt x="567" y="21481"/>
                  <a:pt x="960" y="21547"/>
                </a:cubicBezTo>
                <a:cubicBezTo>
                  <a:pt x="1233" y="21600"/>
                  <a:pt x="1643" y="21600"/>
                  <a:pt x="2325" y="21600"/>
                </a:cubicBezTo>
                <a:lnTo>
                  <a:pt x="19274" y="21600"/>
                </a:lnTo>
                <a:cubicBezTo>
                  <a:pt x="19956" y="21600"/>
                  <a:pt x="20366" y="21600"/>
                  <a:pt x="20639" y="21547"/>
                </a:cubicBezTo>
                <a:cubicBezTo>
                  <a:pt x="21032" y="21481"/>
                  <a:pt x="21343" y="21338"/>
                  <a:pt x="21486" y="21157"/>
                </a:cubicBezTo>
                <a:cubicBezTo>
                  <a:pt x="21600" y="21031"/>
                  <a:pt x="21599" y="20842"/>
                  <a:pt x="21599" y="20528"/>
                </a:cubicBezTo>
                <a:lnTo>
                  <a:pt x="21599" y="1072"/>
                </a:lnTo>
                <a:cubicBezTo>
                  <a:pt x="21599" y="757"/>
                  <a:pt x="21600" y="568"/>
                  <a:pt x="21486" y="442"/>
                </a:cubicBezTo>
                <a:cubicBezTo>
                  <a:pt x="21343" y="261"/>
                  <a:pt x="21032" y="119"/>
                  <a:pt x="20639" y="53"/>
                </a:cubicBezTo>
                <a:cubicBezTo>
                  <a:pt x="20366" y="0"/>
                  <a:pt x="19956" y="0"/>
                  <a:pt x="19274" y="0"/>
                </a:cubicBezTo>
                <a:lnTo>
                  <a:pt x="2325" y="0"/>
                </a:lnTo>
                <a:close/>
              </a:path>
            </a:pathLst>
          </a:custGeom>
          <a:ln w="12700">
            <a:miter lim="400000"/>
          </a:ln>
        </p:spPr>
      </p:pic>
      <p:pic>
        <p:nvPicPr>
          <p:cNvPr id="1256" name="PlaceholderImage.png" descr="PlaceholderImage.png"/>
          <p:cNvPicPr>
            <a:picLocks noChangeAspect="1"/>
          </p:cNvPicPr>
          <p:nvPr/>
        </p:nvPicPr>
        <p:blipFill>
          <a:blip r:embed="rId5">
            <a:extLst/>
          </a:blip>
          <a:srcRect l="26959" t="0" r="26959" b="0"/>
          <a:stretch>
            <a:fillRect/>
          </a:stretch>
        </p:blipFill>
        <p:spPr>
          <a:xfrm>
            <a:off x="765588" y="1346001"/>
            <a:ext cx="5080001" cy="11023998"/>
          </a:xfrm>
          <a:custGeom>
            <a:avLst/>
            <a:gdLst/>
            <a:ahLst/>
            <a:cxnLst>
              <a:cxn ang="0">
                <a:pos x="wd2" y="hd2"/>
              </a:cxn>
              <a:cxn ang="5400000">
                <a:pos x="wd2" y="hd2"/>
              </a:cxn>
              <a:cxn ang="10800000">
                <a:pos x="wd2" y="hd2"/>
              </a:cxn>
              <a:cxn ang="16200000">
                <a:pos x="wd2" y="hd2"/>
              </a:cxn>
            </a:cxnLst>
            <a:rect l="0" t="0" r="r" b="b"/>
            <a:pathLst>
              <a:path w="21599" h="21600" fill="norm" stroke="1" extrusionOk="0">
                <a:moveTo>
                  <a:pt x="2325" y="0"/>
                </a:moveTo>
                <a:cubicBezTo>
                  <a:pt x="1643" y="0"/>
                  <a:pt x="1233" y="0"/>
                  <a:pt x="960" y="53"/>
                </a:cubicBezTo>
                <a:cubicBezTo>
                  <a:pt x="567" y="119"/>
                  <a:pt x="258" y="261"/>
                  <a:pt x="115" y="442"/>
                </a:cubicBezTo>
                <a:cubicBezTo>
                  <a:pt x="1" y="568"/>
                  <a:pt x="0" y="757"/>
                  <a:pt x="0" y="1072"/>
                </a:cubicBezTo>
                <a:lnTo>
                  <a:pt x="0" y="20528"/>
                </a:lnTo>
                <a:cubicBezTo>
                  <a:pt x="0" y="20842"/>
                  <a:pt x="1" y="21031"/>
                  <a:pt x="115" y="21157"/>
                </a:cubicBezTo>
                <a:cubicBezTo>
                  <a:pt x="258" y="21338"/>
                  <a:pt x="567" y="21481"/>
                  <a:pt x="960" y="21547"/>
                </a:cubicBezTo>
                <a:cubicBezTo>
                  <a:pt x="1233" y="21600"/>
                  <a:pt x="1643" y="21600"/>
                  <a:pt x="2325" y="21600"/>
                </a:cubicBezTo>
                <a:lnTo>
                  <a:pt x="19274" y="21600"/>
                </a:lnTo>
                <a:cubicBezTo>
                  <a:pt x="19956" y="21600"/>
                  <a:pt x="20366" y="21600"/>
                  <a:pt x="20639" y="21547"/>
                </a:cubicBezTo>
                <a:cubicBezTo>
                  <a:pt x="21032" y="21481"/>
                  <a:pt x="21343" y="21338"/>
                  <a:pt x="21486" y="21157"/>
                </a:cubicBezTo>
                <a:cubicBezTo>
                  <a:pt x="21600" y="21031"/>
                  <a:pt x="21599" y="20842"/>
                  <a:pt x="21599" y="20528"/>
                </a:cubicBezTo>
                <a:lnTo>
                  <a:pt x="21599" y="1072"/>
                </a:lnTo>
                <a:cubicBezTo>
                  <a:pt x="21599" y="757"/>
                  <a:pt x="21600" y="568"/>
                  <a:pt x="21486" y="442"/>
                </a:cubicBezTo>
                <a:cubicBezTo>
                  <a:pt x="21343" y="261"/>
                  <a:pt x="21032" y="119"/>
                  <a:pt x="20639" y="53"/>
                </a:cubicBezTo>
                <a:cubicBezTo>
                  <a:pt x="20366" y="0"/>
                  <a:pt x="19956" y="0"/>
                  <a:pt x="19274" y="0"/>
                </a:cubicBezTo>
                <a:lnTo>
                  <a:pt x="2325" y="0"/>
                </a:lnTo>
                <a:close/>
              </a:path>
            </a:pathLst>
          </a:custGeom>
          <a:ln w="12700">
            <a:miter lim="400000"/>
          </a:ln>
        </p:spPr>
      </p:pic>
      <p:sp>
        <p:nvSpPr>
          <p:cNvPr id="1257" name="Cras mattis consectetur purus sit amet fermentum. Aenean eu leo quam. Pellentesque ornare sem lacinia quam venenatis vestibulum."/>
          <p:cNvSpPr txBox="1"/>
          <p:nvPr/>
        </p:nvSpPr>
        <p:spPr>
          <a:xfrm>
            <a:off x="17541668" y="5414727"/>
            <a:ext cx="6075987" cy="1854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120000"/>
              </a:lnSpc>
              <a:defRPr spc="72">
                <a:solidFill>
                  <a:srgbClr val="010203"/>
                </a:solidFill>
                <a:latin typeface="Outfit Thin Light"/>
                <a:ea typeface="Outfit Thin Light"/>
                <a:cs typeface="Outfit Thin Light"/>
                <a:sym typeface="Outfit Thin Light"/>
              </a:defRPr>
            </a:lvl1pPr>
          </a:lstStyle>
          <a:p>
            <a:pPr/>
            <a:r>
              <a:t>Cras mattis consectetur purus sit amet fermentum. Aenean eu leo quam. Pellentesque ornare sem lacinia quam venenatis vestibulum.</a:t>
            </a:r>
          </a:p>
        </p:txBody>
      </p:sp>
      <p:sp>
        <p:nvSpPr>
          <p:cNvPr id="1258" name="03"/>
          <p:cNvSpPr/>
          <p:nvPr/>
        </p:nvSpPr>
        <p:spPr>
          <a:xfrm>
            <a:off x="19565207" y="3439324"/>
            <a:ext cx="1524001" cy="1524001"/>
          </a:xfrm>
          <a:prstGeom prst="rect">
            <a:avLst/>
          </a:prstGeom>
          <a:solidFill>
            <a:srgbClr val="FFFFFF"/>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defTabSz="825500">
              <a:defRPr sz="3200">
                <a:solidFill>
                  <a:srgbClr val="000000"/>
                </a:solidFill>
                <a:latin typeface="Outfit Thin Light"/>
                <a:ea typeface="Outfit Thin Light"/>
                <a:cs typeface="Outfit Thin Light"/>
                <a:sym typeface="Outfit Thin Light"/>
              </a:defRPr>
            </a:lvl1pPr>
          </a:lstStyle>
          <a:p>
            <a:pPr/>
            <a:r>
              <a:t>03</a:t>
            </a:r>
          </a:p>
        </p:txBody>
      </p:sp>
      <p:sp>
        <p:nvSpPr>
          <p:cNvPr id="1259" name="Line"/>
          <p:cNvSpPr/>
          <p:nvPr/>
        </p:nvSpPr>
        <p:spPr>
          <a:xfrm>
            <a:off x="17551351" y="4201324"/>
            <a:ext cx="1524001" cy="1"/>
          </a:xfrm>
          <a:prstGeom prst="line">
            <a:avLst/>
          </a:prstGeom>
          <a:ln w="25400">
            <a:solidFill>
              <a:srgbClr val="000000"/>
            </a:solidFill>
            <a:miter lim="400000"/>
          </a:ln>
        </p:spPr>
        <p:txBody>
          <a:bodyPr lIns="50800" tIns="50800" rIns="50800" bIns="50800" anchor="ctr"/>
          <a:lstStyle/>
          <a:p>
            <a:pPr/>
          </a:p>
        </p:txBody>
      </p:sp>
      <p:sp>
        <p:nvSpPr>
          <p:cNvPr id="1260" name="📱Context"/>
          <p:cNvSpPr/>
          <p:nvPr/>
        </p:nvSpPr>
        <p:spPr>
          <a:xfrm rot="511555">
            <a:off x="17508058" y="8017992"/>
            <a:ext cx="3089576" cy="1270001"/>
          </a:xfrm>
          <a:prstGeom prst="roundRect">
            <a:avLst>
              <a:gd name="adj" fmla="val 20616"/>
            </a:avLst>
          </a:prstGeom>
          <a:solidFill>
            <a:srgbClr val="EC6740"/>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defTabSz="825500">
              <a:defRPr sz="3200">
                <a:solidFill>
                  <a:srgbClr val="FFFFFF"/>
                </a:solidFill>
                <a:latin typeface="Outfit Thin Regular"/>
                <a:ea typeface="Outfit Thin Regular"/>
                <a:cs typeface="Outfit Thin Regular"/>
                <a:sym typeface="Outfit Thin Regular"/>
              </a:defRPr>
            </a:lvl1pPr>
          </a:lstStyle>
          <a:p>
            <a:pPr/>
            <a:r>
              <a:t>📱Context</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mediacall" nodeType="afterEffect" presetSubtype="0" presetID="1" grpId="1" fill="hold">
                                  <p:stCondLst>
                                    <p:cond delay="0"/>
                                  </p:stCondLst>
                                  <p:childTnLst>
                                    <p:cmd type="call" cmd="playFrom(0.0)">
                                      <p:cBhvr>
                                        <p:cTn id="6" dur="1000" fill="hold"/>
                                        <p:tgtEl>
                                          <p:spTgt spid="1252"/>
                                        </p:tgtEl>
                                      </p:cBhvr>
                                    </p:cmd>
                                  </p:childTnLst>
                                </p:cTn>
                              </p:par>
                            </p:childTnLst>
                          </p:cTn>
                        </p:par>
                      </p:childTnLst>
                    </p:cTn>
                  </p:par>
                </p:childTnLst>
              </p:cTn>
              <p:prevCondLst>
                <p:cond evt="onPrev">
                  <p:tgtEl>
                    <p:sldTgt/>
                  </p:tgtEl>
                </p:cond>
              </p:prevCondLst>
              <p:nextCondLst>
                <p:cond evt="onNext">
                  <p:tgtEl>
                    <p:sldTgt/>
                  </p:tgtEl>
                </p:cond>
              </p:nextCondLst>
            </p:seq>
            <p:video fullScrn="0">
              <p:cMediaNode mute="0" showWhenStopped="1" numSld="1" vol="100000">
                <p:cTn id="7" fill="hold" display="0">
                  <p:stCondLst>
                    <p:cond delay="indefinite"/>
                  </p:stCondLst>
                </p:cTn>
                <p:tgtEl>
                  <p:spTgt spid="1252"/>
                </p:tgtEl>
              </p:cMediaNode>
            </p:video>
            <p:seq concurrent="1" prevAc="none" nextAc="seek">
              <p:cTn id="8" evtFilter="cancelBubble" nodeType="interactiveSeq" restart="whenNotActive" fill="hold">
                <p:stCondLst>
                  <p:cond delay="0" evt="onClick">
                    <p:tgtEl>
                      <p:spTgt spid="1252"/>
                    </p:tgtEl>
                  </p:cond>
                </p:stCondLst>
                <p:endSync delay="0" evt="end">
                  <p:rtn val="all"/>
                </p:endSync>
                <p:childTnLst>
                  <p:par>
                    <p:cTn id="9" fill="hold">
                      <p:stCondLst>
                        <p:cond delay="0"/>
                      </p:stCondLst>
                      <p:childTnLst>
                        <p:par>
                          <p:cTn id="10" fill="hold">
                            <p:stCondLst>
                              <p:cond delay="0"/>
                            </p:stCondLst>
                            <p:childTnLst>
                              <p:par>
                                <p:cTn id="11" presetClass="mediacall" nodeType="clickEffect" presetSubtype="0" presetID="2" fill="hold">
                                  <p:stCondLst>
                                    <p:cond delay="0"/>
                                  </p:stCondLst>
                                  <p:childTnLst>
                                    <p:cmd type="call" cmd="togglePause">
                                      <p:cBhvr>
                                        <p:cTn id="12" dur="1" fill="hold"/>
                                        <p:tgtEl>
                                          <p:spTgt spid="1252"/>
                                        </p:tgtEl>
                                      </p:cBhvr>
                                    </p:cmd>
                                  </p:childTnLst>
                                </p:cTn>
                              </p:par>
                            </p:childTnLst>
                          </p:cTn>
                        </p:par>
                      </p:childTnLst>
                    </p:cTn>
                  </p:par>
                </p:childTnLst>
              </p:cTn>
              <p:nextCondLst>
                <p:cond delay="0" evt="onClick">
                  <p:tgtEl>
                    <p:spTgt spid="1252"/>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E2E2E2"/>
        </a:solidFill>
      </p:bgPr>
    </p:bg>
    <p:spTree>
      <p:nvGrpSpPr>
        <p:cNvPr id="1" name=""/>
        <p:cNvGrpSpPr/>
        <p:nvPr/>
      </p:nvGrpSpPr>
      <p:grpSpPr>
        <a:xfrm>
          <a:off x="0" y="0"/>
          <a:ext cx="0" cy="0"/>
          <a:chOff x="0" y="0"/>
          <a:chExt cx="0" cy="0"/>
        </a:xfrm>
      </p:grpSpPr>
      <p:pic>
        <p:nvPicPr>
          <p:cNvPr id="1262" name="c1-2.mov" descr="c1-2.mov"/>
          <p:cNvPicPr>
            <a:picLocks noChangeAspect="0"/>
          </p:cNvPicPr>
          <p:nvPr>
            <a:videoFile r:link="rId2"/>
            <p:extLst>
              <p:ext uri="{DAA4B4D4-6D71-4841-9C94-3DE7FCFB9230}">
                <p14:media xmlns:p14="http://schemas.microsoft.com/office/powerpoint/2010/main" r:embed="rId3"/>
              </p:ext>
            </p:extLst>
          </p:nvPr>
        </p:nvPicPr>
        <p:blipFill>
          <a:blip r:embed="rId4">
            <a:extLst/>
          </a:blip>
          <a:stretch>
            <a:fillRect/>
          </a:stretch>
        </p:blipFill>
        <p:spPr>
          <a:xfrm>
            <a:off x="0" y="0"/>
            <a:ext cx="24384000" cy="13716000"/>
          </a:xfrm>
          <a:prstGeom prst="rect">
            <a:avLst/>
          </a:prstGeom>
          <a:ln w="12700">
            <a:miter lim="400000"/>
          </a:ln>
        </p:spPr>
      </p:pic>
      <p:pic>
        <p:nvPicPr>
          <p:cNvPr id="1263" name="PlaceholderImage.png" descr="PlaceholderImage.png"/>
          <p:cNvPicPr>
            <a:picLocks noChangeAspect="1"/>
          </p:cNvPicPr>
          <p:nvPr/>
        </p:nvPicPr>
        <p:blipFill>
          <a:blip r:embed="rId5">
            <a:extLst/>
          </a:blip>
          <a:srcRect l="26959" t="0" r="26959" b="0"/>
          <a:stretch>
            <a:fillRect/>
          </a:stretch>
        </p:blipFill>
        <p:spPr>
          <a:xfrm rot="20700000">
            <a:off x="5345068" y="1345813"/>
            <a:ext cx="5080001" cy="11023998"/>
          </a:xfrm>
          <a:custGeom>
            <a:avLst/>
            <a:gdLst/>
            <a:ahLst/>
            <a:cxnLst>
              <a:cxn ang="0">
                <a:pos x="wd2" y="hd2"/>
              </a:cxn>
              <a:cxn ang="5400000">
                <a:pos x="wd2" y="hd2"/>
              </a:cxn>
              <a:cxn ang="10800000">
                <a:pos x="wd2" y="hd2"/>
              </a:cxn>
              <a:cxn ang="16200000">
                <a:pos x="wd2" y="hd2"/>
              </a:cxn>
            </a:cxnLst>
            <a:rect l="0" t="0" r="r" b="b"/>
            <a:pathLst>
              <a:path w="21599" h="21600" fill="norm" stroke="1" extrusionOk="0">
                <a:moveTo>
                  <a:pt x="2325" y="0"/>
                </a:moveTo>
                <a:cubicBezTo>
                  <a:pt x="1643" y="0"/>
                  <a:pt x="1233" y="0"/>
                  <a:pt x="960" y="53"/>
                </a:cubicBezTo>
                <a:cubicBezTo>
                  <a:pt x="567" y="119"/>
                  <a:pt x="258" y="261"/>
                  <a:pt x="115" y="442"/>
                </a:cubicBezTo>
                <a:cubicBezTo>
                  <a:pt x="1" y="568"/>
                  <a:pt x="0" y="757"/>
                  <a:pt x="0" y="1072"/>
                </a:cubicBezTo>
                <a:lnTo>
                  <a:pt x="0" y="20528"/>
                </a:lnTo>
                <a:cubicBezTo>
                  <a:pt x="0" y="20842"/>
                  <a:pt x="1" y="21031"/>
                  <a:pt x="115" y="21157"/>
                </a:cubicBezTo>
                <a:cubicBezTo>
                  <a:pt x="258" y="21338"/>
                  <a:pt x="567" y="21481"/>
                  <a:pt x="960" y="21547"/>
                </a:cubicBezTo>
                <a:cubicBezTo>
                  <a:pt x="1233" y="21600"/>
                  <a:pt x="1643" y="21600"/>
                  <a:pt x="2325" y="21600"/>
                </a:cubicBezTo>
                <a:lnTo>
                  <a:pt x="19274" y="21600"/>
                </a:lnTo>
                <a:cubicBezTo>
                  <a:pt x="19956" y="21600"/>
                  <a:pt x="20366" y="21600"/>
                  <a:pt x="20639" y="21547"/>
                </a:cubicBezTo>
                <a:cubicBezTo>
                  <a:pt x="21032" y="21481"/>
                  <a:pt x="21343" y="21338"/>
                  <a:pt x="21486" y="21157"/>
                </a:cubicBezTo>
                <a:cubicBezTo>
                  <a:pt x="21600" y="21031"/>
                  <a:pt x="21599" y="20842"/>
                  <a:pt x="21599" y="20528"/>
                </a:cubicBezTo>
                <a:lnTo>
                  <a:pt x="21599" y="1072"/>
                </a:lnTo>
                <a:cubicBezTo>
                  <a:pt x="21599" y="757"/>
                  <a:pt x="21600" y="568"/>
                  <a:pt x="21486" y="442"/>
                </a:cubicBezTo>
                <a:cubicBezTo>
                  <a:pt x="21343" y="261"/>
                  <a:pt x="21032" y="119"/>
                  <a:pt x="20639" y="53"/>
                </a:cubicBezTo>
                <a:cubicBezTo>
                  <a:pt x="20366" y="0"/>
                  <a:pt x="19956" y="0"/>
                  <a:pt x="19274" y="0"/>
                </a:cubicBezTo>
                <a:lnTo>
                  <a:pt x="2325" y="0"/>
                </a:lnTo>
                <a:close/>
              </a:path>
            </a:pathLst>
          </a:custGeom>
          <a:ln w="12700">
            <a:miter lim="400000"/>
          </a:ln>
        </p:spPr>
      </p:pic>
      <p:pic>
        <p:nvPicPr>
          <p:cNvPr id="1264" name="PlaceholderImage.png" descr="PlaceholderImage.png"/>
          <p:cNvPicPr>
            <a:picLocks noChangeAspect="1"/>
          </p:cNvPicPr>
          <p:nvPr/>
        </p:nvPicPr>
        <p:blipFill>
          <a:blip r:embed="rId5">
            <a:extLst/>
          </a:blip>
          <a:srcRect l="26959" t="0" r="26959" b="0"/>
          <a:stretch>
            <a:fillRect/>
          </a:stretch>
        </p:blipFill>
        <p:spPr>
          <a:xfrm rot="20700000">
            <a:off x="2411922" y="1345813"/>
            <a:ext cx="5080001" cy="11023998"/>
          </a:xfrm>
          <a:custGeom>
            <a:avLst/>
            <a:gdLst/>
            <a:ahLst/>
            <a:cxnLst>
              <a:cxn ang="0">
                <a:pos x="wd2" y="hd2"/>
              </a:cxn>
              <a:cxn ang="5400000">
                <a:pos x="wd2" y="hd2"/>
              </a:cxn>
              <a:cxn ang="10800000">
                <a:pos x="wd2" y="hd2"/>
              </a:cxn>
              <a:cxn ang="16200000">
                <a:pos x="wd2" y="hd2"/>
              </a:cxn>
            </a:cxnLst>
            <a:rect l="0" t="0" r="r" b="b"/>
            <a:pathLst>
              <a:path w="21599" h="21600" fill="norm" stroke="1" extrusionOk="0">
                <a:moveTo>
                  <a:pt x="2325" y="0"/>
                </a:moveTo>
                <a:cubicBezTo>
                  <a:pt x="1643" y="0"/>
                  <a:pt x="1233" y="0"/>
                  <a:pt x="960" y="53"/>
                </a:cubicBezTo>
                <a:cubicBezTo>
                  <a:pt x="567" y="119"/>
                  <a:pt x="258" y="261"/>
                  <a:pt x="115" y="442"/>
                </a:cubicBezTo>
                <a:cubicBezTo>
                  <a:pt x="1" y="568"/>
                  <a:pt x="0" y="757"/>
                  <a:pt x="0" y="1072"/>
                </a:cubicBezTo>
                <a:lnTo>
                  <a:pt x="0" y="20528"/>
                </a:lnTo>
                <a:cubicBezTo>
                  <a:pt x="0" y="20842"/>
                  <a:pt x="1" y="21031"/>
                  <a:pt x="115" y="21157"/>
                </a:cubicBezTo>
                <a:cubicBezTo>
                  <a:pt x="258" y="21338"/>
                  <a:pt x="567" y="21481"/>
                  <a:pt x="960" y="21547"/>
                </a:cubicBezTo>
                <a:cubicBezTo>
                  <a:pt x="1233" y="21600"/>
                  <a:pt x="1643" y="21600"/>
                  <a:pt x="2325" y="21600"/>
                </a:cubicBezTo>
                <a:lnTo>
                  <a:pt x="19274" y="21600"/>
                </a:lnTo>
                <a:cubicBezTo>
                  <a:pt x="19956" y="21600"/>
                  <a:pt x="20366" y="21600"/>
                  <a:pt x="20639" y="21547"/>
                </a:cubicBezTo>
                <a:cubicBezTo>
                  <a:pt x="21032" y="21481"/>
                  <a:pt x="21343" y="21338"/>
                  <a:pt x="21486" y="21157"/>
                </a:cubicBezTo>
                <a:cubicBezTo>
                  <a:pt x="21600" y="21031"/>
                  <a:pt x="21599" y="20842"/>
                  <a:pt x="21599" y="20528"/>
                </a:cubicBezTo>
                <a:lnTo>
                  <a:pt x="21599" y="1072"/>
                </a:lnTo>
                <a:cubicBezTo>
                  <a:pt x="21599" y="757"/>
                  <a:pt x="21600" y="568"/>
                  <a:pt x="21486" y="442"/>
                </a:cubicBezTo>
                <a:cubicBezTo>
                  <a:pt x="21343" y="261"/>
                  <a:pt x="21032" y="119"/>
                  <a:pt x="20639" y="53"/>
                </a:cubicBezTo>
                <a:cubicBezTo>
                  <a:pt x="20366" y="0"/>
                  <a:pt x="19956" y="0"/>
                  <a:pt x="19274" y="0"/>
                </a:cubicBezTo>
                <a:lnTo>
                  <a:pt x="2325" y="0"/>
                </a:lnTo>
                <a:close/>
              </a:path>
            </a:pathLst>
          </a:custGeom>
          <a:ln w="12700">
            <a:miter lim="400000"/>
          </a:ln>
        </p:spPr>
      </p:pic>
      <p:sp>
        <p:nvSpPr>
          <p:cNvPr id="1265" name="Cras mattis consectetur purus sit amet fermentum. Aenean eu leo quam. Pellentesque ornare sem lacinia quam venenatis vestibulum.…"/>
          <p:cNvSpPr txBox="1"/>
          <p:nvPr/>
        </p:nvSpPr>
        <p:spPr>
          <a:xfrm>
            <a:off x="12967290" y="6430727"/>
            <a:ext cx="6604811" cy="36830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ct val="120000"/>
              </a:lnSpc>
              <a:defRPr spc="72">
                <a:solidFill>
                  <a:srgbClr val="010203"/>
                </a:solidFill>
                <a:latin typeface="Outfit Thin Light"/>
                <a:ea typeface="Outfit Thin Light"/>
                <a:cs typeface="Outfit Thin Light"/>
                <a:sym typeface="Outfit Thin Light"/>
              </a:defRPr>
            </a:pPr>
            <a:r>
              <a:t>Cras mattis consectetur purus sit amet fermentum. Aenean eu leo quam. Pellentesque ornare sem lacinia quam venenatis vestibulum.</a:t>
            </a:r>
          </a:p>
          <a:p>
            <a:pPr algn="l">
              <a:lnSpc>
                <a:spcPct val="120000"/>
              </a:lnSpc>
              <a:defRPr spc="72">
                <a:solidFill>
                  <a:srgbClr val="010203"/>
                </a:solidFill>
                <a:latin typeface="Outfit Thin Light"/>
                <a:ea typeface="Outfit Thin Light"/>
                <a:cs typeface="Outfit Thin Light"/>
                <a:sym typeface="Outfit Thin Light"/>
              </a:defRPr>
            </a:pPr>
          </a:p>
          <a:p>
            <a:pPr algn="l">
              <a:lnSpc>
                <a:spcPct val="120000"/>
              </a:lnSpc>
              <a:defRPr spc="72">
                <a:solidFill>
                  <a:srgbClr val="010203"/>
                </a:solidFill>
                <a:latin typeface="Outfit Thin Light"/>
                <a:ea typeface="Outfit Thin Light"/>
                <a:cs typeface="Outfit Thin Light"/>
                <a:sym typeface="Outfit Thin Light"/>
              </a:defRPr>
            </a:pPr>
            <a:r>
              <a:t>Fusce dapibus, tellus ac cursus commodo, tortor mauris condimentum nibh, ut fermentum massa justo sit amet risus.</a:t>
            </a:r>
          </a:p>
        </p:txBody>
      </p:sp>
      <p:sp>
        <p:nvSpPr>
          <p:cNvPr id="1266" name="04"/>
          <p:cNvSpPr/>
          <p:nvPr/>
        </p:nvSpPr>
        <p:spPr>
          <a:xfrm>
            <a:off x="12963501" y="4252124"/>
            <a:ext cx="1524001" cy="1524001"/>
          </a:xfrm>
          <a:prstGeom prst="rect">
            <a:avLst/>
          </a:prstGeom>
          <a:solidFill>
            <a:srgbClr val="FFFFFF"/>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defTabSz="825500">
              <a:defRPr sz="3200">
                <a:solidFill>
                  <a:srgbClr val="000000"/>
                </a:solidFill>
                <a:latin typeface="Outfit Thin Light"/>
                <a:ea typeface="Outfit Thin Light"/>
                <a:cs typeface="Outfit Thin Light"/>
                <a:sym typeface="Outfit Thin Light"/>
              </a:defRPr>
            </a:lvl1pPr>
          </a:lstStyle>
          <a:p>
            <a:pPr/>
            <a:r>
              <a:t>04</a:t>
            </a:r>
          </a:p>
        </p:txBody>
      </p:sp>
      <p:sp>
        <p:nvSpPr>
          <p:cNvPr id="1267" name="Line"/>
          <p:cNvSpPr/>
          <p:nvPr/>
        </p:nvSpPr>
        <p:spPr>
          <a:xfrm>
            <a:off x="10915012" y="5014124"/>
            <a:ext cx="1524001" cy="1"/>
          </a:xfrm>
          <a:prstGeom prst="line">
            <a:avLst/>
          </a:prstGeom>
          <a:ln w="25400">
            <a:solidFill>
              <a:srgbClr val="000000"/>
            </a:solidFill>
            <a:miter lim="400000"/>
          </a:ln>
        </p:spPr>
        <p:txBody>
          <a:bodyPr lIns="50800" tIns="50800" rIns="50800" bIns="50800" anchor="ctr"/>
          <a:lstStyle/>
          <a:p>
            <a:pPr/>
          </a:p>
        </p:txBody>
      </p:sp>
      <p:sp>
        <p:nvSpPr>
          <p:cNvPr id="1268" name="🦄 Great ux"/>
          <p:cNvSpPr/>
          <p:nvPr/>
        </p:nvSpPr>
        <p:spPr>
          <a:xfrm rot="314031">
            <a:off x="9623034" y="1548131"/>
            <a:ext cx="3089576" cy="1270001"/>
          </a:xfrm>
          <a:prstGeom prst="roundRect">
            <a:avLst>
              <a:gd name="adj" fmla="val 20616"/>
            </a:avLst>
          </a:prstGeom>
          <a:solidFill>
            <a:srgbClr val="000000"/>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defTabSz="825500">
              <a:defRPr sz="3200">
                <a:solidFill>
                  <a:srgbClr val="FFFFFF"/>
                </a:solidFill>
                <a:latin typeface="Outfit Thin Regular"/>
                <a:ea typeface="Outfit Thin Regular"/>
                <a:cs typeface="Outfit Thin Regular"/>
                <a:sym typeface="Outfit Thin Regular"/>
              </a:defRPr>
            </a:lvl1pPr>
          </a:lstStyle>
          <a:p>
            <a:pPr/>
            <a:r>
              <a:t>🦄 Great ux</a:t>
            </a:r>
          </a:p>
        </p:txBody>
      </p:sp>
      <p:sp>
        <p:nvSpPr>
          <p:cNvPr id="1269" name="Product demo"/>
          <p:cNvSpPr txBox="1"/>
          <p:nvPr/>
        </p:nvSpPr>
        <p:spPr>
          <a:xfrm>
            <a:off x="18620303" y="762000"/>
            <a:ext cx="5005852" cy="609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r">
              <a:lnSpc>
                <a:spcPct val="90000"/>
              </a:lnSpc>
              <a:defRPr spc="-64" sz="3200">
                <a:solidFill>
                  <a:srgbClr val="000000"/>
                </a:solidFill>
                <a:latin typeface="Outfit Thin Regular"/>
                <a:ea typeface="Outfit Thin Regular"/>
                <a:cs typeface="Outfit Thin Regular"/>
                <a:sym typeface="Outfit Thin Regular"/>
              </a:defRPr>
            </a:lvl1pPr>
          </a:lstStyle>
          <a:p>
            <a:pPr/>
            <a:r>
              <a:t>Product demo</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mediacall" nodeType="afterEffect" presetSubtype="0" presetID="1" grpId="1" fill="hold">
                                  <p:stCondLst>
                                    <p:cond delay="0"/>
                                  </p:stCondLst>
                                  <p:childTnLst>
                                    <p:cmd type="call" cmd="playFrom(0.0)">
                                      <p:cBhvr>
                                        <p:cTn id="6" dur="1000" fill="hold"/>
                                        <p:tgtEl>
                                          <p:spTgt spid="1262"/>
                                        </p:tgtEl>
                                      </p:cBhvr>
                                    </p:cmd>
                                  </p:childTnLst>
                                </p:cTn>
                              </p:par>
                            </p:childTnLst>
                          </p:cTn>
                        </p:par>
                      </p:childTnLst>
                    </p:cTn>
                  </p:par>
                </p:childTnLst>
              </p:cTn>
              <p:prevCondLst>
                <p:cond evt="onPrev">
                  <p:tgtEl>
                    <p:sldTgt/>
                  </p:tgtEl>
                </p:cond>
              </p:prevCondLst>
              <p:nextCondLst>
                <p:cond evt="onNext">
                  <p:tgtEl>
                    <p:sldTgt/>
                  </p:tgtEl>
                </p:cond>
              </p:nextCondLst>
            </p:seq>
            <p:video fullScrn="0">
              <p:cMediaNode mute="0" showWhenStopped="1" numSld="1" vol="100000">
                <p:cTn id="7" fill="hold" display="0">
                  <p:stCondLst>
                    <p:cond delay="indefinite"/>
                  </p:stCondLst>
                </p:cTn>
                <p:tgtEl>
                  <p:spTgt spid="1262"/>
                </p:tgtEl>
              </p:cMediaNode>
            </p:video>
            <p:seq concurrent="1" prevAc="none" nextAc="seek">
              <p:cTn id="8" evtFilter="cancelBubble" nodeType="interactiveSeq" restart="whenNotActive" fill="hold">
                <p:stCondLst>
                  <p:cond delay="0" evt="onClick">
                    <p:tgtEl>
                      <p:spTgt spid="1262"/>
                    </p:tgtEl>
                  </p:cond>
                </p:stCondLst>
                <p:endSync delay="0" evt="end">
                  <p:rtn val="all"/>
                </p:endSync>
                <p:childTnLst>
                  <p:par>
                    <p:cTn id="9" fill="hold">
                      <p:stCondLst>
                        <p:cond delay="0"/>
                      </p:stCondLst>
                      <p:childTnLst>
                        <p:par>
                          <p:cTn id="10" fill="hold">
                            <p:stCondLst>
                              <p:cond delay="0"/>
                            </p:stCondLst>
                            <p:childTnLst>
                              <p:par>
                                <p:cTn id="11" presetClass="mediacall" nodeType="clickEffect" presetSubtype="0" presetID="2" fill="hold">
                                  <p:stCondLst>
                                    <p:cond delay="0"/>
                                  </p:stCondLst>
                                  <p:childTnLst>
                                    <p:cmd type="call" cmd="togglePause">
                                      <p:cBhvr>
                                        <p:cTn id="12" dur="1" fill="hold"/>
                                        <p:tgtEl>
                                          <p:spTgt spid="1262"/>
                                        </p:tgtEl>
                                      </p:cBhvr>
                                    </p:cmd>
                                  </p:childTnLst>
                                </p:cTn>
                              </p:par>
                            </p:childTnLst>
                          </p:cTn>
                        </p:par>
                      </p:childTnLst>
                    </p:cTn>
                  </p:par>
                </p:childTnLst>
              </p:cTn>
              <p:nextCondLst>
                <p:cond delay="0" evt="onClick">
                  <p:tgtEl>
                    <p:spTgt spid="1262"/>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E2E2E2"/>
        </a:solidFill>
      </p:bgPr>
    </p:bg>
    <p:spTree>
      <p:nvGrpSpPr>
        <p:cNvPr id="1" name=""/>
        <p:cNvGrpSpPr/>
        <p:nvPr/>
      </p:nvGrpSpPr>
      <p:grpSpPr>
        <a:xfrm>
          <a:off x="0" y="0"/>
          <a:ext cx="0" cy="0"/>
          <a:chOff x="0" y="0"/>
          <a:chExt cx="0" cy="0"/>
        </a:xfrm>
      </p:grpSpPr>
      <p:pic>
        <p:nvPicPr>
          <p:cNvPr id="1271" name="c1-4.mov" descr="c1-4.mov"/>
          <p:cNvPicPr>
            <a:picLocks noChangeAspect="0"/>
          </p:cNvPicPr>
          <p:nvPr>
            <a:videoFile r:link="rId2"/>
            <p:extLst>
              <p:ext uri="{DAA4B4D4-6D71-4841-9C94-3DE7FCFB9230}">
                <p14:media xmlns:p14="http://schemas.microsoft.com/office/powerpoint/2010/main" r:embed="rId3"/>
              </p:ext>
            </p:extLst>
          </p:nvPr>
        </p:nvPicPr>
        <p:blipFill>
          <a:blip r:embed="rId4">
            <a:extLst/>
          </a:blip>
          <a:stretch>
            <a:fillRect/>
          </a:stretch>
        </p:blipFill>
        <p:spPr>
          <a:xfrm>
            <a:off x="0" y="0"/>
            <a:ext cx="24384000" cy="13716000"/>
          </a:xfrm>
          <a:prstGeom prst="rect">
            <a:avLst/>
          </a:prstGeom>
          <a:ln w="12700">
            <a:miter lim="400000"/>
          </a:ln>
        </p:spPr>
      </p:pic>
      <p:pic>
        <p:nvPicPr>
          <p:cNvPr id="1272" name="PlaceholderImage.png" descr="PlaceholderImage.png"/>
          <p:cNvPicPr>
            <a:picLocks noChangeAspect="0"/>
          </p:cNvPicPr>
          <p:nvPr/>
        </p:nvPicPr>
        <p:blipFill>
          <a:blip r:embed="rId5">
            <a:extLst/>
          </a:blip>
          <a:srcRect l="0" t="18551" r="0" b="18551"/>
          <a:stretch>
            <a:fillRect/>
          </a:stretch>
        </p:blipFill>
        <p:spPr>
          <a:xfrm>
            <a:off x="759255" y="2542579"/>
            <a:ext cx="13722142" cy="8630721"/>
          </a:xfrm>
          <a:prstGeom prst="rect">
            <a:avLst/>
          </a:prstGeom>
          <a:ln w="12700">
            <a:miter lim="400000"/>
          </a:ln>
        </p:spPr>
      </p:pic>
      <p:sp>
        <p:nvSpPr>
          <p:cNvPr id="1273" name="Cras mattis consectetur purus sit amet fermentum. Aenean eu leo quam. Pellentesque ornare sem lacinia quam venenatis vestibulum.…"/>
          <p:cNvSpPr txBox="1"/>
          <p:nvPr/>
        </p:nvSpPr>
        <p:spPr>
          <a:xfrm>
            <a:off x="17047421" y="6189427"/>
            <a:ext cx="5005851" cy="4597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ct val="120000"/>
              </a:lnSpc>
              <a:defRPr spc="72">
                <a:solidFill>
                  <a:srgbClr val="010203"/>
                </a:solidFill>
                <a:latin typeface="Outfit Thin Light"/>
                <a:ea typeface="Outfit Thin Light"/>
                <a:cs typeface="Outfit Thin Light"/>
                <a:sym typeface="Outfit Thin Light"/>
              </a:defRPr>
            </a:pPr>
            <a:r>
              <a:t>Cras mattis consectetur purus sit amet fermentum. Aenean eu leo quam. Pellentesque ornare sem lacinia quam venenatis vestibulum.</a:t>
            </a:r>
          </a:p>
          <a:p>
            <a:pPr algn="l">
              <a:lnSpc>
                <a:spcPct val="120000"/>
              </a:lnSpc>
              <a:defRPr spc="72">
                <a:solidFill>
                  <a:srgbClr val="010203"/>
                </a:solidFill>
                <a:latin typeface="Outfit Thin Light"/>
                <a:ea typeface="Outfit Thin Light"/>
                <a:cs typeface="Outfit Thin Light"/>
                <a:sym typeface="Outfit Thin Light"/>
              </a:defRPr>
            </a:pPr>
          </a:p>
          <a:p>
            <a:pPr algn="l">
              <a:lnSpc>
                <a:spcPct val="120000"/>
              </a:lnSpc>
              <a:defRPr spc="72">
                <a:solidFill>
                  <a:srgbClr val="010203"/>
                </a:solidFill>
                <a:latin typeface="Outfit Thin Light"/>
                <a:ea typeface="Outfit Thin Light"/>
                <a:cs typeface="Outfit Thin Light"/>
                <a:sym typeface="Outfit Thin Light"/>
              </a:defRPr>
            </a:pPr>
            <a:r>
              <a:t>Fusce dapibus, tellus ac cursus commodo, tortor mauris condimentum nibh, ut fermentum massa justo sit amet risus.</a:t>
            </a:r>
          </a:p>
        </p:txBody>
      </p:sp>
      <p:sp>
        <p:nvSpPr>
          <p:cNvPr id="1274" name="05"/>
          <p:cNvSpPr/>
          <p:nvPr/>
        </p:nvSpPr>
        <p:spPr>
          <a:xfrm>
            <a:off x="17023556" y="4150524"/>
            <a:ext cx="1524001" cy="1524001"/>
          </a:xfrm>
          <a:prstGeom prst="rect">
            <a:avLst/>
          </a:prstGeom>
          <a:solidFill>
            <a:srgbClr val="FFFFFF"/>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defTabSz="825500">
              <a:defRPr sz="3200">
                <a:solidFill>
                  <a:srgbClr val="000000"/>
                </a:solidFill>
                <a:latin typeface="Outfit Thin Light"/>
                <a:ea typeface="Outfit Thin Light"/>
                <a:cs typeface="Outfit Thin Light"/>
                <a:sym typeface="Outfit Thin Light"/>
              </a:defRPr>
            </a:lvl1pPr>
          </a:lstStyle>
          <a:p>
            <a:pPr/>
            <a:r>
              <a:t>05</a:t>
            </a:r>
          </a:p>
        </p:txBody>
      </p:sp>
      <p:sp>
        <p:nvSpPr>
          <p:cNvPr id="1275" name="Line"/>
          <p:cNvSpPr/>
          <p:nvPr/>
        </p:nvSpPr>
        <p:spPr>
          <a:xfrm>
            <a:off x="14984032" y="4912524"/>
            <a:ext cx="1524001" cy="1"/>
          </a:xfrm>
          <a:prstGeom prst="line">
            <a:avLst/>
          </a:prstGeom>
          <a:ln w="25400">
            <a:solidFill>
              <a:srgbClr val="000000"/>
            </a:solidFill>
            <a:miter lim="400000"/>
          </a:ln>
        </p:spPr>
        <p:txBody>
          <a:bodyPr lIns="50800" tIns="50800" rIns="50800" bIns="50800" anchor="ctr"/>
          <a:lstStyle/>
          <a:p>
            <a:pPr/>
          </a:p>
        </p:txBody>
      </p:sp>
      <p:sp>
        <p:nvSpPr>
          <p:cNvPr id="1276" name="Product demo"/>
          <p:cNvSpPr txBox="1"/>
          <p:nvPr/>
        </p:nvSpPr>
        <p:spPr>
          <a:xfrm>
            <a:off x="18620303" y="762000"/>
            <a:ext cx="5005852" cy="609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r">
              <a:lnSpc>
                <a:spcPct val="90000"/>
              </a:lnSpc>
              <a:defRPr spc="-64" sz="3200">
                <a:solidFill>
                  <a:srgbClr val="000000"/>
                </a:solidFill>
                <a:latin typeface="Outfit Thin Regular"/>
                <a:ea typeface="Outfit Thin Regular"/>
                <a:cs typeface="Outfit Thin Regular"/>
                <a:sym typeface="Outfit Thin Regular"/>
              </a:defRPr>
            </a:lvl1pPr>
          </a:lstStyle>
          <a:p>
            <a:pPr/>
            <a:r>
              <a:t>Product demo</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mediacall" nodeType="afterEffect" presetSubtype="0" presetID="1" grpId="1" fill="hold">
                                  <p:stCondLst>
                                    <p:cond delay="0"/>
                                  </p:stCondLst>
                                  <p:childTnLst>
                                    <p:cmd type="call" cmd="playFrom(0.0)">
                                      <p:cBhvr>
                                        <p:cTn id="6" dur="1000" fill="hold"/>
                                        <p:tgtEl>
                                          <p:spTgt spid="1271"/>
                                        </p:tgtEl>
                                      </p:cBhvr>
                                    </p:cmd>
                                  </p:childTnLst>
                                </p:cTn>
                              </p:par>
                            </p:childTnLst>
                          </p:cTn>
                        </p:par>
                      </p:childTnLst>
                    </p:cTn>
                  </p:par>
                </p:childTnLst>
              </p:cTn>
              <p:prevCondLst>
                <p:cond evt="onPrev">
                  <p:tgtEl>
                    <p:sldTgt/>
                  </p:tgtEl>
                </p:cond>
              </p:prevCondLst>
              <p:nextCondLst>
                <p:cond evt="onNext">
                  <p:tgtEl>
                    <p:sldTgt/>
                  </p:tgtEl>
                </p:cond>
              </p:nextCondLst>
            </p:seq>
            <p:video fullScrn="0">
              <p:cMediaNode mute="0" showWhenStopped="1" numSld="1" vol="100000">
                <p:cTn id="7" fill="hold" display="0">
                  <p:stCondLst>
                    <p:cond delay="indefinite"/>
                  </p:stCondLst>
                </p:cTn>
                <p:tgtEl>
                  <p:spTgt spid="1271"/>
                </p:tgtEl>
              </p:cMediaNode>
            </p:video>
            <p:seq concurrent="1" prevAc="none" nextAc="seek">
              <p:cTn id="8" evtFilter="cancelBubble" nodeType="interactiveSeq" restart="whenNotActive" fill="hold">
                <p:stCondLst>
                  <p:cond delay="0" evt="onClick">
                    <p:tgtEl>
                      <p:spTgt spid="1271"/>
                    </p:tgtEl>
                  </p:cond>
                </p:stCondLst>
                <p:endSync delay="0" evt="end">
                  <p:rtn val="all"/>
                </p:endSync>
                <p:childTnLst>
                  <p:par>
                    <p:cTn id="9" fill="hold">
                      <p:stCondLst>
                        <p:cond delay="0"/>
                      </p:stCondLst>
                      <p:childTnLst>
                        <p:par>
                          <p:cTn id="10" fill="hold">
                            <p:stCondLst>
                              <p:cond delay="0"/>
                            </p:stCondLst>
                            <p:childTnLst>
                              <p:par>
                                <p:cTn id="11" presetClass="mediacall" nodeType="clickEffect" presetSubtype="0" presetID="2" fill="hold">
                                  <p:stCondLst>
                                    <p:cond delay="0"/>
                                  </p:stCondLst>
                                  <p:childTnLst>
                                    <p:cmd type="call" cmd="togglePause">
                                      <p:cBhvr>
                                        <p:cTn id="12" dur="1" fill="hold"/>
                                        <p:tgtEl>
                                          <p:spTgt spid="1271"/>
                                        </p:tgtEl>
                                      </p:cBhvr>
                                    </p:cmd>
                                  </p:childTnLst>
                                </p:cTn>
                              </p:par>
                            </p:childTnLst>
                          </p:cTn>
                        </p:par>
                      </p:childTnLst>
                    </p:cTn>
                  </p:par>
                </p:childTnLst>
              </p:cTn>
              <p:nextCondLst>
                <p:cond delay="0" evt="onClick">
                  <p:tgtEl>
                    <p:spTgt spid="1271"/>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E2E2E2"/>
        </a:solidFill>
      </p:bgPr>
    </p:bg>
    <p:spTree>
      <p:nvGrpSpPr>
        <p:cNvPr id="1" name=""/>
        <p:cNvGrpSpPr/>
        <p:nvPr/>
      </p:nvGrpSpPr>
      <p:grpSpPr>
        <a:xfrm>
          <a:off x="0" y="0"/>
          <a:ext cx="0" cy="0"/>
          <a:chOff x="0" y="0"/>
          <a:chExt cx="0" cy="0"/>
        </a:xfrm>
      </p:grpSpPr>
      <p:pic>
        <p:nvPicPr>
          <p:cNvPr id="469" name="c1-10.mov" descr="c1-10.mov"/>
          <p:cNvPicPr>
            <a:picLocks noChangeAspect="0"/>
          </p:cNvPicPr>
          <p:nvPr>
            <a:videoFile r:link="rId2"/>
            <p:extLst>
              <p:ext uri="{DAA4B4D4-6D71-4841-9C94-3DE7FCFB9230}">
                <p14:media xmlns:p14="http://schemas.microsoft.com/office/powerpoint/2010/main" r:embed="rId3"/>
              </p:ext>
            </p:extLst>
          </p:nvPr>
        </p:nvPicPr>
        <p:blipFill>
          <a:blip r:embed="rId4">
            <a:extLst/>
          </a:blip>
          <a:stretch>
            <a:fillRect/>
          </a:stretch>
        </p:blipFill>
        <p:spPr>
          <a:xfrm>
            <a:off x="0" y="0"/>
            <a:ext cx="24384000" cy="13716001"/>
          </a:xfrm>
          <a:prstGeom prst="rect">
            <a:avLst/>
          </a:prstGeom>
          <a:ln w="12700">
            <a:miter lim="400000"/>
          </a:ln>
        </p:spPr>
      </p:pic>
      <p:pic>
        <p:nvPicPr>
          <p:cNvPr id="470" name="L-9.mov" descr="L-9.mov"/>
          <p:cNvPicPr>
            <a:picLocks noChangeAspect="0"/>
          </p:cNvPicPr>
          <p:nvPr>
            <a:videoFile r:link="rId5"/>
            <p:extLst>
              <p:ext uri="{DAA4B4D4-6D71-4841-9C94-3DE7FCFB9230}">
                <p14:media xmlns:p14="http://schemas.microsoft.com/office/powerpoint/2010/main" r:embed="rId6"/>
              </p:ext>
            </p:extLst>
          </p:nvPr>
        </p:nvPicPr>
        <p:blipFill>
          <a:blip r:embed="rId7">
            <a:extLst/>
          </a:blip>
          <a:stretch>
            <a:fillRect/>
          </a:stretch>
        </p:blipFill>
        <p:spPr>
          <a:xfrm>
            <a:off x="18413579" y="8726605"/>
            <a:ext cx="6350001" cy="6350001"/>
          </a:xfrm>
          <a:prstGeom prst="rect">
            <a:avLst/>
          </a:prstGeom>
          <a:ln w="12700">
            <a:miter lim="400000"/>
          </a:ln>
        </p:spPr>
      </p:pic>
      <p:sp>
        <p:nvSpPr>
          <p:cNvPr id="471" name="Brand…"/>
          <p:cNvSpPr txBox="1"/>
          <p:nvPr/>
        </p:nvSpPr>
        <p:spPr>
          <a:xfrm>
            <a:off x="11946077" y="3547110"/>
            <a:ext cx="11682219" cy="662178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ct val="70000"/>
              </a:lnSpc>
              <a:defRPr spc="-959" sz="24000">
                <a:solidFill>
                  <a:srgbClr val="000000"/>
                </a:solidFill>
                <a:latin typeface="Outfit Thin Light"/>
                <a:ea typeface="Outfit Thin Light"/>
                <a:cs typeface="Outfit Thin Light"/>
                <a:sym typeface="Outfit Thin Light"/>
              </a:defRPr>
            </a:pPr>
            <a:r>
              <a:t>Brand</a:t>
            </a:r>
          </a:p>
          <a:p>
            <a:pPr algn="l">
              <a:lnSpc>
                <a:spcPct val="70000"/>
              </a:lnSpc>
              <a:defRPr spc="-959" sz="24000">
                <a:solidFill>
                  <a:srgbClr val="000000"/>
                </a:solidFill>
                <a:latin typeface="Outfit Thin Light"/>
                <a:ea typeface="Outfit Thin Light"/>
                <a:cs typeface="Outfit Thin Light"/>
                <a:sym typeface="Outfit Thin Light"/>
              </a:defRPr>
            </a:pPr>
            <a:r>
              <a:t>Strategy</a:t>
            </a:r>
          </a:p>
        </p:txBody>
      </p:sp>
      <p:sp>
        <p:nvSpPr>
          <p:cNvPr id="472" name="On January 2024"/>
          <p:cNvSpPr txBox="1"/>
          <p:nvPr/>
        </p:nvSpPr>
        <p:spPr>
          <a:xfrm>
            <a:off x="18628848" y="762000"/>
            <a:ext cx="5005852" cy="609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r">
              <a:lnSpc>
                <a:spcPct val="90000"/>
              </a:lnSpc>
              <a:defRPr spc="-64" sz="3200">
                <a:solidFill>
                  <a:srgbClr val="333241"/>
                </a:solidFill>
                <a:latin typeface="Outfit Thin Regular"/>
                <a:ea typeface="Outfit Thin Regular"/>
                <a:cs typeface="Outfit Thin Regular"/>
                <a:sym typeface="Outfit Thin Regular"/>
              </a:defRPr>
            </a:lvl1pPr>
          </a:lstStyle>
          <a:p>
            <a:pPr/>
            <a:r>
              <a:t>On January 2024</a:t>
            </a:r>
          </a:p>
        </p:txBody>
      </p:sp>
      <p:grpSp>
        <p:nvGrpSpPr>
          <p:cNvPr id="475" name="Logo"/>
          <p:cNvGrpSpPr/>
          <p:nvPr/>
        </p:nvGrpSpPr>
        <p:grpSpPr>
          <a:xfrm>
            <a:off x="709590" y="619156"/>
            <a:ext cx="2142575" cy="895288"/>
            <a:chOff x="0" y="0"/>
            <a:chExt cx="2142574" cy="895287"/>
          </a:xfrm>
        </p:grpSpPr>
        <p:sp>
          <p:nvSpPr>
            <p:cNvPr id="473" name="Group"/>
            <p:cNvSpPr/>
            <p:nvPr/>
          </p:nvSpPr>
          <p:spPr>
            <a:xfrm flipH="1" rot="8100000">
              <a:off x="193246" y="68977"/>
              <a:ext cx="508796" cy="7573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10756" y="0"/>
                    <a:pt x="10712" y="15"/>
                    <a:pt x="10692" y="47"/>
                  </a:cubicBezTo>
                  <a:lnTo>
                    <a:pt x="1264" y="15519"/>
                  </a:lnTo>
                  <a:cubicBezTo>
                    <a:pt x="1219" y="15592"/>
                    <a:pt x="1345" y="15659"/>
                    <a:pt x="1439" y="15612"/>
                  </a:cubicBezTo>
                  <a:cubicBezTo>
                    <a:pt x="5951" y="13347"/>
                    <a:pt x="15677" y="13362"/>
                    <a:pt x="20161" y="15612"/>
                  </a:cubicBezTo>
                  <a:cubicBezTo>
                    <a:pt x="20255" y="15659"/>
                    <a:pt x="20381" y="15592"/>
                    <a:pt x="20336" y="15519"/>
                  </a:cubicBezTo>
                  <a:lnTo>
                    <a:pt x="10908" y="47"/>
                  </a:lnTo>
                  <a:cubicBezTo>
                    <a:pt x="10888" y="15"/>
                    <a:pt x="10844" y="0"/>
                    <a:pt x="10800" y="0"/>
                  </a:cubicBezTo>
                  <a:close/>
                  <a:moveTo>
                    <a:pt x="10800" y="14353"/>
                  </a:moveTo>
                  <a:cubicBezTo>
                    <a:pt x="4836" y="14353"/>
                    <a:pt x="0" y="15976"/>
                    <a:pt x="0" y="17980"/>
                  </a:cubicBezTo>
                  <a:cubicBezTo>
                    <a:pt x="0" y="19983"/>
                    <a:pt x="4836" y="21600"/>
                    <a:pt x="10800" y="21600"/>
                  </a:cubicBezTo>
                  <a:cubicBezTo>
                    <a:pt x="16764" y="21600"/>
                    <a:pt x="21600" y="19983"/>
                    <a:pt x="21600" y="17980"/>
                  </a:cubicBezTo>
                  <a:cubicBezTo>
                    <a:pt x="21600" y="15976"/>
                    <a:pt x="16764" y="14353"/>
                    <a:pt x="10800" y="14353"/>
                  </a:cubicBezTo>
                  <a:close/>
                </a:path>
              </a:pathLst>
            </a:custGeom>
            <a:solidFill>
              <a:srgbClr val="000000"/>
            </a:solidFill>
            <a:ln w="12700" cap="flat">
              <a:noFill/>
              <a:miter lim="400000"/>
            </a:ln>
            <a:effectLst/>
          </p:spPr>
          <p:txBody>
            <a:bodyPr wrap="square" lIns="50800" tIns="50800" rIns="50800" bIns="50800" numCol="1" anchor="ctr">
              <a:noAutofit/>
            </a:bodyPr>
            <a:lstStyle/>
            <a:p>
              <a:pPr defTabSz="825500">
                <a:defRPr sz="3200">
                  <a:solidFill>
                    <a:srgbClr val="FFFFFF"/>
                  </a:solidFill>
                  <a:latin typeface="Archivo SemiBold Medium"/>
                  <a:ea typeface="Archivo SemiBold Medium"/>
                  <a:cs typeface="Archivo SemiBold Medium"/>
                  <a:sym typeface="Archivo SemiBold Medium"/>
                </a:defRPr>
              </a:pPr>
            </a:p>
          </p:txBody>
        </p:sp>
        <p:sp>
          <p:nvSpPr>
            <p:cNvPr id="474" name="Conly"/>
            <p:cNvSpPr/>
            <p:nvPr/>
          </p:nvSpPr>
          <p:spPr>
            <a:xfrm>
              <a:off x="872574" y="142843"/>
              <a:ext cx="1270001"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ct val="90000"/>
                </a:lnSpc>
                <a:defRPr sz="3200">
                  <a:solidFill>
                    <a:srgbClr val="000000"/>
                  </a:solidFill>
                  <a:latin typeface="Outfit Thin SemiBold"/>
                  <a:ea typeface="Outfit Thin SemiBold"/>
                  <a:cs typeface="Outfit Thin SemiBold"/>
                  <a:sym typeface="Outfit Thin SemiBold"/>
                </a:defRPr>
              </a:lvl1pPr>
            </a:lstStyle>
            <a:p>
              <a:pPr/>
              <a:r>
                <a:t>Conly</a:t>
              </a:r>
            </a:p>
          </p:txBody>
        </p:sp>
      </p:grpSp>
      <p:pic>
        <p:nvPicPr>
          <p:cNvPr id="476" name="Image" descr="Image"/>
          <p:cNvPicPr>
            <a:picLocks noChangeAspect="0"/>
          </p:cNvPicPr>
          <p:nvPr/>
        </p:nvPicPr>
        <p:blipFill>
          <a:blip r:embed="rId8">
            <a:extLst/>
          </a:blip>
          <a:srcRect l="0" t="23" r="0" b="23"/>
          <a:stretch>
            <a:fillRect/>
          </a:stretch>
        </p:blipFill>
        <p:spPr>
          <a:xfrm>
            <a:off x="762255" y="2031602"/>
            <a:ext cx="10673004" cy="10668001"/>
          </a:xfrm>
          <a:prstGeom prst="rect">
            <a:avLst/>
          </a:prstGeom>
          <a:ln w="12700">
            <a:miter lim="400000"/>
          </a:ln>
        </p:spPr>
      </p:pic>
      <p:sp>
        <p:nvSpPr>
          <p:cNvPr id="477" name="👩🏼💻Designer"/>
          <p:cNvSpPr/>
          <p:nvPr/>
        </p:nvSpPr>
        <p:spPr>
          <a:xfrm rot="20760000">
            <a:off x="10024423" y="2964082"/>
            <a:ext cx="3089576" cy="1270001"/>
          </a:xfrm>
          <a:prstGeom prst="roundRect">
            <a:avLst>
              <a:gd name="adj" fmla="val 20616"/>
            </a:avLst>
          </a:prstGeom>
          <a:solidFill>
            <a:srgbClr val="EC6740"/>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defTabSz="825500">
              <a:defRPr sz="3200">
                <a:solidFill>
                  <a:srgbClr val="FFFFFF"/>
                </a:solidFill>
                <a:latin typeface="Archivo SemiBold Medium"/>
                <a:ea typeface="Archivo SemiBold Medium"/>
                <a:cs typeface="Archivo SemiBold Medium"/>
                <a:sym typeface="Archivo SemiBold Medium"/>
              </a:defRPr>
            </a:lvl1pPr>
          </a:lstStyle>
          <a:p>
            <a:pPr/>
            <a:r>
              <a:t>👩🏼‍💻Designer</a:t>
            </a:r>
          </a:p>
        </p:txBody>
      </p:sp>
      <p:sp>
        <p:nvSpPr>
          <p:cNvPr id="478" name="Cras justo odio, dapibus ac facilisis in, egestas eget quam. Etiam porta sem malesuada magna mollis euismod."/>
          <p:cNvSpPr txBox="1"/>
          <p:nvPr/>
        </p:nvSpPr>
        <p:spPr>
          <a:xfrm>
            <a:off x="15499565" y="10807424"/>
            <a:ext cx="7106563" cy="13970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120000"/>
              </a:lnSpc>
              <a:defRPr spc="72">
                <a:solidFill>
                  <a:srgbClr val="010203"/>
                </a:solidFill>
                <a:latin typeface="Outfit Thin Light"/>
                <a:ea typeface="Outfit Thin Light"/>
                <a:cs typeface="Outfit Thin Light"/>
                <a:sym typeface="Outfit Thin Light"/>
              </a:defRPr>
            </a:lvl1pPr>
          </a:lstStyle>
          <a:p>
            <a:pPr/>
            <a:r>
              <a:t>Cras justo odio, dapibus ac facilisis in, egestas eget quam. Etiam porta sem malesuada magna mollis euismod.</a:t>
            </a:r>
          </a:p>
        </p:txBody>
      </p:sp>
      <p:sp>
        <p:nvSpPr>
          <p:cNvPr id="479" name="motivated"/>
          <p:cNvSpPr/>
          <p:nvPr/>
        </p:nvSpPr>
        <p:spPr>
          <a:xfrm rot="562963">
            <a:off x="10647212" y="1436822"/>
            <a:ext cx="3089576" cy="1270001"/>
          </a:xfrm>
          <a:prstGeom prst="roundRect">
            <a:avLst>
              <a:gd name="adj" fmla="val 20616"/>
            </a:avLst>
          </a:prstGeom>
          <a:solidFill>
            <a:srgbClr val="000000"/>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defTabSz="825500">
              <a:defRPr sz="3200">
                <a:solidFill>
                  <a:srgbClr val="FFFFFF"/>
                </a:solidFill>
                <a:latin typeface="Outfit Thin Regular"/>
                <a:ea typeface="Outfit Thin Regular"/>
                <a:cs typeface="Outfit Thin Regular"/>
                <a:sym typeface="Outfit Thin Regular"/>
              </a:defRPr>
            </a:lvl1pPr>
          </a:lstStyle>
          <a:p>
            <a:pPr/>
            <a:r>
              <a:t>motivated</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mediacall" nodeType="afterEffect" presetSubtype="0" presetID="1" grpId="1" fill="hold">
                                  <p:stCondLst>
                                    <p:cond delay="0"/>
                                  </p:stCondLst>
                                  <p:childTnLst>
                                    <p:cmd type="call" cmd="playFrom(0.0)">
                                      <p:cBhvr>
                                        <p:cTn id="6" dur="1000" fill="hold"/>
                                        <p:tgtEl>
                                          <p:spTgt spid="469"/>
                                        </p:tgtEl>
                                      </p:cBhvr>
                                    </p:cmd>
                                  </p:childTnLst>
                                </p:cTn>
                              </p:par>
                            </p:childTnLst>
                          </p:cTn>
                        </p:par>
                        <p:par>
                          <p:cTn id="7" fill="hold">
                            <p:stCondLst>
                              <p:cond delay="1000"/>
                            </p:stCondLst>
                            <p:childTnLst>
                              <p:par>
                                <p:cTn id="8" presetClass="mediacall" nodeType="afterEffect" presetSubtype="0" presetID="1" grpId="2" fill="hold">
                                  <p:stCondLst>
                                    <p:cond delay="0"/>
                                  </p:stCondLst>
                                  <p:childTnLst>
                                    <p:cmd type="call" cmd="playFrom(0.0)">
                                      <p:cBhvr>
                                        <p:cTn id="9" dur="833" fill="hold"/>
                                        <p:tgtEl>
                                          <p:spTgt spid="470"/>
                                        </p:tgtEl>
                                      </p:cBhvr>
                                    </p:cmd>
                                  </p:childTnLst>
                                </p:cTn>
                              </p:par>
                            </p:childTnLst>
                          </p:cTn>
                        </p:par>
                      </p:childTnLst>
                    </p:cTn>
                  </p:par>
                </p:childTnLst>
              </p:cTn>
              <p:prevCondLst>
                <p:cond evt="onPrev">
                  <p:tgtEl>
                    <p:sldTgt/>
                  </p:tgtEl>
                </p:cond>
              </p:prevCondLst>
              <p:nextCondLst>
                <p:cond evt="onNext">
                  <p:tgtEl>
                    <p:sldTgt/>
                  </p:tgtEl>
                </p:cond>
              </p:nextCondLst>
            </p:seq>
            <p:video fullScrn="0">
              <p:cMediaNode mute="0" showWhenStopped="1" numSld="1" vol="100000">
                <p:cTn id="10" fill="hold" display="0">
                  <p:stCondLst>
                    <p:cond delay="indefinite"/>
                  </p:stCondLst>
                </p:cTn>
                <p:tgtEl>
                  <p:spTgt spid="469"/>
                </p:tgtEl>
              </p:cMediaNode>
            </p:video>
            <p:seq concurrent="1" prevAc="none" nextAc="seek">
              <p:cTn id="11" evtFilter="cancelBubble" nodeType="interactiveSeq" restart="whenNotActive" fill="hold">
                <p:stCondLst>
                  <p:cond delay="0" evt="onClick">
                    <p:tgtEl>
                      <p:spTgt spid="469"/>
                    </p:tgtEl>
                  </p:cond>
                </p:stCondLst>
                <p:endSync delay="0" evt="end">
                  <p:rtn val="all"/>
                </p:endSync>
                <p:childTnLst>
                  <p:par>
                    <p:cTn id="12" fill="hold">
                      <p:stCondLst>
                        <p:cond delay="0"/>
                      </p:stCondLst>
                      <p:childTnLst>
                        <p:par>
                          <p:cTn id="13" fill="hold">
                            <p:stCondLst>
                              <p:cond delay="0"/>
                            </p:stCondLst>
                            <p:childTnLst>
                              <p:par>
                                <p:cTn id="14" presetClass="mediacall" nodeType="clickEffect" presetSubtype="0" presetID="2" fill="hold">
                                  <p:stCondLst>
                                    <p:cond delay="0"/>
                                  </p:stCondLst>
                                  <p:childTnLst>
                                    <p:cmd type="call" cmd="togglePause">
                                      <p:cBhvr>
                                        <p:cTn id="15" dur="1" fill="hold"/>
                                        <p:tgtEl>
                                          <p:spTgt spid="469"/>
                                        </p:tgtEl>
                                      </p:cBhvr>
                                    </p:cmd>
                                  </p:childTnLst>
                                </p:cTn>
                              </p:par>
                            </p:childTnLst>
                          </p:cTn>
                        </p:par>
                      </p:childTnLst>
                    </p:cTn>
                  </p:par>
                </p:childTnLst>
              </p:cTn>
              <p:nextCondLst>
                <p:cond delay="0" evt="onClick">
                  <p:tgtEl>
                    <p:spTgt spid="469"/>
                  </p:tgtEl>
                </p:cond>
              </p:nextCondLst>
            </p:seq>
            <p:video fullScrn="0">
              <p:cMediaNode mute="0" showWhenStopped="1" numSld="1" vol="100000">
                <p:cTn id="16" fill="hold" display="0">
                  <p:stCondLst>
                    <p:cond delay="indefinite"/>
                  </p:stCondLst>
                </p:cTn>
                <p:tgtEl>
                  <p:spTgt spid="470"/>
                </p:tgtEl>
              </p:cMediaNode>
            </p:video>
            <p:seq concurrent="1" prevAc="none" nextAc="seek">
              <p:cTn id="17" evtFilter="cancelBubble" nodeType="interactiveSeq" restart="whenNotActive" fill="hold">
                <p:stCondLst>
                  <p:cond delay="0" evt="onClick">
                    <p:tgtEl>
                      <p:spTgt spid="470"/>
                    </p:tgtEl>
                  </p:cond>
                </p:stCondLst>
                <p:endSync delay="0" evt="end">
                  <p:rtn val="all"/>
                </p:endSync>
                <p:childTnLst>
                  <p:par>
                    <p:cTn id="18" fill="hold">
                      <p:stCondLst>
                        <p:cond delay="0"/>
                      </p:stCondLst>
                      <p:childTnLst>
                        <p:par>
                          <p:cTn id="19" fill="hold">
                            <p:stCondLst>
                              <p:cond delay="0"/>
                            </p:stCondLst>
                            <p:childTnLst>
                              <p:par>
                                <p:cTn id="20" presetClass="mediacall" nodeType="clickEffect" presetSubtype="0" presetID="2" fill="hold">
                                  <p:stCondLst>
                                    <p:cond delay="0"/>
                                  </p:stCondLst>
                                  <p:childTnLst>
                                    <p:cmd type="call" cmd="togglePause">
                                      <p:cBhvr>
                                        <p:cTn id="21" dur="1" fill="hold"/>
                                        <p:tgtEl>
                                          <p:spTgt spid="470"/>
                                        </p:tgtEl>
                                      </p:cBhvr>
                                    </p:cmd>
                                  </p:childTnLst>
                                </p:cTn>
                              </p:par>
                            </p:childTnLst>
                          </p:cTn>
                        </p:par>
                      </p:childTnLst>
                    </p:cTn>
                  </p:par>
                </p:childTnLst>
              </p:cTn>
              <p:nextCondLst>
                <p:cond delay="0" evt="onClick">
                  <p:tgtEl>
                    <p:spTgt spid="470"/>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E2E2E2"/>
        </a:solidFill>
      </p:bgPr>
    </p:bg>
    <p:spTree>
      <p:nvGrpSpPr>
        <p:cNvPr id="1" name=""/>
        <p:cNvGrpSpPr/>
        <p:nvPr/>
      </p:nvGrpSpPr>
      <p:grpSpPr>
        <a:xfrm>
          <a:off x="0" y="0"/>
          <a:ext cx="0" cy="0"/>
          <a:chOff x="0" y="0"/>
          <a:chExt cx="0" cy="0"/>
        </a:xfrm>
      </p:grpSpPr>
      <p:pic>
        <p:nvPicPr>
          <p:cNvPr id="1278" name="c1-7.mov" descr="c1-7.mov"/>
          <p:cNvPicPr>
            <a:picLocks noChangeAspect="0"/>
          </p:cNvPicPr>
          <p:nvPr>
            <a:videoFile r:link="rId2"/>
            <p:extLst>
              <p:ext uri="{DAA4B4D4-6D71-4841-9C94-3DE7FCFB9230}">
                <p14:media xmlns:p14="http://schemas.microsoft.com/office/powerpoint/2010/main" r:embed="rId3"/>
              </p:ext>
            </p:extLst>
          </p:nvPr>
        </p:nvPicPr>
        <p:blipFill>
          <a:blip r:embed="rId4">
            <a:extLst/>
          </a:blip>
          <a:stretch>
            <a:fillRect/>
          </a:stretch>
        </p:blipFill>
        <p:spPr>
          <a:xfrm>
            <a:off x="0" y="0"/>
            <a:ext cx="24384000" cy="13716000"/>
          </a:xfrm>
          <a:prstGeom prst="rect">
            <a:avLst/>
          </a:prstGeom>
          <a:ln w="12700">
            <a:miter lim="400000"/>
          </a:ln>
        </p:spPr>
      </p:pic>
      <p:sp>
        <p:nvSpPr>
          <p:cNvPr id="1279" name="Cras mattis consectetur purus sit amet fermentum. Aenean eu leo quam. Pellentesque ornare sem lacinia quam venenatis vestibulum."/>
          <p:cNvSpPr txBox="1"/>
          <p:nvPr/>
        </p:nvSpPr>
        <p:spPr>
          <a:xfrm>
            <a:off x="18038154" y="5664200"/>
            <a:ext cx="5005852" cy="2311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120000"/>
              </a:lnSpc>
              <a:defRPr spc="72">
                <a:solidFill>
                  <a:srgbClr val="010203"/>
                </a:solidFill>
                <a:latin typeface="Outfit Thin Light"/>
                <a:ea typeface="Outfit Thin Light"/>
                <a:cs typeface="Outfit Thin Light"/>
                <a:sym typeface="Outfit Thin Light"/>
              </a:defRPr>
            </a:lvl1pPr>
          </a:lstStyle>
          <a:p>
            <a:pPr/>
            <a:r>
              <a:t>Cras mattis consectetur purus sit amet fermentum. Aenean eu leo quam. Pellentesque ornare sem lacinia quam venenatis vestibulum.</a:t>
            </a:r>
          </a:p>
        </p:txBody>
      </p:sp>
      <p:sp>
        <p:nvSpPr>
          <p:cNvPr id="1280" name="06"/>
          <p:cNvSpPr/>
          <p:nvPr/>
        </p:nvSpPr>
        <p:spPr>
          <a:xfrm>
            <a:off x="20073542" y="3401224"/>
            <a:ext cx="1524001" cy="1524001"/>
          </a:xfrm>
          <a:prstGeom prst="rect">
            <a:avLst/>
          </a:prstGeom>
          <a:solidFill>
            <a:srgbClr val="FFFFFF"/>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defTabSz="825500">
              <a:defRPr sz="3200">
                <a:solidFill>
                  <a:srgbClr val="000000"/>
                </a:solidFill>
                <a:latin typeface="Outfit Thin Light"/>
                <a:ea typeface="Outfit Thin Light"/>
                <a:cs typeface="Outfit Thin Light"/>
                <a:sym typeface="Outfit Thin Light"/>
              </a:defRPr>
            </a:lvl1pPr>
          </a:lstStyle>
          <a:p>
            <a:pPr/>
            <a:r>
              <a:t>06</a:t>
            </a:r>
          </a:p>
        </p:txBody>
      </p:sp>
      <p:sp>
        <p:nvSpPr>
          <p:cNvPr id="1281" name="Line"/>
          <p:cNvSpPr/>
          <p:nvPr/>
        </p:nvSpPr>
        <p:spPr>
          <a:xfrm>
            <a:off x="18025454" y="4163224"/>
            <a:ext cx="1524001" cy="1"/>
          </a:xfrm>
          <a:prstGeom prst="line">
            <a:avLst/>
          </a:prstGeom>
          <a:ln w="25400">
            <a:solidFill>
              <a:srgbClr val="000000"/>
            </a:solidFill>
            <a:miter lim="400000"/>
          </a:ln>
        </p:spPr>
        <p:txBody>
          <a:bodyPr lIns="50800" tIns="50800" rIns="50800" bIns="50800" anchor="ctr"/>
          <a:lstStyle/>
          <a:p>
            <a:pPr/>
          </a:p>
        </p:txBody>
      </p:sp>
      <p:sp>
        <p:nvSpPr>
          <p:cNvPr id="1282" name="Moodboard"/>
          <p:cNvSpPr txBox="1"/>
          <p:nvPr/>
        </p:nvSpPr>
        <p:spPr>
          <a:xfrm>
            <a:off x="18620303" y="762000"/>
            <a:ext cx="5005852" cy="609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r">
              <a:lnSpc>
                <a:spcPct val="90000"/>
              </a:lnSpc>
              <a:defRPr spc="-64" sz="3200">
                <a:solidFill>
                  <a:srgbClr val="000000"/>
                </a:solidFill>
                <a:latin typeface="Outfit Thin Regular"/>
                <a:ea typeface="Outfit Thin Regular"/>
                <a:cs typeface="Outfit Thin Regular"/>
                <a:sym typeface="Outfit Thin Regular"/>
              </a:defRPr>
            </a:lvl1pPr>
          </a:lstStyle>
          <a:p>
            <a:pPr/>
            <a:r>
              <a:t>Moodboard</a:t>
            </a:r>
          </a:p>
        </p:txBody>
      </p:sp>
      <p:pic>
        <p:nvPicPr>
          <p:cNvPr id="1283" name="PlaceholderImage.png" descr="PlaceholderImage.png"/>
          <p:cNvPicPr>
            <a:picLocks noChangeAspect="0"/>
          </p:cNvPicPr>
          <p:nvPr/>
        </p:nvPicPr>
        <p:blipFill>
          <a:blip r:embed="rId5">
            <a:extLst/>
          </a:blip>
          <a:srcRect l="0" t="18047" r="0" b="18047"/>
          <a:stretch>
            <a:fillRect/>
          </a:stretch>
        </p:blipFill>
        <p:spPr>
          <a:xfrm>
            <a:off x="8380955" y="851495"/>
            <a:ext cx="9140034" cy="5840920"/>
          </a:xfrm>
          <a:prstGeom prst="rect">
            <a:avLst/>
          </a:prstGeom>
          <a:ln w="12700">
            <a:miter lim="400000"/>
          </a:ln>
        </p:spPr>
      </p:pic>
      <p:pic>
        <p:nvPicPr>
          <p:cNvPr id="1284" name="PlaceholderImage.png" descr="PlaceholderImage.png"/>
          <p:cNvPicPr>
            <a:picLocks noChangeAspect="0"/>
          </p:cNvPicPr>
          <p:nvPr/>
        </p:nvPicPr>
        <p:blipFill>
          <a:blip r:embed="rId5">
            <a:extLst/>
          </a:blip>
          <a:srcRect l="20174" t="0" r="20174" b="0"/>
          <a:stretch>
            <a:fillRect/>
          </a:stretch>
        </p:blipFill>
        <p:spPr>
          <a:xfrm>
            <a:off x="771235" y="853479"/>
            <a:ext cx="7117972" cy="11932764"/>
          </a:xfrm>
          <a:prstGeom prst="rect">
            <a:avLst/>
          </a:prstGeom>
          <a:ln w="12700">
            <a:miter lim="400000"/>
          </a:ln>
        </p:spPr>
      </p:pic>
      <p:pic>
        <p:nvPicPr>
          <p:cNvPr id="1285" name="PlaceholderImage.png" descr="PlaceholderImage.png"/>
          <p:cNvPicPr>
            <a:picLocks noChangeAspect="0"/>
          </p:cNvPicPr>
          <p:nvPr/>
        </p:nvPicPr>
        <p:blipFill>
          <a:blip r:embed="rId5">
            <a:extLst/>
          </a:blip>
          <a:srcRect l="0" t="18041" r="0" b="18041"/>
          <a:stretch>
            <a:fillRect/>
          </a:stretch>
        </p:blipFill>
        <p:spPr>
          <a:xfrm>
            <a:off x="8393655" y="6960195"/>
            <a:ext cx="9140034" cy="5842001"/>
          </a:xfrm>
          <a:prstGeom prst="rect">
            <a:avLst/>
          </a:prstGeom>
          <a:ln w="12700">
            <a:miter lim="400000"/>
          </a:ln>
        </p:spPr>
      </p:pic>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mediacall" nodeType="afterEffect" presetSubtype="0" presetID="1" grpId="1" fill="hold">
                                  <p:stCondLst>
                                    <p:cond delay="0"/>
                                  </p:stCondLst>
                                  <p:childTnLst>
                                    <p:cmd type="call" cmd="playFrom(0.0)">
                                      <p:cBhvr>
                                        <p:cTn id="6" dur="1000" fill="hold"/>
                                        <p:tgtEl>
                                          <p:spTgt spid="1278"/>
                                        </p:tgtEl>
                                      </p:cBhvr>
                                    </p:cmd>
                                  </p:childTnLst>
                                </p:cTn>
                              </p:par>
                            </p:childTnLst>
                          </p:cTn>
                        </p:par>
                      </p:childTnLst>
                    </p:cTn>
                  </p:par>
                </p:childTnLst>
              </p:cTn>
              <p:prevCondLst>
                <p:cond evt="onPrev">
                  <p:tgtEl>
                    <p:sldTgt/>
                  </p:tgtEl>
                </p:cond>
              </p:prevCondLst>
              <p:nextCondLst>
                <p:cond evt="onNext">
                  <p:tgtEl>
                    <p:sldTgt/>
                  </p:tgtEl>
                </p:cond>
              </p:nextCondLst>
            </p:seq>
            <p:video fullScrn="0">
              <p:cMediaNode mute="0" showWhenStopped="1" numSld="1" vol="100000">
                <p:cTn id="7" fill="hold" display="0">
                  <p:stCondLst>
                    <p:cond delay="indefinite"/>
                  </p:stCondLst>
                </p:cTn>
                <p:tgtEl>
                  <p:spTgt spid="1278"/>
                </p:tgtEl>
              </p:cMediaNode>
            </p:video>
            <p:seq concurrent="1" prevAc="none" nextAc="seek">
              <p:cTn id="8" evtFilter="cancelBubble" nodeType="interactiveSeq" restart="whenNotActive" fill="hold">
                <p:stCondLst>
                  <p:cond delay="0" evt="onClick">
                    <p:tgtEl>
                      <p:spTgt spid="1278"/>
                    </p:tgtEl>
                  </p:cond>
                </p:stCondLst>
                <p:endSync delay="0" evt="end">
                  <p:rtn val="all"/>
                </p:endSync>
                <p:childTnLst>
                  <p:par>
                    <p:cTn id="9" fill="hold">
                      <p:stCondLst>
                        <p:cond delay="0"/>
                      </p:stCondLst>
                      <p:childTnLst>
                        <p:par>
                          <p:cTn id="10" fill="hold">
                            <p:stCondLst>
                              <p:cond delay="0"/>
                            </p:stCondLst>
                            <p:childTnLst>
                              <p:par>
                                <p:cTn id="11" presetClass="mediacall" nodeType="clickEffect" presetSubtype="0" presetID="2" fill="hold">
                                  <p:stCondLst>
                                    <p:cond delay="0"/>
                                  </p:stCondLst>
                                  <p:childTnLst>
                                    <p:cmd type="call" cmd="togglePause">
                                      <p:cBhvr>
                                        <p:cTn id="12" dur="1" fill="hold"/>
                                        <p:tgtEl>
                                          <p:spTgt spid="1278"/>
                                        </p:tgtEl>
                                      </p:cBhvr>
                                    </p:cmd>
                                  </p:childTnLst>
                                </p:cTn>
                              </p:par>
                            </p:childTnLst>
                          </p:cTn>
                        </p:par>
                      </p:childTnLst>
                    </p:cTn>
                  </p:par>
                </p:childTnLst>
              </p:cTn>
              <p:nextCondLst>
                <p:cond delay="0" evt="onClick">
                  <p:tgtEl>
                    <p:spTgt spid="1278"/>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E2E2E2"/>
        </a:solidFill>
      </p:bgPr>
    </p:bg>
    <p:spTree>
      <p:nvGrpSpPr>
        <p:cNvPr id="1" name=""/>
        <p:cNvGrpSpPr/>
        <p:nvPr/>
      </p:nvGrpSpPr>
      <p:grpSpPr>
        <a:xfrm>
          <a:off x="0" y="0"/>
          <a:ext cx="0" cy="0"/>
          <a:chOff x="0" y="0"/>
          <a:chExt cx="0" cy="0"/>
        </a:xfrm>
      </p:grpSpPr>
      <p:pic>
        <p:nvPicPr>
          <p:cNvPr id="1287" name="c1-10.mov" descr="c1-10.mov"/>
          <p:cNvPicPr>
            <a:picLocks noChangeAspect="0"/>
          </p:cNvPicPr>
          <p:nvPr>
            <a:videoFile r:link="rId2"/>
            <p:extLst>
              <p:ext uri="{DAA4B4D4-6D71-4841-9C94-3DE7FCFB9230}">
                <p14:media xmlns:p14="http://schemas.microsoft.com/office/powerpoint/2010/main" r:embed="rId3"/>
              </p:ext>
            </p:extLst>
          </p:nvPr>
        </p:nvPicPr>
        <p:blipFill>
          <a:blip r:embed="rId4">
            <a:extLst/>
          </a:blip>
          <a:stretch>
            <a:fillRect/>
          </a:stretch>
        </p:blipFill>
        <p:spPr>
          <a:xfrm>
            <a:off x="0" y="0"/>
            <a:ext cx="24384000" cy="13716000"/>
          </a:xfrm>
          <a:prstGeom prst="rect">
            <a:avLst/>
          </a:prstGeom>
          <a:ln w="12700">
            <a:miter lim="400000"/>
          </a:ln>
        </p:spPr>
      </p:pic>
      <p:sp>
        <p:nvSpPr>
          <p:cNvPr id="1288" name="Thanks"/>
          <p:cNvSpPr txBox="1"/>
          <p:nvPr/>
        </p:nvSpPr>
        <p:spPr>
          <a:xfrm>
            <a:off x="3922446" y="3606800"/>
            <a:ext cx="16539108" cy="65024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800" sz="40000">
                <a:solidFill>
                  <a:srgbClr val="000000"/>
                </a:solidFill>
                <a:latin typeface="Outfit Thin Light"/>
                <a:ea typeface="Outfit Thin Light"/>
                <a:cs typeface="Outfit Thin Light"/>
                <a:sym typeface="Outfit Thin Light"/>
              </a:defRPr>
            </a:lvl1pPr>
          </a:lstStyle>
          <a:p>
            <a:pPr/>
            <a:r>
              <a:t>Thanks</a:t>
            </a:r>
          </a:p>
        </p:txBody>
      </p:sp>
      <p:sp>
        <p:nvSpPr>
          <p:cNvPr id="1289" name="Square"/>
          <p:cNvSpPr/>
          <p:nvPr/>
        </p:nvSpPr>
        <p:spPr>
          <a:xfrm>
            <a:off x="19568721" y="9009360"/>
            <a:ext cx="1524001" cy="1524001"/>
          </a:xfrm>
          <a:prstGeom prst="rect">
            <a:avLst/>
          </a:prstGeom>
          <a:ln w="25400">
            <a:solidFill>
              <a:srgbClr val="000000"/>
            </a:solidFill>
            <a:miter lim="400000"/>
          </a:ln>
        </p:spPr>
        <p:txBody>
          <a:bodyPr lIns="50800" tIns="50800" rIns="50800" bIns="50800" anchor="ctr"/>
          <a:lstStyle/>
          <a:p>
            <a:pPr defTabSz="825500">
              <a:defRPr sz="6000">
                <a:solidFill>
                  <a:srgbClr val="000000"/>
                </a:solidFill>
                <a:latin typeface="Outfit Thin Light"/>
                <a:ea typeface="Outfit Thin Light"/>
                <a:cs typeface="Outfit Thin Light"/>
                <a:sym typeface="Outfit Thin Light"/>
              </a:defRPr>
            </a:pPr>
          </a:p>
        </p:txBody>
      </p:sp>
      <p:sp>
        <p:nvSpPr>
          <p:cNvPr id="1290" name="Square"/>
          <p:cNvSpPr/>
          <p:nvPr/>
        </p:nvSpPr>
        <p:spPr>
          <a:xfrm>
            <a:off x="19822721" y="9263360"/>
            <a:ext cx="1524001" cy="1524001"/>
          </a:xfrm>
          <a:prstGeom prst="rect">
            <a:avLst/>
          </a:prstGeom>
          <a:solidFill>
            <a:srgbClr val="FFFFFF"/>
          </a:solidFill>
          <a:ln w="12700">
            <a:miter lim="400000"/>
          </a:ln>
        </p:spPr>
        <p:txBody>
          <a:bodyPr lIns="50800" tIns="50800" rIns="50800" bIns="50800" anchor="ctr"/>
          <a:lstStyle/>
          <a:p>
            <a:pPr defTabSz="825500">
              <a:defRPr sz="3200">
                <a:solidFill>
                  <a:srgbClr val="000000"/>
                </a:solidFill>
                <a:latin typeface="Outfit Thin Light"/>
                <a:ea typeface="Outfit Thin Light"/>
                <a:cs typeface="Outfit Thin Light"/>
                <a:sym typeface="Outfit Thin Light"/>
              </a:defRPr>
            </a:pPr>
          </a:p>
        </p:txBody>
      </p:sp>
      <p:pic>
        <p:nvPicPr>
          <p:cNvPr id="1291" name="PlaceholderImage.png" descr="PlaceholderImage.png"/>
          <p:cNvPicPr>
            <a:picLocks noChangeAspect="1"/>
          </p:cNvPicPr>
          <p:nvPr/>
        </p:nvPicPr>
        <p:blipFill>
          <a:blip r:embed="rId5">
            <a:extLst/>
          </a:blip>
          <a:stretch>
            <a:fillRect/>
          </a:stretch>
        </p:blipFill>
        <p:spPr>
          <a:xfrm>
            <a:off x="20073745" y="9514383"/>
            <a:ext cx="1529755" cy="1529756"/>
          </a:xfrm>
          <a:prstGeom prst="rect">
            <a:avLst/>
          </a:prstGeom>
          <a:ln w="12700">
            <a:miter lim="400000"/>
          </a:ln>
        </p:spPr>
      </p:pic>
      <p:sp>
        <p:nvSpPr>
          <p:cNvPr id="1292" name="Carl Swansson, NEW YORK"/>
          <p:cNvSpPr txBox="1"/>
          <p:nvPr/>
        </p:nvSpPr>
        <p:spPr>
          <a:xfrm>
            <a:off x="16005215" y="9847560"/>
            <a:ext cx="3044086" cy="3556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120000"/>
              </a:lnSpc>
              <a:defRPr spc="48" sz="1600">
                <a:solidFill>
                  <a:srgbClr val="010203"/>
                </a:solidFill>
                <a:latin typeface="Outfit Thin Bold"/>
                <a:ea typeface="Outfit Thin Bold"/>
                <a:cs typeface="Outfit Thin Bold"/>
                <a:sym typeface="Outfit Thin Bold"/>
              </a:defRPr>
            </a:lvl1pPr>
          </a:lstStyle>
          <a:p>
            <a:pPr/>
            <a:r>
              <a:t>Carl Swansson, NEW YORK</a:t>
            </a:r>
          </a:p>
        </p:txBody>
      </p:sp>
      <p:sp>
        <p:nvSpPr>
          <p:cNvPr id="1293" name="On January 2024"/>
          <p:cNvSpPr txBox="1"/>
          <p:nvPr/>
        </p:nvSpPr>
        <p:spPr>
          <a:xfrm>
            <a:off x="18620303" y="762000"/>
            <a:ext cx="5005852" cy="609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r">
              <a:lnSpc>
                <a:spcPct val="90000"/>
              </a:lnSpc>
              <a:defRPr spc="-64" sz="3200">
                <a:solidFill>
                  <a:srgbClr val="333241"/>
                </a:solidFill>
                <a:latin typeface="Outfit Thin Regular"/>
                <a:ea typeface="Outfit Thin Regular"/>
                <a:cs typeface="Outfit Thin Regular"/>
                <a:sym typeface="Outfit Thin Regular"/>
              </a:defRPr>
            </a:lvl1pPr>
          </a:lstStyle>
          <a:p>
            <a:pPr/>
            <a:r>
              <a:t>On January 2024</a:t>
            </a:r>
          </a:p>
        </p:txBody>
      </p:sp>
      <p:grpSp>
        <p:nvGrpSpPr>
          <p:cNvPr id="1296" name="Logo"/>
          <p:cNvGrpSpPr/>
          <p:nvPr/>
        </p:nvGrpSpPr>
        <p:grpSpPr>
          <a:xfrm>
            <a:off x="709590" y="619156"/>
            <a:ext cx="2142575" cy="895288"/>
            <a:chOff x="0" y="0"/>
            <a:chExt cx="2142574" cy="895287"/>
          </a:xfrm>
        </p:grpSpPr>
        <p:sp>
          <p:nvSpPr>
            <p:cNvPr id="1294" name="Group"/>
            <p:cNvSpPr/>
            <p:nvPr/>
          </p:nvSpPr>
          <p:spPr>
            <a:xfrm flipH="1" rot="8100000">
              <a:off x="193246" y="68977"/>
              <a:ext cx="508796" cy="7573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10756" y="0"/>
                    <a:pt x="10712" y="15"/>
                    <a:pt x="10692" y="47"/>
                  </a:cubicBezTo>
                  <a:lnTo>
                    <a:pt x="1264" y="15519"/>
                  </a:lnTo>
                  <a:cubicBezTo>
                    <a:pt x="1219" y="15592"/>
                    <a:pt x="1345" y="15659"/>
                    <a:pt x="1439" y="15612"/>
                  </a:cubicBezTo>
                  <a:cubicBezTo>
                    <a:pt x="5951" y="13347"/>
                    <a:pt x="15677" y="13362"/>
                    <a:pt x="20161" y="15612"/>
                  </a:cubicBezTo>
                  <a:cubicBezTo>
                    <a:pt x="20255" y="15659"/>
                    <a:pt x="20381" y="15592"/>
                    <a:pt x="20336" y="15519"/>
                  </a:cubicBezTo>
                  <a:lnTo>
                    <a:pt x="10908" y="47"/>
                  </a:lnTo>
                  <a:cubicBezTo>
                    <a:pt x="10888" y="15"/>
                    <a:pt x="10844" y="0"/>
                    <a:pt x="10800" y="0"/>
                  </a:cubicBezTo>
                  <a:close/>
                  <a:moveTo>
                    <a:pt x="10800" y="14353"/>
                  </a:moveTo>
                  <a:cubicBezTo>
                    <a:pt x="4836" y="14353"/>
                    <a:pt x="0" y="15976"/>
                    <a:pt x="0" y="17980"/>
                  </a:cubicBezTo>
                  <a:cubicBezTo>
                    <a:pt x="0" y="19983"/>
                    <a:pt x="4836" y="21600"/>
                    <a:pt x="10800" y="21600"/>
                  </a:cubicBezTo>
                  <a:cubicBezTo>
                    <a:pt x="16764" y="21600"/>
                    <a:pt x="21600" y="19983"/>
                    <a:pt x="21600" y="17980"/>
                  </a:cubicBezTo>
                  <a:cubicBezTo>
                    <a:pt x="21600" y="15976"/>
                    <a:pt x="16764" y="14353"/>
                    <a:pt x="10800" y="14353"/>
                  </a:cubicBezTo>
                  <a:close/>
                </a:path>
              </a:pathLst>
            </a:custGeom>
            <a:solidFill>
              <a:srgbClr val="000000"/>
            </a:solidFill>
            <a:ln w="12700" cap="flat">
              <a:noFill/>
              <a:miter lim="400000"/>
            </a:ln>
            <a:effectLst/>
          </p:spPr>
          <p:txBody>
            <a:bodyPr wrap="square" lIns="50800" tIns="50800" rIns="50800" bIns="50800" numCol="1" anchor="ctr">
              <a:noAutofit/>
            </a:bodyPr>
            <a:lstStyle/>
            <a:p>
              <a:pPr defTabSz="825500">
                <a:defRPr sz="3200">
                  <a:solidFill>
                    <a:srgbClr val="FFFFFF"/>
                  </a:solidFill>
                  <a:latin typeface="Archivo SemiBold Medium"/>
                  <a:ea typeface="Archivo SemiBold Medium"/>
                  <a:cs typeface="Archivo SemiBold Medium"/>
                  <a:sym typeface="Archivo SemiBold Medium"/>
                </a:defRPr>
              </a:pPr>
            </a:p>
          </p:txBody>
        </p:sp>
        <p:sp>
          <p:nvSpPr>
            <p:cNvPr id="1295" name="Conly"/>
            <p:cNvSpPr/>
            <p:nvPr/>
          </p:nvSpPr>
          <p:spPr>
            <a:xfrm>
              <a:off x="872574" y="142843"/>
              <a:ext cx="1270001"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ct val="90000"/>
                </a:lnSpc>
                <a:defRPr sz="3200">
                  <a:solidFill>
                    <a:srgbClr val="000000"/>
                  </a:solidFill>
                  <a:latin typeface="Outfit Thin SemiBold"/>
                  <a:ea typeface="Outfit Thin SemiBold"/>
                  <a:cs typeface="Outfit Thin SemiBold"/>
                  <a:sym typeface="Outfit Thin SemiBold"/>
                </a:defRPr>
              </a:lvl1pPr>
            </a:lstStyle>
            <a:p>
              <a:pPr/>
              <a:r>
                <a:t>Conly</a:t>
              </a:r>
            </a:p>
          </p:txBody>
        </p:sp>
      </p:grpSp>
      <p:sp>
        <p:nvSpPr>
          <p:cNvPr id="1297" name="@twitter"/>
          <p:cNvSpPr txBox="1"/>
          <p:nvPr/>
        </p:nvSpPr>
        <p:spPr>
          <a:xfrm>
            <a:off x="13267207" y="12171365"/>
            <a:ext cx="1973517" cy="6096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120000"/>
              </a:lnSpc>
              <a:defRPr spc="96" sz="3200">
                <a:solidFill>
                  <a:srgbClr val="000000"/>
                </a:solidFill>
                <a:latin typeface="Outfit Thin Light"/>
                <a:ea typeface="Outfit Thin Light"/>
                <a:cs typeface="Outfit Thin Light"/>
                <a:sym typeface="Outfit Thin Light"/>
              </a:defRPr>
            </a:lvl1pPr>
          </a:lstStyle>
          <a:p>
            <a:pPr/>
            <a:r>
              <a:t>@twitter</a:t>
            </a:r>
          </a:p>
        </p:txBody>
      </p:sp>
      <p:sp>
        <p:nvSpPr>
          <p:cNvPr id="1298" name="you@email.com"/>
          <p:cNvSpPr txBox="1"/>
          <p:nvPr/>
        </p:nvSpPr>
        <p:spPr>
          <a:xfrm>
            <a:off x="9143276" y="12171365"/>
            <a:ext cx="3587934" cy="6096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120000"/>
              </a:lnSpc>
              <a:defRPr spc="96" sz="3200">
                <a:solidFill>
                  <a:srgbClr val="000000"/>
                </a:solidFill>
                <a:latin typeface="Outfit Thin Light"/>
                <a:ea typeface="Outfit Thin Light"/>
                <a:cs typeface="Outfit Thin Light"/>
                <a:sym typeface="Outfit Thin Light"/>
              </a:defRPr>
            </a:lvl1pPr>
          </a:lstStyle>
          <a:p>
            <a:pPr/>
            <a:r>
              <a:t>you@email.com</a:t>
            </a:r>
          </a:p>
        </p:txBody>
      </p:sp>
      <p:sp>
        <p:nvSpPr>
          <p:cNvPr id="1299" name="🦄 Follow me"/>
          <p:cNvSpPr/>
          <p:nvPr/>
        </p:nvSpPr>
        <p:spPr>
          <a:xfrm rot="20760000">
            <a:off x="18525205" y="4974580"/>
            <a:ext cx="3089576" cy="1270001"/>
          </a:xfrm>
          <a:prstGeom prst="roundRect">
            <a:avLst>
              <a:gd name="adj" fmla="val 20616"/>
            </a:avLst>
          </a:prstGeom>
          <a:solidFill>
            <a:srgbClr val="EC6740"/>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defTabSz="825500">
              <a:defRPr sz="3200">
                <a:solidFill>
                  <a:srgbClr val="FFFFFF"/>
                </a:solidFill>
                <a:latin typeface="Outfit Thin Regular"/>
                <a:ea typeface="Outfit Thin Regular"/>
                <a:cs typeface="Outfit Thin Regular"/>
                <a:sym typeface="Outfit Thin Regular"/>
              </a:defRPr>
            </a:lvl1pPr>
          </a:lstStyle>
          <a:p>
            <a:pPr/>
            <a:r>
              <a:t>🦄 Follow me</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mediacall" nodeType="afterEffect" presetSubtype="0" presetID="1" grpId="1" fill="hold">
                                  <p:stCondLst>
                                    <p:cond delay="0"/>
                                  </p:stCondLst>
                                  <p:childTnLst>
                                    <p:cmd type="call" cmd="playFrom(0.0)">
                                      <p:cBhvr>
                                        <p:cTn id="6" dur="1000" fill="hold"/>
                                        <p:tgtEl>
                                          <p:spTgt spid="1287"/>
                                        </p:tgtEl>
                                      </p:cBhvr>
                                    </p:cmd>
                                  </p:childTnLst>
                                </p:cTn>
                              </p:par>
                            </p:childTnLst>
                          </p:cTn>
                        </p:par>
                      </p:childTnLst>
                    </p:cTn>
                  </p:par>
                </p:childTnLst>
              </p:cTn>
              <p:prevCondLst>
                <p:cond evt="onPrev">
                  <p:tgtEl>
                    <p:sldTgt/>
                  </p:tgtEl>
                </p:cond>
              </p:prevCondLst>
              <p:nextCondLst>
                <p:cond evt="onNext">
                  <p:tgtEl>
                    <p:sldTgt/>
                  </p:tgtEl>
                </p:cond>
              </p:nextCondLst>
            </p:seq>
            <p:video fullScrn="0">
              <p:cMediaNode mute="0" showWhenStopped="1" numSld="1" vol="100000">
                <p:cTn id="7" fill="hold" display="0">
                  <p:stCondLst>
                    <p:cond delay="indefinite"/>
                  </p:stCondLst>
                </p:cTn>
                <p:tgtEl>
                  <p:spTgt spid="1287"/>
                </p:tgtEl>
              </p:cMediaNode>
            </p:video>
            <p:seq concurrent="1" prevAc="none" nextAc="seek">
              <p:cTn id="8" evtFilter="cancelBubble" nodeType="interactiveSeq" restart="whenNotActive" fill="hold">
                <p:stCondLst>
                  <p:cond delay="0" evt="onClick">
                    <p:tgtEl>
                      <p:spTgt spid="1287"/>
                    </p:tgtEl>
                  </p:cond>
                </p:stCondLst>
                <p:endSync delay="0" evt="end">
                  <p:rtn val="all"/>
                </p:endSync>
                <p:childTnLst>
                  <p:par>
                    <p:cTn id="9" fill="hold">
                      <p:stCondLst>
                        <p:cond delay="0"/>
                      </p:stCondLst>
                      <p:childTnLst>
                        <p:par>
                          <p:cTn id="10" fill="hold">
                            <p:stCondLst>
                              <p:cond delay="0"/>
                            </p:stCondLst>
                            <p:childTnLst>
                              <p:par>
                                <p:cTn id="11" presetClass="mediacall" nodeType="clickEffect" presetSubtype="0" presetID="2" fill="hold">
                                  <p:stCondLst>
                                    <p:cond delay="0"/>
                                  </p:stCondLst>
                                  <p:childTnLst>
                                    <p:cmd type="call" cmd="togglePause">
                                      <p:cBhvr>
                                        <p:cTn id="12" dur="1" fill="hold"/>
                                        <p:tgtEl>
                                          <p:spTgt spid="1287"/>
                                        </p:tgtEl>
                                      </p:cBhvr>
                                    </p:cmd>
                                  </p:childTnLst>
                                </p:cTn>
                              </p:par>
                            </p:childTnLst>
                          </p:cTn>
                        </p:par>
                      </p:childTnLst>
                    </p:cTn>
                  </p:par>
                </p:childTnLst>
              </p:cTn>
              <p:nextCondLst>
                <p:cond delay="0" evt="onClick">
                  <p:tgtEl>
                    <p:spTgt spid="1287"/>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E2E2E2"/>
        </a:solidFill>
      </p:bgPr>
    </p:bg>
    <p:spTree>
      <p:nvGrpSpPr>
        <p:cNvPr id="1" name=""/>
        <p:cNvGrpSpPr/>
        <p:nvPr/>
      </p:nvGrpSpPr>
      <p:grpSpPr>
        <a:xfrm>
          <a:off x="0" y="0"/>
          <a:ext cx="0" cy="0"/>
          <a:chOff x="0" y="0"/>
          <a:chExt cx="0" cy="0"/>
        </a:xfrm>
      </p:grpSpPr>
      <p:pic>
        <p:nvPicPr>
          <p:cNvPr id="1301" name="c1-5.mov" descr="c1-5.mov"/>
          <p:cNvPicPr>
            <a:picLocks noChangeAspect="0"/>
          </p:cNvPicPr>
          <p:nvPr>
            <a:videoFile r:link="rId2"/>
            <p:extLst>
              <p:ext uri="{DAA4B4D4-6D71-4841-9C94-3DE7FCFB9230}">
                <p14:media xmlns:p14="http://schemas.microsoft.com/office/powerpoint/2010/main" r:embed="rId3"/>
              </p:ext>
            </p:extLst>
          </p:nvPr>
        </p:nvPicPr>
        <p:blipFill>
          <a:blip r:embed="rId4">
            <a:extLst/>
          </a:blip>
          <a:stretch>
            <a:fillRect/>
          </a:stretch>
        </p:blipFill>
        <p:spPr>
          <a:xfrm>
            <a:off x="0" y="0"/>
            <a:ext cx="24384000" cy="13716000"/>
          </a:xfrm>
          <a:prstGeom prst="rect">
            <a:avLst/>
          </a:prstGeom>
          <a:ln w="12700">
            <a:miter lim="400000"/>
          </a:ln>
        </p:spPr>
      </p:pic>
      <p:pic>
        <p:nvPicPr>
          <p:cNvPr id="1302" name="L-8.mov" descr="L-8.mov"/>
          <p:cNvPicPr>
            <a:picLocks noChangeAspect="0"/>
          </p:cNvPicPr>
          <p:nvPr>
            <a:videoFile r:link="rId5"/>
            <p:extLst>
              <p:ext uri="{DAA4B4D4-6D71-4841-9C94-3DE7FCFB9230}">
                <p14:media xmlns:p14="http://schemas.microsoft.com/office/powerpoint/2010/main" r:embed="rId6"/>
              </p:ext>
            </p:extLst>
          </p:nvPr>
        </p:nvPicPr>
        <p:blipFill>
          <a:blip r:embed="rId7">
            <a:extLst/>
          </a:blip>
          <a:stretch>
            <a:fillRect/>
          </a:stretch>
        </p:blipFill>
        <p:spPr>
          <a:xfrm rot="20864323">
            <a:off x="1910177" y="7412120"/>
            <a:ext cx="6350001" cy="6350001"/>
          </a:xfrm>
          <a:prstGeom prst="rect">
            <a:avLst/>
          </a:prstGeom>
          <a:ln w="12700">
            <a:miter lim="400000"/>
          </a:ln>
        </p:spPr>
      </p:pic>
      <p:sp>
        <p:nvSpPr>
          <p:cNvPr id="1303" name="Square"/>
          <p:cNvSpPr/>
          <p:nvPr/>
        </p:nvSpPr>
        <p:spPr>
          <a:xfrm>
            <a:off x="13973987" y="2854140"/>
            <a:ext cx="7620001" cy="7620001"/>
          </a:xfrm>
          <a:prstGeom prst="rect">
            <a:avLst/>
          </a:prstGeom>
          <a:ln w="25400">
            <a:solidFill>
              <a:srgbClr val="000000"/>
            </a:solidFill>
            <a:miter lim="400000"/>
          </a:ln>
        </p:spPr>
        <p:txBody>
          <a:bodyPr lIns="50800" tIns="50800" rIns="50800" bIns="50800" anchor="ctr"/>
          <a:lstStyle/>
          <a:p>
            <a:pPr defTabSz="825500">
              <a:defRPr sz="3200">
                <a:solidFill>
                  <a:srgbClr val="000000"/>
                </a:solidFill>
                <a:latin typeface="Archivo SemiBold Medium"/>
                <a:ea typeface="Archivo SemiBold Medium"/>
                <a:cs typeface="Archivo SemiBold Medium"/>
                <a:sym typeface="Archivo SemiBold Medium"/>
              </a:defRPr>
            </a:pPr>
          </a:p>
        </p:txBody>
      </p:sp>
      <p:sp>
        <p:nvSpPr>
          <p:cNvPr id="1304" name="Square"/>
          <p:cNvSpPr/>
          <p:nvPr/>
        </p:nvSpPr>
        <p:spPr>
          <a:xfrm>
            <a:off x="14483455" y="3363352"/>
            <a:ext cx="7620001" cy="7620001"/>
          </a:xfrm>
          <a:prstGeom prst="rect">
            <a:avLst/>
          </a:prstGeom>
          <a:solidFill>
            <a:srgbClr val="FFFFFF"/>
          </a:solidFill>
          <a:ln w="12700">
            <a:miter lim="400000"/>
          </a:ln>
        </p:spPr>
        <p:txBody>
          <a:bodyPr lIns="50800" tIns="50800" rIns="50800" bIns="50800" anchor="ctr"/>
          <a:lstStyle/>
          <a:p>
            <a:pPr defTabSz="825500">
              <a:defRPr sz="3200">
                <a:solidFill>
                  <a:srgbClr val="000000"/>
                </a:solidFill>
                <a:latin typeface="Archivo SemiBold Medium"/>
                <a:ea typeface="Archivo SemiBold Medium"/>
                <a:cs typeface="Archivo SemiBold Medium"/>
                <a:sym typeface="Archivo SemiBold Medium"/>
              </a:defRPr>
            </a:pPr>
          </a:p>
        </p:txBody>
      </p:sp>
      <p:sp>
        <p:nvSpPr>
          <p:cNvPr id="1305" name="Thanks"/>
          <p:cNvSpPr txBox="1"/>
          <p:nvPr/>
        </p:nvSpPr>
        <p:spPr>
          <a:xfrm>
            <a:off x="865710" y="4990015"/>
            <a:ext cx="12341857" cy="33020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70000"/>
              </a:lnSpc>
              <a:defRPr spc="-400" sz="20000">
                <a:solidFill>
                  <a:srgbClr val="000000"/>
                </a:solidFill>
                <a:latin typeface="Outfit Thin Light"/>
                <a:ea typeface="Outfit Thin Light"/>
                <a:cs typeface="Outfit Thin Light"/>
                <a:sym typeface="Outfit Thin Light"/>
              </a:defRPr>
            </a:lvl1pPr>
          </a:lstStyle>
          <a:p>
            <a:pPr/>
            <a:r>
              <a:t>Thanks</a:t>
            </a:r>
          </a:p>
        </p:txBody>
      </p:sp>
      <p:sp>
        <p:nvSpPr>
          <p:cNvPr id="1306" name="089 4938 4905 33"/>
          <p:cNvSpPr txBox="1"/>
          <p:nvPr/>
        </p:nvSpPr>
        <p:spPr>
          <a:xfrm>
            <a:off x="14973442" y="7124242"/>
            <a:ext cx="6640028" cy="7366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120000"/>
              </a:lnSpc>
              <a:defRPr spc="119" sz="4000">
                <a:solidFill>
                  <a:srgbClr val="000000"/>
                </a:solidFill>
                <a:latin typeface="Outfit Thin Light"/>
                <a:ea typeface="Outfit Thin Light"/>
                <a:cs typeface="Outfit Thin Light"/>
                <a:sym typeface="Outfit Thin Light"/>
              </a:defRPr>
            </a:lvl1pPr>
          </a:lstStyle>
          <a:p>
            <a:pPr/>
            <a:r>
              <a:t>089 4938 4905 33</a:t>
            </a:r>
          </a:p>
        </p:txBody>
      </p:sp>
      <p:sp>
        <p:nvSpPr>
          <p:cNvPr id="1307" name="MY PHONE NUMBER"/>
          <p:cNvSpPr txBox="1"/>
          <p:nvPr/>
        </p:nvSpPr>
        <p:spPr>
          <a:xfrm>
            <a:off x="14973800" y="6485862"/>
            <a:ext cx="2603374" cy="4191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defTabSz="825500">
              <a:defRPr cap="all" sz="2000">
                <a:solidFill>
                  <a:srgbClr val="000000"/>
                </a:solidFill>
                <a:latin typeface="Outfit Thin Bold"/>
                <a:ea typeface="Outfit Thin Bold"/>
                <a:cs typeface="Outfit Thin Bold"/>
                <a:sym typeface="Outfit Thin Bold"/>
              </a:defRPr>
            </a:lvl1pPr>
          </a:lstStyle>
          <a:p>
            <a:pPr/>
            <a:r>
              <a:t>MY PHONE NUMBER </a:t>
            </a:r>
          </a:p>
        </p:txBody>
      </p:sp>
      <p:sp>
        <p:nvSpPr>
          <p:cNvPr id="1308" name="you@email.com"/>
          <p:cNvSpPr txBox="1"/>
          <p:nvPr/>
        </p:nvSpPr>
        <p:spPr>
          <a:xfrm>
            <a:off x="14973442" y="4813735"/>
            <a:ext cx="6640028" cy="7366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120000"/>
              </a:lnSpc>
              <a:defRPr spc="119" sz="4000">
                <a:solidFill>
                  <a:srgbClr val="000000"/>
                </a:solidFill>
                <a:latin typeface="Outfit Thin Light"/>
                <a:ea typeface="Outfit Thin Light"/>
                <a:cs typeface="Outfit Thin Light"/>
                <a:sym typeface="Outfit Thin Light"/>
              </a:defRPr>
            </a:lvl1pPr>
          </a:lstStyle>
          <a:p>
            <a:pPr/>
            <a:r>
              <a:t>you@email.com</a:t>
            </a:r>
          </a:p>
        </p:txBody>
      </p:sp>
      <p:sp>
        <p:nvSpPr>
          <p:cNvPr id="1309" name="MY EMAIL"/>
          <p:cNvSpPr txBox="1"/>
          <p:nvPr/>
        </p:nvSpPr>
        <p:spPr>
          <a:xfrm>
            <a:off x="14973800" y="4175354"/>
            <a:ext cx="1321563" cy="4191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defTabSz="825500">
              <a:defRPr cap="all" sz="2000">
                <a:solidFill>
                  <a:srgbClr val="000000"/>
                </a:solidFill>
                <a:latin typeface="Outfit Thin Bold"/>
                <a:ea typeface="Outfit Thin Bold"/>
                <a:cs typeface="Outfit Thin Bold"/>
                <a:sym typeface="Outfit Thin Bold"/>
              </a:defRPr>
            </a:lvl1pPr>
          </a:lstStyle>
          <a:p>
            <a:pPr/>
            <a:r>
              <a:t>MY EMAIL</a:t>
            </a:r>
          </a:p>
        </p:txBody>
      </p:sp>
      <p:sp>
        <p:nvSpPr>
          <p:cNvPr id="1310" name="Streetname, City"/>
          <p:cNvSpPr txBox="1"/>
          <p:nvPr/>
        </p:nvSpPr>
        <p:spPr>
          <a:xfrm>
            <a:off x="14973442" y="9434750"/>
            <a:ext cx="6640028" cy="7366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120000"/>
              </a:lnSpc>
              <a:defRPr spc="119" sz="4000">
                <a:solidFill>
                  <a:srgbClr val="000000"/>
                </a:solidFill>
                <a:latin typeface="Outfit Thin Light"/>
                <a:ea typeface="Outfit Thin Light"/>
                <a:cs typeface="Outfit Thin Light"/>
                <a:sym typeface="Outfit Thin Light"/>
              </a:defRPr>
            </a:lvl1pPr>
          </a:lstStyle>
          <a:p>
            <a:pPr/>
            <a:r>
              <a:t>Streetname, City</a:t>
            </a:r>
          </a:p>
        </p:txBody>
      </p:sp>
      <p:sp>
        <p:nvSpPr>
          <p:cNvPr id="1311" name="location"/>
          <p:cNvSpPr txBox="1"/>
          <p:nvPr/>
        </p:nvSpPr>
        <p:spPr>
          <a:xfrm>
            <a:off x="14973800" y="8796370"/>
            <a:ext cx="1416178" cy="4191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defTabSz="825500">
              <a:defRPr cap="all" sz="2000">
                <a:solidFill>
                  <a:srgbClr val="000000"/>
                </a:solidFill>
                <a:latin typeface="Outfit Thin Bold"/>
                <a:ea typeface="Outfit Thin Bold"/>
                <a:cs typeface="Outfit Thin Bold"/>
                <a:sym typeface="Outfit Thin Bold"/>
              </a:defRPr>
            </a:lvl1pPr>
          </a:lstStyle>
          <a:p>
            <a:pPr/>
            <a:r>
              <a:t>location</a:t>
            </a:r>
          </a:p>
        </p:txBody>
      </p:sp>
      <p:sp>
        <p:nvSpPr>
          <p:cNvPr id="1312" name="Square"/>
          <p:cNvSpPr/>
          <p:nvPr/>
        </p:nvSpPr>
        <p:spPr>
          <a:xfrm>
            <a:off x="1273733" y="8628360"/>
            <a:ext cx="1524001" cy="1524001"/>
          </a:xfrm>
          <a:prstGeom prst="rect">
            <a:avLst/>
          </a:prstGeom>
          <a:ln w="25400">
            <a:solidFill>
              <a:srgbClr val="000000"/>
            </a:solidFill>
            <a:miter lim="400000"/>
          </a:ln>
        </p:spPr>
        <p:txBody>
          <a:bodyPr lIns="50800" tIns="50800" rIns="50800" bIns="50800" anchor="ctr"/>
          <a:lstStyle/>
          <a:p>
            <a:pPr defTabSz="825500">
              <a:defRPr sz="6000">
                <a:solidFill>
                  <a:srgbClr val="000000"/>
                </a:solidFill>
                <a:latin typeface="Outfit Thin Light"/>
                <a:ea typeface="Outfit Thin Light"/>
                <a:cs typeface="Outfit Thin Light"/>
                <a:sym typeface="Outfit Thin Light"/>
              </a:defRPr>
            </a:pPr>
          </a:p>
        </p:txBody>
      </p:sp>
      <p:sp>
        <p:nvSpPr>
          <p:cNvPr id="1313" name="Square"/>
          <p:cNvSpPr/>
          <p:nvPr/>
        </p:nvSpPr>
        <p:spPr>
          <a:xfrm>
            <a:off x="1527733" y="8882360"/>
            <a:ext cx="1524001" cy="1524001"/>
          </a:xfrm>
          <a:prstGeom prst="rect">
            <a:avLst/>
          </a:prstGeom>
          <a:solidFill>
            <a:srgbClr val="FFFFFF"/>
          </a:solidFill>
          <a:ln w="12700">
            <a:miter lim="400000"/>
          </a:ln>
        </p:spPr>
        <p:txBody>
          <a:bodyPr lIns="50800" tIns="50800" rIns="50800" bIns="50800" anchor="ctr"/>
          <a:lstStyle/>
          <a:p>
            <a:pPr defTabSz="825500">
              <a:defRPr sz="3200">
                <a:solidFill>
                  <a:srgbClr val="000000"/>
                </a:solidFill>
                <a:latin typeface="Outfit Thin Light"/>
                <a:ea typeface="Outfit Thin Light"/>
                <a:cs typeface="Outfit Thin Light"/>
                <a:sym typeface="Outfit Thin Light"/>
              </a:defRPr>
            </a:pPr>
          </a:p>
        </p:txBody>
      </p:sp>
      <p:pic>
        <p:nvPicPr>
          <p:cNvPr id="1314" name="PlaceholderImage.png" descr="PlaceholderImage.png"/>
          <p:cNvPicPr>
            <a:picLocks noChangeAspect="1"/>
          </p:cNvPicPr>
          <p:nvPr/>
        </p:nvPicPr>
        <p:blipFill>
          <a:blip r:embed="rId8">
            <a:extLst/>
          </a:blip>
          <a:stretch>
            <a:fillRect/>
          </a:stretch>
        </p:blipFill>
        <p:spPr>
          <a:xfrm>
            <a:off x="1778756" y="9133383"/>
            <a:ext cx="1529756" cy="1529756"/>
          </a:xfrm>
          <a:prstGeom prst="rect">
            <a:avLst/>
          </a:prstGeom>
          <a:ln w="12700">
            <a:miter lim="400000"/>
          </a:ln>
        </p:spPr>
      </p:pic>
      <p:sp>
        <p:nvSpPr>
          <p:cNvPr id="1315" name="Carl Swansson, NEW YORK"/>
          <p:cNvSpPr txBox="1"/>
          <p:nvPr/>
        </p:nvSpPr>
        <p:spPr>
          <a:xfrm>
            <a:off x="3816842" y="9657667"/>
            <a:ext cx="3044086" cy="3556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120000"/>
              </a:lnSpc>
              <a:defRPr spc="48" sz="1600">
                <a:solidFill>
                  <a:srgbClr val="010203"/>
                </a:solidFill>
                <a:latin typeface="Outfit Thin Bold"/>
                <a:ea typeface="Outfit Thin Bold"/>
                <a:cs typeface="Outfit Thin Bold"/>
                <a:sym typeface="Outfit Thin Bold"/>
              </a:defRPr>
            </a:lvl1pPr>
          </a:lstStyle>
          <a:p>
            <a:pPr/>
            <a:r>
              <a:t>Carl Swansson, NEW YORK</a:t>
            </a:r>
          </a:p>
        </p:txBody>
      </p:sp>
      <p:sp>
        <p:nvSpPr>
          <p:cNvPr id="1316" name="Circle"/>
          <p:cNvSpPr/>
          <p:nvPr/>
        </p:nvSpPr>
        <p:spPr>
          <a:xfrm>
            <a:off x="7124920" y="9875256"/>
            <a:ext cx="480988" cy="480988"/>
          </a:xfrm>
          <a:prstGeom prst="ellipse">
            <a:avLst/>
          </a:prstGeom>
          <a:solidFill>
            <a:srgbClr val="E3E3E3"/>
          </a:solidFill>
          <a:ln w="12700">
            <a:miter lim="400000"/>
          </a:ln>
        </p:spPr>
        <p:txBody>
          <a:bodyPr lIns="50800" tIns="50800" rIns="50800" bIns="50800" anchor="ctr"/>
          <a:lstStyle/>
          <a:p>
            <a:pPr defTabSz="825500">
              <a:defRPr sz="3200">
                <a:solidFill>
                  <a:srgbClr val="FFFFFF"/>
                </a:solidFill>
                <a:latin typeface="Archivo SemiBold Medium"/>
                <a:ea typeface="Archivo SemiBold Medium"/>
                <a:cs typeface="Archivo SemiBold Medium"/>
                <a:sym typeface="Archivo SemiBold Medium"/>
              </a:defRPr>
            </a:pPr>
          </a:p>
        </p:txBody>
      </p:sp>
      <p:sp>
        <p:nvSpPr>
          <p:cNvPr id="1317" name="On January 2024"/>
          <p:cNvSpPr txBox="1"/>
          <p:nvPr/>
        </p:nvSpPr>
        <p:spPr>
          <a:xfrm>
            <a:off x="18620303" y="762000"/>
            <a:ext cx="5005852" cy="609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r">
              <a:lnSpc>
                <a:spcPct val="90000"/>
              </a:lnSpc>
              <a:defRPr spc="-64" sz="3200">
                <a:solidFill>
                  <a:srgbClr val="333241"/>
                </a:solidFill>
                <a:latin typeface="Outfit Thin Regular"/>
                <a:ea typeface="Outfit Thin Regular"/>
                <a:cs typeface="Outfit Thin Regular"/>
                <a:sym typeface="Outfit Thin Regular"/>
              </a:defRPr>
            </a:lvl1pPr>
          </a:lstStyle>
          <a:p>
            <a:pPr/>
            <a:r>
              <a:t>On January 2024</a:t>
            </a:r>
          </a:p>
        </p:txBody>
      </p:sp>
      <p:grpSp>
        <p:nvGrpSpPr>
          <p:cNvPr id="1320" name="Logo"/>
          <p:cNvGrpSpPr/>
          <p:nvPr/>
        </p:nvGrpSpPr>
        <p:grpSpPr>
          <a:xfrm>
            <a:off x="709590" y="619156"/>
            <a:ext cx="2142575" cy="895288"/>
            <a:chOff x="0" y="0"/>
            <a:chExt cx="2142574" cy="895287"/>
          </a:xfrm>
        </p:grpSpPr>
        <p:sp>
          <p:nvSpPr>
            <p:cNvPr id="1318" name="Group"/>
            <p:cNvSpPr/>
            <p:nvPr/>
          </p:nvSpPr>
          <p:spPr>
            <a:xfrm flipH="1" rot="8100000">
              <a:off x="193246" y="68977"/>
              <a:ext cx="508796" cy="7573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10756" y="0"/>
                    <a:pt x="10712" y="15"/>
                    <a:pt x="10692" y="47"/>
                  </a:cubicBezTo>
                  <a:lnTo>
                    <a:pt x="1264" y="15519"/>
                  </a:lnTo>
                  <a:cubicBezTo>
                    <a:pt x="1219" y="15592"/>
                    <a:pt x="1345" y="15659"/>
                    <a:pt x="1439" y="15612"/>
                  </a:cubicBezTo>
                  <a:cubicBezTo>
                    <a:pt x="5951" y="13347"/>
                    <a:pt x="15677" y="13362"/>
                    <a:pt x="20161" y="15612"/>
                  </a:cubicBezTo>
                  <a:cubicBezTo>
                    <a:pt x="20255" y="15659"/>
                    <a:pt x="20381" y="15592"/>
                    <a:pt x="20336" y="15519"/>
                  </a:cubicBezTo>
                  <a:lnTo>
                    <a:pt x="10908" y="47"/>
                  </a:lnTo>
                  <a:cubicBezTo>
                    <a:pt x="10888" y="15"/>
                    <a:pt x="10844" y="0"/>
                    <a:pt x="10800" y="0"/>
                  </a:cubicBezTo>
                  <a:close/>
                  <a:moveTo>
                    <a:pt x="10800" y="14353"/>
                  </a:moveTo>
                  <a:cubicBezTo>
                    <a:pt x="4836" y="14353"/>
                    <a:pt x="0" y="15976"/>
                    <a:pt x="0" y="17980"/>
                  </a:cubicBezTo>
                  <a:cubicBezTo>
                    <a:pt x="0" y="19983"/>
                    <a:pt x="4836" y="21600"/>
                    <a:pt x="10800" y="21600"/>
                  </a:cubicBezTo>
                  <a:cubicBezTo>
                    <a:pt x="16764" y="21600"/>
                    <a:pt x="21600" y="19983"/>
                    <a:pt x="21600" y="17980"/>
                  </a:cubicBezTo>
                  <a:cubicBezTo>
                    <a:pt x="21600" y="15976"/>
                    <a:pt x="16764" y="14353"/>
                    <a:pt x="10800" y="14353"/>
                  </a:cubicBezTo>
                  <a:close/>
                </a:path>
              </a:pathLst>
            </a:custGeom>
            <a:solidFill>
              <a:srgbClr val="000000"/>
            </a:solidFill>
            <a:ln w="12700" cap="flat">
              <a:noFill/>
              <a:miter lim="400000"/>
            </a:ln>
            <a:effectLst/>
          </p:spPr>
          <p:txBody>
            <a:bodyPr wrap="square" lIns="50800" tIns="50800" rIns="50800" bIns="50800" numCol="1" anchor="ctr">
              <a:noAutofit/>
            </a:bodyPr>
            <a:lstStyle/>
            <a:p>
              <a:pPr defTabSz="825500">
                <a:defRPr sz="3200">
                  <a:solidFill>
                    <a:srgbClr val="FFFFFF"/>
                  </a:solidFill>
                  <a:latin typeface="Archivo SemiBold Medium"/>
                  <a:ea typeface="Archivo SemiBold Medium"/>
                  <a:cs typeface="Archivo SemiBold Medium"/>
                  <a:sym typeface="Archivo SemiBold Medium"/>
                </a:defRPr>
              </a:pPr>
            </a:p>
          </p:txBody>
        </p:sp>
        <p:sp>
          <p:nvSpPr>
            <p:cNvPr id="1319" name="Conly"/>
            <p:cNvSpPr/>
            <p:nvPr/>
          </p:nvSpPr>
          <p:spPr>
            <a:xfrm>
              <a:off x="872574" y="142843"/>
              <a:ext cx="1270001"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ct val="90000"/>
                </a:lnSpc>
                <a:defRPr sz="3200">
                  <a:solidFill>
                    <a:srgbClr val="000000"/>
                  </a:solidFill>
                  <a:latin typeface="Outfit Thin SemiBold"/>
                  <a:ea typeface="Outfit Thin SemiBold"/>
                  <a:cs typeface="Outfit Thin SemiBold"/>
                  <a:sym typeface="Outfit Thin SemiBold"/>
                </a:defRPr>
              </a:lvl1pPr>
            </a:lstStyle>
            <a:p>
              <a:pPr/>
              <a:r>
                <a:t>Conly</a:t>
              </a:r>
            </a:p>
          </p:txBody>
        </p:sp>
      </p:gr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mediacall" nodeType="afterEffect" presetSubtype="0" presetID="1" grpId="1" fill="hold">
                                  <p:stCondLst>
                                    <p:cond delay="0"/>
                                  </p:stCondLst>
                                  <p:childTnLst>
                                    <p:cmd type="call" cmd="playFrom(0.0)">
                                      <p:cBhvr>
                                        <p:cTn id="6" dur="1000" fill="hold"/>
                                        <p:tgtEl>
                                          <p:spTgt spid="1301"/>
                                        </p:tgtEl>
                                      </p:cBhvr>
                                    </p:cmd>
                                  </p:childTnLst>
                                </p:cTn>
                              </p:par>
                            </p:childTnLst>
                          </p:cTn>
                        </p:par>
                        <p:par>
                          <p:cTn id="7" fill="hold">
                            <p:stCondLst>
                              <p:cond delay="1000"/>
                            </p:stCondLst>
                            <p:childTnLst>
                              <p:par>
                                <p:cTn id="8" presetClass="mediacall" nodeType="afterEffect" presetSubtype="0" presetID="1" grpId="2" fill="hold">
                                  <p:stCondLst>
                                    <p:cond delay="1250"/>
                                  </p:stCondLst>
                                  <p:childTnLst>
                                    <p:cmd type="call" cmd="playFrom(0.0)">
                                      <p:cBhvr>
                                        <p:cTn id="9" dur="833" fill="hold"/>
                                        <p:tgtEl>
                                          <p:spTgt spid="1302"/>
                                        </p:tgtEl>
                                      </p:cBhvr>
                                    </p:cmd>
                                  </p:childTnLst>
                                </p:cTn>
                              </p:par>
                            </p:childTnLst>
                          </p:cTn>
                        </p:par>
                      </p:childTnLst>
                    </p:cTn>
                  </p:par>
                </p:childTnLst>
              </p:cTn>
              <p:prevCondLst>
                <p:cond evt="onPrev">
                  <p:tgtEl>
                    <p:sldTgt/>
                  </p:tgtEl>
                </p:cond>
              </p:prevCondLst>
              <p:nextCondLst>
                <p:cond evt="onNext">
                  <p:tgtEl>
                    <p:sldTgt/>
                  </p:tgtEl>
                </p:cond>
              </p:nextCondLst>
            </p:seq>
            <p:video fullScrn="0">
              <p:cMediaNode mute="0" showWhenStopped="1" numSld="1" vol="100000">
                <p:cTn id="10" fill="hold" display="0">
                  <p:stCondLst>
                    <p:cond delay="indefinite"/>
                  </p:stCondLst>
                </p:cTn>
                <p:tgtEl>
                  <p:spTgt spid="1301"/>
                </p:tgtEl>
              </p:cMediaNode>
            </p:video>
            <p:seq concurrent="1" prevAc="none" nextAc="seek">
              <p:cTn id="11" evtFilter="cancelBubble" nodeType="interactiveSeq" restart="whenNotActive" fill="hold">
                <p:stCondLst>
                  <p:cond delay="0" evt="onClick">
                    <p:tgtEl>
                      <p:spTgt spid="1301"/>
                    </p:tgtEl>
                  </p:cond>
                </p:stCondLst>
                <p:endSync delay="0" evt="end">
                  <p:rtn val="all"/>
                </p:endSync>
                <p:childTnLst>
                  <p:par>
                    <p:cTn id="12" fill="hold">
                      <p:stCondLst>
                        <p:cond delay="0"/>
                      </p:stCondLst>
                      <p:childTnLst>
                        <p:par>
                          <p:cTn id="13" fill="hold">
                            <p:stCondLst>
                              <p:cond delay="0"/>
                            </p:stCondLst>
                            <p:childTnLst>
                              <p:par>
                                <p:cTn id="14" presetClass="mediacall" nodeType="clickEffect" presetSubtype="0" presetID="2" fill="hold">
                                  <p:stCondLst>
                                    <p:cond delay="0"/>
                                  </p:stCondLst>
                                  <p:childTnLst>
                                    <p:cmd type="call" cmd="togglePause">
                                      <p:cBhvr>
                                        <p:cTn id="15" dur="1" fill="hold"/>
                                        <p:tgtEl>
                                          <p:spTgt spid="1301"/>
                                        </p:tgtEl>
                                      </p:cBhvr>
                                    </p:cmd>
                                  </p:childTnLst>
                                </p:cTn>
                              </p:par>
                            </p:childTnLst>
                          </p:cTn>
                        </p:par>
                      </p:childTnLst>
                    </p:cTn>
                  </p:par>
                </p:childTnLst>
              </p:cTn>
              <p:nextCondLst>
                <p:cond delay="0" evt="onClick">
                  <p:tgtEl>
                    <p:spTgt spid="1301"/>
                  </p:tgtEl>
                </p:cond>
              </p:nextCondLst>
            </p:seq>
            <p:video fullScrn="0">
              <p:cMediaNode mute="0" showWhenStopped="1" numSld="1" vol="100000">
                <p:cTn id="16" fill="hold" display="0">
                  <p:stCondLst>
                    <p:cond delay="indefinite"/>
                  </p:stCondLst>
                </p:cTn>
                <p:tgtEl>
                  <p:spTgt spid="1302"/>
                </p:tgtEl>
              </p:cMediaNode>
            </p:video>
            <p:seq concurrent="1" prevAc="none" nextAc="seek">
              <p:cTn id="17" evtFilter="cancelBubble" nodeType="interactiveSeq" restart="whenNotActive" fill="hold">
                <p:stCondLst>
                  <p:cond delay="0" evt="onClick">
                    <p:tgtEl>
                      <p:spTgt spid="1302"/>
                    </p:tgtEl>
                  </p:cond>
                </p:stCondLst>
                <p:endSync delay="0" evt="end">
                  <p:rtn val="all"/>
                </p:endSync>
                <p:childTnLst>
                  <p:par>
                    <p:cTn id="18" fill="hold">
                      <p:stCondLst>
                        <p:cond delay="0"/>
                      </p:stCondLst>
                      <p:childTnLst>
                        <p:par>
                          <p:cTn id="19" fill="hold">
                            <p:stCondLst>
                              <p:cond delay="0"/>
                            </p:stCondLst>
                            <p:childTnLst>
                              <p:par>
                                <p:cTn id="20" presetClass="mediacall" nodeType="clickEffect" presetSubtype="0" presetID="2" fill="hold">
                                  <p:stCondLst>
                                    <p:cond delay="0"/>
                                  </p:stCondLst>
                                  <p:childTnLst>
                                    <p:cmd type="call" cmd="togglePause">
                                      <p:cBhvr>
                                        <p:cTn id="21" dur="1" fill="hold"/>
                                        <p:tgtEl>
                                          <p:spTgt spid="1302"/>
                                        </p:tgtEl>
                                      </p:cBhvr>
                                    </p:cmd>
                                  </p:childTnLst>
                                </p:cTn>
                              </p:par>
                            </p:childTnLst>
                          </p:cTn>
                        </p:par>
                      </p:childTnLst>
                    </p:cTn>
                  </p:par>
                </p:childTnLst>
              </p:cTn>
              <p:nextCondLst>
                <p:cond delay="0" evt="onClick">
                  <p:tgtEl>
                    <p:spTgt spid="1302"/>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41414"/>
        </a:solidFill>
      </p:bgPr>
    </p:bg>
    <p:spTree>
      <p:nvGrpSpPr>
        <p:cNvPr id="1" name=""/>
        <p:cNvGrpSpPr/>
        <p:nvPr/>
      </p:nvGrpSpPr>
      <p:grpSpPr>
        <a:xfrm>
          <a:off x="0" y="0"/>
          <a:ext cx="0" cy="0"/>
          <a:chOff x="0" y="0"/>
          <a:chExt cx="0" cy="0"/>
        </a:xfrm>
      </p:grpSpPr>
      <p:sp>
        <p:nvSpPr>
          <p:cNvPr id="1322" name="textruta 3"/>
          <p:cNvSpPr txBox="1"/>
          <p:nvPr/>
        </p:nvSpPr>
        <p:spPr>
          <a:xfrm>
            <a:off x="4491575" y="5514905"/>
            <a:ext cx="15052835" cy="1750061"/>
          </a:xfrm>
          <a:prstGeom prst="rect">
            <a:avLst/>
          </a:prstGeom>
          <a:ln w="12700">
            <a:miter lim="400000"/>
          </a:ln>
          <a:extLst>
            <a:ext uri="{C572A759-6A51-4108-AA02-DFA0A04FC94B}">
              <ma14:wrappingTextBoxFlag xmlns:ma14="http://schemas.microsoft.com/office/mac/drawingml/2011/main" val="1"/>
            </a:ext>
          </a:extLst>
        </p:spPr>
        <p:txBody>
          <a:bodyPr lIns="68579" tIns="68579" rIns="68579" bIns="68579">
            <a:spAutoFit/>
          </a:bodyPr>
          <a:lstStyle>
            <a:lvl1pPr defTabSz="1828617">
              <a:lnSpc>
                <a:spcPct val="90000"/>
              </a:lnSpc>
              <a:spcBef>
                <a:spcPts val="900"/>
              </a:spcBef>
              <a:defRPr sz="10800">
                <a:solidFill>
                  <a:srgbClr val="FFFFFF"/>
                </a:solidFill>
                <a:latin typeface="Public Sans Regular"/>
                <a:ea typeface="Public Sans Regular"/>
                <a:cs typeface="Public Sans Regular"/>
                <a:sym typeface="Public Sans Regular"/>
              </a:defRPr>
            </a:lvl1pPr>
          </a:lstStyle>
          <a:p>
            <a:pPr/>
            <a:r>
              <a:t>Template Styleguide</a:t>
            </a:r>
          </a:p>
        </p:txBody>
      </p:sp>
    </p:spTree>
  </p:cSld>
  <p:clrMapOvr>
    <a:masterClrMapping/>
  </p:clrMapOvr>
  <p:transition xmlns:p14="http://schemas.microsoft.com/office/powerpoint/2010/main" spd="med" advClick="1"/>
</p:sld>
</file>

<file path=ppt/slides/slide5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324" name="Circle"/>
          <p:cNvSpPr/>
          <p:nvPr/>
        </p:nvSpPr>
        <p:spPr>
          <a:xfrm>
            <a:off x="11989447" y="1748649"/>
            <a:ext cx="921365" cy="921365"/>
          </a:xfrm>
          <a:prstGeom prst="ellipse">
            <a:avLst/>
          </a:prstGeom>
          <a:solidFill>
            <a:srgbClr val="010203"/>
          </a:solidFill>
          <a:ln w="12700">
            <a:miter lim="400000"/>
          </a:ln>
        </p:spPr>
        <p:txBody>
          <a:bodyPr lIns="68579" tIns="68579" rIns="68579" bIns="68579" anchor="ctr"/>
          <a:lstStyle/>
          <a:p>
            <a:pPr algn="l" defTabSz="1828617">
              <a:defRPr sz="3600">
                <a:solidFill>
                  <a:srgbClr val="191919"/>
                </a:solidFill>
                <a:latin typeface="Public Sans Regular"/>
                <a:ea typeface="Public Sans Regular"/>
                <a:cs typeface="Public Sans Regular"/>
                <a:sym typeface="Public Sans Regular"/>
              </a:defRPr>
            </a:pPr>
          </a:p>
        </p:txBody>
      </p:sp>
      <p:sp>
        <p:nvSpPr>
          <p:cNvPr id="1325" name="Circle"/>
          <p:cNvSpPr/>
          <p:nvPr/>
        </p:nvSpPr>
        <p:spPr>
          <a:xfrm>
            <a:off x="13025780" y="1748649"/>
            <a:ext cx="921365" cy="921365"/>
          </a:xfrm>
          <a:prstGeom prst="ellipse">
            <a:avLst/>
          </a:prstGeom>
          <a:solidFill>
            <a:srgbClr val="E4FE55"/>
          </a:solidFill>
          <a:ln w="12700">
            <a:miter lim="400000"/>
          </a:ln>
        </p:spPr>
        <p:txBody>
          <a:bodyPr lIns="68579" tIns="68579" rIns="68579" bIns="68579" anchor="ctr"/>
          <a:lstStyle/>
          <a:p>
            <a:pPr algn="l" defTabSz="1828617">
              <a:defRPr sz="3600">
                <a:solidFill>
                  <a:srgbClr val="191919"/>
                </a:solidFill>
                <a:latin typeface="Public Sans Regular"/>
                <a:ea typeface="Public Sans Regular"/>
                <a:cs typeface="Public Sans Regular"/>
                <a:sym typeface="Public Sans Regular"/>
              </a:defRPr>
            </a:pPr>
          </a:p>
        </p:txBody>
      </p:sp>
      <p:sp>
        <p:nvSpPr>
          <p:cNvPr id="1326" name="Circle"/>
          <p:cNvSpPr/>
          <p:nvPr/>
        </p:nvSpPr>
        <p:spPr>
          <a:xfrm>
            <a:off x="14062110" y="1748649"/>
            <a:ext cx="921365" cy="921365"/>
          </a:xfrm>
          <a:prstGeom prst="ellipse">
            <a:avLst/>
          </a:prstGeom>
          <a:solidFill>
            <a:srgbClr val="FF6838"/>
          </a:solidFill>
          <a:ln w="12700">
            <a:miter lim="400000"/>
          </a:ln>
        </p:spPr>
        <p:txBody>
          <a:bodyPr lIns="68579" tIns="68579" rIns="68579" bIns="68579" anchor="ctr"/>
          <a:lstStyle/>
          <a:p>
            <a:pPr algn="l" defTabSz="1828617">
              <a:defRPr sz="3600">
                <a:solidFill>
                  <a:srgbClr val="191919"/>
                </a:solidFill>
                <a:latin typeface="Public Sans Regular"/>
                <a:ea typeface="Public Sans Regular"/>
                <a:cs typeface="Public Sans Regular"/>
                <a:sym typeface="Public Sans Regular"/>
              </a:defRPr>
            </a:pPr>
          </a:p>
        </p:txBody>
      </p:sp>
      <p:sp>
        <p:nvSpPr>
          <p:cNvPr id="1327" name="Circle"/>
          <p:cNvSpPr/>
          <p:nvPr/>
        </p:nvSpPr>
        <p:spPr>
          <a:xfrm>
            <a:off x="15098442" y="1748649"/>
            <a:ext cx="921365" cy="921365"/>
          </a:xfrm>
          <a:prstGeom prst="ellipse">
            <a:avLst/>
          </a:prstGeom>
          <a:solidFill>
            <a:srgbClr val="E3E3E3"/>
          </a:solidFill>
          <a:ln w="12700">
            <a:miter lim="400000"/>
          </a:ln>
        </p:spPr>
        <p:txBody>
          <a:bodyPr lIns="68579" tIns="68579" rIns="68579" bIns="68579" anchor="ctr"/>
          <a:lstStyle/>
          <a:p>
            <a:pPr algn="l" defTabSz="1828617">
              <a:defRPr sz="3600">
                <a:solidFill>
                  <a:srgbClr val="191919"/>
                </a:solidFill>
                <a:latin typeface="Public Sans Regular"/>
                <a:ea typeface="Public Sans Regular"/>
                <a:cs typeface="Public Sans Regular"/>
                <a:sym typeface="Public Sans Regular"/>
              </a:defRPr>
            </a:pPr>
          </a:p>
        </p:txBody>
      </p:sp>
      <p:sp>
        <p:nvSpPr>
          <p:cNvPr id="1328" name="Color used in the template"/>
          <p:cNvSpPr txBox="1"/>
          <p:nvPr/>
        </p:nvSpPr>
        <p:spPr>
          <a:xfrm>
            <a:off x="11891706" y="908828"/>
            <a:ext cx="2940724" cy="403861"/>
          </a:xfrm>
          <a:prstGeom prst="rect">
            <a:avLst/>
          </a:prstGeom>
          <a:ln w="12700">
            <a:miter lim="400000"/>
          </a:ln>
          <a:extLst>
            <a:ext uri="{C572A759-6A51-4108-AA02-DFA0A04FC94B}">
              <ma14:wrappingTextBoxFlag xmlns:ma14="http://schemas.microsoft.com/office/mac/drawingml/2011/main" val="1"/>
            </a:ext>
          </a:extLst>
        </p:spPr>
        <p:txBody>
          <a:bodyPr wrap="none" lIns="68579" tIns="68579" rIns="68579" bIns="68579">
            <a:spAutoFit/>
          </a:bodyPr>
          <a:lstStyle>
            <a:lvl1pPr algn="l" defTabSz="1828617">
              <a:defRPr sz="1800">
                <a:solidFill>
                  <a:srgbClr val="191919"/>
                </a:solidFill>
                <a:latin typeface="Public Sans Regular"/>
                <a:ea typeface="Public Sans Regular"/>
                <a:cs typeface="Public Sans Regular"/>
                <a:sym typeface="Public Sans Regular"/>
              </a:defRPr>
            </a:lvl1pPr>
          </a:lstStyle>
          <a:p>
            <a:pPr/>
            <a:r>
              <a:t>Color used in the template</a:t>
            </a:r>
          </a:p>
        </p:txBody>
      </p:sp>
      <p:sp>
        <p:nvSpPr>
          <p:cNvPr id="1329" name="Typography"/>
          <p:cNvSpPr txBox="1"/>
          <p:nvPr/>
        </p:nvSpPr>
        <p:spPr>
          <a:xfrm>
            <a:off x="1028184" y="908828"/>
            <a:ext cx="1403504" cy="403861"/>
          </a:xfrm>
          <a:prstGeom prst="rect">
            <a:avLst/>
          </a:prstGeom>
          <a:ln w="12700">
            <a:miter lim="400000"/>
          </a:ln>
          <a:extLst>
            <a:ext uri="{C572A759-6A51-4108-AA02-DFA0A04FC94B}">
              <ma14:wrappingTextBoxFlag xmlns:ma14="http://schemas.microsoft.com/office/mac/drawingml/2011/main" val="1"/>
            </a:ext>
          </a:extLst>
        </p:spPr>
        <p:txBody>
          <a:bodyPr wrap="none" lIns="68579" tIns="68579" rIns="68579" bIns="68579">
            <a:spAutoFit/>
          </a:bodyPr>
          <a:lstStyle>
            <a:lvl1pPr algn="l" defTabSz="1828617">
              <a:defRPr sz="1800">
                <a:solidFill>
                  <a:srgbClr val="191919"/>
                </a:solidFill>
                <a:latin typeface="Public Sans Regular"/>
                <a:ea typeface="Public Sans Regular"/>
                <a:cs typeface="Public Sans Regular"/>
                <a:sym typeface="Public Sans Regular"/>
              </a:defRPr>
            </a:lvl1pPr>
          </a:lstStyle>
          <a:p>
            <a:pPr/>
            <a:r>
              <a:t>Typography</a:t>
            </a:r>
          </a:p>
        </p:txBody>
      </p:sp>
      <p:sp>
        <p:nvSpPr>
          <p:cNvPr id="1330" name="textruta 3"/>
          <p:cNvSpPr txBox="1"/>
          <p:nvPr/>
        </p:nvSpPr>
        <p:spPr>
          <a:xfrm>
            <a:off x="970043" y="1551077"/>
            <a:ext cx="9402338" cy="11643361"/>
          </a:xfrm>
          <a:prstGeom prst="rect">
            <a:avLst/>
          </a:prstGeom>
          <a:ln w="12700">
            <a:miter lim="400000"/>
          </a:ln>
          <a:extLst>
            <a:ext uri="{C572A759-6A51-4108-AA02-DFA0A04FC94B}">
              <ma14:wrappingTextBoxFlag xmlns:ma14="http://schemas.microsoft.com/office/mac/drawingml/2011/main" val="1"/>
            </a:ext>
          </a:extLst>
        </p:spPr>
        <p:txBody>
          <a:bodyPr lIns="68579" tIns="68579" rIns="68579" bIns="68579">
            <a:spAutoFit/>
          </a:bodyPr>
          <a:lstStyle>
            <a:lvl1pPr algn="l" defTabSz="1828617">
              <a:spcBef>
                <a:spcPts val="900"/>
              </a:spcBef>
              <a:defRPr sz="12000">
                <a:solidFill>
                  <a:srgbClr val="141414"/>
                </a:solidFill>
                <a:latin typeface="Outfit Thin Regular"/>
                <a:ea typeface="Outfit Thin Regular"/>
                <a:cs typeface="Outfit Thin Regular"/>
                <a:sym typeface="Outfit Thin Regular"/>
              </a:defRPr>
            </a:lvl1pPr>
          </a:lstStyle>
          <a:p>
            <a:pPr/>
            <a:r>
              <a:t>A strong, neutral typeface for interfaces, text, and headings.</a:t>
            </a:r>
          </a:p>
        </p:txBody>
      </p:sp>
      <p:sp>
        <p:nvSpPr>
          <p:cNvPr id="1331" name="Custom background animation in the folder"/>
          <p:cNvSpPr txBox="1"/>
          <p:nvPr/>
        </p:nvSpPr>
        <p:spPr>
          <a:xfrm>
            <a:off x="11891706" y="3774750"/>
            <a:ext cx="4731691" cy="403861"/>
          </a:xfrm>
          <a:prstGeom prst="rect">
            <a:avLst/>
          </a:prstGeom>
          <a:ln w="12700">
            <a:miter lim="400000"/>
          </a:ln>
          <a:extLst>
            <a:ext uri="{C572A759-6A51-4108-AA02-DFA0A04FC94B}">
              <ma14:wrappingTextBoxFlag xmlns:ma14="http://schemas.microsoft.com/office/mac/drawingml/2011/main" val="1"/>
            </a:ext>
          </a:extLst>
        </p:spPr>
        <p:txBody>
          <a:bodyPr wrap="none" lIns="68579" tIns="68579" rIns="68579" bIns="68579">
            <a:spAutoFit/>
          </a:bodyPr>
          <a:lstStyle>
            <a:lvl1pPr algn="l" defTabSz="1828617">
              <a:defRPr sz="1800">
                <a:solidFill>
                  <a:srgbClr val="191919"/>
                </a:solidFill>
                <a:latin typeface="Public Sans Regular"/>
                <a:ea typeface="Public Sans Regular"/>
                <a:cs typeface="Public Sans Regular"/>
                <a:sym typeface="Public Sans Regular"/>
              </a:defRPr>
            </a:lvl1pPr>
          </a:lstStyle>
          <a:p>
            <a:pPr/>
            <a:r>
              <a:t>Custom background animation in the folder</a:t>
            </a:r>
          </a:p>
        </p:txBody>
      </p:sp>
      <p:pic>
        <p:nvPicPr>
          <p:cNvPr id="1332" name="c1-1.mov" descr="c1-1.mov"/>
          <p:cNvPicPr>
            <a:picLocks noChangeAspect="0"/>
          </p:cNvPicPr>
          <p:nvPr>
            <a:videoFile r:link="rId2"/>
            <p:extLst>
              <p:ext uri="{DAA4B4D4-6D71-4841-9C94-3DE7FCFB9230}">
                <p14:media xmlns:p14="http://schemas.microsoft.com/office/powerpoint/2010/main" r:embed="rId3"/>
              </p:ext>
            </p:extLst>
          </p:nvPr>
        </p:nvPicPr>
        <p:blipFill>
          <a:blip r:embed="rId4">
            <a:extLst/>
          </a:blip>
          <a:stretch>
            <a:fillRect/>
          </a:stretch>
        </p:blipFill>
        <p:spPr>
          <a:xfrm>
            <a:off x="11974476" y="4799704"/>
            <a:ext cx="5015451" cy="2821192"/>
          </a:xfrm>
          <a:prstGeom prst="rect">
            <a:avLst/>
          </a:prstGeom>
          <a:ln w="12700">
            <a:miter lim="400000"/>
          </a:ln>
        </p:spPr>
      </p:pic>
      <p:pic>
        <p:nvPicPr>
          <p:cNvPr id="1333" name="c2-1.mov" descr="c2-1.mov"/>
          <p:cNvPicPr>
            <a:picLocks noChangeAspect="0"/>
          </p:cNvPicPr>
          <p:nvPr>
            <a:videoFile r:link="rId5"/>
            <p:extLst>
              <p:ext uri="{DAA4B4D4-6D71-4841-9C94-3DE7FCFB9230}">
                <p14:media xmlns:p14="http://schemas.microsoft.com/office/powerpoint/2010/main" r:embed="rId6"/>
              </p:ext>
            </p:extLst>
          </p:nvPr>
        </p:nvPicPr>
        <p:blipFill>
          <a:blip r:embed="rId7">
            <a:extLst/>
          </a:blip>
          <a:stretch>
            <a:fillRect/>
          </a:stretch>
        </p:blipFill>
        <p:spPr>
          <a:xfrm>
            <a:off x="11974476" y="7873104"/>
            <a:ext cx="5015451" cy="2821192"/>
          </a:xfrm>
          <a:prstGeom prst="rect">
            <a:avLst/>
          </a:prstGeom>
          <a:ln w="12700">
            <a:miter lim="400000"/>
          </a:ln>
        </p:spPr>
      </p:pic>
      <p:pic>
        <p:nvPicPr>
          <p:cNvPr id="1334" name="c3-8.mov" descr="c3-8.mov"/>
          <p:cNvPicPr>
            <a:picLocks noChangeAspect="0"/>
          </p:cNvPicPr>
          <p:nvPr>
            <a:videoFile r:link="rId8"/>
            <p:extLst>
              <p:ext uri="{DAA4B4D4-6D71-4841-9C94-3DE7FCFB9230}">
                <p14:media xmlns:p14="http://schemas.microsoft.com/office/powerpoint/2010/main" r:embed="rId9"/>
              </p:ext>
            </p:extLst>
          </p:nvPr>
        </p:nvPicPr>
        <p:blipFill>
          <a:blip r:embed="rId10">
            <a:extLst/>
          </a:blip>
          <a:stretch>
            <a:fillRect/>
          </a:stretch>
        </p:blipFill>
        <p:spPr>
          <a:xfrm>
            <a:off x="17143376" y="4799704"/>
            <a:ext cx="5015451" cy="2821192"/>
          </a:xfrm>
          <a:prstGeom prst="rect">
            <a:avLst/>
          </a:prstGeom>
          <a:ln w="12700">
            <a:miter lim="400000"/>
          </a:ln>
        </p:spPr>
      </p:pic>
      <p:pic>
        <p:nvPicPr>
          <p:cNvPr id="1335" name="L-7.mov" descr="L-7.mov"/>
          <p:cNvPicPr>
            <a:picLocks noChangeAspect="0"/>
          </p:cNvPicPr>
          <p:nvPr>
            <a:videoFile r:link="rId11"/>
            <p:extLst>
              <p:ext uri="{DAA4B4D4-6D71-4841-9C94-3DE7FCFB9230}">
                <p14:media xmlns:p14="http://schemas.microsoft.com/office/powerpoint/2010/main" r:embed="rId12"/>
              </p:ext>
            </p:extLst>
          </p:nvPr>
        </p:nvPicPr>
        <p:blipFill>
          <a:blip r:embed="rId13">
            <a:extLst/>
          </a:blip>
          <a:stretch>
            <a:fillRect/>
          </a:stretch>
        </p:blipFill>
        <p:spPr>
          <a:xfrm>
            <a:off x="17123742" y="7873104"/>
            <a:ext cx="2821191" cy="2821192"/>
          </a:xfrm>
          <a:prstGeom prst="rect">
            <a:avLst/>
          </a:prstGeom>
          <a:ln w="12700">
            <a:miter lim="400000"/>
          </a:ln>
        </p:spPr>
      </p:pic>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mediacall" nodeType="clickEffect" presetSubtype="0" presetID="1" grpId="1" fill="hold">
                                  <p:stCondLst>
                                    <p:cond delay="0"/>
                                  </p:stCondLst>
                                  <p:childTnLst>
                                    <p:cmd type="call" cmd="playFrom(0.0)">
                                      <p:cBhvr>
                                        <p:cTn id="6" dur="0" fill="hold"/>
                                        <p:tgtEl>
                                          <p:spTgt spid="1332"/>
                                        </p:tgtEl>
                                      </p:cBhvr>
                                    </p:cmd>
                                  </p:childTnLst>
                                </p:cTn>
                              </p:par>
                            </p:childTnLst>
                          </p:cTn>
                        </p:par>
                      </p:childTnLst>
                    </p:cTn>
                  </p:par>
                  <p:par>
                    <p:cTn id="7" fill="hold">
                      <p:stCondLst>
                        <p:cond delay="indefinite"/>
                      </p:stCondLst>
                      <p:childTnLst>
                        <p:par>
                          <p:cTn id="8" fill="hold">
                            <p:stCondLst>
                              <p:cond delay="0"/>
                            </p:stCondLst>
                            <p:childTnLst>
                              <p:par>
                                <p:cTn id="9" presetClass="mediacall" nodeType="clickEffect" presetSubtype="0" presetID="1" grpId="2" fill="hold">
                                  <p:stCondLst>
                                    <p:cond delay="0"/>
                                  </p:stCondLst>
                                  <p:childTnLst>
                                    <p:cmd type="call" cmd="playFrom(0.0)">
                                      <p:cBhvr>
                                        <p:cTn id="10" dur="0" fill="hold"/>
                                        <p:tgtEl>
                                          <p:spTgt spid="1333"/>
                                        </p:tgtEl>
                                      </p:cBhvr>
                                    </p:cmd>
                                  </p:childTnLst>
                                </p:cTn>
                              </p:par>
                            </p:childTnLst>
                          </p:cTn>
                        </p:par>
                      </p:childTnLst>
                    </p:cTn>
                  </p:par>
                  <p:par>
                    <p:cTn id="11" fill="hold">
                      <p:stCondLst>
                        <p:cond delay="indefinite"/>
                      </p:stCondLst>
                      <p:childTnLst>
                        <p:par>
                          <p:cTn id="12" fill="hold">
                            <p:stCondLst>
                              <p:cond delay="0"/>
                            </p:stCondLst>
                            <p:childTnLst>
                              <p:par>
                                <p:cTn id="13" presetClass="mediacall" nodeType="clickEffect" presetSubtype="0" presetID="1" grpId="3" fill="hold">
                                  <p:stCondLst>
                                    <p:cond delay="0"/>
                                  </p:stCondLst>
                                  <p:childTnLst>
                                    <p:cmd type="call" cmd="playFrom(0.0)">
                                      <p:cBhvr>
                                        <p:cTn id="14" dur="0" fill="hold"/>
                                        <p:tgtEl>
                                          <p:spTgt spid="1334"/>
                                        </p:tgtEl>
                                      </p:cBhvr>
                                    </p:cmd>
                                  </p:childTnLst>
                                </p:cTn>
                              </p:par>
                            </p:childTnLst>
                          </p:cTn>
                        </p:par>
                      </p:childTnLst>
                    </p:cTn>
                  </p:par>
                  <p:par>
                    <p:cTn id="15" fill="hold">
                      <p:stCondLst>
                        <p:cond delay="indefinite"/>
                      </p:stCondLst>
                      <p:childTnLst>
                        <p:par>
                          <p:cTn id="16" fill="hold">
                            <p:stCondLst>
                              <p:cond delay="0"/>
                            </p:stCondLst>
                            <p:childTnLst>
                              <p:par>
                                <p:cTn id="17" presetClass="mediacall" nodeType="clickEffect" presetSubtype="0" presetID="1" grpId="4" fill="hold">
                                  <p:stCondLst>
                                    <p:cond delay="0"/>
                                  </p:stCondLst>
                                  <p:childTnLst>
                                    <p:cmd type="call" cmd="playFrom(0.0)">
                                      <p:cBhvr>
                                        <p:cTn id="18" dur="0" fill="hold"/>
                                        <p:tgtEl>
                                          <p:spTgt spid="1335"/>
                                        </p:tgtEl>
                                      </p:cBhvr>
                                    </p:cmd>
                                  </p:childTnLst>
                                </p:cTn>
                              </p:par>
                            </p:childTnLst>
                          </p:cTn>
                        </p:par>
                      </p:childTnLst>
                    </p:cTn>
                  </p:par>
                </p:childTnLst>
              </p:cTn>
              <p:prevCondLst>
                <p:cond evt="onPrev">
                  <p:tgtEl>
                    <p:sldTgt/>
                  </p:tgtEl>
                </p:cond>
              </p:prevCondLst>
              <p:nextCondLst>
                <p:cond evt="onNext">
                  <p:tgtEl>
                    <p:sldTgt/>
                  </p:tgtEl>
                </p:cond>
              </p:nextCondLst>
            </p:seq>
            <p:video fullScrn="0">
              <p:cMediaNode mute="0" showWhenStopped="1" numSld="1" vol="100000">
                <p:cTn id="19" fill="hold" display="0">
                  <p:stCondLst>
                    <p:cond delay="indefinite"/>
                  </p:stCondLst>
                </p:cTn>
                <p:tgtEl>
                  <p:spTgt spid="1332"/>
                </p:tgtEl>
              </p:cMediaNode>
            </p:video>
            <p:seq concurrent="1" prevAc="none" nextAc="seek">
              <p:cTn id="20" evtFilter="cancelBubble" nodeType="interactiveSeq" restart="whenNotActive" fill="hold">
                <p:stCondLst>
                  <p:cond delay="0" evt="onClick">
                    <p:tgtEl>
                      <p:spTgt spid="1332"/>
                    </p:tgtEl>
                  </p:cond>
                </p:stCondLst>
                <p:endSync delay="0" evt="end">
                  <p:rtn val="all"/>
                </p:endSync>
                <p:childTnLst>
                  <p:par>
                    <p:cTn id="21" fill="hold">
                      <p:stCondLst>
                        <p:cond delay="0"/>
                      </p:stCondLst>
                      <p:childTnLst>
                        <p:par>
                          <p:cTn id="22" fill="hold">
                            <p:stCondLst>
                              <p:cond delay="0"/>
                            </p:stCondLst>
                            <p:childTnLst>
                              <p:par>
                                <p:cTn id="23" presetClass="mediacall" nodeType="clickEffect" presetSubtype="0" presetID="2" fill="hold">
                                  <p:stCondLst>
                                    <p:cond delay="0"/>
                                  </p:stCondLst>
                                  <p:childTnLst>
                                    <p:cmd type="call" cmd="togglePause">
                                      <p:cBhvr>
                                        <p:cTn id="24" dur="1" fill="hold"/>
                                        <p:tgtEl>
                                          <p:spTgt spid="1332"/>
                                        </p:tgtEl>
                                      </p:cBhvr>
                                    </p:cmd>
                                  </p:childTnLst>
                                </p:cTn>
                              </p:par>
                            </p:childTnLst>
                          </p:cTn>
                        </p:par>
                      </p:childTnLst>
                    </p:cTn>
                  </p:par>
                </p:childTnLst>
              </p:cTn>
              <p:nextCondLst>
                <p:cond delay="0" evt="onClick">
                  <p:tgtEl>
                    <p:spTgt spid="1332"/>
                  </p:tgtEl>
                </p:cond>
              </p:nextCondLst>
            </p:seq>
            <p:video fullScrn="0">
              <p:cMediaNode mute="0" showWhenStopped="1" numSld="1" vol="100000">
                <p:cTn id="25" fill="hold" display="0">
                  <p:stCondLst>
                    <p:cond delay="indefinite"/>
                  </p:stCondLst>
                </p:cTn>
                <p:tgtEl>
                  <p:spTgt spid="1333"/>
                </p:tgtEl>
              </p:cMediaNode>
            </p:video>
            <p:seq concurrent="1" prevAc="none" nextAc="seek">
              <p:cTn id="26" evtFilter="cancelBubble" nodeType="interactiveSeq" restart="whenNotActive" fill="hold">
                <p:stCondLst>
                  <p:cond delay="0" evt="onClick">
                    <p:tgtEl>
                      <p:spTgt spid="1333"/>
                    </p:tgtEl>
                  </p:cond>
                </p:stCondLst>
                <p:endSync delay="0" evt="end">
                  <p:rtn val="all"/>
                </p:endSync>
                <p:childTnLst>
                  <p:par>
                    <p:cTn id="27" fill="hold">
                      <p:stCondLst>
                        <p:cond delay="0"/>
                      </p:stCondLst>
                      <p:childTnLst>
                        <p:par>
                          <p:cTn id="28" fill="hold">
                            <p:stCondLst>
                              <p:cond delay="0"/>
                            </p:stCondLst>
                            <p:childTnLst>
                              <p:par>
                                <p:cTn id="29" presetClass="mediacall" nodeType="clickEffect" presetSubtype="0" presetID="2" fill="hold">
                                  <p:stCondLst>
                                    <p:cond delay="0"/>
                                  </p:stCondLst>
                                  <p:childTnLst>
                                    <p:cmd type="call" cmd="togglePause">
                                      <p:cBhvr>
                                        <p:cTn id="30" dur="1" fill="hold"/>
                                        <p:tgtEl>
                                          <p:spTgt spid="1333"/>
                                        </p:tgtEl>
                                      </p:cBhvr>
                                    </p:cmd>
                                  </p:childTnLst>
                                </p:cTn>
                              </p:par>
                            </p:childTnLst>
                          </p:cTn>
                        </p:par>
                      </p:childTnLst>
                    </p:cTn>
                  </p:par>
                </p:childTnLst>
              </p:cTn>
              <p:nextCondLst>
                <p:cond delay="0" evt="onClick">
                  <p:tgtEl>
                    <p:spTgt spid="1333"/>
                  </p:tgtEl>
                </p:cond>
              </p:nextCondLst>
            </p:seq>
            <p:video fullScrn="0">
              <p:cMediaNode mute="0" showWhenStopped="1" numSld="1" vol="100000">
                <p:cTn id="31" fill="hold" display="0">
                  <p:stCondLst>
                    <p:cond delay="indefinite"/>
                  </p:stCondLst>
                </p:cTn>
                <p:tgtEl>
                  <p:spTgt spid="1334"/>
                </p:tgtEl>
              </p:cMediaNode>
            </p:video>
            <p:seq concurrent="1" prevAc="none" nextAc="seek">
              <p:cTn id="32" evtFilter="cancelBubble" nodeType="interactiveSeq" restart="whenNotActive" fill="hold">
                <p:stCondLst>
                  <p:cond delay="0" evt="onClick">
                    <p:tgtEl>
                      <p:spTgt spid="1334"/>
                    </p:tgtEl>
                  </p:cond>
                </p:stCondLst>
                <p:endSync delay="0" evt="end">
                  <p:rtn val="all"/>
                </p:endSync>
                <p:childTnLst>
                  <p:par>
                    <p:cTn id="33" fill="hold">
                      <p:stCondLst>
                        <p:cond delay="0"/>
                      </p:stCondLst>
                      <p:childTnLst>
                        <p:par>
                          <p:cTn id="34" fill="hold">
                            <p:stCondLst>
                              <p:cond delay="0"/>
                            </p:stCondLst>
                            <p:childTnLst>
                              <p:par>
                                <p:cTn id="35" presetClass="mediacall" nodeType="clickEffect" presetSubtype="0" presetID="2" fill="hold">
                                  <p:stCondLst>
                                    <p:cond delay="0"/>
                                  </p:stCondLst>
                                  <p:childTnLst>
                                    <p:cmd type="call" cmd="togglePause">
                                      <p:cBhvr>
                                        <p:cTn id="36" dur="1" fill="hold"/>
                                        <p:tgtEl>
                                          <p:spTgt spid="1334"/>
                                        </p:tgtEl>
                                      </p:cBhvr>
                                    </p:cmd>
                                  </p:childTnLst>
                                </p:cTn>
                              </p:par>
                            </p:childTnLst>
                          </p:cTn>
                        </p:par>
                      </p:childTnLst>
                    </p:cTn>
                  </p:par>
                </p:childTnLst>
              </p:cTn>
              <p:nextCondLst>
                <p:cond delay="0" evt="onClick">
                  <p:tgtEl>
                    <p:spTgt spid="1334"/>
                  </p:tgtEl>
                </p:cond>
              </p:nextCondLst>
            </p:seq>
            <p:video fullScrn="0">
              <p:cMediaNode mute="0" showWhenStopped="1" numSld="1" vol="100000">
                <p:cTn id="37" fill="hold" display="0">
                  <p:stCondLst>
                    <p:cond delay="indefinite"/>
                  </p:stCondLst>
                </p:cTn>
                <p:tgtEl>
                  <p:spTgt spid="1335"/>
                </p:tgtEl>
              </p:cMediaNode>
            </p:video>
            <p:seq concurrent="1" prevAc="none" nextAc="seek">
              <p:cTn id="38" evtFilter="cancelBubble" nodeType="interactiveSeq" restart="whenNotActive" fill="hold">
                <p:stCondLst>
                  <p:cond delay="0" evt="onClick">
                    <p:tgtEl>
                      <p:spTgt spid="1335"/>
                    </p:tgtEl>
                  </p:cond>
                </p:stCondLst>
                <p:endSync delay="0" evt="end">
                  <p:rtn val="all"/>
                </p:endSync>
                <p:childTnLst>
                  <p:par>
                    <p:cTn id="39" fill="hold">
                      <p:stCondLst>
                        <p:cond delay="0"/>
                      </p:stCondLst>
                      <p:childTnLst>
                        <p:par>
                          <p:cTn id="40" fill="hold">
                            <p:stCondLst>
                              <p:cond delay="0"/>
                            </p:stCondLst>
                            <p:childTnLst>
                              <p:par>
                                <p:cTn id="41" presetClass="mediacall" nodeType="clickEffect" presetSubtype="0" presetID="2" fill="hold">
                                  <p:stCondLst>
                                    <p:cond delay="0"/>
                                  </p:stCondLst>
                                  <p:childTnLst>
                                    <p:cmd type="call" cmd="togglePause">
                                      <p:cBhvr>
                                        <p:cTn id="42" dur="1" fill="hold"/>
                                        <p:tgtEl>
                                          <p:spTgt spid="1335"/>
                                        </p:tgtEl>
                                      </p:cBhvr>
                                    </p:cmd>
                                  </p:childTnLst>
                                </p:cTn>
                              </p:par>
                            </p:childTnLst>
                          </p:cTn>
                        </p:par>
                      </p:childTnLst>
                    </p:cTn>
                  </p:par>
                </p:childTnLst>
              </p:cTn>
              <p:nextCondLst>
                <p:cond delay="0" evt="onClick">
                  <p:tgtEl>
                    <p:spTgt spid="1335"/>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E2E2E2"/>
        </a:solidFill>
      </p:bgPr>
    </p:bg>
    <p:spTree>
      <p:nvGrpSpPr>
        <p:cNvPr id="1" name=""/>
        <p:cNvGrpSpPr/>
        <p:nvPr/>
      </p:nvGrpSpPr>
      <p:grpSpPr>
        <a:xfrm>
          <a:off x="0" y="0"/>
          <a:ext cx="0" cy="0"/>
          <a:chOff x="0" y="0"/>
          <a:chExt cx="0" cy="0"/>
        </a:xfrm>
      </p:grpSpPr>
      <p:pic>
        <p:nvPicPr>
          <p:cNvPr id="481" name="c1-7.mov" descr="c1-7.mov"/>
          <p:cNvPicPr>
            <a:picLocks noChangeAspect="0"/>
          </p:cNvPicPr>
          <p:nvPr>
            <a:videoFile r:link="rId2"/>
            <p:extLst>
              <p:ext uri="{DAA4B4D4-6D71-4841-9C94-3DE7FCFB9230}">
                <p14:media xmlns:p14="http://schemas.microsoft.com/office/powerpoint/2010/main" r:embed="rId3"/>
              </p:ext>
            </p:extLst>
          </p:nvPr>
        </p:nvPicPr>
        <p:blipFill>
          <a:blip r:embed="rId4">
            <a:extLst/>
          </a:blip>
          <a:stretch>
            <a:fillRect/>
          </a:stretch>
        </p:blipFill>
        <p:spPr>
          <a:xfrm>
            <a:off x="0" y="0"/>
            <a:ext cx="24384000" cy="13716000"/>
          </a:xfrm>
          <a:prstGeom prst="rect">
            <a:avLst/>
          </a:prstGeom>
          <a:ln w="12700">
            <a:miter lim="400000"/>
          </a:ln>
        </p:spPr>
      </p:pic>
      <p:sp>
        <p:nvSpPr>
          <p:cNvPr id="482" name="On January 2024"/>
          <p:cNvSpPr txBox="1"/>
          <p:nvPr/>
        </p:nvSpPr>
        <p:spPr>
          <a:xfrm>
            <a:off x="18620303" y="762000"/>
            <a:ext cx="5005852" cy="609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r">
              <a:lnSpc>
                <a:spcPct val="90000"/>
              </a:lnSpc>
              <a:defRPr spc="-64" sz="3200">
                <a:solidFill>
                  <a:srgbClr val="333241"/>
                </a:solidFill>
                <a:latin typeface="Outfit Thin Regular"/>
                <a:ea typeface="Outfit Thin Regular"/>
                <a:cs typeface="Outfit Thin Regular"/>
                <a:sym typeface="Outfit Thin Regular"/>
              </a:defRPr>
            </a:lvl1pPr>
          </a:lstStyle>
          <a:p>
            <a:pPr/>
            <a:r>
              <a:t>On January 2024</a:t>
            </a:r>
          </a:p>
        </p:txBody>
      </p:sp>
      <p:grpSp>
        <p:nvGrpSpPr>
          <p:cNvPr id="485" name="Logo"/>
          <p:cNvGrpSpPr/>
          <p:nvPr/>
        </p:nvGrpSpPr>
        <p:grpSpPr>
          <a:xfrm>
            <a:off x="709590" y="619156"/>
            <a:ext cx="2142575" cy="895288"/>
            <a:chOff x="0" y="0"/>
            <a:chExt cx="2142574" cy="895287"/>
          </a:xfrm>
        </p:grpSpPr>
        <p:sp>
          <p:nvSpPr>
            <p:cNvPr id="483" name="Group"/>
            <p:cNvSpPr/>
            <p:nvPr/>
          </p:nvSpPr>
          <p:spPr>
            <a:xfrm flipH="1" rot="8100000">
              <a:off x="193246" y="68977"/>
              <a:ext cx="508796" cy="7573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10756" y="0"/>
                    <a:pt x="10712" y="15"/>
                    <a:pt x="10692" y="47"/>
                  </a:cubicBezTo>
                  <a:lnTo>
                    <a:pt x="1264" y="15519"/>
                  </a:lnTo>
                  <a:cubicBezTo>
                    <a:pt x="1219" y="15592"/>
                    <a:pt x="1345" y="15659"/>
                    <a:pt x="1439" y="15612"/>
                  </a:cubicBezTo>
                  <a:cubicBezTo>
                    <a:pt x="5951" y="13347"/>
                    <a:pt x="15677" y="13362"/>
                    <a:pt x="20161" y="15612"/>
                  </a:cubicBezTo>
                  <a:cubicBezTo>
                    <a:pt x="20255" y="15659"/>
                    <a:pt x="20381" y="15592"/>
                    <a:pt x="20336" y="15519"/>
                  </a:cubicBezTo>
                  <a:lnTo>
                    <a:pt x="10908" y="47"/>
                  </a:lnTo>
                  <a:cubicBezTo>
                    <a:pt x="10888" y="15"/>
                    <a:pt x="10844" y="0"/>
                    <a:pt x="10800" y="0"/>
                  </a:cubicBezTo>
                  <a:close/>
                  <a:moveTo>
                    <a:pt x="10800" y="14353"/>
                  </a:moveTo>
                  <a:cubicBezTo>
                    <a:pt x="4836" y="14353"/>
                    <a:pt x="0" y="15976"/>
                    <a:pt x="0" y="17980"/>
                  </a:cubicBezTo>
                  <a:cubicBezTo>
                    <a:pt x="0" y="19983"/>
                    <a:pt x="4836" y="21600"/>
                    <a:pt x="10800" y="21600"/>
                  </a:cubicBezTo>
                  <a:cubicBezTo>
                    <a:pt x="16764" y="21600"/>
                    <a:pt x="21600" y="19983"/>
                    <a:pt x="21600" y="17980"/>
                  </a:cubicBezTo>
                  <a:cubicBezTo>
                    <a:pt x="21600" y="15976"/>
                    <a:pt x="16764" y="14353"/>
                    <a:pt x="10800" y="14353"/>
                  </a:cubicBezTo>
                  <a:close/>
                </a:path>
              </a:pathLst>
            </a:custGeom>
            <a:solidFill>
              <a:srgbClr val="000000"/>
            </a:solidFill>
            <a:ln w="12700" cap="flat">
              <a:noFill/>
              <a:miter lim="400000"/>
            </a:ln>
            <a:effectLst/>
          </p:spPr>
          <p:txBody>
            <a:bodyPr wrap="square" lIns="50800" tIns="50800" rIns="50800" bIns="50800" numCol="1" anchor="ctr">
              <a:noAutofit/>
            </a:bodyPr>
            <a:lstStyle/>
            <a:p>
              <a:pPr defTabSz="825500">
                <a:defRPr sz="3200">
                  <a:solidFill>
                    <a:srgbClr val="FFFFFF"/>
                  </a:solidFill>
                  <a:latin typeface="Archivo SemiBold Medium"/>
                  <a:ea typeface="Archivo SemiBold Medium"/>
                  <a:cs typeface="Archivo SemiBold Medium"/>
                  <a:sym typeface="Archivo SemiBold Medium"/>
                </a:defRPr>
              </a:pPr>
            </a:p>
          </p:txBody>
        </p:sp>
        <p:sp>
          <p:nvSpPr>
            <p:cNvPr id="484" name="Conly"/>
            <p:cNvSpPr/>
            <p:nvPr/>
          </p:nvSpPr>
          <p:spPr>
            <a:xfrm>
              <a:off x="872574" y="142843"/>
              <a:ext cx="1270001"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ct val="90000"/>
                </a:lnSpc>
                <a:defRPr sz="3200">
                  <a:solidFill>
                    <a:srgbClr val="000000"/>
                  </a:solidFill>
                  <a:latin typeface="Outfit Thin SemiBold"/>
                  <a:ea typeface="Outfit Thin SemiBold"/>
                  <a:cs typeface="Outfit Thin SemiBold"/>
                  <a:sym typeface="Outfit Thin SemiBold"/>
                </a:defRPr>
              </a:lvl1pPr>
            </a:lstStyle>
            <a:p>
              <a:pPr/>
              <a:r>
                <a:t>Conly</a:t>
              </a:r>
            </a:p>
          </p:txBody>
        </p:sp>
      </p:grpSp>
      <p:pic>
        <p:nvPicPr>
          <p:cNvPr id="486" name="PlaceholderImage.png" descr="PlaceholderImage.png"/>
          <p:cNvPicPr>
            <a:picLocks noChangeAspect="0"/>
          </p:cNvPicPr>
          <p:nvPr/>
        </p:nvPicPr>
        <p:blipFill>
          <a:blip r:embed="rId5">
            <a:extLst/>
          </a:blip>
          <a:srcRect l="0" t="1231" r="0" b="1231"/>
          <a:stretch>
            <a:fillRect/>
          </a:stretch>
        </p:blipFill>
        <p:spPr>
          <a:xfrm>
            <a:off x="12968279" y="1736972"/>
            <a:ext cx="10671458" cy="10408596"/>
          </a:xfrm>
          <a:prstGeom prst="rect">
            <a:avLst/>
          </a:prstGeom>
          <a:ln w="12700">
            <a:miter lim="400000"/>
          </a:ln>
        </p:spPr>
      </p:pic>
      <p:sp>
        <p:nvSpPr>
          <p:cNvPr id="487" name="Brand…"/>
          <p:cNvSpPr txBox="1"/>
          <p:nvPr/>
        </p:nvSpPr>
        <p:spPr>
          <a:xfrm rot="5400000">
            <a:off x="4245740" y="4067810"/>
            <a:ext cx="11682220" cy="662178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ct val="70000"/>
              </a:lnSpc>
              <a:defRPr spc="-959" sz="24000">
                <a:solidFill>
                  <a:srgbClr val="000000"/>
                </a:solidFill>
                <a:latin typeface="Outfit Thin Light"/>
                <a:ea typeface="Outfit Thin Light"/>
                <a:cs typeface="Outfit Thin Light"/>
                <a:sym typeface="Outfit Thin Light"/>
              </a:defRPr>
            </a:pPr>
            <a:r>
              <a:t>Brand</a:t>
            </a:r>
          </a:p>
          <a:p>
            <a:pPr algn="l">
              <a:lnSpc>
                <a:spcPct val="70000"/>
              </a:lnSpc>
              <a:defRPr spc="-959" sz="24000">
                <a:solidFill>
                  <a:srgbClr val="000000"/>
                </a:solidFill>
                <a:latin typeface="Outfit Thin Light"/>
                <a:ea typeface="Outfit Thin Light"/>
                <a:cs typeface="Outfit Thin Light"/>
                <a:sym typeface="Outfit Thin Light"/>
              </a:defRPr>
            </a:pPr>
            <a:r>
              <a:t>Strategy</a:t>
            </a:r>
          </a:p>
        </p:txBody>
      </p:sp>
      <p:sp>
        <p:nvSpPr>
          <p:cNvPr id="488" name="Cras justo odio, dapibus ac facilisis in, egestas eget quam. Etiam porta sem malesuada magna mollis euismod."/>
          <p:cNvSpPr txBox="1"/>
          <p:nvPr/>
        </p:nvSpPr>
        <p:spPr>
          <a:xfrm rot="5400000">
            <a:off x="1605219" y="6022625"/>
            <a:ext cx="9565772" cy="939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120000"/>
              </a:lnSpc>
              <a:defRPr spc="72">
                <a:solidFill>
                  <a:srgbClr val="010203"/>
                </a:solidFill>
                <a:latin typeface="Outfit Thin Light"/>
                <a:ea typeface="Outfit Thin Light"/>
                <a:cs typeface="Outfit Thin Light"/>
                <a:sym typeface="Outfit Thin Light"/>
              </a:defRPr>
            </a:lvl1pPr>
          </a:lstStyle>
          <a:p>
            <a:pPr/>
            <a:r>
              <a:t>Cras justo odio, dapibus ac facilisis in, egestas eget quam. Etiam porta sem malesuada magna mollis euismod.</a:t>
            </a:r>
          </a:p>
        </p:txBody>
      </p:sp>
      <p:pic>
        <p:nvPicPr>
          <p:cNvPr id="489" name="PlaceholderImage.png" descr="PlaceholderImage.png"/>
          <p:cNvPicPr>
            <a:picLocks noChangeAspect="0"/>
          </p:cNvPicPr>
          <p:nvPr/>
        </p:nvPicPr>
        <p:blipFill>
          <a:blip r:embed="rId5">
            <a:extLst/>
          </a:blip>
          <a:srcRect l="28042" t="0" r="28042" b="0"/>
          <a:stretch>
            <a:fillRect/>
          </a:stretch>
        </p:blipFill>
        <p:spPr>
          <a:xfrm>
            <a:off x="780709" y="1736973"/>
            <a:ext cx="4570877" cy="10408596"/>
          </a:xfrm>
          <a:prstGeom prst="rect">
            <a:avLst/>
          </a:prstGeom>
          <a:ln w="12700">
            <a:miter lim="400000"/>
          </a:ln>
        </p:spPr>
      </p:pic>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mediacall" nodeType="afterEffect" presetSubtype="0" presetID="1" grpId="1" fill="hold">
                                  <p:stCondLst>
                                    <p:cond delay="0"/>
                                  </p:stCondLst>
                                  <p:childTnLst>
                                    <p:cmd type="call" cmd="playFrom(0.0)">
                                      <p:cBhvr>
                                        <p:cTn id="6" dur="1000" fill="hold"/>
                                        <p:tgtEl>
                                          <p:spTgt spid="481"/>
                                        </p:tgtEl>
                                      </p:cBhvr>
                                    </p:cmd>
                                  </p:childTnLst>
                                </p:cTn>
                              </p:par>
                            </p:childTnLst>
                          </p:cTn>
                        </p:par>
                      </p:childTnLst>
                    </p:cTn>
                  </p:par>
                </p:childTnLst>
              </p:cTn>
              <p:prevCondLst>
                <p:cond evt="onPrev">
                  <p:tgtEl>
                    <p:sldTgt/>
                  </p:tgtEl>
                </p:cond>
              </p:prevCondLst>
              <p:nextCondLst>
                <p:cond evt="onNext">
                  <p:tgtEl>
                    <p:sldTgt/>
                  </p:tgtEl>
                </p:cond>
              </p:nextCondLst>
            </p:seq>
            <p:video fullScrn="0">
              <p:cMediaNode mute="0" showWhenStopped="1" numSld="1" vol="100000">
                <p:cTn id="7" fill="hold" display="0">
                  <p:stCondLst>
                    <p:cond delay="indefinite"/>
                  </p:stCondLst>
                </p:cTn>
                <p:tgtEl>
                  <p:spTgt spid="481"/>
                </p:tgtEl>
              </p:cMediaNode>
            </p:video>
            <p:seq concurrent="1" prevAc="none" nextAc="seek">
              <p:cTn id="8" evtFilter="cancelBubble" nodeType="interactiveSeq" restart="whenNotActive" fill="hold">
                <p:stCondLst>
                  <p:cond delay="0" evt="onClick">
                    <p:tgtEl>
                      <p:spTgt spid="481"/>
                    </p:tgtEl>
                  </p:cond>
                </p:stCondLst>
                <p:endSync delay="0" evt="end">
                  <p:rtn val="all"/>
                </p:endSync>
                <p:childTnLst>
                  <p:par>
                    <p:cTn id="9" fill="hold">
                      <p:stCondLst>
                        <p:cond delay="0"/>
                      </p:stCondLst>
                      <p:childTnLst>
                        <p:par>
                          <p:cTn id="10" fill="hold">
                            <p:stCondLst>
                              <p:cond delay="0"/>
                            </p:stCondLst>
                            <p:childTnLst>
                              <p:par>
                                <p:cTn id="11" presetClass="mediacall" nodeType="clickEffect" presetSubtype="0" presetID="2" fill="hold">
                                  <p:stCondLst>
                                    <p:cond delay="0"/>
                                  </p:stCondLst>
                                  <p:childTnLst>
                                    <p:cmd type="call" cmd="togglePause">
                                      <p:cBhvr>
                                        <p:cTn id="12" dur="1" fill="hold"/>
                                        <p:tgtEl>
                                          <p:spTgt spid="481"/>
                                        </p:tgtEl>
                                      </p:cBhvr>
                                    </p:cmd>
                                  </p:childTnLst>
                                </p:cTn>
                              </p:par>
                            </p:childTnLst>
                          </p:cTn>
                        </p:par>
                      </p:childTnLst>
                    </p:cTn>
                  </p:par>
                </p:childTnLst>
              </p:cTn>
              <p:nextCondLst>
                <p:cond delay="0" evt="onClick">
                  <p:tgtEl>
                    <p:spTgt spid="481"/>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E2E2E2"/>
        </a:solidFill>
      </p:bgPr>
    </p:bg>
    <p:spTree>
      <p:nvGrpSpPr>
        <p:cNvPr id="1" name=""/>
        <p:cNvGrpSpPr/>
        <p:nvPr/>
      </p:nvGrpSpPr>
      <p:grpSpPr>
        <a:xfrm>
          <a:off x="0" y="0"/>
          <a:ext cx="0" cy="0"/>
          <a:chOff x="0" y="0"/>
          <a:chExt cx="0" cy="0"/>
        </a:xfrm>
      </p:grpSpPr>
      <p:pic>
        <p:nvPicPr>
          <p:cNvPr id="491" name="c1-5.mov" descr="c1-5.mov"/>
          <p:cNvPicPr>
            <a:picLocks noChangeAspect="0"/>
          </p:cNvPicPr>
          <p:nvPr>
            <a:videoFile r:link="rId2"/>
            <p:extLst>
              <p:ext uri="{DAA4B4D4-6D71-4841-9C94-3DE7FCFB9230}">
                <p14:media xmlns:p14="http://schemas.microsoft.com/office/powerpoint/2010/main" r:embed="rId3"/>
              </p:ext>
            </p:extLst>
          </p:nvPr>
        </p:nvPicPr>
        <p:blipFill>
          <a:blip r:embed="rId4">
            <a:extLst/>
          </a:blip>
          <a:stretch>
            <a:fillRect/>
          </a:stretch>
        </p:blipFill>
        <p:spPr>
          <a:xfrm>
            <a:off x="0" y="0"/>
            <a:ext cx="24384000" cy="13716000"/>
          </a:xfrm>
          <a:prstGeom prst="rect">
            <a:avLst/>
          </a:prstGeom>
          <a:ln w="12700">
            <a:miter lim="400000"/>
          </a:ln>
        </p:spPr>
      </p:pic>
      <p:pic>
        <p:nvPicPr>
          <p:cNvPr id="492" name="L-9.mov" descr="L-9.mov"/>
          <p:cNvPicPr>
            <a:picLocks noChangeAspect="0"/>
          </p:cNvPicPr>
          <p:nvPr>
            <a:videoFile r:link="rId5"/>
            <p:extLst>
              <p:ext uri="{DAA4B4D4-6D71-4841-9C94-3DE7FCFB9230}">
                <p14:media xmlns:p14="http://schemas.microsoft.com/office/powerpoint/2010/main" r:embed="rId6"/>
              </p:ext>
            </p:extLst>
          </p:nvPr>
        </p:nvPicPr>
        <p:blipFill>
          <a:blip r:embed="rId7">
            <a:extLst/>
          </a:blip>
          <a:stretch>
            <a:fillRect/>
          </a:stretch>
        </p:blipFill>
        <p:spPr>
          <a:xfrm>
            <a:off x="17916545" y="3926562"/>
            <a:ext cx="6350001" cy="6350001"/>
          </a:xfrm>
          <a:prstGeom prst="rect">
            <a:avLst/>
          </a:prstGeom>
          <a:ln w="12700">
            <a:miter lim="400000"/>
          </a:ln>
        </p:spPr>
      </p:pic>
      <p:sp>
        <p:nvSpPr>
          <p:cNvPr id="493" name="On January 2024"/>
          <p:cNvSpPr txBox="1"/>
          <p:nvPr/>
        </p:nvSpPr>
        <p:spPr>
          <a:xfrm>
            <a:off x="18620303" y="762000"/>
            <a:ext cx="5005852" cy="609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r">
              <a:lnSpc>
                <a:spcPct val="90000"/>
              </a:lnSpc>
              <a:defRPr spc="-64" sz="3200">
                <a:solidFill>
                  <a:srgbClr val="333241"/>
                </a:solidFill>
                <a:latin typeface="Outfit Thin Regular"/>
                <a:ea typeface="Outfit Thin Regular"/>
                <a:cs typeface="Outfit Thin Regular"/>
                <a:sym typeface="Outfit Thin Regular"/>
              </a:defRPr>
            </a:lvl1pPr>
          </a:lstStyle>
          <a:p>
            <a:pPr/>
            <a:r>
              <a:t>On January 2024</a:t>
            </a:r>
          </a:p>
        </p:txBody>
      </p:sp>
      <p:grpSp>
        <p:nvGrpSpPr>
          <p:cNvPr id="496" name="Logo"/>
          <p:cNvGrpSpPr/>
          <p:nvPr/>
        </p:nvGrpSpPr>
        <p:grpSpPr>
          <a:xfrm>
            <a:off x="709590" y="619156"/>
            <a:ext cx="2142575" cy="895288"/>
            <a:chOff x="0" y="0"/>
            <a:chExt cx="2142574" cy="895287"/>
          </a:xfrm>
        </p:grpSpPr>
        <p:sp>
          <p:nvSpPr>
            <p:cNvPr id="494" name="Group"/>
            <p:cNvSpPr/>
            <p:nvPr/>
          </p:nvSpPr>
          <p:spPr>
            <a:xfrm flipH="1" rot="8100000">
              <a:off x="193246" y="68977"/>
              <a:ext cx="508796" cy="7573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10756" y="0"/>
                    <a:pt x="10712" y="15"/>
                    <a:pt x="10692" y="47"/>
                  </a:cubicBezTo>
                  <a:lnTo>
                    <a:pt x="1264" y="15519"/>
                  </a:lnTo>
                  <a:cubicBezTo>
                    <a:pt x="1219" y="15592"/>
                    <a:pt x="1345" y="15659"/>
                    <a:pt x="1439" y="15612"/>
                  </a:cubicBezTo>
                  <a:cubicBezTo>
                    <a:pt x="5951" y="13347"/>
                    <a:pt x="15677" y="13362"/>
                    <a:pt x="20161" y="15612"/>
                  </a:cubicBezTo>
                  <a:cubicBezTo>
                    <a:pt x="20255" y="15659"/>
                    <a:pt x="20381" y="15592"/>
                    <a:pt x="20336" y="15519"/>
                  </a:cubicBezTo>
                  <a:lnTo>
                    <a:pt x="10908" y="47"/>
                  </a:lnTo>
                  <a:cubicBezTo>
                    <a:pt x="10888" y="15"/>
                    <a:pt x="10844" y="0"/>
                    <a:pt x="10800" y="0"/>
                  </a:cubicBezTo>
                  <a:close/>
                  <a:moveTo>
                    <a:pt x="10800" y="14353"/>
                  </a:moveTo>
                  <a:cubicBezTo>
                    <a:pt x="4836" y="14353"/>
                    <a:pt x="0" y="15976"/>
                    <a:pt x="0" y="17980"/>
                  </a:cubicBezTo>
                  <a:cubicBezTo>
                    <a:pt x="0" y="19983"/>
                    <a:pt x="4836" y="21600"/>
                    <a:pt x="10800" y="21600"/>
                  </a:cubicBezTo>
                  <a:cubicBezTo>
                    <a:pt x="16764" y="21600"/>
                    <a:pt x="21600" y="19983"/>
                    <a:pt x="21600" y="17980"/>
                  </a:cubicBezTo>
                  <a:cubicBezTo>
                    <a:pt x="21600" y="15976"/>
                    <a:pt x="16764" y="14353"/>
                    <a:pt x="10800" y="14353"/>
                  </a:cubicBezTo>
                  <a:close/>
                </a:path>
              </a:pathLst>
            </a:custGeom>
            <a:solidFill>
              <a:srgbClr val="000000"/>
            </a:solidFill>
            <a:ln w="12700" cap="flat">
              <a:noFill/>
              <a:miter lim="400000"/>
            </a:ln>
            <a:effectLst/>
          </p:spPr>
          <p:txBody>
            <a:bodyPr wrap="square" lIns="50800" tIns="50800" rIns="50800" bIns="50800" numCol="1" anchor="ctr">
              <a:noAutofit/>
            </a:bodyPr>
            <a:lstStyle/>
            <a:p>
              <a:pPr defTabSz="825500">
                <a:defRPr sz="3200">
                  <a:solidFill>
                    <a:srgbClr val="FFFFFF"/>
                  </a:solidFill>
                  <a:latin typeface="Archivo SemiBold Medium"/>
                  <a:ea typeface="Archivo SemiBold Medium"/>
                  <a:cs typeface="Archivo SemiBold Medium"/>
                  <a:sym typeface="Archivo SemiBold Medium"/>
                </a:defRPr>
              </a:pPr>
            </a:p>
          </p:txBody>
        </p:sp>
        <p:sp>
          <p:nvSpPr>
            <p:cNvPr id="495" name="Conly"/>
            <p:cNvSpPr/>
            <p:nvPr/>
          </p:nvSpPr>
          <p:spPr>
            <a:xfrm>
              <a:off x="872574" y="142843"/>
              <a:ext cx="1270001"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gn="l">
                <a:lnSpc>
                  <a:spcPct val="90000"/>
                </a:lnSpc>
                <a:defRPr sz="3200">
                  <a:solidFill>
                    <a:srgbClr val="000000"/>
                  </a:solidFill>
                  <a:latin typeface="Outfit Thin SemiBold"/>
                  <a:ea typeface="Outfit Thin SemiBold"/>
                  <a:cs typeface="Outfit Thin SemiBold"/>
                  <a:sym typeface="Outfit Thin SemiBold"/>
                </a:defRPr>
              </a:lvl1pPr>
            </a:lstStyle>
            <a:p>
              <a:pPr/>
              <a:r>
                <a:t>Conly</a:t>
              </a:r>
            </a:p>
          </p:txBody>
        </p:sp>
      </p:grpSp>
      <p:sp>
        <p:nvSpPr>
          <p:cNvPr id="497" name="Brand…"/>
          <p:cNvSpPr txBox="1"/>
          <p:nvPr/>
        </p:nvSpPr>
        <p:spPr>
          <a:xfrm>
            <a:off x="2795713" y="1252220"/>
            <a:ext cx="18801802" cy="1098296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lnSpc>
                <a:spcPct val="70000"/>
              </a:lnSpc>
              <a:defRPr spc="-1600" sz="40000">
                <a:solidFill>
                  <a:srgbClr val="000000"/>
                </a:solidFill>
                <a:latin typeface="Outfit Thin Light"/>
                <a:ea typeface="Outfit Thin Light"/>
                <a:cs typeface="Outfit Thin Light"/>
                <a:sym typeface="Outfit Thin Light"/>
              </a:defRPr>
            </a:pPr>
            <a:r>
              <a:t>Brand</a:t>
            </a:r>
          </a:p>
          <a:p>
            <a:pPr algn="l">
              <a:lnSpc>
                <a:spcPct val="70000"/>
              </a:lnSpc>
              <a:defRPr spc="-1600" sz="40000">
                <a:solidFill>
                  <a:srgbClr val="000000"/>
                </a:solidFill>
                <a:latin typeface="Outfit Thin Light"/>
                <a:ea typeface="Outfit Thin Light"/>
                <a:cs typeface="Outfit Thin Light"/>
                <a:sym typeface="Outfit Thin Light"/>
              </a:defRPr>
            </a:pPr>
            <a:r>
              <a:t>Strategy</a:t>
            </a:r>
          </a:p>
        </p:txBody>
      </p:sp>
      <p:sp>
        <p:nvSpPr>
          <p:cNvPr id="498" name="“ Nullam quis risus eget urna mollis ornare vel eu leo. Etiam porta sem malesuada magna mollis euismod.”"/>
          <p:cNvSpPr txBox="1"/>
          <p:nvPr/>
        </p:nvSpPr>
        <p:spPr>
          <a:xfrm>
            <a:off x="17532810" y="4866362"/>
            <a:ext cx="5076524" cy="1181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120000"/>
              </a:lnSpc>
              <a:defRPr spc="59" sz="2000">
                <a:solidFill>
                  <a:srgbClr val="010203"/>
                </a:solidFill>
                <a:latin typeface="Outfit Thin Light"/>
                <a:ea typeface="Outfit Thin Light"/>
                <a:cs typeface="Outfit Thin Light"/>
                <a:sym typeface="Outfit Thin Light"/>
              </a:defRPr>
            </a:lvl1pPr>
          </a:lstStyle>
          <a:p>
            <a:pPr/>
            <a:r>
              <a:t>“ Nullam quis risus eget urna mollis ornare vel eu leo. Etiam porta sem malesuada magna mollis euismod.” </a:t>
            </a:r>
          </a:p>
        </p:txBody>
      </p:sp>
      <p:grpSp>
        <p:nvGrpSpPr>
          <p:cNvPr id="502" name="Group"/>
          <p:cNvGrpSpPr/>
          <p:nvPr/>
        </p:nvGrpSpPr>
        <p:grpSpPr>
          <a:xfrm>
            <a:off x="17544332" y="3236526"/>
            <a:ext cx="1406731" cy="1391892"/>
            <a:chOff x="0" y="0"/>
            <a:chExt cx="1406729" cy="1391890"/>
          </a:xfrm>
        </p:grpSpPr>
        <p:sp>
          <p:nvSpPr>
            <p:cNvPr id="499" name="Square"/>
            <p:cNvSpPr/>
            <p:nvPr/>
          </p:nvSpPr>
          <p:spPr>
            <a:xfrm>
              <a:off x="0" y="0"/>
              <a:ext cx="1137892" cy="1137892"/>
            </a:xfrm>
            <a:prstGeom prst="rect">
              <a:avLst/>
            </a:prstGeom>
            <a:noFill/>
            <a:ln w="25400" cap="flat">
              <a:solidFill>
                <a:srgbClr val="000000"/>
              </a:solidFill>
              <a:prstDash val="solid"/>
              <a:miter lim="400000"/>
            </a:ln>
            <a:effectLst/>
          </p:spPr>
          <p:txBody>
            <a:bodyPr wrap="square" lIns="50800" tIns="50800" rIns="50800" bIns="50800" numCol="1" anchor="ctr">
              <a:noAutofit/>
            </a:bodyPr>
            <a:lstStyle/>
            <a:p>
              <a:pPr defTabSz="825500">
                <a:defRPr sz="6000">
                  <a:solidFill>
                    <a:srgbClr val="000000"/>
                  </a:solidFill>
                  <a:latin typeface="Outfit Thin Light"/>
                  <a:ea typeface="Outfit Thin Light"/>
                  <a:cs typeface="Outfit Thin Light"/>
                  <a:sym typeface="Outfit Thin Light"/>
                </a:defRPr>
              </a:pPr>
            </a:p>
          </p:txBody>
        </p:sp>
        <p:sp>
          <p:nvSpPr>
            <p:cNvPr id="500" name="Square"/>
            <p:cNvSpPr/>
            <p:nvPr/>
          </p:nvSpPr>
          <p:spPr>
            <a:xfrm>
              <a:off x="140616" y="125776"/>
              <a:ext cx="1137892" cy="1137892"/>
            </a:xfrm>
            <a:prstGeom prst="rect">
              <a:avLst/>
            </a:prstGeom>
            <a:solidFill>
              <a:srgbClr val="FFFFFF"/>
            </a:solidFill>
            <a:ln w="12700" cap="flat">
              <a:noFill/>
              <a:miter lim="400000"/>
            </a:ln>
            <a:effectLst/>
          </p:spPr>
          <p:txBody>
            <a:bodyPr wrap="square" lIns="50800" tIns="50800" rIns="50800" bIns="50800" numCol="1" anchor="ctr">
              <a:noAutofit/>
            </a:bodyPr>
            <a:lstStyle/>
            <a:p>
              <a:pPr defTabSz="825500">
                <a:defRPr sz="3200">
                  <a:solidFill>
                    <a:srgbClr val="000000"/>
                  </a:solidFill>
                  <a:latin typeface="Outfit Thin Light"/>
                  <a:ea typeface="Outfit Thin Light"/>
                  <a:cs typeface="Outfit Thin Light"/>
                  <a:sym typeface="Outfit Thin Light"/>
                </a:defRPr>
              </a:pPr>
            </a:p>
          </p:txBody>
        </p:sp>
        <p:pic>
          <p:nvPicPr>
            <p:cNvPr id="501" name="PlaceholderImage.png" descr="PlaceholderImage.png"/>
            <p:cNvPicPr>
              <a:picLocks noChangeAspect="1"/>
            </p:cNvPicPr>
            <p:nvPr/>
          </p:nvPicPr>
          <p:blipFill>
            <a:blip r:embed="rId8">
              <a:extLst/>
            </a:blip>
            <a:srcRect l="0" t="0" r="0" b="0"/>
            <a:stretch>
              <a:fillRect/>
            </a:stretch>
          </p:blipFill>
          <p:spPr>
            <a:xfrm>
              <a:off x="264542" y="249703"/>
              <a:ext cx="1142188" cy="1142188"/>
            </a:xfrm>
            <a:prstGeom prst="rect">
              <a:avLst/>
            </a:prstGeom>
            <a:ln w="12700" cap="flat">
              <a:noFill/>
              <a:miter lim="400000"/>
            </a:ln>
            <a:effectLst/>
          </p:spPr>
        </p:pic>
      </p:grpSp>
      <p:sp>
        <p:nvSpPr>
          <p:cNvPr id="503" name="Carl Swansson, NEW YORK"/>
          <p:cNvSpPr txBox="1"/>
          <p:nvPr/>
        </p:nvSpPr>
        <p:spPr>
          <a:xfrm>
            <a:off x="17540464" y="6552087"/>
            <a:ext cx="3044086" cy="330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120000"/>
              </a:lnSpc>
              <a:defRPr spc="42" sz="1400">
                <a:solidFill>
                  <a:srgbClr val="010203"/>
                </a:solidFill>
                <a:latin typeface="Outfit Thin Bold"/>
                <a:ea typeface="Outfit Thin Bold"/>
                <a:cs typeface="Outfit Thin Bold"/>
                <a:sym typeface="Outfit Thin Bold"/>
              </a:defRPr>
            </a:lvl1pPr>
          </a:lstStyle>
          <a:p>
            <a:pPr/>
            <a:r>
              <a:t>Carl Swansson, NEW YORK</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mediacall" nodeType="afterEffect" presetSubtype="0" presetID="1" grpId="1" fill="hold">
                                  <p:stCondLst>
                                    <p:cond delay="0"/>
                                  </p:stCondLst>
                                  <p:childTnLst>
                                    <p:cmd type="call" cmd="playFrom(0.0)">
                                      <p:cBhvr>
                                        <p:cTn id="6" dur="1000" fill="hold"/>
                                        <p:tgtEl>
                                          <p:spTgt spid="491"/>
                                        </p:tgtEl>
                                      </p:cBhvr>
                                    </p:cmd>
                                  </p:childTnLst>
                                </p:cTn>
                              </p:par>
                            </p:childTnLst>
                          </p:cTn>
                        </p:par>
                        <p:par>
                          <p:cTn id="7" fill="hold">
                            <p:stCondLst>
                              <p:cond delay="1000"/>
                            </p:stCondLst>
                            <p:childTnLst>
                              <p:par>
                                <p:cTn id="8" presetClass="mediacall" nodeType="afterEffect" presetSubtype="0" presetID="1" grpId="2" fill="hold">
                                  <p:stCondLst>
                                    <p:cond delay="1250"/>
                                  </p:stCondLst>
                                  <p:childTnLst>
                                    <p:cmd type="call" cmd="playFrom(0.0)">
                                      <p:cBhvr>
                                        <p:cTn id="9" dur="833" fill="hold"/>
                                        <p:tgtEl>
                                          <p:spTgt spid="492"/>
                                        </p:tgtEl>
                                      </p:cBhvr>
                                    </p:cmd>
                                  </p:childTnLst>
                                </p:cTn>
                              </p:par>
                            </p:childTnLst>
                          </p:cTn>
                        </p:par>
                      </p:childTnLst>
                    </p:cTn>
                  </p:par>
                </p:childTnLst>
              </p:cTn>
              <p:prevCondLst>
                <p:cond evt="onPrev">
                  <p:tgtEl>
                    <p:sldTgt/>
                  </p:tgtEl>
                </p:cond>
              </p:prevCondLst>
              <p:nextCondLst>
                <p:cond evt="onNext">
                  <p:tgtEl>
                    <p:sldTgt/>
                  </p:tgtEl>
                </p:cond>
              </p:nextCondLst>
            </p:seq>
            <p:video fullScrn="0">
              <p:cMediaNode mute="0" showWhenStopped="1" numSld="1" vol="100000">
                <p:cTn id="10" fill="hold" display="0">
                  <p:stCondLst>
                    <p:cond delay="indefinite"/>
                  </p:stCondLst>
                </p:cTn>
                <p:tgtEl>
                  <p:spTgt spid="491"/>
                </p:tgtEl>
              </p:cMediaNode>
            </p:video>
            <p:seq concurrent="1" prevAc="none" nextAc="seek">
              <p:cTn id="11" evtFilter="cancelBubble" nodeType="interactiveSeq" restart="whenNotActive" fill="hold">
                <p:stCondLst>
                  <p:cond delay="0" evt="onClick">
                    <p:tgtEl>
                      <p:spTgt spid="491"/>
                    </p:tgtEl>
                  </p:cond>
                </p:stCondLst>
                <p:endSync delay="0" evt="end">
                  <p:rtn val="all"/>
                </p:endSync>
                <p:childTnLst>
                  <p:par>
                    <p:cTn id="12" fill="hold">
                      <p:stCondLst>
                        <p:cond delay="0"/>
                      </p:stCondLst>
                      <p:childTnLst>
                        <p:par>
                          <p:cTn id="13" fill="hold">
                            <p:stCondLst>
                              <p:cond delay="0"/>
                            </p:stCondLst>
                            <p:childTnLst>
                              <p:par>
                                <p:cTn id="14" presetClass="mediacall" nodeType="clickEffect" presetSubtype="0" presetID="2" fill="hold">
                                  <p:stCondLst>
                                    <p:cond delay="0"/>
                                  </p:stCondLst>
                                  <p:childTnLst>
                                    <p:cmd type="call" cmd="togglePause">
                                      <p:cBhvr>
                                        <p:cTn id="15" dur="1" fill="hold"/>
                                        <p:tgtEl>
                                          <p:spTgt spid="491"/>
                                        </p:tgtEl>
                                      </p:cBhvr>
                                    </p:cmd>
                                  </p:childTnLst>
                                </p:cTn>
                              </p:par>
                            </p:childTnLst>
                          </p:cTn>
                        </p:par>
                      </p:childTnLst>
                    </p:cTn>
                  </p:par>
                </p:childTnLst>
              </p:cTn>
              <p:nextCondLst>
                <p:cond delay="0" evt="onClick">
                  <p:tgtEl>
                    <p:spTgt spid="491"/>
                  </p:tgtEl>
                </p:cond>
              </p:nextCondLst>
            </p:seq>
            <p:video fullScrn="0">
              <p:cMediaNode mute="0" showWhenStopped="1" numSld="1" vol="100000">
                <p:cTn id="16" fill="hold" display="0">
                  <p:stCondLst>
                    <p:cond delay="indefinite"/>
                  </p:stCondLst>
                </p:cTn>
                <p:tgtEl>
                  <p:spTgt spid="492"/>
                </p:tgtEl>
              </p:cMediaNode>
            </p:video>
            <p:seq concurrent="1" prevAc="none" nextAc="seek">
              <p:cTn id="17" evtFilter="cancelBubble" nodeType="interactiveSeq" restart="whenNotActive" fill="hold">
                <p:stCondLst>
                  <p:cond delay="0" evt="onClick">
                    <p:tgtEl>
                      <p:spTgt spid="492"/>
                    </p:tgtEl>
                  </p:cond>
                </p:stCondLst>
                <p:endSync delay="0" evt="end">
                  <p:rtn val="all"/>
                </p:endSync>
                <p:childTnLst>
                  <p:par>
                    <p:cTn id="18" fill="hold">
                      <p:stCondLst>
                        <p:cond delay="0"/>
                      </p:stCondLst>
                      <p:childTnLst>
                        <p:par>
                          <p:cTn id="19" fill="hold">
                            <p:stCondLst>
                              <p:cond delay="0"/>
                            </p:stCondLst>
                            <p:childTnLst>
                              <p:par>
                                <p:cTn id="20" presetClass="mediacall" nodeType="clickEffect" presetSubtype="0" presetID="2" fill="hold">
                                  <p:stCondLst>
                                    <p:cond delay="0"/>
                                  </p:stCondLst>
                                  <p:childTnLst>
                                    <p:cmd type="call" cmd="togglePause">
                                      <p:cBhvr>
                                        <p:cTn id="21" dur="1" fill="hold"/>
                                        <p:tgtEl>
                                          <p:spTgt spid="492"/>
                                        </p:tgtEl>
                                      </p:cBhvr>
                                    </p:cmd>
                                  </p:childTnLst>
                                </p:cTn>
                              </p:par>
                            </p:childTnLst>
                          </p:cTn>
                        </p:par>
                      </p:childTnLst>
                    </p:cTn>
                  </p:par>
                </p:childTnLst>
              </p:cTn>
              <p:nextCondLst>
                <p:cond delay="0" evt="onClick">
                  <p:tgtEl>
                    <p:spTgt spid="492"/>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E2E2E2"/>
        </a:solidFill>
      </p:bgPr>
    </p:bg>
    <p:spTree>
      <p:nvGrpSpPr>
        <p:cNvPr id="1" name=""/>
        <p:cNvGrpSpPr/>
        <p:nvPr/>
      </p:nvGrpSpPr>
      <p:grpSpPr>
        <a:xfrm>
          <a:off x="0" y="0"/>
          <a:ext cx="0" cy="0"/>
          <a:chOff x="0" y="0"/>
          <a:chExt cx="0" cy="0"/>
        </a:xfrm>
      </p:grpSpPr>
      <p:pic>
        <p:nvPicPr>
          <p:cNvPr id="505" name="c1-6.mov" descr="c1-6.mov"/>
          <p:cNvPicPr>
            <a:picLocks noChangeAspect="0"/>
          </p:cNvPicPr>
          <p:nvPr>
            <a:videoFile r:link="rId2"/>
            <p:extLst>
              <p:ext uri="{DAA4B4D4-6D71-4841-9C94-3DE7FCFB9230}">
                <p14:media xmlns:p14="http://schemas.microsoft.com/office/powerpoint/2010/main" r:embed="rId3"/>
              </p:ext>
            </p:extLst>
          </p:nvPr>
        </p:nvPicPr>
        <p:blipFill>
          <a:blip r:embed="rId4">
            <a:extLst/>
          </a:blip>
          <a:stretch>
            <a:fillRect/>
          </a:stretch>
        </p:blipFill>
        <p:spPr>
          <a:xfrm>
            <a:off x="0" y="-1"/>
            <a:ext cx="24384000" cy="13716001"/>
          </a:xfrm>
          <a:prstGeom prst="rect">
            <a:avLst/>
          </a:prstGeom>
          <a:ln w="12700">
            <a:miter lim="400000"/>
          </a:ln>
        </p:spPr>
      </p:pic>
      <p:sp>
        <p:nvSpPr>
          <p:cNvPr id="506" name="Agenda"/>
          <p:cNvSpPr txBox="1"/>
          <p:nvPr/>
        </p:nvSpPr>
        <p:spPr>
          <a:xfrm>
            <a:off x="18620303" y="762000"/>
            <a:ext cx="5005852" cy="609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r">
              <a:lnSpc>
                <a:spcPct val="90000"/>
              </a:lnSpc>
              <a:defRPr spc="-64" sz="3200">
                <a:solidFill>
                  <a:srgbClr val="000000"/>
                </a:solidFill>
                <a:latin typeface="Outfit Thin Regular"/>
                <a:ea typeface="Outfit Thin Regular"/>
                <a:cs typeface="Outfit Thin Regular"/>
                <a:sym typeface="Outfit Thin Regular"/>
              </a:defRPr>
            </a:lvl1pPr>
          </a:lstStyle>
          <a:p>
            <a:pPr/>
            <a:r>
              <a:t>Agenda</a:t>
            </a:r>
          </a:p>
        </p:txBody>
      </p:sp>
      <p:sp>
        <p:nvSpPr>
          <p:cNvPr id="507" name="CAMPAIGN"/>
          <p:cNvSpPr txBox="1"/>
          <p:nvPr/>
        </p:nvSpPr>
        <p:spPr>
          <a:xfrm>
            <a:off x="781087" y="1970770"/>
            <a:ext cx="5774056" cy="17018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lnSpc>
                <a:spcPct val="90000"/>
              </a:lnSpc>
              <a:defRPr spc="-200" sz="10000">
                <a:solidFill>
                  <a:srgbClr val="000000"/>
                </a:solidFill>
                <a:latin typeface="Outfit Thin Light"/>
                <a:ea typeface="Outfit Thin Light"/>
                <a:cs typeface="Outfit Thin Light"/>
                <a:sym typeface="Outfit Thin Light"/>
              </a:defRPr>
            </a:lvl1pPr>
          </a:lstStyle>
          <a:p>
            <a:pPr/>
            <a:r>
              <a:t>CAMPAIGN</a:t>
            </a:r>
          </a:p>
        </p:txBody>
      </p:sp>
      <p:sp>
        <p:nvSpPr>
          <p:cNvPr id="508" name="TARGET AUDIENCE"/>
          <p:cNvSpPr txBox="1"/>
          <p:nvPr/>
        </p:nvSpPr>
        <p:spPr>
          <a:xfrm>
            <a:off x="781087" y="3973415"/>
            <a:ext cx="8863966" cy="17018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lnSpc>
                <a:spcPct val="90000"/>
              </a:lnSpc>
              <a:defRPr spc="-200" sz="10000">
                <a:solidFill>
                  <a:srgbClr val="000000"/>
                </a:solidFill>
                <a:latin typeface="Outfit Thin Light"/>
                <a:ea typeface="Outfit Thin Light"/>
                <a:cs typeface="Outfit Thin Light"/>
                <a:sym typeface="Outfit Thin Light"/>
              </a:defRPr>
            </a:lvl1pPr>
          </a:lstStyle>
          <a:p>
            <a:pPr/>
            <a:r>
              <a:t>TARGET AUDIENCE</a:t>
            </a:r>
          </a:p>
        </p:txBody>
      </p:sp>
      <p:sp>
        <p:nvSpPr>
          <p:cNvPr id="509" name="REFERENCES"/>
          <p:cNvSpPr txBox="1"/>
          <p:nvPr/>
        </p:nvSpPr>
        <p:spPr>
          <a:xfrm>
            <a:off x="781087" y="5976060"/>
            <a:ext cx="6121401" cy="17018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lnSpc>
                <a:spcPct val="90000"/>
              </a:lnSpc>
              <a:defRPr spc="-200" sz="10000">
                <a:solidFill>
                  <a:srgbClr val="000000"/>
                </a:solidFill>
                <a:latin typeface="Outfit Thin Light"/>
                <a:ea typeface="Outfit Thin Light"/>
                <a:cs typeface="Outfit Thin Light"/>
                <a:sym typeface="Outfit Thin Light"/>
              </a:defRPr>
            </a:lvl1pPr>
          </a:lstStyle>
          <a:p>
            <a:pPr/>
            <a:r>
              <a:t>REFERENCES</a:t>
            </a:r>
          </a:p>
        </p:txBody>
      </p:sp>
      <p:sp>
        <p:nvSpPr>
          <p:cNvPr id="510" name="DELIVERABLES"/>
          <p:cNvSpPr txBox="1"/>
          <p:nvPr/>
        </p:nvSpPr>
        <p:spPr>
          <a:xfrm>
            <a:off x="781087" y="7978704"/>
            <a:ext cx="6734811" cy="17018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lnSpc>
                <a:spcPct val="90000"/>
              </a:lnSpc>
              <a:defRPr spc="-200" sz="10000">
                <a:solidFill>
                  <a:srgbClr val="000000"/>
                </a:solidFill>
                <a:latin typeface="Outfit Thin Light"/>
                <a:ea typeface="Outfit Thin Light"/>
                <a:cs typeface="Outfit Thin Light"/>
                <a:sym typeface="Outfit Thin Light"/>
              </a:defRPr>
            </a:lvl1pPr>
          </a:lstStyle>
          <a:p>
            <a:pPr/>
            <a:r>
              <a:t>DELIVERABLES</a:t>
            </a:r>
          </a:p>
        </p:txBody>
      </p:sp>
      <p:grpSp>
        <p:nvGrpSpPr>
          <p:cNvPr id="516" name="line"/>
          <p:cNvGrpSpPr/>
          <p:nvPr/>
        </p:nvGrpSpPr>
        <p:grpSpPr>
          <a:xfrm>
            <a:off x="785191" y="3709251"/>
            <a:ext cx="12701731" cy="8035979"/>
            <a:chOff x="0" y="0"/>
            <a:chExt cx="12701729" cy="8035977"/>
          </a:xfrm>
        </p:grpSpPr>
        <p:sp>
          <p:nvSpPr>
            <p:cNvPr id="511" name="Rectangle"/>
            <p:cNvSpPr/>
            <p:nvPr/>
          </p:nvSpPr>
          <p:spPr>
            <a:xfrm>
              <a:off x="0" y="-1"/>
              <a:ext cx="12701730" cy="25401"/>
            </a:xfrm>
            <a:prstGeom prst="rect">
              <a:avLst/>
            </a:prstGeom>
            <a:solidFill>
              <a:srgbClr val="000000"/>
            </a:solidFill>
            <a:ln w="12700" cap="flat">
              <a:noFill/>
              <a:miter lim="400000"/>
            </a:ln>
            <a:effectLst/>
          </p:spPr>
          <p:txBody>
            <a:bodyPr wrap="square" lIns="50800" tIns="50800" rIns="50800" bIns="50800" numCol="1" anchor="ctr">
              <a:noAutofit/>
            </a:bodyPr>
            <a:lstStyle/>
            <a:p>
              <a:pPr defTabSz="825500">
                <a:defRPr sz="3200">
                  <a:solidFill>
                    <a:srgbClr val="000000"/>
                  </a:solidFill>
                  <a:latin typeface="Archivo SemiBold Medium"/>
                  <a:ea typeface="Archivo SemiBold Medium"/>
                  <a:cs typeface="Archivo SemiBold Medium"/>
                  <a:sym typeface="Archivo SemiBold Medium"/>
                </a:defRPr>
              </a:pPr>
            </a:p>
          </p:txBody>
        </p:sp>
        <p:sp>
          <p:nvSpPr>
            <p:cNvPr id="512" name="Rectangle"/>
            <p:cNvSpPr/>
            <p:nvPr/>
          </p:nvSpPr>
          <p:spPr>
            <a:xfrm>
              <a:off x="0" y="2002644"/>
              <a:ext cx="12701730" cy="25401"/>
            </a:xfrm>
            <a:prstGeom prst="rect">
              <a:avLst/>
            </a:prstGeom>
            <a:solidFill>
              <a:srgbClr val="000000"/>
            </a:solidFill>
            <a:ln w="12700" cap="flat">
              <a:noFill/>
              <a:miter lim="400000"/>
            </a:ln>
            <a:effectLst/>
          </p:spPr>
          <p:txBody>
            <a:bodyPr wrap="square" lIns="50800" tIns="50800" rIns="50800" bIns="50800" numCol="1" anchor="ctr">
              <a:noAutofit/>
            </a:bodyPr>
            <a:lstStyle/>
            <a:p>
              <a:pPr defTabSz="825500">
                <a:defRPr sz="3200">
                  <a:solidFill>
                    <a:srgbClr val="000000"/>
                  </a:solidFill>
                  <a:latin typeface="Archivo SemiBold Medium"/>
                  <a:ea typeface="Archivo SemiBold Medium"/>
                  <a:cs typeface="Archivo SemiBold Medium"/>
                  <a:sym typeface="Archivo SemiBold Medium"/>
                </a:defRPr>
              </a:pPr>
            </a:p>
          </p:txBody>
        </p:sp>
        <p:sp>
          <p:nvSpPr>
            <p:cNvPr id="513" name="Rectangle"/>
            <p:cNvSpPr/>
            <p:nvPr/>
          </p:nvSpPr>
          <p:spPr>
            <a:xfrm>
              <a:off x="0" y="4005288"/>
              <a:ext cx="12701730" cy="25401"/>
            </a:xfrm>
            <a:prstGeom prst="rect">
              <a:avLst/>
            </a:prstGeom>
            <a:solidFill>
              <a:srgbClr val="000000"/>
            </a:solidFill>
            <a:ln w="12700" cap="flat">
              <a:noFill/>
              <a:miter lim="400000"/>
            </a:ln>
            <a:effectLst/>
          </p:spPr>
          <p:txBody>
            <a:bodyPr wrap="square" lIns="50800" tIns="50800" rIns="50800" bIns="50800" numCol="1" anchor="ctr">
              <a:noAutofit/>
            </a:bodyPr>
            <a:lstStyle/>
            <a:p>
              <a:pPr defTabSz="825500">
                <a:defRPr sz="3200">
                  <a:solidFill>
                    <a:srgbClr val="000000"/>
                  </a:solidFill>
                  <a:latin typeface="Archivo SemiBold Medium"/>
                  <a:ea typeface="Archivo SemiBold Medium"/>
                  <a:cs typeface="Archivo SemiBold Medium"/>
                  <a:sym typeface="Archivo SemiBold Medium"/>
                </a:defRPr>
              </a:pPr>
            </a:p>
          </p:txBody>
        </p:sp>
        <p:sp>
          <p:nvSpPr>
            <p:cNvPr id="514" name="Rectangle"/>
            <p:cNvSpPr/>
            <p:nvPr/>
          </p:nvSpPr>
          <p:spPr>
            <a:xfrm>
              <a:off x="0" y="6007934"/>
              <a:ext cx="12701730" cy="25401"/>
            </a:xfrm>
            <a:prstGeom prst="rect">
              <a:avLst/>
            </a:prstGeom>
            <a:solidFill>
              <a:srgbClr val="000000"/>
            </a:solidFill>
            <a:ln w="12700" cap="flat">
              <a:noFill/>
              <a:miter lim="400000"/>
            </a:ln>
            <a:effectLst/>
          </p:spPr>
          <p:txBody>
            <a:bodyPr wrap="square" lIns="50800" tIns="50800" rIns="50800" bIns="50800" numCol="1" anchor="ctr">
              <a:noAutofit/>
            </a:bodyPr>
            <a:lstStyle/>
            <a:p>
              <a:pPr defTabSz="825500">
                <a:defRPr sz="3200">
                  <a:solidFill>
                    <a:srgbClr val="000000"/>
                  </a:solidFill>
                  <a:latin typeface="Archivo SemiBold Medium"/>
                  <a:ea typeface="Archivo SemiBold Medium"/>
                  <a:cs typeface="Archivo SemiBold Medium"/>
                  <a:sym typeface="Archivo SemiBold Medium"/>
                </a:defRPr>
              </a:pPr>
            </a:p>
          </p:txBody>
        </p:sp>
        <p:sp>
          <p:nvSpPr>
            <p:cNvPr id="515" name="Rectangle"/>
            <p:cNvSpPr/>
            <p:nvPr/>
          </p:nvSpPr>
          <p:spPr>
            <a:xfrm>
              <a:off x="0" y="8010577"/>
              <a:ext cx="12701730" cy="25401"/>
            </a:xfrm>
            <a:prstGeom prst="rect">
              <a:avLst/>
            </a:prstGeom>
            <a:solidFill>
              <a:srgbClr val="000000"/>
            </a:solidFill>
            <a:ln w="12700" cap="flat">
              <a:noFill/>
              <a:miter lim="400000"/>
            </a:ln>
            <a:effectLst/>
          </p:spPr>
          <p:txBody>
            <a:bodyPr wrap="square" lIns="50800" tIns="50800" rIns="50800" bIns="50800" numCol="1" anchor="ctr">
              <a:noAutofit/>
            </a:bodyPr>
            <a:lstStyle/>
            <a:p>
              <a:pPr defTabSz="825500">
                <a:defRPr sz="3200">
                  <a:solidFill>
                    <a:srgbClr val="000000"/>
                  </a:solidFill>
                  <a:latin typeface="Archivo SemiBold Medium"/>
                  <a:ea typeface="Archivo SemiBold Medium"/>
                  <a:cs typeface="Archivo SemiBold Medium"/>
                  <a:sym typeface="Archivo SemiBold Medium"/>
                </a:defRPr>
              </a:pPr>
            </a:p>
          </p:txBody>
        </p:sp>
      </p:grpSp>
      <p:sp>
        <p:nvSpPr>
          <p:cNvPr id="517" name="PRACTICAL FACTS"/>
          <p:cNvSpPr txBox="1"/>
          <p:nvPr/>
        </p:nvSpPr>
        <p:spPr>
          <a:xfrm>
            <a:off x="781087" y="9981348"/>
            <a:ext cx="7999731" cy="17018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lnSpc>
                <a:spcPct val="90000"/>
              </a:lnSpc>
              <a:defRPr spc="-200" sz="10000">
                <a:solidFill>
                  <a:srgbClr val="000000"/>
                </a:solidFill>
                <a:latin typeface="Outfit Thin Light"/>
                <a:ea typeface="Outfit Thin Light"/>
                <a:cs typeface="Outfit Thin Light"/>
                <a:sym typeface="Outfit Thin Light"/>
              </a:defRPr>
            </a:lvl1pPr>
          </a:lstStyle>
          <a:p>
            <a:pPr/>
            <a:r>
              <a:t>PRACTICAL FACTS</a:t>
            </a:r>
          </a:p>
        </p:txBody>
      </p:sp>
      <p:sp>
        <p:nvSpPr>
          <p:cNvPr id="518" name="02"/>
          <p:cNvSpPr txBox="1"/>
          <p:nvPr/>
        </p:nvSpPr>
        <p:spPr>
          <a:xfrm>
            <a:off x="11390312" y="1970770"/>
            <a:ext cx="1578611" cy="17018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lnSpc>
                <a:spcPct val="90000"/>
              </a:lnSpc>
              <a:defRPr spc="-200" sz="10000">
                <a:solidFill>
                  <a:srgbClr val="000000"/>
                </a:solidFill>
                <a:latin typeface="Outfit Thin Light"/>
                <a:ea typeface="Outfit Thin Light"/>
                <a:cs typeface="Outfit Thin Light"/>
                <a:sym typeface="Outfit Thin Light"/>
              </a:defRPr>
            </a:lvl1pPr>
          </a:lstStyle>
          <a:p>
            <a:pPr/>
            <a:r>
              <a:t>02</a:t>
            </a:r>
          </a:p>
        </p:txBody>
      </p:sp>
      <p:sp>
        <p:nvSpPr>
          <p:cNvPr id="519" name="03"/>
          <p:cNvSpPr txBox="1"/>
          <p:nvPr/>
        </p:nvSpPr>
        <p:spPr>
          <a:xfrm>
            <a:off x="11391582" y="3973415"/>
            <a:ext cx="1577341" cy="17018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lnSpc>
                <a:spcPct val="90000"/>
              </a:lnSpc>
              <a:defRPr spc="-200" sz="10000">
                <a:solidFill>
                  <a:srgbClr val="000000"/>
                </a:solidFill>
                <a:latin typeface="Outfit Thin Light"/>
                <a:ea typeface="Outfit Thin Light"/>
                <a:cs typeface="Outfit Thin Light"/>
                <a:sym typeface="Outfit Thin Light"/>
              </a:defRPr>
            </a:lvl1pPr>
          </a:lstStyle>
          <a:p>
            <a:pPr/>
            <a:r>
              <a:t>03</a:t>
            </a:r>
          </a:p>
        </p:txBody>
      </p:sp>
      <p:sp>
        <p:nvSpPr>
          <p:cNvPr id="520" name="04"/>
          <p:cNvSpPr txBox="1"/>
          <p:nvPr/>
        </p:nvSpPr>
        <p:spPr>
          <a:xfrm>
            <a:off x="11313477" y="5976060"/>
            <a:ext cx="1655446" cy="17018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lnSpc>
                <a:spcPct val="90000"/>
              </a:lnSpc>
              <a:defRPr spc="-200" sz="10000">
                <a:solidFill>
                  <a:srgbClr val="000000"/>
                </a:solidFill>
                <a:latin typeface="Outfit Thin Light"/>
                <a:ea typeface="Outfit Thin Light"/>
                <a:cs typeface="Outfit Thin Light"/>
                <a:sym typeface="Outfit Thin Light"/>
              </a:defRPr>
            </a:lvl1pPr>
          </a:lstStyle>
          <a:p>
            <a:pPr/>
            <a:r>
              <a:t>04</a:t>
            </a:r>
          </a:p>
        </p:txBody>
      </p:sp>
      <p:sp>
        <p:nvSpPr>
          <p:cNvPr id="521" name="05"/>
          <p:cNvSpPr txBox="1"/>
          <p:nvPr/>
        </p:nvSpPr>
        <p:spPr>
          <a:xfrm>
            <a:off x="11388407" y="7978704"/>
            <a:ext cx="1580516" cy="17018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lnSpc>
                <a:spcPct val="90000"/>
              </a:lnSpc>
              <a:defRPr spc="-200" sz="10000">
                <a:solidFill>
                  <a:srgbClr val="000000"/>
                </a:solidFill>
                <a:latin typeface="Outfit Thin Light"/>
                <a:ea typeface="Outfit Thin Light"/>
                <a:cs typeface="Outfit Thin Light"/>
                <a:sym typeface="Outfit Thin Light"/>
              </a:defRPr>
            </a:lvl1pPr>
          </a:lstStyle>
          <a:p>
            <a:pPr/>
            <a:r>
              <a:t>05</a:t>
            </a:r>
          </a:p>
        </p:txBody>
      </p:sp>
      <p:sp>
        <p:nvSpPr>
          <p:cNvPr id="522" name="06"/>
          <p:cNvSpPr txBox="1"/>
          <p:nvPr/>
        </p:nvSpPr>
        <p:spPr>
          <a:xfrm>
            <a:off x="11353482" y="9981348"/>
            <a:ext cx="1615441" cy="17018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lnSpc>
                <a:spcPct val="90000"/>
              </a:lnSpc>
              <a:defRPr spc="-200" sz="10000">
                <a:solidFill>
                  <a:srgbClr val="000000"/>
                </a:solidFill>
                <a:latin typeface="Outfit Thin Light"/>
                <a:ea typeface="Outfit Thin Light"/>
                <a:cs typeface="Outfit Thin Light"/>
                <a:sym typeface="Outfit Thin Light"/>
              </a:defRPr>
            </a:lvl1pPr>
          </a:lstStyle>
          <a:p>
            <a:pPr/>
            <a:r>
              <a:t>06</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mediacall" nodeType="afterEffect" presetSubtype="0" presetID="1" grpId="1" fill="hold">
                                  <p:stCondLst>
                                    <p:cond delay="0"/>
                                  </p:stCondLst>
                                  <p:childTnLst>
                                    <p:cmd type="call" cmd="playFrom(0.0)">
                                      <p:cBhvr>
                                        <p:cTn id="6" dur="1000" fill="hold"/>
                                        <p:tgtEl>
                                          <p:spTgt spid="505"/>
                                        </p:tgtEl>
                                      </p:cBhvr>
                                    </p:cmd>
                                  </p:childTnLst>
                                </p:cTn>
                              </p:par>
                            </p:childTnLst>
                          </p:cTn>
                        </p:par>
                      </p:childTnLst>
                    </p:cTn>
                  </p:par>
                </p:childTnLst>
              </p:cTn>
              <p:prevCondLst>
                <p:cond evt="onPrev">
                  <p:tgtEl>
                    <p:sldTgt/>
                  </p:tgtEl>
                </p:cond>
              </p:prevCondLst>
              <p:nextCondLst>
                <p:cond evt="onNext">
                  <p:tgtEl>
                    <p:sldTgt/>
                  </p:tgtEl>
                </p:cond>
              </p:nextCondLst>
            </p:seq>
            <p:video fullScrn="0">
              <p:cMediaNode mute="0" showWhenStopped="1" numSld="1" vol="100000">
                <p:cTn id="7" fill="hold" display="0">
                  <p:stCondLst>
                    <p:cond delay="indefinite"/>
                  </p:stCondLst>
                </p:cTn>
                <p:tgtEl>
                  <p:spTgt spid="505"/>
                </p:tgtEl>
              </p:cMediaNode>
            </p:video>
            <p:seq concurrent="1" prevAc="none" nextAc="seek">
              <p:cTn id="8" evtFilter="cancelBubble" nodeType="interactiveSeq" restart="whenNotActive" fill="hold">
                <p:stCondLst>
                  <p:cond delay="0" evt="onClick">
                    <p:tgtEl>
                      <p:spTgt spid="505"/>
                    </p:tgtEl>
                  </p:cond>
                </p:stCondLst>
                <p:endSync delay="0" evt="end">
                  <p:rtn val="all"/>
                </p:endSync>
                <p:childTnLst>
                  <p:par>
                    <p:cTn id="9" fill="hold">
                      <p:stCondLst>
                        <p:cond delay="0"/>
                      </p:stCondLst>
                      <p:childTnLst>
                        <p:par>
                          <p:cTn id="10" fill="hold">
                            <p:stCondLst>
                              <p:cond delay="0"/>
                            </p:stCondLst>
                            <p:childTnLst>
                              <p:par>
                                <p:cTn id="11" presetClass="mediacall" nodeType="clickEffect" presetSubtype="0" presetID="2" fill="hold">
                                  <p:stCondLst>
                                    <p:cond delay="0"/>
                                  </p:stCondLst>
                                  <p:childTnLst>
                                    <p:cmd type="call" cmd="togglePause">
                                      <p:cBhvr>
                                        <p:cTn id="12" dur="1" fill="hold"/>
                                        <p:tgtEl>
                                          <p:spTgt spid="505"/>
                                        </p:tgtEl>
                                      </p:cBhvr>
                                    </p:cmd>
                                  </p:childTnLst>
                                </p:cTn>
                              </p:par>
                            </p:childTnLst>
                          </p:cTn>
                        </p:par>
                      </p:childTnLst>
                    </p:cTn>
                  </p:par>
                </p:childTnLst>
              </p:cTn>
              <p:nextCondLst>
                <p:cond delay="0" evt="onClick">
                  <p:tgtEl>
                    <p:spTgt spid="505"/>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E2E2E2"/>
        </a:solidFill>
      </p:bgPr>
    </p:bg>
    <p:spTree>
      <p:nvGrpSpPr>
        <p:cNvPr id="1" name=""/>
        <p:cNvGrpSpPr/>
        <p:nvPr/>
      </p:nvGrpSpPr>
      <p:grpSpPr>
        <a:xfrm>
          <a:off x="0" y="0"/>
          <a:ext cx="0" cy="0"/>
          <a:chOff x="0" y="0"/>
          <a:chExt cx="0" cy="0"/>
        </a:xfrm>
      </p:grpSpPr>
      <p:pic>
        <p:nvPicPr>
          <p:cNvPr id="524" name="c1-5.mov" descr="c1-5.mov"/>
          <p:cNvPicPr>
            <a:picLocks noChangeAspect="0"/>
          </p:cNvPicPr>
          <p:nvPr>
            <a:videoFile r:link="rId2"/>
            <p:extLst>
              <p:ext uri="{DAA4B4D4-6D71-4841-9C94-3DE7FCFB9230}">
                <p14:media xmlns:p14="http://schemas.microsoft.com/office/powerpoint/2010/main" r:embed="rId3"/>
              </p:ext>
            </p:extLst>
          </p:nvPr>
        </p:nvPicPr>
        <p:blipFill>
          <a:blip r:embed="rId4">
            <a:extLst/>
          </a:blip>
          <a:stretch>
            <a:fillRect/>
          </a:stretch>
        </p:blipFill>
        <p:spPr>
          <a:xfrm>
            <a:off x="0" y="0"/>
            <a:ext cx="24384000" cy="13716000"/>
          </a:xfrm>
          <a:prstGeom prst="rect">
            <a:avLst/>
          </a:prstGeom>
          <a:ln w="12700">
            <a:miter lim="400000"/>
          </a:ln>
        </p:spPr>
      </p:pic>
      <p:pic>
        <p:nvPicPr>
          <p:cNvPr id="525" name="L-11.mov" descr="L-11.mov"/>
          <p:cNvPicPr>
            <a:picLocks noChangeAspect="0"/>
          </p:cNvPicPr>
          <p:nvPr>
            <a:videoFile r:link="rId5"/>
            <p:extLst>
              <p:ext uri="{DAA4B4D4-6D71-4841-9C94-3DE7FCFB9230}">
                <p14:media xmlns:p14="http://schemas.microsoft.com/office/powerpoint/2010/main" r:embed="rId6"/>
              </p:ext>
            </p:extLst>
          </p:nvPr>
        </p:nvPicPr>
        <p:blipFill>
          <a:blip r:embed="rId7">
            <a:extLst/>
          </a:blip>
          <a:stretch>
            <a:fillRect/>
          </a:stretch>
        </p:blipFill>
        <p:spPr>
          <a:xfrm>
            <a:off x="0" y="9092120"/>
            <a:ext cx="6350000" cy="6350001"/>
          </a:xfrm>
          <a:prstGeom prst="rect">
            <a:avLst/>
          </a:prstGeom>
          <a:ln w="12700">
            <a:miter lim="400000"/>
          </a:ln>
        </p:spPr>
      </p:pic>
      <p:sp>
        <p:nvSpPr>
          <p:cNvPr id="526" name="Circle"/>
          <p:cNvSpPr/>
          <p:nvPr/>
        </p:nvSpPr>
        <p:spPr>
          <a:xfrm>
            <a:off x="5510379" y="12026626"/>
            <a:ext cx="480989" cy="480989"/>
          </a:xfrm>
          <a:prstGeom prst="ellipse">
            <a:avLst/>
          </a:prstGeom>
          <a:solidFill>
            <a:srgbClr val="E3E3E3"/>
          </a:solidFill>
          <a:ln w="12700">
            <a:miter lim="400000"/>
          </a:ln>
        </p:spPr>
        <p:txBody>
          <a:bodyPr lIns="50800" tIns="50800" rIns="50800" bIns="50800" anchor="ctr"/>
          <a:lstStyle/>
          <a:p>
            <a:pPr defTabSz="825500">
              <a:defRPr sz="3200">
                <a:solidFill>
                  <a:srgbClr val="FFFFFF"/>
                </a:solidFill>
                <a:latin typeface="Archivo SemiBold Medium"/>
                <a:ea typeface="Archivo SemiBold Medium"/>
                <a:cs typeface="Archivo SemiBold Medium"/>
                <a:sym typeface="Archivo SemiBold Medium"/>
              </a:defRPr>
            </a:pPr>
          </a:p>
        </p:txBody>
      </p:sp>
      <p:sp>
        <p:nvSpPr>
          <p:cNvPr id="527" name="Agenda"/>
          <p:cNvSpPr txBox="1"/>
          <p:nvPr/>
        </p:nvSpPr>
        <p:spPr>
          <a:xfrm>
            <a:off x="18620303" y="762000"/>
            <a:ext cx="5005852" cy="609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r">
              <a:lnSpc>
                <a:spcPct val="90000"/>
              </a:lnSpc>
              <a:defRPr spc="-64" sz="3200">
                <a:solidFill>
                  <a:srgbClr val="000000"/>
                </a:solidFill>
                <a:latin typeface="Outfit Thin Regular"/>
                <a:ea typeface="Outfit Thin Regular"/>
                <a:cs typeface="Outfit Thin Regular"/>
                <a:sym typeface="Outfit Thin Regular"/>
              </a:defRPr>
            </a:lvl1pPr>
          </a:lstStyle>
          <a:p>
            <a:pPr/>
            <a:r>
              <a:t>Agenda</a:t>
            </a:r>
          </a:p>
        </p:txBody>
      </p:sp>
      <p:sp>
        <p:nvSpPr>
          <p:cNvPr id="528" name="CAMPAIGN"/>
          <p:cNvSpPr txBox="1"/>
          <p:nvPr/>
        </p:nvSpPr>
        <p:spPr>
          <a:xfrm>
            <a:off x="10915687" y="2503942"/>
            <a:ext cx="5774056" cy="17018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lnSpc>
                <a:spcPct val="90000"/>
              </a:lnSpc>
              <a:defRPr spc="-200" sz="10000">
                <a:solidFill>
                  <a:srgbClr val="000000"/>
                </a:solidFill>
                <a:latin typeface="Outfit Thin Light"/>
                <a:ea typeface="Outfit Thin Light"/>
                <a:cs typeface="Outfit Thin Light"/>
                <a:sym typeface="Outfit Thin Light"/>
              </a:defRPr>
            </a:lvl1pPr>
          </a:lstStyle>
          <a:p>
            <a:pPr/>
            <a:r>
              <a:t>CAMPAIGN</a:t>
            </a:r>
          </a:p>
        </p:txBody>
      </p:sp>
      <p:sp>
        <p:nvSpPr>
          <p:cNvPr id="529" name="TARGET AUDIENCE"/>
          <p:cNvSpPr txBox="1"/>
          <p:nvPr/>
        </p:nvSpPr>
        <p:spPr>
          <a:xfrm>
            <a:off x="10915687" y="4506586"/>
            <a:ext cx="8863966" cy="17018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lnSpc>
                <a:spcPct val="90000"/>
              </a:lnSpc>
              <a:defRPr spc="-200" sz="10000">
                <a:solidFill>
                  <a:srgbClr val="000000"/>
                </a:solidFill>
                <a:latin typeface="Outfit Thin Light"/>
                <a:ea typeface="Outfit Thin Light"/>
                <a:cs typeface="Outfit Thin Light"/>
                <a:sym typeface="Outfit Thin Light"/>
              </a:defRPr>
            </a:lvl1pPr>
          </a:lstStyle>
          <a:p>
            <a:pPr/>
            <a:r>
              <a:t>TARGET AUDIENCE</a:t>
            </a:r>
          </a:p>
        </p:txBody>
      </p:sp>
      <p:sp>
        <p:nvSpPr>
          <p:cNvPr id="530" name="REFERENCES"/>
          <p:cNvSpPr txBox="1"/>
          <p:nvPr/>
        </p:nvSpPr>
        <p:spPr>
          <a:xfrm>
            <a:off x="10915687" y="6509231"/>
            <a:ext cx="6121401" cy="17018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lnSpc>
                <a:spcPct val="90000"/>
              </a:lnSpc>
              <a:defRPr spc="-200" sz="10000">
                <a:solidFill>
                  <a:srgbClr val="000000"/>
                </a:solidFill>
                <a:latin typeface="Outfit Thin Light"/>
                <a:ea typeface="Outfit Thin Light"/>
                <a:cs typeface="Outfit Thin Light"/>
                <a:sym typeface="Outfit Thin Light"/>
              </a:defRPr>
            </a:lvl1pPr>
          </a:lstStyle>
          <a:p>
            <a:pPr/>
            <a:r>
              <a:t>REFERENCES</a:t>
            </a:r>
          </a:p>
        </p:txBody>
      </p:sp>
      <p:sp>
        <p:nvSpPr>
          <p:cNvPr id="531" name="DELIVERABLES"/>
          <p:cNvSpPr txBox="1"/>
          <p:nvPr/>
        </p:nvSpPr>
        <p:spPr>
          <a:xfrm>
            <a:off x="10915687" y="8511875"/>
            <a:ext cx="6734811" cy="17018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lnSpc>
                <a:spcPct val="90000"/>
              </a:lnSpc>
              <a:defRPr spc="-200" sz="10000">
                <a:solidFill>
                  <a:srgbClr val="000000"/>
                </a:solidFill>
                <a:latin typeface="Outfit Thin Light"/>
                <a:ea typeface="Outfit Thin Light"/>
                <a:cs typeface="Outfit Thin Light"/>
                <a:sym typeface="Outfit Thin Light"/>
              </a:defRPr>
            </a:lvl1pPr>
          </a:lstStyle>
          <a:p>
            <a:pPr/>
            <a:r>
              <a:t>DELIVERABLES</a:t>
            </a:r>
          </a:p>
        </p:txBody>
      </p:sp>
      <p:grpSp>
        <p:nvGrpSpPr>
          <p:cNvPr id="537" name="line"/>
          <p:cNvGrpSpPr/>
          <p:nvPr/>
        </p:nvGrpSpPr>
        <p:grpSpPr>
          <a:xfrm>
            <a:off x="10919791" y="4242423"/>
            <a:ext cx="12701730" cy="8035978"/>
            <a:chOff x="0" y="0"/>
            <a:chExt cx="12701729" cy="8035977"/>
          </a:xfrm>
        </p:grpSpPr>
        <p:sp>
          <p:nvSpPr>
            <p:cNvPr id="532" name="Rectangle"/>
            <p:cNvSpPr/>
            <p:nvPr/>
          </p:nvSpPr>
          <p:spPr>
            <a:xfrm>
              <a:off x="0" y="-1"/>
              <a:ext cx="12701730" cy="25401"/>
            </a:xfrm>
            <a:prstGeom prst="rect">
              <a:avLst/>
            </a:prstGeom>
            <a:solidFill>
              <a:srgbClr val="000000"/>
            </a:solidFill>
            <a:ln w="12700" cap="flat">
              <a:noFill/>
              <a:miter lim="400000"/>
            </a:ln>
            <a:effectLst/>
          </p:spPr>
          <p:txBody>
            <a:bodyPr wrap="square" lIns="50800" tIns="50800" rIns="50800" bIns="50800" numCol="1" anchor="ctr">
              <a:noAutofit/>
            </a:bodyPr>
            <a:lstStyle/>
            <a:p>
              <a:pPr defTabSz="825500">
                <a:defRPr sz="3200">
                  <a:solidFill>
                    <a:srgbClr val="000000"/>
                  </a:solidFill>
                  <a:latin typeface="Archivo SemiBold Medium"/>
                  <a:ea typeface="Archivo SemiBold Medium"/>
                  <a:cs typeface="Archivo SemiBold Medium"/>
                  <a:sym typeface="Archivo SemiBold Medium"/>
                </a:defRPr>
              </a:pPr>
            </a:p>
          </p:txBody>
        </p:sp>
        <p:sp>
          <p:nvSpPr>
            <p:cNvPr id="533" name="Rectangle"/>
            <p:cNvSpPr/>
            <p:nvPr/>
          </p:nvSpPr>
          <p:spPr>
            <a:xfrm>
              <a:off x="0" y="2002644"/>
              <a:ext cx="12701730" cy="25401"/>
            </a:xfrm>
            <a:prstGeom prst="rect">
              <a:avLst/>
            </a:prstGeom>
            <a:solidFill>
              <a:srgbClr val="000000"/>
            </a:solidFill>
            <a:ln w="12700" cap="flat">
              <a:noFill/>
              <a:miter lim="400000"/>
            </a:ln>
            <a:effectLst/>
          </p:spPr>
          <p:txBody>
            <a:bodyPr wrap="square" lIns="50800" tIns="50800" rIns="50800" bIns="50800" numCol="1" anchor="ctr">
              <a:noAutofit/>
            </a:bodyPr>
            <a:lstStyle/>
            <a:p>
              <a:pPr defTabSz="825500">
                <a:defRPr sz="3200">
                  <a:solidFill>
                    <a:srgbClr val="000000"/>
                  </a:solidFill>
                  <a:latin typeface="Archivo SemiBold Medium"/>
                  <a:ea typeface="Archivo SemiBold Medium"/>
                  <a:cs typeface="Archivo SemiBold Medium"/>
                  <a:sym typeface="Archivo SemiBold Medium"/>
                </a:defRPr>
              </a:pPr>
            </a:p>
          </p:txBody>
        </p:sp>
        <p:sp>
          <p:nvSpPr>
            <p:cNvPr id="534" name="Rectangle"/>
            <p:cNvSpPr/>
            <p:nvPr/>
          </p:nvSpPr>
          <p:spPr>
            <a:xfrm>
              <a:off x="0" y="4005288"/>
              <a:ext cx="12701730" cy="25401"/>
            </a:xfrm>
            <a:prstGeom prst="rect">
              <a:avLst/>
            </a:prstGeom>
            <a:solidFill>
              <a:srgbClr val="000000"/>
            </a:solidFill>
            <a:ln w="12700" cap="flat">
              <a:noFill/>
              <a:miter lim="400000"/>
            </a:ln>
            <a:effectLst/>
          </p:spPr>
          <p:txBody>
            <a:bodyPr wrap="square" lIns="50800" tIns="50800" rIns="50800" bIns="50800" numCol="1" anchor="ctr">
              <a:noAutofit/>
            </a:bodyPr>
            <a:lstStyle/>
            <a:p>
              <a:pPr defTabSz="825500">
                <a:defRPr sz="3200">
                  <a:solidFill>
                    <a:srgbClr val="000000"/>
                  </a:solidFill>
                  <a:latin typeface="Archivo SemiBold Medium"/>
                  <a:ea typeface="Archivo SemiBold Medium"/>
                  <a:cs typeface="Archivo SemiBold Medium"/>
                  <a:sym typeface="Archivo SemiBold Medium"/>
                </a:defRPr>
              </a:pPr>
            </a:p>
          </p:txBody>
        </p:sp>
        <p:sp>
          <p:nvSpPr>
            <p:cNvPr id="535" name="Rectangle"/>
            <p:cNvSpPr/>
            <p:nvPr/>
          </p:nvSpPr>
          <p:spPr>
            <a:xfrm>
              <a:off x="0" y="6007934"/>
              <a:ext cx="12701730" cy="25401"/>
            </a:xfrm>
            <a:prstGeom prst="rect">
              <a:avLst/>
            </a:prstGeom>
            <a:solidFill>
              <a:srgbClr val="000000"/>
            </a:solidFill>
            <a:ln w="12700" cap="flat">
              <a:noFill/>
              <a:miter lim="400000"/>
            </a:ln>
            <a:effectLst/>
          </p:spPr>
          <p:txBody>
            <a:bodyPr wrap="square" lIns="50800" tIns="50800" rIns="50800" bIns="50800" numCol="1" anchor="ctr">
              <a:noAutofit/>
            </a:bodyPr>
            <a:lstStyle/>
            <a:p>
              <a:pPr defTabSz="825500">
                <a:defRPr sz="3200">
                  <a:solidFill>
                    <a:srgbClr val="000000"/>
                  </a:solidFill>
                  <a:latin typeface="Archivo SemiBold Medium"/>
                  <a:ea typeface="Archivo SemiBold Medium"/>
                  <a:cs typeface="Archivo SemiBold Medium"/>
                  <a:sym typeface="Archivo SemiBold Medium"/>
                </a:defRPr>
              </a:pPr>
            </a:p>
          </p:txBody>
        </p:sp>
        <p:sp>
          <p:nvSpPr>
            <p:cNvPr id="536" name="Rectangle"/>
            <p:cNvSpPr/>
            <p:nvPr/>
          </p:nvSpPr>
          <p:spPr>
            <a:xfrm>
              <a:off x="0" y="8010577"/>
              <a:ext cx="12701730" cy="25401"/>
            </a:xfrm>
            <a:prstGeom prst="rect">
              <a:avLst/>
            </a:prstGeom>
            <a:solidFill>
              <a:srgbClr val="000000"/>
            </a:solidFill>
            <a:ln w="12700" cap="flat">
              <a:noFill/>
              <a:miter lim="400000"/>
            </a:ln>
            <a:effectLst/>
          </p:spPr>
          <p:txBody>
            <a:bodyPr wrap="square" lIns="50800" tIns="50800" rIns="50800" bIns="50800" numCol="1" anchor="ctr">
              <a:noAutofit/>
            </a:bodyPr>
            <a:lstStyle/>
            <a:p>
              <a:pPr defTabSz="825500">
                <a:defRPr sz="3200">
                  <a:solidFill>
                    <a:srgbClr val="000000"/>
                  </a:solidFill>
                  <a:latin typeface="Archivo SemiBold Medium"/>
                  <a:ea typeface="Archivo SemiBold Medium"/>
                  <a:cs typeface="Archivo SemiBold Medium"/>
                  <a:sym typeface="Archivo SemiBold Medium"/>
                </a:defRPr>
              </a:pPr>
            </a:p>
          </p:txBody>
        </p:sp>
      </p:grpSp>
      <p:sp>
        <p:nvSpPr>
          <p:cNvPr id="538" name="PRACTICAL FACTS"/>
          <p:cNvSpPr txBox="1"/>
          <p:nvPr/>
        </p:nvSpPr>
        <p:spPr>
          <a:xfrm>
            <a:off x="10915687" y="10514520"/>
            <a:ext cx="7999731" cy="17018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lnSpc>
                <a:spcPct val="90000"/>
              </a:lnSpc>
              <a:defRPr spc="-200" sz="10000">
                <a:solidFill>
                  <a:srgbClr val="000000"/>
                </a:solidFill>
                <a:latin typeface="Outfit Thin Light"/>
                <a:ea typeface="Outfit Thin Light"/>
                <a:cs typeface="Outfit Thin Light"/>
                <a:sym typeface="Outfit Thin Light"/>
              </a:defRPr>
            </a:lvl1pPr>
          </a:lstStyle>
          <a:p>
            <a:pPr/>
            <a:r>
              <a:t>PRACTICAL FACTS</a:t>
            </a:r>
          </a:p>
        </p:txBody>
      </p:sp>
      <p:sp>
        <p:nvSpPr>
          <p:cNvPr id="539" name="02"/>
          <p:cNvSpPr txBox="1"/>
          <p:nvPr/>
        </p:nvSpPr>
        <p:spPr>
          <a:xfrm>
            <a:off x="22045612" y="2503942"/>
            <a:ext cx="1578611" cy="17018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lnSpc>
                <a:spcPct val="90000"/>
              </a:lnSpc>
              <a:defRPr spc="-200" sz="10000">
                <a:solidFill>
                  <a:srgbClr val="000000"/>
                </a:solidFill>
                <a:latin typeface="Outfit Thin Light"/>
                <a:ea typeface="Outfit Thin Light"/>
                <a:cs typeface="Outfit Thin Light"/>
                <a:sym typeface="Outfit Thin Light"/>
              </a:defRPr>
            </a:lvl1pPr>
          </a:lstStyle>
          <a:p>
            <a:pPr/>
            <a:r>
              <a:t>02</a:t>
            </a:r>
          </a:p>
        </p:txBody>
      </p:sp>
      <p:sp>
        <p:nvSpPr>
          <p:cNvPr id="540" name="03"/>
          <p:cNvSpPr txBox="1"/>
          <p:nvPr/>
        </p:nvSpPr>
        <p:spPr>
          <a:xfrm>
            <a:off x="22046882" y="4506586"/>
            <a:ext cx="1577341" cy="17018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lnSpc>
                <a:spcPct val="90000"/>
              </a:lnSpc>
              <a:defRPr spc="-200" sz="10000">
                <a:solidFill>
                  <a:srgbClr val="000000"/>
                </a:solidFill>
                <a:latin typeface="Outfit Thin Light"/>
                <a:ea typeface="Outfit Thin Light"/>
                <a:cs typeface="Outfit Thin Light"/>
                <a:sym typeface="Outfit Thin Light"/>
              </a:defRPr>
            </a:lvl1pPr>
          </a:lstStyle>
          <a:p>
            <a:pPr/>
            <a:r>
              <a:t>03</a:t>
            </a:r>
          </a:p>
        </p:txBody>
      </p:sp>
      <p:sp>
        <p:nvSpPr>
          <p:cNvPr id="541" name="04"/>
          <p:cNvSpPr txBox="1"/>
          <p:nvPr/>
        </p:nvSpPr>
        <p:spPr>
          <a:xfrm>
            <a:off x="21968776" y="6509231"/>
            <a:ext cx="1655446" cy="17018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lnSpc>
                <a:spcPct val="90000"/>
              </a:lnSpc>
              <a:defRPr spc="-200" sz="10000">
                <a:solidFill>
                  <a:srgbClr val="000000"/>
                </a:solidFill>
                <a:latin typeface="Outfit Thin Light"/>
                <a:ea typeface="Outfit Thin Light"/>
                <a:cs typeface="Outfit Thin Light"/>
                <a:sym typeface="Outfit Thin Light"/>
              </a:defRPr>
            </a:lvl1pPr>
          </a:lstStyle>
          <a:p>
            <a:pPr/>
            <a:r>
              <a:t>04</a:t>
            </a:r>
          </a:p>
        </p:txBody>
      </p:sp>
      <p:sp>
        <p:nvSpPr>
          <p:cNvPr id="542" name="05"/>
          <p:cNvSpPr txBox="1"/>
          <p:nvPr/>
        </p:nvSpPr>
        <p:spPr>
          <a:xfrm>
            <a:off x="22043707" y="8511875"/>
            <a:ext cx="1580516" cy="17018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lnSpc>
                <a:spcPct val="90000"/>
              </a:lnSpc>
              <a:defRPr spc="-200" sz="10000">
                <a:solidFill>
                  <a:srgbClr val="000000"/>
                </a:solidFill>
                <a:latin typeface="Outfit Thin Light"/>
                <a:ea typeface="Outfit Thin Light"/>
                <a:cs typeface="Outfit Thin Light"/>
                <a:sym typeface="Outfit Thin Light"/>
              </a:defRPr>
            </a:lvl1pPr>
          </a:lstStyle>
          <a:p>
            <a:pPr/>
            <a:r>
              <a:t>05</a:t>
            </a:r>
          </a:p>
        </p:txBody>
      </p:sp>
      <p:sp>
        <p:nvSpPr>
          <p:cNvPr id="543" name="06"/>
          <p:cNvSpPr txBox="1"/>
          <p:nvPr/>
        </p:nvSpPr>
        <p:spPr>
          <a:xfrm>
            <a:off x="22008783" y="10514520"/>
            <a:ext cx="1615441" cy="17018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lnSpc>
                <a:spcPct val="90000"/>
              </a:lnSpc>
              <a:defRPr spc="-200" sz="10000">
                <a:solidFill>
                  <a:srgbClr val="000000"/>
                </a:solidFill>
                <a:latin typeface="Outfit Thin Light"/>
                <a:ea typeface="Outfit Thin Light"/>
                <a:cs typeface="Outfit Thin Light"/>
                <a:sym typeface="Outfit Thin Light"/>
              </a:defRPr>
            </a:lvl1pPr>
          </a:lstStyle>
          <a:p>
            <a:pPr/>
            <a:r>
              <a:t>06</a:t>
            </a:r>
          </a:p>
        </p:txBody>
      </p:sp>
      <p:sp>
        <p:nvSpPr>
          <p:cNvPr id="544" name="“ Nullam quis risus eget urna mollis ornare vel eu leo. Etiam porta sem malesuada magna mollis euismod.”"/>
          <p:cNvSpPr txBox="1"/>
          <p:nvPr/>
        </p:nvSpPr>
        <p:spPr>
          <a:xfrm>
            <a:off x="764618" y="10036663"/>
            <a:ext cx="5076523" cy="1181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120000"/>
              </a:lnSpc>
              <a:defRPr spc="59" sz="2000">
                <a:solidFill>
                  <a:srgbClr val="010203"/>
                </a:solidFill>
                <a:latin typeface="Outfit Thin Light"/>
                <a:ea typeface="Outfit Thin Light"/>
                <a:cs typeface="Outfit Thin Light"/>
                <a:sym typeface="Outfit Thin Light"/>
              </a:defRPr>
            </a:lvl1pPr>
          </a:lstStyle>
          <a:p>
            <a:pPr/>
            <a:r>
              <a:t>“ Nullam quis risus eget urna mollis ornare vel eu leo. Etiam porta sem malesuada magna mollis euismod.” </a:t>
            </a:r>
          </a:p>
        </p:txBody>
      </p:sp>
      <p:grpSp>
        <p:nvGrpSpPr>
          <p:cNvPr id="548" name="Group"/>
          <p:cNvGrpSpPr/>
          <p:nvPr/>
        </p:nvGrpSpPr>
        <p:grpSpPr>
          <a:xfrm>
            <a:off x="776139" y="8406827"/>
            <a:ext cx="1406731" cy="1391892"/>
            <a:chOff x="0" y="0"/>
            <a:chExt cx="1406729" cy="1391890"/>
          </a:xfrm>
        </p:grpSpPr>
        <p:sp>
          <p:nvSpPr>
            <p:cNvPr id="545" name="Square"/>
            <p:cNvSpPr/>
            <p:nvPr/>
          </p:nvSpPr>
          <p:spPr>
            <a:xfrm>
              <a:off x="0" y="0"/>
              <a:ext cx="1137892" cy="1137892"/>
            </a:xfrm>
            <a:prstGeom prst="rect">
              <a:avLst/>
            </a:prstGeom>
            <a:noFill/>
            <a:ln w="25400" cap="flat">
              <a:solidFill>
                <a:srgbClr val="000000"/>
              </a:solidFill>
              <a:prstDash val="solid"/>
              <a:miter lim="400000"/>
            </a:ln>
            <a:effectLst/>
          </p:spPr>
          <p:txBody>
            <a:bodyPr wrap="square" lIns="50800" tIns="50800" rIns="50800" bIns="50800" numCol="1" anchor="ctr">
              <a:noAutofit/>
            </a:bodyPr>
            <a:lstStyle/>
            <a:p>
              <a:pPr defTabSz="825500">
                <a:defRPr sz="6000">
                  <a:solidFill>
                    <a:srgbClr val="000000"/>
                  </a:solidFill>
                  <a:latin typeface="Outfit Thin Light"/>
                  <a:ea typeface="Outfit Thin Light"/>
                  <a:cs typeface="Outfit Thin Light"/>
                  <a:sym typeface="Outfit Thin Light"/>
                </a:defRPr>
              </a:pPr>
            </a:p>
          </p:txBody>
        </p:sp>
        <p:sp>
          <p:nvSpPr>
            <p:cNvPr id="546" name="Square"/>
            <p:cNvSpPr/>
            <p:nvPr/>
          </p:nvSpPr>
          <p:spPr>
            <a:xfrm>
              <a:off x="140616" y="125776"/>
              <a:ext cx="1137892" cy="1137892"/>
            </a:xfrm>
            <a:prstGeom prst="rect">
              <a:avLst/>
            </a:prstGeom>
            <a:solidFill>
              <a:srgbClr val="FFFFFF"/>
            </a:solidFill>
            <a:ln w="12700" cap="flat">
              <a:noFill/>
              <a:miter lim="400000"/>
            </a:ln>
            <a:effectLst/>
          </p:spPr>
          <p:txBody>
            <a:bodyPr wrap="square" lIns="50800" tIns="50800" rIns="50800" bIns="50800" numCol="1" anchor="ctr">
              <a:noAutofit/>
            </a:bodyPr>
            <a:lstStyle/>
            <a:p>
              <a:pPr defTabSz="825500">
                <a:defRPr sz="3200">
                  <a:solidFill>
                    <a:srgbClr val="000000"/>
                  </a:solidFill>
                  <a:latin typeface="Outfit Thin Light"/>
                  <a:ea typeface="Outfit Thin Light"/>
                  <a:cs typeface="Outfit Thin Light"/>
                  <a:sym typeface="Outfit Thin Light"/>
                </a:defRPr>
              </a:pPr>
            </a:p>
          </p:txBody>
        </p:sp>
        <p:pic>
          <p:nvPicPr>
            <p:cNvPr id="547" name="PlaceholderImage.png" descr="PlaceholderImage.png"/>
            <p:cNvPicPr>
              <a:picLocks noChangeAspect="1"/>
            </p:cNvPicPr>
            <p:nvPr/>
          </p:nvPicPr>
          <p:blipFill>
            <a:blip r:embed="rId8">
              <a:extLst/>
            </a:blip>
            <a:srcRect l="0" t="0" r="0" b="0"/>
            <a:stretch>
              <a:fillRect/>
            </a:stretch>
          </p:blipFill>
          <p:spPr>
            <a:xfrm>
              <a:off x="264542" y="249703"/>
              <a:ext cx="1142188" cy="1142188"/>
            </a:xfrm>
            <a:prstGeom prst="rect">
              <a:avLst/>
            </a:prstGeom>
            <a:ln w="12700" cap="flat">
              <a:noFill/>
              <a:miter lim="400000"/>
            </a:ln>
            <a:effectLst/>
          </p:spPr>
        </p:pic>
      </p:grpSp>
      <p:sp>
        <p:nvSpPr>
          <p:cNvPr id="549" name="Carl Swansson, NEW YORK"/>
          <p:cNvSpPr txBox="1"/>
          <p:nvPr/>
        </p:nvSpPr>
        <p:spPr>
          <a:xfrm>
            <a:off x="772271" y="11722389"/>
            <a:ext cx="3044086" cy="330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lnSpc>
                <a:spcPct val="120000"/>
              </a:lnSpc>
              <a:defRPr spc="42" sz="1400">
                <a:solidFill>
                  <a:srgbClr val="010203"/>
                </a:solidFill>
                <a:latin typeface="Outfit Thin Bold"/>
                <a:ea typeface="Outfit Thin Bold"/>
                <a:cs typeface="Outfit Thin Bold"/>
                <a:sym typeface="Outfit Thin Bold"/>
              </a:defRPr>
            </a:lvl1pPr>
          </a:lstStyle>
          <a:p>
            <a:pPr/>
            <a:r>
              <a:t>Carl Swansson, NEW YORK</a:t>
            </a:r>
          </a:p>
        </p:txBody>
      </p:sp>
      <p:pic>
        <p:nvPicPr>
          <p:cNvPr id="550" name="PlaceholderImage.png" descr="PlaceholderImage.png"/>
          <p:cNvPicPr>
            <a:picLocks noChangeAspect="0"/>
          </p:cNvPicPr>
          <p:nvPr/>
        </p:nvPicPr>
        <p:blipFill>
          <a:blip r:embed="rId8">
            <a:extLst/>
          </a:blip>
          <a:srcRect l="0" t="16669" r="0" b="16669"/>
          <a:stretch>
            <a:fillRect/>
          </a:stretch>
        </p:blipFill>
        <p:spPr>
          <a:xfrm>
            <a:off x="755866" y="1079769"/>
            <a:ext cx="9165929" cy="6110161"/>
          </a:xfrm>
          <a:prstGeom prst="rect">
            <a:avLst/>
          </a:prstGeom>
          <a:ln w="12700">
            <a:miter lim="400000"/>
          </a:ln>
        </p:spPr>
      </p:pic>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mediacall" nodeType="afterEffect" presetSubtype="0" presetID="1" grpId="1" fill="hold">
                                  <p:stCondLst>
                                    <p:cond delay="0"/>
                                  </p:stCondLst>
                                  <p:childTnLst>
                                    <p:cmd type="call" cmd="playFrom(0.0)">
                                      <p:cBhvr>
                                        <p:cTn id="6" dur="1000" fill="hold"/>
                                        <p:tgtEl>
                                          <p:spTgt spid="524"/>
                                        </p:tgtEl>
                                      </p:cBhvr>
                                    </p:cmd>
                                  </p:childTnLst>
                                </p:cTn>
                              </p:par>
                            </p:childTnLst>
                          </p:cTn>
                        </p:par>
                        <p:par>
                          <p:cTn id="7" fill="hold">
                            <p:stCondLst>
                              <p:cond delay="1000"/>
                            </p:stCondLst>
                            <p:childTnLst>
                              <p:par>
                                <p:cTn id="8" presetClass="mediacall" nodeType="afterEffect" presetSubtype="0" presetID="1" grpId="2" fill="hold">
                                  <p:stCondLst>
                                    <p:cond delay="1250"/>
                                  </p:stCondLst>
                                  <p:childTnLst>
                                    <p:cmd type="call" cmd="playFrom(0.0)">
                                      <p:cBhvr>
                                        <p:cTn id="9" dur="833" fill="hold"/>
                                        <p:tgtEl>
                                          <p:spTgt spid="525"/>
                                        </p:tgtEl>
                                      </p:cBhvr>
                                    </p:cmd>
                                  </p:childTnLst>
                                </p:cTn>
                              </p:par>
                            </p:childTnLst>
                          </p:cTn>
                        </p:par>
                      </p:childTnLst>
                    </p:cTn>
                  </p:par>
                </p:childTnLst>
              </p:cTn>
              <p:prevCondLst>
                <p:cond evt="onPrev">
                  <p:tgtEl>
                    <p:sldTgt/>
                  </p:tgtEl>
                </p:cond>
              </p:prevCondLst>
              <p:nextCondLst>
                <p:cond evt="onNext">
                  <p:tgtEl>
                    <p:sldTgt/>
                  </p:tgtEl>
                </p:cond>
              </p:nextCondLst>
            </p:seq>
            <p:video fullScrn="0">
              <p:cMediaNode mute="0" showWhenStopped="1" numSld="1" vol="100000">
                <p:cTn id="10" fill="hold" display="0">
                  <p:stCondLst>
                    <p:cond delay="indefinite"/>
                  </p:stCondLst>
                </p:cTn>
                <p:tgtEl>
                  <p:spTgt spid="524"/>
                </p:tgtEl>
              </p:cMediaNode>
            </p:video>
            <p:seq concurrent="1" prevAc="none" nextAc="seek">
              <p:cTn id="11" evtFilter="cancelBubble" nodeType="interactiveSeq" restart="whenNotActive" fill="hold">
                <p:stCondLst>
                  <p:cond delay="0" evt="onClick">
                    <p:tgtEl>
                      <p:spTgt spid="524"/>
                    </p:tgtEl>
                  </p:cond>
                </p:stCondLst>
                <p:endSync delay="0" evt="end">
                  <p:rtn val="all"/>
                </p:endSync>
                <p:childTnLst>
                  <p:par>
                    <p:cTn id="12" fill="hold">
                      <p:stCondLst>
                        <p:cond delay="0"/>
                      </p:stCondLst>
                      <p:childTnLst>
                        <p:par>
                          <p:cTn id="13" fill="hold">
                            <p:stCondLst>
                              <p:cond delay="0"/>
                            </p:stCondLst>
                            <p:childTnLst>
                              <p:par>
                                <p:cTn id="14" presetClass="mediacall" nodeType="clickEffect" presetSubtype="0" presetID="2" fill="hold">
                                  <p:stCondLst>
                                    <p:cond delay="0"/>
                                  </p:stCondLst>
                                  <p:childTnLst>
                                    <p:cmd type="call" cmd="togglePause">
                                      <p:cBhvr>
                                        <p:cTn id="15" dur="1" fill="hold"/>
                                        <p:tgtEl>
                                          <p:spTgt spid="524"/>
                                        </p:tgtEl>
                                      </p:cBhvr>
                                    </p:cmd>
                                  </p:childTnLst>
                                </p:cTn>
                              </p:par>
                            </p:childTnLst>
                          </p:cTn>
                        </p:par>
                      </p:childTnLst>
                    </p:cTn>
                  </p:par>
                </p:childTnLst>
              </p:cTn>
              <p:nextCondLst>
                <p:cond delay="0" evt="onClick">
                  <p:tgtEl>
                    <p:spTgt spid="524"/>
                  </p:tgtEl>
                </p:cond>
              </p:nextCondLst>
            </p:seq>
            <p:video fullScrn="0">
              <p:cMediaNode mute="0" showWhenStopped="1" numSld="1" vol="100000">
                <p:cTn id="16" fill="hold" display="0">
                  <p:stCondLst>
                    <p:cond delay="indefinite"/>
                  </p:stCondLst>
                </p:cTn>
                <p:tgtEl>
                  <p:spTgt spid="525"/>
                </p:tgtEl>
              </p:cMediaNode>
            </p:video>
            <p:seq concurrent="1" prevAc="none" nextAc="seek">
              <p:cTn id="17" evtFilter="cancelBubble" nodeType="interactiveSeq" restart="whenNotActive" fill="hold">
                <p:stCondLst>
                  <p:cond delay="0" evt="onClick">
                    <p:tgtEl>
                      <p:spTgt spid="525"/>
                    </p:tgtEl>
                  </p:cond>
                </p:stCondLst>
                <p:endSync delay="0" evt="end">
                  <p:rtn val="all"/>
                </p:endSync>
                <p:childTnLst>
                  <p:par>
                    <p:cTn id="18" fill="hold">
                      <p:stCondLst>
                        <p:cond delay="0"/>
                      </p:stCondLst>
                      <p:childTnLst>
                        <p:par>
                          <p:cTn id="19" fill="hold">
                            <p:stCondLst>
                              <p:cond delay="0"/>
                            </p:stCondLst>
                            <p:childTnLst>
                              <p:par>
                                <p:cTn id="20" presetClass="mediacall" nodeType="clickEffect" presetSubtype="0" presetID="2" fill="hold">
                                  <p:stCondLst>
                                    <p:cond delay="0"/>
                                  </p:stCondLst>
                                  <p:childTnLst>
                                    <p:cmd type="call" cmd="togglePause">
                                      <p:cBhvr>
                                        <p:cTn id="21" dur="1" fill="hold"/>
                                        <p:tgtEl>
                                          <p:spTgt spid="525"/>
                                        </p:tgtEl>
                                      </p:cBhvr>
                                    </p:cmd>
                                  </p:childTnLst>
                                </p:cTn>
                              </p:par>
                            </p:childTnLst>
                          </p:cTn>
                        </p:par>
                      </p:childTnLst>
                    </p:cTn>
                  </p:par>
                </p:childTnLst>
              </p:cTn>
              <p:nextCondLst>
                <p:cond delay="0" evt="onClick">
                  <p:tgtEl>
                    <p:spTgt spid="525"/>
                  </p:tgtEl>
                </p:cond>
              </p:nextCondLst>
            </p:seq>
          </p:childTnLst>
        </p:cTn>
      </p:par>
    </p:tnLst>
  </p:timing>
</p:sld>
</file>

<file path=ppt/theme/theme1.xml><?xml version="1.0" encoding="utf-8"?>
<a:theme xmlns:a="http://schemas.openxmlformats.org/drawingml/2006/main" xmlns:r="http://schemas.openxmlformats.org/officeDocument/2006/relationships" name="21_BasicWhite">
  <a:themeElements>
    <a:clrScheme name="21_BasicWhite">
      <a:dk1>
        <a:srgbClr val="5E5E5E"/>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Archivo SemiBold Regular"/>
        <a:ea typeface="Archivo SemiBold Regular"/>
        <a:cs typeface="Archivo SemiBold Regular"/>
      </a:majorFont>
      <a:minorFont>
        <a:latin typeface="Archivo SemiBold Regular"/>
        <a:ea typeface="Archivo SemiBold Regular"/>
        <a:cs typeface="Archivo SemiBold Regular"/>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825500" rtl="0" fontAlgn="auto" latinLnBrk="0" hangingPunct="0">
          <a:lnSpc>
            <a:spcPct val="100000"/>
          </a:lnSpc>
          <a:spcBef>
            <a:spcPts val="0"/>
          </a:spcBef>
          <a:spcAft>
            <a:spcPts val="0"/>
          </a:spcAft>
          <a:buClrTx/>
          <a:buSzTx/>
          <a:buFontTx/>
          <a:buNone/>
          <a:tabLst/>
          <a:defRPr b="0" baseline="0" cap="none" i="0" spc="0" strike="noStrike" sz="3200" u="none" kumimoji="0" normalizeH="0">
            <a:ln>
              <a:noFill/>
            </a:ln>
            <a:solidFill>
              <a:srgbClr val="FFFFFF"/>
            </a:solidFill>
            <a:effectLst/>
            <a:uFillTx/>
            <a:latin typeface="Archivo SemiBold Medium"/>
            <a:ea typeface="Archivo SemiBold Medium"/>
            <a:cs typeface="Archivo SemiBold Medium"/>
            <a:sym typeface="Archivo SemiBold Medium"/>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Archivo SemiBold Regular"/>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21_BasicWhite">
  <a:themeElements>
    <a:clrScheme name="21_BasicWhite">
      <a:dk1>
        <a:srgbClr val="000000"/>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Archivo SemiBold Regular"/>
        <a:ea typeface="Archivo SemiBold Regular"/>
        <a:cs typeface="Archivo SemiBold Regular"/>
      </a:majorFont>
      <a:minorFont>
        <a:latin typeface="Archivo SemiBold Regular"/>
        <a:ea typeface="Archivo SemiBold Regular"/>
        <a:cs typeface="Archivo SemiBold Regular"/>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825500" rtl="0" fontAlgn="auto" latinLnBrk="0" hangingPunct="0">
          <a:lnSpc>
            <a:spcPct val="100000"/>
          </a:lnSpc>
          <a:spcBef>
            <a:spcPts val="0"/>
          </a:spcBef>
          <a:spcAft>
            <a:spcPts val="0"/>
          </a:spcAft>
          <a:buClrTx/>
          <a:buSzTx/>
          <a:buFontTx/>
          <a:buNone/>
          <a:tabLst/>
          <a:defRPr b="0" baseline="0" cap="none" i="0" spc="0" strike="noStrike" sz="3200" u="none" kumimoji="0" normalizeH="0">
            <a:ln>
              <a:noFill/>
            </a:ln>
            <a:solidFill>
              <a:srgbClr val="FFFFFF"/>
            </a:solidFill>
            <a:effectLst/>
            <a:uFillTx/>
            <a:latin typeface="Archivo SemiBold Medium"/>
            <a:ea typeface="Archivo SemiBold Medium"/>
            <a:cs typeface="Archivo SemiBold Medium"/>
            <a:sym typeface="Archivo SemiBold Medium"/>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Archivo SemiBold Regular"/>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