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2" r:id="rId1"/>
  </p:sldMasterIdLst>
  <p:notesMasterIdLst>
    <p:notesMasterId r:id="rId3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3429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6858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10287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13716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7145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20574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24003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274320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F4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Avenir Next Medium"/>
          <a:ea typeface="Avenir Next Medium"/>
          <a:cs typeface="Avenir Next Medium"/>
        </a:font>
        <a:srgbClr val="5B5854"/>
      </a:tcTxStyle>
      <a:tcStyle>
        <a:tcBdr>
          <a:left>
            <a:ln w="25400" cap="flat">
              <a:solidFill>
                <a:srgbClr val="5B5854"/>
              </a:solidFill>
              <a:custDash>
                <a:ds d="200000" sp="200000"/>
              </a:custDash>
              <a:miter lim="400000"/>
            </a:ln>
          </a:left>
          <a:right>
            <a:ln w="25400" cap="flat">
              <a:solidFill>
                <a:srgbClr val="5B5854"/>
              </a:solidFill>
              <a:custDash>
                <a:ds d="200000" sp="200000"/>
              </a:custDash>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25400" cap="flat">
              <a:solidFill>
                <a:srgbClr val="5B5854"/>
              </a:solidFill>
              <a:custDash>
                <a:ds d="200000" sp="200000"/>
              </a:custDash>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noFill/>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noFill/>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C7B018BB-80A7-4F77-B60F-C8B233D01FF8}" styleName="">
    <a:tblBg/>
    <a:wholeTbl>
      <a:tcTxStyle b="off" i="off">
        <a:font>
          <a:latin typeface="Avenir Next Medium"/>
          <a:ea typeface="Avenir Next Medium"/>
          <a:cs typeface="Avenir Next Medium"/>
        </a:font>
        <a:srgbClr val="5B5854"/>
      </a:tcTxStyle>
      <a:tcStyle>
        <a:tcBdr>
          <a:left>
            <a:ln w="12700" cap="flat">
              <a:solidFill>
                <a:srgbClr val="BDBBB3"/>
              </a:solidFill>
              <a:prstDash val="solid"/>
              <a:miter lim="400000"/>
            </a:ln>
          </a:left>
          <a:right>
            <a:ln w="12700" cap="flat">
              <a:solidFill>
                <a:srgbClr val="BDBBB3"/>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BDBBB3"/>
              </a:solidFill>
              <a:prstDash val="solid"/>
              <a:miter lim="400000"/>
            </a:ln>
          </a:insideV>
        </a:tcBdr>
        <a:fill>
          <a:solidFill>
            <a:srgbClr val="E7E3D2"/>
          </a:solidFill>
        </a:fill>
      </a:tcStyle>
    </a:wholeTbl>
    <a:band2H>
      <a:tcTxStyle/>
      <a:tcStyle>
        <a:tcBdr/>
        <a:fill>
          <a:solidFill>
            <a:srgbClr val="F6F2E5"/>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solidFill>
            <a:srgbClr val="D3CDB7"/>
          </a:solidFill>
        </a:fill>
      </a:tcStyle>
    </a:firstCol>
    <a:lastRow>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noFill/>
              <a:miter lim="400000"/>
            </a:ln>
          </a:bottom>
          <a:insideH>
            <a:ln w="12700" cap="flat">
              <a:solidFill>
                <a:srgbClr val="A5A59F"/>
              </a:solidFill>
              <a:prstDash val="solid"/>
              <a:miter lim="400000"/>
            </a:ln>
          </a:insideH>
          <a:insideV>
            <a:ln w="12700" cap="flat">
              <a:solidFill>
                <a:srgbClr val="A5A59F"/>
              </a:solidFill>
              <a:prstDash val="solid"/>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solidFill>
                <a:srgbClr val="8E755A"/>
              </a:solidFill>
              <a:prstDash val="solid"/>
              <a:miter lim="400000"/>
            </a:ln>
          </a:left>
          <a:right>
            <a:ln w="12700" cap="flat">
              <a:solidFill>
                <a:srgbClr val="8E755A"/>
              </a:solidFill>
              <a:prstDash val="solid"/>
              <a:miter lim="400000"/>
            </a:ln>
          </a:right>
          <a:top>
            <a:ln w="12700" cap="flat">
              <a:noFill/>
              <a:miter lim="400000"/>
            </a:ln>
          </a:top>
          <a:bottom>
            <a:ln w="12700" cap="flat">
              <a:solidFill>
                <a:srgbClr val="A5A59F"/>
              </a:solidFill>
              <a:prstDash val="solid"/>
              <a:miter lim="400000"/>
            </a:ln>
          </a:bottom>
          <a:insideH>
            <a:ln w="12700" cap="flat">
              <a:solidFill>
                <a:srgbClr val="8E755A"/>
              </a:solidFill>
              <a:prstDash val="solid"/>
              <a:miter lim="400000"/>
            </a:ln>
          </a:insideH>
          <a:insideV>
            <a:ln w="12700" cap="flat">
              <a:solidFill>
                <a:srgbClr val="8E755A"/>
              </a:solidFill>
              <a:prstDash val="solid"/>
              <a:miter lim="400000"/>
            </a:ln>
          </a:insideV>
        </a:tcBdr>
        <a:fill>
          <a:noFill/>
        </a:fill>
      </a:tcStyle>
    </a:firstRow>
  </a:tblStyle>
  <a:tblStyle styleId="{EEE7283C-3CF3-47DC-8721-378D4A62B228}"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BDBBB3"/>
              </a:solidFill>
              <a:prstDash val="solid"/>
              <a:miter lim="400000"/>
            </a:ln>
          </a:bottom>
          <a:insideH>
            <a:ln w="12700" cap="flat">
              <a:solidFill>
                <a:srgbClr val="BDBBB3"/>
              </a:solidFill>
              <a:prstDash val="solid"/>
              <a:miter lim="400000"/>
            </a:ln>
          </a:insideH>
          <a:insideV>
            <a:ln w="12700" cap="flat">
              <a:noFill/>
              <a:miter lim="400000"/>
            </a:ln>
          </a:insideV>
        </a:tcBdr>
        <a:fill>
          <a:solidFill>
            <a:srgbClr val="E6E3DA"/>
          </a:solidFill>
        </a:fill>
      </a:tcStyle>
    </a:wholeTbl>
    <a:band2H>
      <a:tcTxStyle/>
      <a:tcStyle>
        <a:tcBdr/>
        <a:fill>
          <a:solidFill>
            <a:srgbClr val="F9F5E8"/>
          </a:solidFill>
        </a:fill>
      </a:tcStyle>
    </a:band2H>
    <a:firstCol>
      <a:tcTxStyle b="on" i="off">
        <a:font>
          <a:latin typeface="Avenir Next Demi Bold"/>
          <a:ea typeface="Avenir Next Demi Bold"/>
          <a:cs typeface="Avenir Next Demi Bold"/>
        </a:font>
        <a:srgbClr val="5B5854"/>
      </a:tcTxStyle>
      <a:tcStyle>
        <a:tcBdr>
          <a:left>
            <a:ln w="12700" cap="flat">
              <a:solidFill>
                <a:srgbClr val="A5A59F"/>
              </a:solidFill>
              <a:prstDash val="solid"/>
              <a:miter lim="400000"/>
            </a:ln>
          </a:left>
          <a:right>
            <a:ln w="12700" cap="flat">
              <a:solidFill>
                <a:srgbClr val="A5A59F"/>
              </a:solidFill>
              <a:prstDash val="solid"/>
              <a:miter lim="400000"/>
            </a:ln>
          </a:right>
          <a:top>
            <a:ln w="12700" cap="flat">
              <a:solidFill>
                <a:srgbClr val="A5A59F"/>
              </a:solidFill>
              <a:prstDash val="solid"/>
              <a:miter lim="400000"/>
            </a:ln>
          </a:top>
          <a:bottom>
            <a:ln w="12700" cap="flat">
              <a:solidFill>
                <a:srgbClr val="A5A59F"/>
              </a:solidFill>
              <a:prstDash val="solid"/>
              <a:miter lim="400000"/>
            </a:ln>
          </a:bottom>
          <a:insideH>
            <a:ln w="12700" cap="flat">
              <a:solidFill>
                <a:srgbClr val="A5A59F"/>
              </a:solidFill>
              <a:prstDash val="solid"/>
              <a:miter lim="400000"/>
            </a:ln>
          </a:insideH>
          <a:insideV>
            <a:ln w="12700" cap="flat">
              <a:noFill/>
              <a:miter lim="400000"/>
            </a:ln>
          </a:insideV>
        </a:tcBdr>
        <a:fill>
          <a:solidFill>
            <a:srgbClr val="D6D5D0"/>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BDBBB3"/>
              </a:solidFill>
              <a:prstDash val="solid"/>
              <a:miter lim="400000"/>
            </a:ln>
          </a:top>
          <a:bottom>
            <a:ln w="12700" cap="flat">
              <a:solidFill>
                <a:srgbClr val="A5A59F"/>
              </a:solidFill>
              <a:prstDash val="solid"/>
              <a:miter lim="400000"/>
            </a:ln>
          </a:bottom>
          <a:insideH>
            <a:ln w="12700" cap="flat">
              <a:solidFill>
                <a:srgbClr val="4D6166"/>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5A59F"/>
              </a:solidFill>
              <a:prstDash val="solid"/>
              <a:miter lim="400000"/>
            </a:ln>
          </a:top>
          <a:bottom>
            <a:ln w="12700" cap="flat">
              <a:solidFill>
                <a:srgbClr val="BDBBB3"/>
              </a:solidFill>
              <a:prstDash val="solid"/>
              <a:miter lim="400000"/>
            </a:ln>
          </a:bottom>
          <a:insideH>
            <a:ln w="12700" cap="flat">
              <a:solidFill>
                <a:srgbClr val="657477"/>
              </a:solidFill>
              <a:prstDash val="solid"/>
              <a:miter lim="400000"/>
            </a:ln>
          </a:insideH>
          <a:insideV>
            <a:ln w="12700" cap="flat">
              <a:noFill/>
              <a:miter lim="400000"/>
            </a:ln>
          </a:insideV>
        </a:tcBdr>
        <a:fill>
          <a:noFill/>
        </a:fill>
      </a:tcStyle>
    </a:firstRow>
  </a:tblStyle>
  <a:tblStyle styleId="{CF821DB8-F4EB-4A41-A1BA-3FCAFE7338EE}"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FECE2"/>
          </a:solidFill>
        </a:fill>
      </a:tcStyle>
    </a:wholeTbl>
    <a:band2H>
      <a:tcTxStyle/>
      <a:tcStyle>
        <a:tcBdr/>
        <a:fill>
          <a:solidFill>
            <a:srgbClr val="FFFBF1"/>
          </a:solidFill>
        </a:fill>
      </a:tcStyle>
    </a:band2H>
    <a:firstCol>
      <a:tcTxStyle b="on" i="off">
        <a:font>
          <a:latin typeface="Avenir Next Demi Bold"/>
          <a:ea typeface="Avenir Next Demi Bold"/>
          <a:cs typeface="Avenir Next Demi Bold"/>
        </a:font>
        <a:srgbClr val="5B5854"/>
      </a:tcTxStyle>
      <a:tcStyle>
        <a:tcBdr>
          <a:left>
            <a:ln w="12700" cap="flat">
              <a:solidFill>
                <a:srgbClr val="000000"/>
              </a:solidFill>
              <a:prstDash val="solid"/>
              <a:miter lim="400000"/>
            </a:ln>
          </a:left>
          <a:right>
            <a:ln w="12700" cap="flat">
              <a:solidFill>
                <a:srgbClr val="A29A85"/>
              </a:solidFill>
              <a:prstDash val="solid"/>
              <a:miter lim="400000"/>
            </a:ln>
          </a:right>
          <a:top>
            <a:ln w="12700" cap="flat">
              <a:solidFill>
                <a:srgbClr val="AAA6A6"/>
              </a:solidFill>
              <a:custDash>
                <a:ds d="200000" sp="200000"/>
              </a:custDash>
              <a:miter lim="400000"/>
            </a:ln>
          </a:top>
          <a:bottom>
            <a:ln w="12700" cap="flat">
              <a:solidFill>
                <a:srgbClr val="AAA6A6"/>
              </a:solidFill>
              <a:custDash>
                <a:ds d="200000" sp="200000"/>
              </a:custDash>
              <a:miter lim="400000"/>
            </a:ln>
          </a:bottom>
          <a:insideH>
            <a:ln w="12700" cap="flat">
              <a:solidFill>
                <a:srgbClr val="AAA6A6"/>
              </a:solidFill>
              <a:custDash>
                <a:ds d="200000" sp="200000"/>
              </a:custDash>
              <a:miter lim="400000"/>
            </a:ln>
          </a:insideH>
          <a:insideV>
            <a:ln w="12700" cap="flat">
              <a:noFill/>
              <a:miter lim="400000"/>
            </a:ln>
          </a:insideV>
        </a:tcBdr>
        <a:fill>
          <a:solidFill>
            <a:srgbClr val="E8E4D8"/>
          </a:solidFill>
        </a:fill>
      </a:tcStyle>
    </a:firstCol>
    <a:la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A29A85"/>
              </a:solidFill>
              <a:prstDash val="solid"/>
              <a:miter lim="400000"/>
            </a:ln>
          </a:top>
          <a:bottom>
            <a:ln w="12700" cap="flat">
              <a:solidFill>
                <a:srgbClr val="000000"/>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solidFill>
                <a:srgbClr val="A29A85"/>
              </a:solidFill>
              <a:prstDash val="solid"/>
              <a:miter lim="400000"/>
            </a:ln>
          </a:bottom>
          <a:insideH>
            <a:ln w="12700" cap="flat">
              <a:solidFill>
                <a:srgbClr val="A29A85"/>
              </a:solidFill>
              <a:prstDash val="solid"/>
              <a:miter lim="400000"/>
            </a:ln>
          </a:insideH>
          <a:insideV>
            <a:ln w="12700" cap="flat">
              <a:noFill/>
              <a:miter lim="400000"/>
            </a:ln>
          </a:insideV>
        </a:tcBdr>
        <a:fill>
          <a:noFill/>
        </a:fill>
      </a:tcStyle>
    </a:firstRow>
  </a:tblStyle>
  <a:tblStyle styleId="{33BA23B1-9221-436E-865A-0063620EA4FD}" styleName="">
    <a:tblBg/>
    <a:wholeTbl>
      <a:tcTxStyle b="off" i="off">
        <a:font>
          <a:latin typeface="Avenir Next Medium"/>
          <a:ea typeface="Avenir Next Medium"/>
          <a:cs typeface="Avenir Next Medium"/>
        </a:font>
        <a:srgbClr val="5B5854"/>
      </a:tcTxStyle>
      <a:tcStyle>
        <a:tcBdr>
          <a:left>
            <a:ln w="12700" cap="flat">
              <a:noFill/>
              <a:miter lim="400000"/>
            </a:ln>
          </a:left>
          <a:right>
            <a:ln w="12700" cap="flat">
              <a:noFill/>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50000"/>
            </a:srgbClr>
          </a:solidFill>
        </a:fill>
      </a:tcStyle>
    </a:wholeTbl>
    <a:band2H>
      <a:tcTxStyle/>
      <a:tcStyle>
        <a:tcBdr/>
        <a:fill>
          <a:solidFill>
            <a:srgbClr val="E9E7DC"/>
          </a:solidFill>
        </a:fill>
      </a:tcStyle>
    </a:band2H>
    <a:firstCol>
      <a:tcTxStyle b="on" i="off">
        <a:font>
          <a:latin typeface="Avenir Next Demi Bold"/>
          <a:ea typeface="Avenir Next Demi Bold"/>
          <a:cs typeface="Avenir Next Demi Bold"/>
        </a:font>
        <a:srgbClr val="5B5854"/>
      </a:tcTxStyle>
      <a:tcStyle>
        <a:tcBdr>
          <a:left>
            <a:ln w="12700" cap="flat">
              <a:solidFill>
                <a:srgbClr val="FFFFFF"/>
              </a:solidFill>
              <a:prstDash val="solid"/>
              <a:miter lim="400000"/>
            </a:ln>
          </a:left>
          <a:right>
            <a:ln w="254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C5BEAA"/>
          </a:solidFill>
        </a:fill>
      </a:tcStyle>
    </a:firstCol>
    <a:lastRow>
      <a:tcTxStyle b="on" i="off">
        <a:font>
          <a:latin typeface="Avenir Next Demi Bold"/>
          <a:ea typeface="Avenir Next Demi Bold"/>
          <a:cs typeface="Avenir Next Demi Bold"/>
        </a:font>
        <a:srgbClr val="5B5854"/>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D6D2C0">
              <a:alpha val="25000"/>
            </a:srgbClr>
          </a:solidFill>
        </a:fill>
      </a:tcStyle>
    </a:lastRow>
    <a:firstRow>
      <a:tcTxStyle b="on" i="off">
        <a:font>
          <a:latin typeface="Avenir Next Demi Bold"/>
          <a:ea typeface="Avenir Next Demi Bold"/>
          <a:cs typeface="Avenir Next Demi Bold"/>
        </a:font>
        <a:srgbClr val="FFFFFF"/>
      </a:tcTxStyle>
      <a:tcStyle>
        <a:tcBdr>
          <a:left>
            <a:ln w="12700" cap="flat">
              <a:noFill/>
              <a:miter lim="400000"/>
            </a:ln>
          </a:left>
          <a:right>
            <a:ln w="12700" cap="flat">
              <a:noFill/>
              <a:miter lim="400000"/>
            </a:ln>
          </a:right>
          <a:top>
            <a:ln w="12700" cap="flat">
              <a:solidFill>
                <a:srgbClr val="FFFFFF"/>
              </a:solidFill>
              <a:prstDash val="solid"/>
              <a:miter lim="400000"/>
            </a:ln>
          </a:top>
          <a:bottom>
            <a:ln w="25400" cap="flat">
              <a:solidFill>
                <a:srgbClr val="FFFFFF"/>
              </a:solidFill>
              <a:prstDash val="solid"/>
              <a:miter lim="400000"/>
            </a:ln>
          </a:bottom>
          <a:insideH>
            <a:ln w="12700" cap="flat">
              <a:solidFill>
                <a:srgbClr val="FFFFFF"/>
              </a:solidFill>
              <a:prstDash val="solid"/>
              <a:miter lim="400000"/>
            </a:ln>
          </a:insideH>
          <a:insideV>
            <a:ln w="12700" cap="flat">
              <a:noFill/>
              <a:miter lim="400000"/>
            </a:ln>
          </a:insideV>
        </a:tcBdr>
        <a:fill>
          <a:solidFill>
            <a:srgbClr val="928C7D"/>
          </a:solidFill>
        </a:fill>
      </a:tcStyle>
    </a:firstRow>
  </a:tblStyle>
  <a:tblStyle styleId="{2708684C-4D16-4618-839F-0558EEFCDFE6}" styleName="">
    <a:tblBg/>
    <a:wholeTbl>
      <a:tcTxStyle b="off" i="off">
        <a:font>
          <a:latin typeface="Avenir Next Medium"/>
          <a:ea typeface="Avenir Next Medium"/>
          <a:cs typeface="Avenir Next Medium"/>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wholeTbl>
    <a:band2H>
      <a:tcTxStyle/>
      <a:tcStyle>
        <a:tcBdr/>
        <a:fill>
          <a:solidFill>
            <a:schemeClr val="accent2">
              <a:hueOff val="-1122706"/>
              <a:satOff val="6504"/>
              <a:lumOff val="15871"/>
              <a:alpha val="12000"/>
            </a:schemeClr>
          </a:solidFill>
        </a:fill>
      </a:tcStyle>
    </a:band2H>
    <a:firstCol>
      <a:tcTxStyle b="on" i="off">
        <a:font>
          <a:latin typeface="Avenir Next Demi Bold"/>
          <a:ea typeface="Avenir Next Demi Bold"/>
          <a:cs typeface="Avenir Next Demi Bold"/>
        </a:font>
        <a:srgbClr val="5B5854"/>
      </a:tcTxStyle>
      <a:tcStyle>
        <a:tcBdr>
          <a:left>
            <a:ln w="12700" cap="flat">
              <a:noFill/>
              <a:miter lim="400000"/>
            </a:ln>
          </a:left>
          <a:right>
            <a:ln w="50800" cap="flat">
              <a:solidFill>
                <a:schemeClr val="accent5">
                  <a:alpha val="75000"/>
                </a:schemeClr>
              </a:solidFill>
              <a:prstDash val="solid"/>
              <a:miter lim="400000"/>
            </a:ln>
          </a:right>
          <a:top>
            <a:ln w="38100" cap="flat">
              <a:solidFill>
                <a:schemeClr val="accent2">
                  <a:hueOff val="-1122706"/>
                  <a:satOff val="6504"/>
                  <a:lumOff val="15871"/>
                  <a:alpha val="64999"/>
                </a:schemeClr>
              </a:solidFill>
              <a:prstDash val="solid"/>
              <a:miter lim="400000"/>
            </a:ln>
          </a:top>
          <a:bottom>
            <a:ln w="38100" cap="flat">
              <a:solidFill>
                <a:schemeClr val="accent2">
                  <a:hueOff val="-1122706"/>
                  <a:satOff val="6504"/>
                  <a:lumOff val="15871"/>
                  <a:alpha val="64999"/>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Col>
    <a:la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50800" cap="flat">
              <a:solidFill>
                <a:schemeClr val="accent5">
                  <a:alpha val="75000"/>
                </a:schemeClr>
              </a:solidFill>
              <a:prstDash val="solid"/>
              <a:miter lim="400000"/>
            </a:ln>
          </a:top>
          <a:bottom>
            <a:ln w="12700" cap="flat">
              <a:noFill/>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lastRow>
    <a:firstRow>
      <a:tcTxStyle b="on" i="off">
        <a:font>
          <a:latin typeface="Avenir Next Demi Bold"/>
          <a:ea typeface="Avenir Next Demi Bold"/>
          <a:cs typeface="Avenir Next Demi Bold"/>
        </a:font>
        <a:srgbClr val="5B5854"/>
      </a:tcTxStyle>
      <a:tcStyle>
        <a:tcBdr>
          <a:left>
            <a:ln w="38100" cap="flat">
              <a:solidFill>
                <a:schemeClr val="accent2">
                  <a:hueOff val="-1122706"/>
                  <a:satOff val="6504"/>
                  <a:lumOff val="15871"/>
                  <a:alpha val="64999"/>
                </a:schemeClr>
              </a:solidFill>
              <a:prstDash val="solid"/>
              <a:miter lim="400000"/>
            </a:ln>
          </a:left>
          <a:right>
            <a:ln w="38100" cap="flat">
              <a:solidFill>
                <a:schemeClr val="accent2">
                  <a:hueOff val="-1122706"/>
                  <a:satOff val="6504"/>
                  <a:lumOff val="15871"/>
                  <a:alpha val="64999"/>
                </a:schemeClr>
              </a:solidFill>
              <a:prstDash val="solid"/>
              <a:miter lim="400000"/>
            </a:ln>
          </a:right>
          <a:top>
            <a:ln w="12700" cap="flat">
              <a:noFill/>
              <a:miter lim="400000"/>
            </a:ln>
          </a:top>
          <a:bottom>
            <a:ln w="50800" cap="flat">
              <a:solidFill>
                <a:schemeClr val="accent5">
                  <a:alpha val="75000"/>
                </a:schemeClr>
              </a:solidFill>
              <a:prstDash val="solid"/>
              <a:miter lim="400000"/>
            </a:ln>
          </a:bottom>
          <a:insideH>
            <a:ln w="38100" cap="flat">
              <a:solidFill>
                <a:schemeClr val="accent2">
                  <a:hueOff val="-1122706"/>
                  <a:satOff val="6504"/>
                  <a:lumOff val="15871"/>
                  <a:alpha val="64999"/>
                </a:schemeClr>
              </a:solidFill>
              <a:prstDash val="solid"/>
              <a:miter lim="400000"/>
            </a:ln>
          </a:insideH>
          <a:insideV>
            <a:ln w="38100" cap="flat">
              <a:solidFill>
                <a:schemeClr val="accent2">
                  <a:hueOff val="-1122706"/>
                  <a:satOff val="6504"/>
                  <a:lumOff val="15871"/>
                  <a:alpha val="64999"/>
                </a:schemeClr>
              </a:solidFill>
              <a:prstDash val="solid"/>
              <a:miter lim="400000"/>
            </a:ln>
          </a:insideV>
        </a:tcBdr>
        <a:fill>
          <a:noFill/>
        </a:fill>
      </a:tcStyle>
    </a:firstRow>
  </a:tblStyle>
  <a:tblStyle styleId="{8F44A2F1-9E1F-4B54-A3A2-5F16C0AD49E2}" styleName="">
    <a:tblBg/>
    <a:wholeTbl>
      <a:tcTxStyle b="off" i="off">
        <a:font>
          <a:latin typeface="Helvetica Neue"/>
          <a:ea typeface="Helvetica Neue"/>
          <a:cs typeface="Helvetica Neue"/>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wholeTbl>
    <a:band2H>
      <a:tcTxStyle/>
      <a:tcStyle>
        <a:tcBdr/>
        <a:fill>
          <a:solidFill>
            <a:schemeClr val="accent2">
              <a:hueOff val="-1122706"/>
              <a:satOff val="6504"/>
              <a:lumOff val="15871"/>
              <a:alpha val="17000"/>
            </a:schemeClr>
          </a:solidFill>
        </a:fill>
      </a:tcStyle>
    </a:band2H>
    <a:firstCol>
      <a:tcTxStyle b="on" i="off">
        <a:font>
          <a:latin typeface="Helvetica Neue"/>
          <a:ea typeface="Helvetica Neue"/>
          <a:cs typeface="Helvetica Neue"/>
        </a:font>
        <a:srgbClr val="5B5854"/>
      </a:tcTxStyle>
      <a:tcStyle>
        <a:tcBdr>
          <a:left>
            <a:ln w="12700" cap="flat">
              <a:solidFill>
                <a:srgbClr val="5B5854"/>
              </a:solidFill>
              <a:prstDash val="solid"/>
              <a:miter lim="400000"/>
            </a:ln>
          </a:left>
          <a:right>
            <a:ln w="38100" cap="flat">
              <a:solidFill>
                <a:srgbClr val="5B5854"/>
              </a:solidFill>
              <a:prstDash val="solid"/>
              <a:miter lim="400000"/>
            </a:ln>
          </a:right>
          <a:top>
            <a:ln w="127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809E35">
              <a:alpha val="10000"/>
            </a:srgbClr>
          </a:solidFill>
        </a:fill>
      </a:tcStyle>
    </a:firstCol>
    <a:lastRow>
      <a:tcTxStyle b="on" i="off">
        <a:font>
          <a:latin typeface="Helvetica Neue"/>
          <a:ea typeface="Helvetica Neue"/>
          <a:cs typeface="Helvetica Neue"/>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38100" cap="flat">
              <a:solidFill>
                <a:srgbClr val="5B5854"/>
              </a:solidFill>
              <a:prstDash val="solid"/>
              <a:miter lim="400000"/>
            </a:ln>
          </a:top>
          <a:bottom>
            <a:ln w="127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noFill/>
        </a:fill>
      </a:tcStyle>
    </a:lastRow>
    <a:firstRow>
      <a:tcTxStyle b="on" i="off">
        <a:font>
          <a:latin typeface="Helvetica Neue"/>
          <a:ea typeface="Helvetica Neue"/>
          <a:cs typeface="Helvetica Neue"/>
        </a:font>
        <a:srgbClr val="5B5854"/>
      </a:tcTxStyle>
      <a:tcStyle>
        <a:tcBdr>
          <a:left>
            <a:ln w="12700" cap="flat">
              <a:solidFill>
                <a:srgbClr val="5B5854"/>
              </a:solidFill>
              <a:prstDash val="solid"/>
              <a:miter lim="400000"/>
            </a:ln>
          </a:left>
          <a:right>
            <a:ln w="12700" cap="flat">
              <a:solidFill>
                <a:srgbClr val="5B5854"/>
              </a:solidFill>
              <a:prstDash val="solid"/>
              <a:miter lim="400000"/>
            </a:ln>
          </a:right>
          <a:top>
            <a:ln w="12700" cap="flat">
              <a:solidFill>
                <a:srgbClr val="5B5854"/>
              </a:solidFill>
              <a:prstDash val="solid"/>
              <a:miter lim="400000"/>
            </a:ln>
          </a:top>
          <a:bottom>
            <a:ln w="38100" cap="flat">
              <a:solidFill>
                <a:srgbClr val="5B5854"/>
              </a:solidFill>
              <a:prstDash val="solid"/>
              <a:miter lim="400000"/>
            </a:ln>
          </a:bottom>
          <a:insideH>
            <a:ln w="12700" cap="flat">
              <a:solidFill>
                <a:srgbClr val="5B5854"/>
              </a:solidFill>
              <a:prstDash val="solid"/>
              <a:miter lim="400000"/>
            </a:ln>
          </a:insideH>
          <a:insideV>
            <a:ln w="12700" cap="flat">
              <a:solidFill>
                <a:srgbClr val="5B5854"/>
              </a:solidFill>
              <a:prstDash val="solid"/>
              <a:miter lim="400000"/>
            </a:ln>
          </a:insideV>
        </a:tcBdr>
        <a:fill>
          <a:solidFill>
            <a:srgbClr val="619E5C">
              <a:alpha val="15000"/>
            </a:srgbClr>
          </a:solidFill>
        </a:fill>
      </a:tcStyle>
    </a:firstRow>
  </a:tblStyle>
  <a:tblStyle styleId="{D51ADE6A-740E-44AE-83CC-AE7238B6C88D}" styleName="">
    <a:tblBg/>
    <a:wholeTbl>
      <a:tcTxStyle b="off" i="off">
        <a:font>
          <a:latin typeface="Helvetica Neue"/>
          <a:ea typeface="Helvetica Neue"/>
          <a:cs typeface="Helvetica Neue"/>
        </a:font>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
          <a:latin typeface="Helvetica Neue"/>
          <a:ea typeface="Helvetica Neue"/>
          <a:cs typeface="Helvetica Neue"/>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
          <a:latin typeface="Helvetica Neue"/>
          <a:ea typeface="Helvetica Neue"/>
          <a:cs typeface="Helvetica Neue"/>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
          <a:latin typeface="Helvetica Neue"/>
          <a:ea typeface="Helvetica Neue"/>
          <a:cs typeface="Helvetica Neue"/>
        </a:font>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21"/>
    <p:restoredTop sz="94672"/>
  </p:normalViewPr>
  <p:slideViewPr>
    <p:cSldViewPr snapToGrid="0" snapToObjects="1">
      <p:cViewPr varScale="1">
        <p:scale>
          <a:sx n="62" d="100"/>
          <a:sy n="62" d="100"/>
        </p:scale>
        <p:origin x="272" y="3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Shape 41"/>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42" name="Shape 42"/>
          <p:cNvSpPr>
            <a:spLocks noGrp="1"/>
          </p:cNvSpPr>
          <p:nvPr>
            <p:ph type="body" sz="quarter" idx="1"/>
          </p:nvPr>
        </p:nvSpPr>
        <p:spPr>
          <a:xfrm>
            <a:off x="914400" y="4343400"/>
            <a:ext cx="5029200" cy="4114800"/>
          </a:xfrm>
          <a:prstGeom prst="rect">
            <a:avLst/>
          </a:prstGeom>
        </p:spPr>
        <p:txBody>
          <a:bodyPr/>
          <a:lstStyle/>
          <a:p>
            <a:endParaRPr dirty="0"/>
          </a:p>
        </p:txBody>
      </p:sp>
    </p:spTree>
  </p:cSld>
  <p:clrMap bg1="lt1" tx1="dk1" bg2="lt2" tx2="dk2" accent1="accent1" accent2="accent2" accent3="accent3" accent4="accent4" accent5="accent5" accent6="accent6" hlink="hlink" folHlink="folHlink"/>
  <p:notesStyle>
    <a:lvl1pPr defTabSz="457200" latinLnBrk="0">
      <a:defRPr sz="2200" b="0" i="0">
        <a:latin typeface="Ubuntu" panose="020B0504030602030204" pitchFamily="34" charset="0"/>
        <a:ea typeface="Ubuntu" panose="020B0504030602030204" pitchFamily="34" charset="0"/>
        <a:cs typeface="Lucida Grande"/>
        <a:sym typeface="Lucida Grande"/>
      </a:defRPr>
    </a:lvl1pPr>
    <a:lvl2pPr indent="342900" defTabSz="457200" latinLnBrk="0">
      <a:defRPr sz="2200">
        <a:latin typeface="Lucida Grande"/>
        <a:ea typeface="Lucida Grande"/>
        <a:cs typeface="Lucida Grande"/>
        <a:sym typeface="Lucida Grande"/>
      </a:defRPr>
    </a:lvl2pPr>
    <a:lvl3pPr indent="685800" defTabSz="457200" latinLnBrk="0">
      <a:defRPr sz="2200">
        <a:latin typeface="Lucida Grande"/>
        <a:ea typeface="Lucida Grande"/>
        <a:cs typeface="Lucida Grande"/>
        <a:sym typeface="Lucida Grande"/>
      </a:defRPr>
    </a:lvl3pPr>
    <a:lvl4pPr indent="1028700" defTabSz="457200" latinLnBrk="0">
      <a:defRPr sz="2200">
        <a:latin typeface="Lucida Grande"/>
        <a:ea typeface="Lucida Grande"/>
        <a:cs typeface="Lucida Grande"/>
        <a:sym typeface="Lucida Grande"/>
      </a:defRPr>
    </a:lvl4pPr>
    <a:lvl5pPr indent="1371600" defTabSz="457200" latinLnBrk="0">
      <a:defRPr sz="2200">
        <a:latin typeface="Lucida Grande"/>
        <a:ea typeface="Lucida Grande"/>
        <a:cs typeface="Lucida Grande"/>
        <a:sym typeface="Lucida Grande"/>
      </a:defRPr>
    </a:lvl5pPr>
    <a:lvl6pPr indent="1714500" defTabSz="457200" latinLnBrk="0">
      <a:defRPr sz="2200">
        <a:latin typeface="Lucida Grande"/>
        <a:ea typeface="Lucida Grande"/>
        <a:cs typeface="Lucida Grande"/>
        <a:sym typeface="Lucida Grande"/>
      </a:defRPr>
    </a:lvl6pPr>
    <a:lvl7pPr indent="2057400" defTabSz="457200" latinLnBrk="0">
      <a:defRPr sz="2200">
        <a:latin typeface="Lucida Grande"/>
        <a:ea typeface="Lucida Grande"/>
        <a:cs typeface="Lucida Grande"/>
        <a:sym typeface="Lucida Grande"/>
      </a:defRPr>
    </a:lvl7pPr>
    <a:lvl8pPr indent="2400300" defTabSz="457200" latinLnBrk="0">
      <a:defRPr sz="2200">
        <a:latin typeface="Lucida Grande"/>
        <a:ea typeface="Lucida Grande"/>
        <a:cs typeface="Lucida Grande"/>
        <a:sym typeface="Lucida Grande"/>
      </a:defRPr>
    </a:lvl8pPr>
    <a:lvl9pPr indent="2743200" defTabSz="457200" latinLnBrk="0">
      <a:defRPr sz="22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42005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Clean Slide">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Content Page">
    <p:spTree>
      <p:nvGrpSpPr>
        <p:cNvPr id="1" name=""/>
        <p:cNvGrpSpPr/>
        <p:nvPr/>
      </p:nvGrpSpPr>
      <p:grpSpPr>
        <a:xfrm>
          <a:off x="0" y="0"/>
          <a:ext cx="0" cy="0"/>
          <a:chOff x="0" y="0"/>
          <a:chExt cx="0" cy="0"/>
        </a:xfrm>
      </p:grpSpPr>
      <p:sp>
        <p:nvSpPr>
          <p:cNvPr id="24" name="Rectangle"/>
          <p:cNvSpPr/>
          <p:nvPr/>
        </p:nvSpPr>
        <p:spPr>
          <a:xfrm>
            <a:off x="-12700" y="-12700"/>
            <a:ext cx="8559800" cy="13754100"/>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b="0" i="0" dirty="0">
              <a:latin typeface="Ubuntu" panose="020B0504030602030204" pitchFamily="34" charset="0"/>
            </a:endParaRPr>
          </a:p>
        </p:txBody>
      </p:sp>
      <p:sp>
        <p:nvSpPr>
          <p:cNvPr id="25" name="Line"/>
          <p:cNvSpPr/>
          <p:nvPr/>
        </p:nvSpPr>
        <p:spPr>
          <a:xfrm>
            <a:off x="1350090" y="1892300"/>
            <a:ext cx="21842420" cy="0"/>
          </a:xfrm>
          <a:prstGeom prst="line">
            <a:avLst/>
          </a:prstGeom>
          <a:ln w="254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b="0" i="0" dirty="0">
              <a:latin typeface="Ubuntu" panose="020B0504030602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Photography ">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0EA6939-DF08-1642-8E3F-87C5EFD55A6E}"/>
              </a:ext>
            </a:extLst>
          </p:cNvPr>
          <p:cNvSpPr>
            <a:spLocks noGrp="1"/>
          </p:cNvSpPr>
          <p:nvPr>
            <p:ph type="pic" sz="quarter" idx="10"/>
          </p:nvPr>
        </p:nvSpPr>
        <p:spPr>
          <a:xfrm>
            <a:off x="9867900" y="2501900"/>
            <a:ext cx="6426200" cy="4978400"/>
          </a:xfrm>
          <a:prstGeom prst="rect">
            <a:avLst/>
          </a:prstGeom>
          <a:blipFill>
            <a:blip r:embed="rId2"/>
            <a:srcRect/>
            <a:stretch>
              <a:fillRect t="-14541" b="-14541"/>
            </a:stretch>
          </a:blipFill>
        </p:spPr>
        <p:txBody>
          <a:bodyPr/>
          <a:lstStyle>
            <a:lvl1pPr>
              <a:defRPr sz="3000"/>
            </a:lvl1pPr>
          </a:lstStyle>
          <a:p>
            <a:endParaRPr lang="en-US"/>
          </a:p>
        </p:txBody>
      </p:sp>
      <p:sp>
        <p:nvSpPr>
          <p:cNvPr id="10" name="Picture Placeholder 2">
            <a:extLst>
              <a:ext uri="{FF2B5EF4-FFF2-40B4-BE49-F238E27FC236}">
                <a16:creationId xmlns:a16="http://schemas.microsoft.com/office/drawing/2014/main" id="{A0C62285-3E7B-D346-8244-51061E19D971}"/>
              </a:ext>
            </a:extLst>
          </p:cNvPr>
          <p:cNvSpPr>
            <a:spLocks noGrp="1"/>
          </p:cNvSpPr>
          <p:nvPr>
            <p:ph type="pic" sz="quarter" idx="11"/>
          </p:nvPr>
        </p:nvSpPr>
        <p:spPr>
          <a:xfrm>
            <a:off x="16601209" y="2501900"/>
            <a:ext cx="6426200" cy="4978400"/>
          </a:xfrm>
          <a:prstGeom prst="rect">
            <a:avLst/>
          </a:prstGeom>
          <a:blipFill>
            <a:blip r:embed="rId2"/>
            <a:srcRect/>
            <a:stretch>
              <a:fillRect t="-14541" b="-14541"/>
            </a:stretch>
          </a:blipFill>
        </p:spPr>
        <p:txBody>
          <a:bodyPr/>
          <a:lstStyle>
            <a:lvl1pPr>
              <a:defRPr sz="3000"/>
            </a:lvl1pPr>
          </a:lstStyle>
          <a:p>
            <a:endParaRPr lang="en-US"/>
          </a:p>
        </p:txBody>
      </p:sp>
      <p:sp>
        <p:nvSpPr>
          <p:cNvPr id="11" name="Picture Placeholder 2">
            <a:extLst>
              <a:ext uri="{FF2B5EF4-FFF2-40B4-BE49-F238E27FC236}">
                <a16:creationId xmlns:a16="http://schemas.microsoft.com/office/drawing/2014/main" id="{E3431C27-AC3C-394E-92EB-2E6E08F8D7F8}"/>
              </a:ext>
            </a:extLst>
          </p:cNvPr>
          <p:cNvSpPr>
            <a:spLocks noGrp="1"/>
          </p:cNvSpPr>
          <p:nvPr>
            <p:ph type="pic" sz="quarter" idx="12"/>
          </p:nvPr>
        </p:nvSpPr>
        <p:spPr>
          <a:xfrm>
            <a:off x="9867900" y="7822045"/>
            <a:ext cx="6426200" cy="4978400"/>
          </a:xfrm>
          <a:prstGeom prst="rect">
            <a:avLst/>
          </a:prstGeom>
          <a:blipFill>
            <a:blip r:embed="rId2"/>
            <a:srcRect/>
            <a:stretch>
              <a:fillRect t="-14541" b="-14541"/>
            </a:stretch>
          </a:blipFill>
        </p:spPr>
        <p:txBody>
          <a:bodyPr/>
          <a:lstStyle>
            <a:lvl1pPr>
              <a:defRPr sz="3000"/>
            </a:lvl1pPr>
          </a:lstStyle>
          <a:p>
            <a:endParaRPr lang="en-US"/>
          </a:p>
        </p:txBody>
      </p:sp>
      <p:sp>
        <p:nvSpPr>
          <p:cNvPr id="12" name="Picture Placeholder 2">
            <a:extLst>
              <a:ext uri="{FF2B5EF4-FFF2-40B4-BE49-F238E27FC236}">
                <a16:creationId xmlns:a16="http://schemas.microsoft.com/office/drawing/2014/main" id="{11F9B0C8-B2FA-424C-AFA3-0EA9631F00D5}"/>
              </a:ext>
            </a:extLst>
          </p:cNvPr>
          <p:cNvSpPr>
            <a:spLocks noGrp="1"/>
          </p:cNvSpPr>
          <p:nvPr>
            <p:ph type="pic" sz="quarter" idx="13"/>
          </p:nvPr>
        </p:nvSpPr>
        <p:spPr>
          <a:xfrm>
            <a:off x="16601209" y="7822045"/>
            <a:ext cx="6426200" cy="4978400"/>
          </a:xfrm>
          <a:prstGeom prst="rect">
            <a:avLst/>
          </a:prstGeom>
          <a:blipFill>
            <a:blip r:embed="rId2"/>
            <a:srcRect/>
            <a:stretch>
              <a:fillRect t="-14541" b="-14541"/>
            </a:stretch>
          </a:blipFill>
        </p:spPr>
        <p:txBody>
          <a:bodyPr/>
          <a:lstStyle>
            <a:lvl1pPr>
              <a:defRPr sz="3000"/>
            </a:lvl1pPr>
          </a:lstStyle>
          <a:p>
            <a:endParaRPr lang="en-US"/>
          </a:p>
        </p:txBody>
      </p:sp>
      <p:sp>
        <p:nvSpPr>
          <p:cNvPr id="24" name="Rectangle"/>
          <p:cNvSpPr/>
          <p:nvPr/>
        </p:nvSpPr>
        <p:spPr>
          <a:xfrm>
            <a:off x="-12700" y="-12700"/>
            <a:ext cx="8559800" cy="13754100"/>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b="0" i="0" dirty="0">
              <a:latin typeface="Ubuntu" panose="020B0504030602030204" pitchFamily="34" charset="0"/>
            </a:endParaRPr>
          </a:p>
        </p:txBody>
      </p:sp>
      <p:sp>
        <p:nvSpPr>
          <p:cNvPr id="25" name="Line"/>
          <p:cNvSpPr/>
          <p:nvPr/>
        </p:nvSpPr>
        <p:spPr>
          <a:xfrm>
            <a:off x="1350090" y="1892300"/>
            <a:ext cx="21842420" cy="0"/>
          </a:xfrm>
          <a:prstGeom prst="line">
            <a:avLst/>
          </a:prstGeom>
          <a:ln w="254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b="0" i="0" dirty="0">
              <a:latin typeface="Ubuntu" panose="020B0504030602030204" pitchFamily="34" charset="0"/>
            </a:endParaRPr>
          </a:p>
        </p:txBody>
      </p:sp>
    </p:spTree>
    <p:extLst>
      <p:ext uri="{BB962C8B-B14F-4D97-AF65-F5344CB8AC3E}">
        <p14:creationId xmlns:p14="http://schemas.microsoft.com/office/powerpoint/2010/main" val="3375583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ocial Media Banners">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0EA6939-DF08-1642-8E3F-87C5EFD55A6E}"/>
              </a:ext>
            </a:extLst>
          </p:cNvPr>
          <p:cNvSpPr>
            <a:spLocks noGrp="1"/>
          </p:cNvSpPr>
          <p:nvPr>
            <p:ph type="pic" sz="quarter" idx="10"/>
          </p:nvPr>
        </p:nvSpPr>
        <p:spPr>
          <a:xfrm>
            <a:off x="9956800" y="2501900"/>
            <a:ext cx="3251200" cy="4978400"/>
          </a:xfrm>
          <a:prstGeom prst="rect">
            <a:avLst/>
          </a:prstGeom>
          <a:blipFill>
            <a:blip r:embed="rId2"/>
            <a:srcRect/>
            <a:stretch>
              <a:fillRect l="-26563" r="-26563"/>
            </a:stretch>
          </a:blipFill>
        </p:spPr>
        <p:txBody>
          <a:bodyPr/>
          <a:lstStyle>
            <a:lvl1pPr>
              <a:defRPr sz="3000"/>
            </a:lvl1pPr>
          </a:lstStyle>
          <a:p>
            <a:endParaRPr lang="en-US"/>
          </a:p>
        </p:txBody>
      </p:sp>
      <p:sp>
        <p:nvSpPr>
          <p:cNvPr id="15" name="Picture Placeholder 2">
            <a:extLst>
              <a:ext uri="{FF2B5EF4-FFF2-40B4-BE49-F238E27FC236}">
                <a16:creationId xmlns:a16="http://schemas.microsoft.com/office/drawing/2014/main" id="{A8F6E614-6ADB-8D4A-823E-F4FEDAE01961}"/>
              </a:ext>
            </a:extLst>
          </p:cNvPr>
          <p:cNvSpPr>
            <a:spLocks noGrp="1"/>
          </p:cNvSpPr>
          <p:nvPr>
            <p:ph type="pic" sz="quarter" idx="11"/>
          </p:nvPr>
        </p:nvSpPr>
        <p:spPr>
          <a:xfrm>
            <a:off x="16764000" y="2501900"/>
            <a:ext cx="6414652" cy="2756287"/>
          </a:xfrm>
          <a:prstGeom prst="rect">
            <a:avLst/>
          </a:prstGeom>
          <a:blipFill>
            <a:blip r:embed="rId2"/>
            <a:srcRect/>
            <a:stretch>
              <a:fillRect t="-66364" b="-66364"/>
            </a:stretch>
          </a:blipFill>
        </p:spPr>
        <p:txBody>
          <a:bodyPr/>
          <a:lstStyle>
            <a:lvl1pPr>
              <a:defRPr sz="3000"/>
            </a:lvl1pPr>
          </a:lstStyle>
          <a:p>
            <a:endParaRPr lang="en-US"/>
          </a:p>
        </p:txBody>
      </p:sp>
      <p:sp>
        <p:nvSpPr>
          <p:cNvPr id="16" name="Picture Placeholder 2">
            <a:extLst>
              <a:ext uri="{FF2B5EF4-FFF2-40B4-BE49-F238E27FC236}">
                <a16:creationId xmlns:a16="http://schemas.microsoft.com/office/drawing/2014/main" id="{56931CAE-4E1F-B943-96DC-E39180C06CE9}"/>
              </a:ext>
            </a:extLst>
          </p:cNvPr>
          <p:cNvSpPr>
            <a:spLocks noGrp="1"/>
          </p:cNvSpPr>
          <p:nvPr>
            <p:ph type="pic" sz="quarter" idx="12"/>
          </p:nvPr>
        </p:nvSpPr>
        <p:spPr>
          <a:xfrm>
            <a:off x="19939000" y="7874386"/>
            <a:ext cx="3239652" cy="4978401"/>
          </a:xfrm>
          <a:prstGeom prst="rect">
            <a:avLst/>
          </a:prstGeom>
          <a:blipFill>
            <a:blip r:embed="rId2"/>
            <a:srcRect/>
            <a:stretch>
              <a:fillRect l="-26836" r="-26836"/>
            </a:stretch>
          </a:blipFill>
        </p:spPr>
        <p:txBody>
          <a:bodyPr/>
          <a:lstStyle>
            <a:lvl1pPr>
              <a:defRPr sz="3000"/>
            </a:lvl1pPr>
          </a:lstStyle>
          <a:p>
            <a:endParaRPr lang="en-US"/>
          </a:p>
        </p:txBody>
      </p:sp>
      <p:sp>
        <p:nvSpPr>
          <p:cNvPr id="17" name="Picture Placeholder 2">
            <a:extLst>
              <a:ext uri="{FF2B5EF4-FFF2-40B4-BE49-F238E27FC236}">
                <a16:creationId xmlns:a16="http://schemas.microsoft.com/office/drawing/2014/main" id="{780B388B-8662-DF4C-ABF2-7073B87F1AD6}"/>
              </a:ext>
            </a:extLst>
          </p:cNvPr>
          <p:cNvSpPr>
            <a:spLocks noGrp="1"/>
          </p:cNvSpPr>
          <p:nvPr>
            <p:ph type="pic" sz="quarter" idx="13"/>
          </p:nvPr>
        </p:nvSpPr>
        <p:spPr>
          <a:xfrm>
            <a:off x="9956800" y="7870536"/>
            <a:ext cx="6426200" cy="2759752"/>
          </a:xfrm>
          <a:prstGeom prst="rect">
            <a:avLst/>
          </a:prstGeom>
          <a:blipFill>
            <a:blip r:embed="rId2"/>
            <a:srcRect/>
            <a:stretch>
              <a:fillRect t="-66427" b="-66427"/>
            </a:stretch>
          </a:blipFill>
        </p:spPr>
        <p:txBody>
          <a:bodyPr/>
          <a:lstStyle>
            <a:lvl1pPr>
              <a:defRPr sz="3000"/>
            </a:lvl1pPr>
          </a:lstStyle>
          <a:p>
            <a:endParaRPr lang="en-US"/>
          </a:p>
        </p:txBody>
      </p:sp>
      <p:sp>
        <p:nvSpPr>
          <p:cNvPr id="24" name="Rectangle"/>
          <p:cNvSpPr/>
          <p:nvPr/>
        </p:nvSpPr>
        <p:spPr>
          <a:xfrm>
            <a:off x="-12700" y="-12700"/>
            <a:ext cx="8559800" cy="13754100"/>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b="0" i="0" dirty="0">
              <a:latin typeface="Ubuntu" panose="020B0504030602030204" pitchFamily="34" charset="0"/>
            </a:endParaRPr>
          </a:p>
        </p:txBody>
      </p:sp>
      <p:sp>
        <p:nvSpPr>
          <p:cNvPr id="25" name="Line"/>
          <p:cNvSpPr/>
          <p:nvPr/>
        </p:nvSpPr>
        <p:spPr>
          <a:xfrm>
            <a:off x="1350090" y="1892300"/>
            <a:ext cx="21842420" cy="0"/>
          </a:xfrm>
          <a:prstGeom prst="line">
            <a:avLst/>
          </a:prstGeom>
          <a:ln w="254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b="0" i="0" dirty="0">
              <a:latin typeface="Ubuntu" panose="020B0504030602030204" pitchFamily="34" charset="0"/>
            </a:endParaRPr>
          </a:p>
        </p:txBody>
      </p:sp>
    </p:spTree>
    <p:extLst>
      <p:ext uri="{BB962C8B-B14F-4D97-AF65-F5344CB8AC3E}">
        <p14:creationId xmlns:p14="http://schemas.microsoft.com/office/powerpoint/2010/main" val="2731189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Web Site Exampl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0EA6939-DF08-1642-8E3F-87C5EFD55A6E}"/>
              </a:ext>
            </a:extLst>
          </p:cNvPr>
          <p:cNvSpPr>
            <a:spLocks noGrp="1"/>
          </p:cNvSpPr>
          <p:nvPr>
            <p:ph type="pic" sz="quarter" idx="10"/>
          </p:nvPr>
        </p:nvSpPr>
        <p:spPr>
          <a:xfrm>
            <a:off x="9936017" y="5105786"/>
            <a:ext cx="13181508" cy="4076701"/>
          </a:xfrm>
          <a:prstGeom prst="rect">
            <a:avLst/>
          </a:prstGeom>
          <a:blipFill>
            <a:blip r:embed="rId2"/>
            <a:srcRect/>
            <a:stretch>
              <a:fillRect t="-111669" b="-111669"/>
            </a:stretch>
          </a:blipFill>
        </p:spPr>
        <p:txBody>
          <a:bodyPr/>
          <a:lstStyle>
            <a:lvl1pPr>
              <a:defRPr sz="3000"/>
            </a:lvl1pPr>
          </a:lstStyle>
          <a:p>
            <a:endParaRPr lang="en-US"/>
          </a:p>
        </p:txBody>
      </p:sp>
      <p:sp>
        <p:nvSpPr>
          <p:cNvPr id="24" name="Rectangle"/>
          <p:cNvSpPr/>
          <p:nvPr/>
        </p:nvSpPr>
        <p:spPr>
          <a:xfrm>
            <a:off x="-12700" y="-12700"/>
            <a:ext cx="8559800" cy="13754100"/>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b="0" i="0" dirty="0">
              <a:latin typeface="Ubuntu" panose="020B0504030602030204" pitchFamily="34" charset="0"/>
            </a:endParaRPr>
          </a:p>
        </p:txBody>
      </p:sp>
      <p:sp>
        <p:nvSpPr>
          <p:cNvPr id="25" name="Line"/>
          <p:cNvSpPr/>
          <p:nvPr/>
        </p:nvSpPr>
        <p:spPr>
          <a:xfrm>
            <a:off x="1350090" y="1892300"/>
            <a:ext cx="21842420" cy="0"/>
          </a:xfrm>
          <a:prstGeom prst="line">
            <a:avLst/>
          </a:prstGeom>
          <a:ln w="254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b="0" i="0" dirty="0">
              <a:latin typeface="Ubuntu" panose="020B0504030602030204" pitchFamily="34" charset="0"/>
            </a:endParaRPr>
          </a:p>
        </p:txBody>
      </p:sp>
    </p:spTree>
    <p:extLst>
      <p:ext uri="{BB962C8B-B14F-4D97-AF65-F5344CB8AC3E}">
        <p14:creationId xmlns:p14="http://schemas.microsoft.com/office/powerpoint/2010/main" val="2273725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Applica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0EA6939-DF08-1642-8E3F-87C5EFD55A6E}"/>
              </a:ext>
            </a:extLst>
          </p:cNvPr>
          <p:cNvSpPr>
            <a:spLocks noGrp="1"/>
          </p:cNvSpPr>
          <p:nvPr>
            <p:ph type="pic" sz="quarter" idx="10"/>
          </p:nvPr>
        </p:nvSpPr>
        <p:spPr>
          <a:xfrm>
            <a:off x="14801810" y="4859009"/>
            <a:ext cx="2006602" cy="2068963"/>
          </a:xfrm>
          <a:prstGeom prst="rect">
            <a:avLst/>
          </a:prstGeom>
          <a:blipFill>
            <a:blip r:embed="rId2"/>
            <a:srcRect/>
            <a:stretch>
              <a:fillRect l="-1554" r="-1554"/>
            </a:stretch>
          </a:blipFill>
        </p:spPr>
        <p:txBody>
          <a:bodyPr/>
          <a:lstStyle>
            <a:lvl1pPr>
              <a:defRPr sz="3000"/>
            </a:lvl1pPr>
          </a:lstStyle>
          <a:p>
            <a:endParaRPr lang="en-US"/>
          </a:p>
        </p:txBody>
      </p:sp>
      <p:sp>
        <p:nvSpPr>
          <p:cNvPr id="16" name="Picture Placeholder 2">
            <a:extLst>
              <a:ext uri="{FF2B5EF4-FFF2-40B4-BE49-F238E27FC236}">
                <a16:creationId xmlns:a16="http://schemas.microsoft.com/office/drawing/2014/main" id="{9655165C-DA80-7F4D-8E4A-5EFA41C3DB74}"/>
              </a:ext>
            </a:extLst>
          </p:cNvPr>
          <p:cNvSpPr>
            <a:spLocks noGrp="1"/>
          </p:cNvSpPr>
          <p:nvPr>
            <p:ph type="pic" sz="quarter" idx="11"/>
          </p:nvPr>
        </p:nvSpPr>
        <p:spPr>
          <a:xfrm>
            <a:off x="16921555" y="4859009"/>
            <a:ext cx="1424134" cy="2068963"/>
          </a:xfrm>
          <a:prstGeom prst="rect">
            <a:avLst/>
          </a:prstGeom>
          <a:blipFill>
            <a:blip r:embed="rId2"/>
            <a:srcRect/>
            <a:stretch>
              <a:fillRect l="-22640" r="-22640"/>
            </a:stretch>
          </a:blipFill>
        </p:spPr>
        <p:txBody>
          <a:bodyPr/>
          <a:lstStyle>
            <a:lvl1pPr>
              <a:defRPr sz="3000"/>
            </a:lvl1pPr>
          </a:lstStyle>
          <a:p>
            <a:endParaRPr lang="en-US"/>
          </a:p>
        </p:txBody>
      </p:sp>
      <p:sp>
        <p:nvSpPr>
          <p:cNvPr id="17" name="Picture Placeholder 2">
            <a:extLst>
              <a:ext uri="{FF2B5EF4-FFF2-40B4-BE49-F238E27FC236}">
                <a16:creationId xmlns:a16="http://schemas.microsoft.com/office/drawing/2014/main" id="{8AA1EB0A-E34F-124F-ACB6-735517BB8E90}"/>
              </a:ext>
            </a:extLst>
          </p:cNvPr>
          <p:cNvSpPr>
            <a:spLocks noGrp="1"/>
          </p:cNvSpPr>
          <p:nvPr>
            <p:ph type="pic" sz="quarter" idx="12"/>
          </p:nvPr>
        </p:nvSpPr>
        <p:spPr>
          <a:xfrm>
            <a:off x="14801809" y="7156571"/>
            <a:ext cx="3200401" cy="3325091"/>
          </a:xfrm>
          <a:prstGeom prst="rect">
            <a:avLst/>
          </a:prstGeom>
          <a:blipFill>
            <a:blip r:embed="rId2"/>
            <a:srcRect/>
            <a:stretch>
              <a:fillRect l="-1948" r="-1948"/>
            </a:stretch>
          </a:blipFill>
        </p:spPr>
        <p:txBody>
          <a:bodyPr/>
          <a:lstStyle>
            <a:lvl1pPr>
              <a:defRPr sz="3000"/>
            </a:lvl1pPr>
          </a:lstStyle>
          <a:p>
            <a:endParaRPr lang="en-US"/>
          </a:p>
        </p:txBody>
      </p:sp>
      <p:sp>
        <p:nvSpPr>
          <p:cNvPr id="18" name="Picture Placeholder 2">
            <a:extLst>
              <a:ext uri="{FF2B5EF4-FFF2-40B4-BE49-F238E27FC236}">
                <a16:creationId xmlns:a16="http://schemas.microsoft.com/office/drawing/2014/main" id="{75375BD8-D5A6-0740-801D-83EB94BB9501}"/>
              </a:ext>
            </a:extLst>
          </p:cNvPr>
          <p:cNvSpPr>
            <a:spLocks noGrp="1"/>
          </p:cNvSpPr>
          <p:nvPr>
            <p:ph type="pic" sz="quarter" idx="13"/>
          </p:nvPr>
        </p:nvSpPr>
        <p:spPr>
          <a:xfrm>
            <a:off x="19352452" y="4857873"/>
            <a:ext cx="3530601" cy="2161291"/>
          </a:xfrm>
          <a:prstGeom prst="rect">
            <a:avLst/>
          </a:prstGeom>
          <a:blipFill>
            <a:blip r:embed="rId2"/>
            <a:srcRect/>
            <a:stretch>
              <a:fillRect t="-31678" b="-31678"/>
            </a:stretch>
          </a:blipFill>
        </p:spPr>
        <p:txBody>
          <a:bodyPr/>
          <a:lstStyle>
            <a:lvl1pPr>
              <a:defRPr sz="3000"/>
            </a:lvl1pPr>
          </a:lstStyle>
          <a:p>
            <a:endParaRPr lang="en-US" dirty="0"/>
          </a:p>
        </p:txBody>
      </p:sp>
      <p:sp>
        <p:nvSpPr>
          <p:cNvPr id="19" name="Picture Placeholder 2">
            <a:extLst>
              <a:ext uri="{FF2B5EF4-FFF2-40B4-BE49-F238E27FC236}">
                <a16:creationId xmlns:a16="http://schemas.microsoft.com/office/drawing/2014/main" id="{8786EB6A-4953-FB40-926B-2D59B5AE1F6A}"/>
              </a:ext>
            </a:extLst>
          </p:cNvPr>
          <p:cNvSpPr>
            <a:spLocks noGrp="1"/>
          </p:cNvSpPr>
          <p:nvPr>
            <p:ph type="pic" sz="quarter" idx="14"/>
          </p:nvPr>
        </p:nvSpPr>
        <p:spPr>
          <a:xfrm>
            <a:off x="19352452" y="8346222"/>
            <a:ext cx="3530601" cy="2135440"/>
          </a:xfrm>
          <a:prstGeom prst="rect">
            <a:avLst/>
          </a:prstGeom>
          <a:blipFill>
            <a:blip r:embed="rId2"/>
            <a:srcRect/>
            <a:stretch>
              <a:fillRect t="-32667" b="-32667"/>
            </a:stretch>
          </a:blipFill>
        </p:spPr>
        <p:txBody>
          <a:bodyPr/>
          <a:lstStyle>
            <a:lvl1pPr>
              <a:defRPr sz="3000"/>
            </a:lvl1pPr>
          </a:lstStyle>
          <a:p>
            <a:endParaRPr lang="en-US" dirty="0"/>
          </a:p>
        </p:txBody>
      </p:sp>
      <p:sp>
        <p:nvSpPr>
          <p:cNvPr id="24" name="Rectangle"/>
          <p:cNvSpPr/>
          <p:nvPr/>
        </p:nvSpPr>
        <p:spPr>
          <a:xfrm>
            <a:off x="-12700" y="-12700"/>
            <a:ext cx="8559800" cy="13754100"/>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b="0" i="0" dirty="0">
              <a:latin typeface="Ubuntu" panose="020B0504030602030204" pitchFamily="34" charset="0"/>
            </a:endParaRPr>
          </a:p>
        </p:txBody>
      </p:sp>
      <p:sp>
        <p:nvSpPr>
          <p:cNvPr id="25" name="Line"/>
          <p:cNvSpPr/>
          <p:nvPr/>
        </p:nvSpPr>
        <p:spPr>
          <a:xfrm>
            <a:off x="1350090" y="1892300"/>
            <a:ext cx="21842420" cy="0"/>
          </a:xfrm>
          <a:prstGeom prst="line">
            <a:avLst/>
          </a:prstGeom>
          <a:ln w="25400">
            <a:solidFill>
              <a:schemeClr val="accent4"/>
            </a:solidFill>
            <a:miter lim="400000"/>
          </a:ln>
        </p:spPr>
        <p:txBody>
          <a:bodyPr lIns="50800" tIns="50800" rIns="50800" bIns="50800" anchor="ctr"/>
          <a:lstStyle/>
          <a:p>
            <a:pPr algn="l" defTabSz="457200">
              <a:defRPr sz="1200">
                <a:latin typeface="Helvetica"/>
                <a:ea typeface="Helvetica"/>
                <a:cs typeface="Helvetica"/>
                <a:sym typeface="Helvetica"/>
              </a:defRPr>
            </a:pPr>
            <a:endParaRPr b="0" i="0" dirty="0">
              <a:latin typeface="Ubuntu" panose="020B0504030602030204" pitchFamily="34" charset="0"/>
            </a:endParaRPr>
          </a:p>
        </p:txBody>
      </p:sp>
    </p:spTree>
    <p:extLst>
      <p:ext uri="{BB962C8B-B14F-4D97-AF65-F5344CB8AC3E}">
        <p14:creationId xmlns:p14="http://schemas.microsoft.com/office/powerpoint/2010/main" val="41256739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8895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6"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Circle"/>
          <p:cNvSpPr/>
          <p:nvPr/>
        </p:nvSpPr>
        <p:spPr>
          <a:xfrm>
            <a:off x="8864600" y="3327400"/>
            <a:ext cx="6654800" cy="6654800"/>
          </a:xfrm>
          <a:prstGeom prst="ellipse">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45" name="Created by Creative Agency • 35 W Walker Dr, 010101 Chicago, US • contact@email • Phone: +1 312-220-2199"/>
          <p:cNvSpPr/>
          <p:nvPr/>
        </p:nvSpPr>
        <p:spPr>
          <a:xfrm>
            <a:off x="1217863" y="12380788"/>
            <a:ext cx="21945601" cy="5969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spc="180">
                <a:solidFill>
                  <a:srgbClr val="515151"/>
                </a:solidFill>
                <a:uFill>
                  <a:solidFill>
                    <a:srgbClr val="515151"/>
                  </a:solidFill>
                </a:uFill>
                <a:latin typeface="Ubuntu"/>
                <a:ea typeface="Ubuntu"/>
                <a:cs typeface="Ubuntu"/>
                <a:sym typeface="Ubuntu"/>
              </a:defRPr>
            </a:lvl1pPr>
          </a:lstStyle>
          <a:p>
            <a:r>
              <a:rPr dirty="0">
                <a:solidFill>
                  <a:schemeClr val="tx1"/>
                </a:solidFill>
              </a:rPr>
              <a:t>Created by Creative Agency • 35 W Walker Dr, 010101 Chicago, US • </a:t>
            </a:r>
            <a:r>
              <a:rPr dirty="0" err="1">
                <a:solidFill>
                  <a:schemeClr val="tx1"/>
                </a:solidFill>
              </a:rPr>
              <a:t>contact@email</a:t>
            </a:r>
            <a:r>
              <a:rPr dirty="0">
                <a:solidFill>
                  <a:schemeClr val="tx1"/>
                </a:solidFill>
              </a:rPr>
              <a:t> • Phone: +1 312-220-2199</a:t>
            </a:r>
          </a:p>
        </p:txBody>
      </p:sp>
      <p:sp>
        <p:nvSpPr>
          <p:cNvPr id="46" name="• Created by Creative Agency •"/>
          <p:cNvSpPr/>
          <p:nvPr/>
        </p:nvSpPr>
        <p:spPr>
          <a:xfrm rot="20502770">
            <a:off x="9800215" y="7878316"/>
            <a:ext cx="5740401" cy="553214"/>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2400">
                <a:solidFill>
                  <a:srgbClr val="515151"/>
                </a:solidFill>
                <a:uFill>
                  <a:solidFill>
                    <a:srgbClr val="515151"/>
                  </a:solidFill>
                </a:uFill>
                <a:latin typeface="Ubuntu"/>
                <a:ea typeface="Ubuntu"/>
                <a:cs typeface="Ubuntu"/>
                <a:sym typeface="Ubuntu"/>
              </a:defRPr>
            </a:lvl1pPr>
          </a:lstStyle>
          <a:p>
            <a:r>
              <a:rPr dirty="0">
                <a:solidFill>
                  <a:schemeClr val="tx1"/>
                </a:solidFill>
              </a:rPr>
              <a:t>• Created by Creative Agency •</a:t>
            </a:r>
          </a:p>
        </p:txBody>
      </p:sp>
      <p:sp>
        <p:nvSpPr>
          <p:cNvPr id="47" name="Guidelines"/>
          <p:cNvSpPr/>
          <p:nvPr/>
        </p:nvSpPr>
        <p:spPr>
          <a:xfrm rot="20496134">
            <a:off x="9493810" y="6451353"/>
            <a:ext cx="7670801" cy="8132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1155700">
              <a:lnSpc>
                <a:spcPct val="80000"/>
              </a:lnSpc>
              <a:defRPr sz="14400">
                <a:solidFill>
                  <a:srgbClr val="E43A00"/>
                </a:solidFill>
                <a:latin typeface="Aguafina Script"/>
                <a:ea typeface="Aguafina Script"/>
                <a:cs typeface="Aguafina Script"/>
                <a:sym typeface="Aguafina Script"/>
              </a:defRPr>
            </a:lvl1pPr>
          </a:lstStyle>
          <a:p>
            <a:pPr>
              <a:lnSpc>
                <a:spcPct val="100000"/>
              </a:lnSpc>
            </a:pPr>
            <a:r>
              <a:rPr dirty="0">
                <a:solidFill>
                  <a:schemeClr val="accent5"/>
                </a:solidFill>
              </a:rPr>
              <a:t>Guidelines</a:t>
            </a:r>
          </a:p>
        </p:txBody>
      </p:sp>
      <p:sp>
        <p:nvSpPr>
          <p:cNvPr id="48" name="Brand"/>
          <p:cNvSpPr/>
          <p:nvPr/>
        </p:nvSpPr>
        <p:spPr>
          <a:xfrm rot="20496134">
            <a:off x="12668630" y="4568917"/>
            <a:ext cx="4724401" cy="6220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1155700">
              <a:lnSpc>
                <a:spcPct val="80000"/>
              </a:lnSpc>
              <a:defRPr sz="9600">
                <a:solidFill>
                  <a:srgbClr val="E43A00"/>
                </a:solidFill>
                <a:latin typeface="Aguafina Script"/>
                <a:ea typeface="Aguafina Script"/>
                <a:cs typeface="Aguafina Script"/>
                <a:sym typeface="Aguafina Script"/>
              </a:defRPr>
            </a:lvl1pPr>
          </a:lstStyle>
          <a:p>
            <a:pPr>
              <a:lnSpc>
                <a:spcPct val="100000"/>
              </a:lnSpc>
            </a:pPr>
            <a:r>
              <a:rPr dirty="0">
                <a:solidFill>
                  <a:schemeClr val="accent5"/>
                </a:solidFill>
              </a:rPr>
              <a:t>Brand</a:t>
            </a:r>
          </a:p>
        </p:txBody>
      </p:sp>
    </p:spTree>
  </p:cSld>
  <p:clrMapOvr>
    <a:masterClrMapping/>
  </p:clrMapOvr>
  <p:transition spd="med">
    <p:push/>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Circle"/>
          <p:cNvSpPr/>
          <p:nvPr/>
        </p:nvSpPr>
        <p:spPr>
          <a:xfrm>
            <a:off x="18116202" y="9188105"/>
            <a:ext cx="2616202" cy="2616202"/>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63" name="Shape"/>
          <p:cNvSpPr/>
          <p:nvPr/>
        </p:nvSpPr>
        <p:spPr>
          <a:xfrm>
            <a:off x="18388614" y="10249078"/>
            <a:ext cx="540368" cy="1076948"/>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515151"/>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64" name="Shape"/>
          <p:cNvSpPr/>
          <p:nvPr/>
        </p:nvSpPr>
        <p:spPr>
          <a:xfrm>
            <a:off x="18919101" y="10464142"/>
            <a:ext cx="367673" cy="677791"/>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515151"/>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65" name="Shape"/>
          <p:cNvSpPr/>
          <p:nvPr/>
        </p:nvSpPr>
        <p:spPr>
          <a:xfrm>
            <a:off x="19263201" y="10363779"/>
            <a:ext cx="458600" cy="642000"/>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515151"/>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66" name="Shape"/>
          <p:cNvSpPr/>
          <p:nvPr/>
        </p:nvSpPr>
        <p:spPr>
          <a:xfrm>
            <a:off x="19650312" y="10234742"/>
            <a:ext cx="488713" cy="660429"/>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515151"/>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67" name="Shape"/>
          <p:cNvSpPr/>
          <p:nvPr/>
        </p:nvSpPr>
        <p:spPr>
          <a:xfrm>
            <a:off x="20087607" y="9460517"/>
            <a:ext cx="497396" cy="1283496"/>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1"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3"/>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89"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2"/>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515151"/>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68" name="Shape"/>
          <p:cNvSpPr/>
          <p:nvPr/>
        </p:nvSpPr>
        <p:spPr>
          <a:xfrm>
            <a:off x="19485432" y="9632566"/>
            <a:ext cx="325932" cy="677642"/>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515151"/>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69" name="Shape"/>
          <p:cNvSpPr/>
          <p:nvPr/>
        </p:nvSpPr>
        <p:spPr>
          <a:xfrm>
            <a:off x="19643145" y="9876305"/>
            <a:ext cx="233474" cy="361407"/>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515151"/>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70" name="Shape"/>
          <p:cNvSpPr/>
          <p:nvPr/>
        </p:nvSpPr>
        <p:spPr>
          <a:xfrm>
            <a:off x="19858206" y="9790278"/>
            <a:ext cx="271872" cy="386173"/>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515151"/>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71" name="Shape"/>
          <p:cNvSpPr/>
          <p:nvPr/>
        </p:nvSpPr>
        <p:spPr>
          <a:xfrm>
            <a:off x="20087607" y="9718591"/>
            <a:ext cx="214116" cy="394714"/>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515151"/>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73" name="03 • incorrect logo usage"/>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03 • incorrect logo usage</a:t>
            </a:r>
          </a:p>
        </p:txBody>
      </p:sp>
      <p:sp>
        <p:nvSpPr>
          <p:cNvPr id="174" name="Our logo is central to our brand, so please take care when you use it. Here you'll find some things to avoid."/>
          <p:cNvSpPr/>
          <p:nvPr/>
        </p:nvSpPr>
        <p:spPr>
          <a:xfrm>
            <a:off x="1306763" y="5340370"/>
            <a:ext cx="55245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Our logo is central to our brand, so please take care when you use it. Here you'll find some things to avoid.</a:t>
            </a:r>
          </a:p>
        </p:txBody>
      </p:sp>
      <p:sp>
        <p:nvSpPr>
          <p:cNvPr id="175" name="Oval"/>
          <p:cNvSpPr/>
          <p:nvPr/>
        </p:nvSpPr>
        <p:spPr>
          <a:xfrm>
            <a:off x="11804302" y="3917605"/>
            <a:ext cx="1701802" cy="2641602"/>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95" name="Shape"/>
          <p:cNvSpPr/>
          <p:nvPr/>
        </p:nvSpPr>
        <p:spPr>
          <a:xfrm>
            <a:off x="11981502" y="4988879"/>
            <a:ext cx="351502" cy="1087404"/>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96" name="Shape"/>
          <p:cNvSpPr/>
          <p:nvPr/>
        </p:nvSpPr>
        <p:spPr>
          <a:xfrm>
            <a:off x="12326577" y="5206030"/>
            <a:ext cx="239166" cy="684371"/>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8"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97" name="Shape"/>
          <p:cNvSpPr/>
          <p:nvPr/>
        </p:nvSpPr>
        <p:spPr>
          <a:xfrm>
            <a:off x="12550408" y="5104693"/>
            <a:ext cx="298314" cy="648232"/>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98" name="Shape"/>
          <p:cNvSpPr/>
          <p:nvPr/>
        </p:nvSpPr>
        <p:spPr>
          <a:xfrm>
            <a:off x="12802219" y="4974403"/>
            <a:ext cx="317901" cy="666841"/>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3"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99" name="Shape"/>
          <p:cNvSpPr/>
          <p:nvPr/>
        </p:nvSpPr>
        <p:spPr>
          <a:xfrm>
            <a:off x="13086673" y="4192661"/>
            <a:ext cx="323549" cy="1295957"/>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1" y="15752"/>
                  <a:pt x="18021" y="14790"/>
                  <a:pt x="19388" y="13547"/>
                </a:cubicBezTo>
                <a:cubicBezTo>
                  <a:pt x="19452" y="13498"/>
                  <a:pt x="19515" y="13470"/>
                  <a:pt x="19578" y="13462"/>
                </a:cubicBezTo>
                <a:cubicBezTo>
                  <a:pt x="19640" y="13454"/>
                  <a:pt x="19692" y="13475"/>
                  <a:pt x="19733" y="13524"/>
                </a:cubicBezTo>
                <a:cubicBezTo>
                  <a:pt x="19924" y="13757"/>
                  <a:pt x="19875" y="14014"/>
                  <a:pt x="19586"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00" name="Shape"/>
          <p:cNvSpPr/>
          <p:nvPr/>
        </p:nvSpPr>
        <p:spPr>
          <a:xfrm>
            <a:off x="12694966" y="4366381"/>
            <a:ext cx="212014" cy="684221"/>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01" name="Shape"/>
          <p:cNvSpPr/>
          <p:nvPr/>
        </p:nvSpPr>
        <p:spPr>
          <a:xfrm>
            <a:off x="12797556" y="4612486"/>
            <a:ext cx="151872" cy="364916"/>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2"/>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3"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02" name="Shape"/>
          <p:cNvSpPr/>
          <p:nvPr/>
        </p:nvSpPr>
        <p:spPr>
          <a:xfrm>
            <a:off x="12937451" y="4525624"/>
            <a:ext cx="176849" cy="389923"/>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80"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5"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03" name="Shape"/>
          <p:cNvSpPr/>
          <p:nvPr/>
        </p:nvSpPr>
        <p:spPr>
          <a:xfrm>
            <a:off x="13086673" y="4453241"/>
            <a:ext cx="139279" cy="398546"/>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05" name="Do not skew or scale the width or height"/>
          <p:cNvSpPr/>
          <p:nvPr/>
        </p:nvSpPr>
        <p:spPr>
          <a:xfrm>
            <a:off x="10425363" y="2235220"/>
            <a:ext cx="4457701" cy="1130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Do not skew or scale the width or height</a:t>
            </a:r>
          </a:p>
        </p:txBody>
      </p:sp>
      <p:sp>
        <p:nvSpPr>
          <p:cNvPr id="206" name="Do not rotate the logo…"/>
          <p:cNvSpPr/>
          <p:nvPr/>
        </p:nvSpPr>
        <p:spPr>
          <a:xfrm>
            <a:off x="10425363" y="7188220"/>
            <a:ext cx="4457701" cy="1130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Do not rotate the logo </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to any degree</a:t>
            </a:r>
          </a:p>
        </p:txBody>
      </p:sp>
      <p:sp>
        <p:nvSpPr>
          <p:cNvPr id="207" name="Do not alter color from accepted standards"/>
          <p:cNvSpPr/>
          <p:nvPr/>
        </p:nvSpPr>
        <p:spPr>
          <a:xfrm>
            <a:off x="17194463" y="2235220"/>
            <a:ext cx="4457701" cy="1130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Do not alter color from accepted standards</a:t>
            </a:r>
          </a:p>
        </p:txBody>
      </p:sp>
      <p:sp>
        <p:nvSpPr>
          <p:cNvPr id="208" name="Do not fill symbols with color or pattern"/>
          <p:cNvSpPr/>
          <p:nvPr/>
        </p:nvSpPr>
        <p:spPr>
          <a:xfrm>
            <a:off x="17194463" y="7188220"/>
            <a:ext cx="4457701" cy="1130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Do not fill symbols with color or pattern</a:t>
            </a:r>
          </a:p>
        </p:txBody>
      </p:sp>
      <p:sp>
        <p:nvSpPr>
          <p:cNvPr id="209" name="Line"/>
          <p:cNvSpPr/>
          <p:nvPr/>
        </p:nvSpPr>
        <p:spPr>
          <a:xfrm>
            <a:off x="9728200" y="2654300"/>
            <a:ext cx="312712" cy="312713"/>
          </a:xfrm>
          <a:prstGeom prst="line">
            <a:avLst/>
          </a:prstGeom>
          <a:ln w="1270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210" name="Line"/>
          <p:cNvSpPr/>
          <p:nvPr/>
        </p:nvSpPr>
        <p:spPr>
          <a:xfrm flipH="1">
            <a:off x="9728200" y="2654300"/>
            <a:ext cx="312713" cy="312712"/>
          </a:xfrm>
          <a:prstGeom prst="line">
            <a:avLst/>
          </a:prstGeom>
          <a:ln w="1270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211" name="Line"/>
          <p:cNvSpPr/>
          <p:nvPr/>
        </p:nvSpPr>
        <p:spPr>
          <a:xfrm>
            <a:off x="9728200" y="7607300"/>
            <a:ext cx="312712" cy="312713"/>
          </a:xfrm>
          <a:prstGeom prst="line">
            <a:avLst/>
          </a:prstGeom>
          <a:ln w="1270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212" name="Line"/>
          <p:cNvSpPr/>
          <p:nvPr/>
        </p:nvSpPr>
        <p:spPr>
          <a:xfrm flipH="1">
            <a:off x="9728200" y="7607300"/>
            <a:ext cx="312713" cy="312712"/>
          </a:xfrm>
          <a:prstGeom prst="line">
            <a:avLst/>
          </a:prstGeom>
          <a:ln w="1270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213" name="Line"/>
          <p:cNvSpPr/>
          <p:nvPr/>
        </p:nvSpPr>
        <p:spPr>
          <a:xfrm>
            <a:off x="16497300" y="2654300"/>
            <a:ext cx="312712" cy="312713"/>
          </a:xfrm>
          <a:prstGeom prst="line">
            <a:avLst/>
          </a:prstGeom>
          <a:ln w="1270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214" name="Line"/>
          <p:cNvSpPr/>
          <p:nvPr/>
        </p:nvSpPr>
        <p:spPr>
          <a:xfrm flipH="1">
            <a:off x="16497300" y="2654300"/>
            <a:ext cx="312713" cy="312712"/>
          </a:xfrm>
          <a:prstGeom prst="line">
            <a:avLst/>
          </a:prstGeom>
          <a:ln w="1270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215" name="Line"/>
          <p:cNvSpPr/>
          <p:nvPr/>
        </p:nvSpPr>
        <p:spPr>
          <a:xfrm>
            <a:off x="16497300" y="7607300"/>
            <a:ext cx="312712" cy="312713"/>
          </a:xfrm>
          <a:prstGeom prst="line">
            <a:avLst/>
          </a:prstGeom>
          <a:ln w="1270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216" name="Line"/>
          <p:cNvSpPr/>
          <p:nvPr/>
        </p:nvSpPr>
        <p:spPr>
          <a:xfrm flipH="1">
            <a:off x="16497300" y="7607300"/>
            <a:ext cx="312713" cy="312712"/>
          </a:xfrm>
          <a:prstGeom prst="line">
            <a:avLst/>
          </a:prstGeom>
          <a:ln w="1270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217" name="Oval"/>
          <p:cNvSpPr/>
          <p:nvPr/>
        </p:nvSpPr>
        <p:spPr>
          <a:xfrm>
            <a:off x="11340752" y="9143655"/>
            <a:ext cx="2672639" cy="2679703"/>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37" name="Shape"/>
          <p:cNvSpPr/>
          <p:nvPr/>
        </p:nvSpPr>
        <p:spPr>
          <a:xfrm rot="904241">
            <a:off x="11568557" y="10016897"/>
            <a:ext cx="552123" cy="1102892"/>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38" name="Shape"/>
          <p:cNvSpPr/>
          <p:nvPr/>
        </p:nvSpPr>
        <p:spPr>
          <a:xfrm rot="904241">
            <a:off x="12090874" y="10354594"/>
            <a:ext cx="375672" cy="694119"/>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8"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39" name="Shape"/>
          <p:cNvSpPr/>
          <p:nvPr/>
        </p:nvSpPr>
        <p:spPr>
          <a:xfrm rot="904241">
            <a:off x="12460103" y="10359431"/>
            <a:ext cx="468577" cy="657465"/>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40" name="Shape"/>
          <p:cNvSpPr/>
          <p:nvPr/>
        </p:nvSpPr>
        <p:spPr>
          <a:xfrm rot="904241">
            <a:off x="12873251" y="10338306"/>
            <a:ext cx="499344" cy="676339"/>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9"/>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3"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41" name="Shape"/>
          <p:cNvSpPr/>
          <p:nvPr/>
        </p:nvSpPr>
        <p:spPr>
          <a:xfrm rot="904241">
            <a:off x="13427138" y="9678892"/>
            <a:ext cx="508215" cy="1314414"/>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1" y="15752"/>
                  <a:pt x="18021" y="14790"/>
                  <a:pt x="19388" y="13547"/>
                </a:cubicBezTo>
                <a:cubicBezTo>
                  <a:pt x="19452" y="13498"/>
                  <a:pt x="19514" y="13470"/>
                  <a:pt x="19578" y="13462"/>
                </a:cubicBezTo>
                <a:cubicBezTo>
                  <a:pt x="19640" y="13454"/>
                  <a:pt x="19692" y="13475"/>
                  <a:pt x="19733" y="13524"/>
                </a:cubicBezTo>
                <a:cubicBezTo>
                  <a:pt x="19924" y="13757"/>
                  <a:pt x="19875" y="14014"/>
                  <a:pt x="19586"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89"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42" name="Shape"/>
          <p:cNvSpPr/>
          <p:nvPr/>
        </p:nvSpPr>
        <p:spPr>
          <a:xfrm rot="904241">
            <a:off x="12870713" y="9676896"/>
            <a:ext cx="333022" cy="693967"/>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43" name="Shape"/>
          <p:cNvSpPr/>
          <p:nvPr/>
        </p:nvSpPr>
        <p:spPr>
          <a:xfrm rot="904241">
            <a:off x="13005253" y="9953138"/>
            <a:ext cx="238553" cy="370114"/>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3"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44" name="Shape"/>
          <p:cNvSpPr/>
          <p:nvPr/>
        </p:nvSpPr>
        <p:spPr>
          <a:xfrm rot="904241">
            <a:off x="13236275" y="9929844"/>
            <a:ext cx="277786" cy="395476"/>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80"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5"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45" name="Shape"/>
          <p:cNvSpPr/>
          <p:nvPr/>
        </p:nvSpPr>
        <p:spPr>
          <a:xfrm rot="904241">
            <a:off x="13481480" y="9912052"/>
            <a:ext cx="218773" cy="404223"/>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47" name="Circle"/>
          <p:cNvSpPr/>
          <p:nvPr/>
        </p:nvSpPr>
        <p:spPr>
          <a:xfrm>
            <a:off x="18116202" y="3968405"/>
            <a:ext cx="2616202" cy="2616202"/>
          </a:xfrm>
          <a:prstGeom prst="ellipse">
            <a:avLst/>
          </a:prstGeom>
          <a:solidFill>
            <a:srgbClr val="45BCA0"/>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67" name="Shape"/>
          <p:cNvSpPr/>
          <p:nvPr/>
        </p:nvSpPr>
        <p:spPr>
          <a:xfrm>
            <a:off x="18388614" y="5029378"/>
            <a:ext cx="540368" cy="1076948"/>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68" name="Shape"/>
          <p:cNvSpPr/>
          <p:nvPr/>
        </p:nvSpPr>
        <p:spPr>
          <a:xfrm>
            <a:off x="18919101" y="5244442"/>
            <a:ext cx="367674" cy="677791"/>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69" name="Shape"/>
          <p:cNvSpPr/>
          <p:nvPr/>
        </p:nvSpPr>
        <p:spPr>
          <a:xfrm>
            <a:off x="19263201" y="5144079"/>
            <a:ext cx="458601" cy="642000"/>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70" name="Shape"/>
          <p:cNvSpPr/>
          <p:nvPr/>
        </p:nvSpPr>
        <p:spPr>
          <a:xfrm>
            <a:off x="19650312" y="5015042"/>
            <a:ext cx="488713" cy="660429"/>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71" name="Shape"/>
          <p:cNvSpPr/>
          <p:nvPr/>
        </p:nvSpPr>
        <p:spPr>
          <a:xfrm>
            <a:off x="20087607" y="4240816"/>
            <a:ext cx="497396" cy="1283496"/>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1"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3"/>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89"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2"/>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72" name="Shape"/>
          <p:cNvSpPr/>
          <p:nvPr/>
        </p:nvSpPr>
        <p:spPr>
          <a:xfrm>
            <a:off x="19485432" y="4412866"/>
            <a:ext cx="325932" cy="677642"/>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73" name="Shape"/>
          <p:cNvSpPr/>
          <p:nvPr/>
        </p:nvSpPr>
        <p:spPr>
          <a:xfrm>
            <a:off x="19643144" y="4656604"/>
            <a:ext cx="233475" cy="361408"/>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74" name="Shape"/>
          <p:cNvSpPr/>
          <p:nvPr/>
        </p:nvSpPr>
        <p:spPr>
          <a:xfrm>
            <a:off x="19858206" y="4570578"/>
            <a:ext cx="271872" cy="386173"/>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75" name="Shape"/>
          <p:cNvSpPr/>
          <p:nvPr/>
        </p:nvSpPr>
        <p:spPr>
          <a:xfrm>
            <a:off x="20087607" y="4498891"/>
            <a:ext cx="214116" cy="394714"/>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77" name="Shape"/>
          <p:cNvSpPr/>
          <p:nvPr/>
        </p:nvSpPr>
        <p:spPr>
          <a:xfrm>
            <a:off x="20906315" y="4067850"/>
            <a:ext cx="585035" cy="566173"/>
          </a:xfrm>
          <a:custGeom>
            <a:avLst/>
            <a:gdLst/>
            <a:ahLst/>
            <a:cxnLst>
              <a:cxn ang="0">
                <a:pos x="wd2" y="hd2"/>
              </a:cxn>
              <a:cxn ang="5400000">
                <a:pos x="wd2" y="hd2"/>
              </a:cxn>
              <a:cxn ang="10800000">
                <a:pos x="wd2" y="hd2"/>
              </a:cxn>
              <a:cxn ang="16200000">
                <a:pos x="wd2" y="hd2"/>
              </a:cxn>
            </a:cxnLst>
            <a:rect l="0" t="0" r="r" b="b"/>
            <a:pathLst>
              <a:path w="21472" h="21600" extrusionOk="0">
                <a:moveTo>
                  <a:pt x="14548" y="6965"/>
                </a:moveTo>
                <a:cubicBezTo>
                  <a:pt x="12713" y="5119"/>
                  <a:pt x="11669" y="3575"/>
                  <a:pt x="11149" y="2579"/>
                </a:cubicBezTo>
                <a:cubicBezTo>
                  <a:pt x="12184" y="3122"/>
                  <a:pt x="13749" y="4217"/>
                  <a:pt x="15515" y="5993"/>
                </a:cubicBezTo>
                <a:cubicBezTo>
                  <a:pt x="17341" y="7830"/>
                  <a:pt x="18383" y="9379"/>
                  <a:pt x="18900" y="10377"/>
                </a:cubicBezTo>
                <a:cubicBezTo>
                  <a:pt x="17870" y="9834"/>
                  <a:pt x="16311" y="8739"/>
                  <a:pt x="14548" y="6965"/>
                </a:cubicBezTo>
                <a:close/>
                <a:moveTo>
                  <a:pt x="2653" y="8266"/>
                </a:moveTo>
                <a:cubicBezTo>
                  <a:pt x="2315" y="7901"/>
                  <a:pt x="2151" y="7493"/>
                  <a:pt x="2151" y="7019"/>
                </a:cubicBezTo>
                <a:cubicBezTo>
                  <a:pt x="2151" y="5234"/>
                  <a:pt x="4499" y="3818"/>
                  <a:pt x="6571" y="3382"/>
                </a:cubicBezTo>
                <a:cubicBezTo>
                  <a:pt x="6571" y="3382"/>
                  <a:pt x="2653" y="8266"/>
                  <a:pt x="2653" y="8266"/>
                </a:cubicBezTo>
                <a:close/>
                <a:moveTo>
                  <a:pt x="21203" y="12390"/>
                </a:moveTo>
                <a:cubicBezTo>
                  <a:pt x="21351" y="12176"/>
                  <a:pt x="21455" y="11923"/>
                  <a:pt x="21470" y="11617"/>
                </a:cubicBezTo>
                <a:cubicBezTo>
                  <a:pt x="21541" y="10081"/>
                  <a:pt x="19758" y="7207"/>
                  <a:pt x="17033" y="4466"/>
                </a:cubicBezTo>
                <a:cubicBezTo>
                  <a:pt x="14335" y="1753"/>
                  <a:pt x="11575" y="0"/>
                  <a:pt x="9987" y="0"/>
                </a:cubicBezTo>
                <a:cubicBezTo>
                  <a:pt x="9460" y="7"/>
                  <a:pt x="9146" y="217"/>
                  <a:pt x="8976" y="389"/>
                </a:cubicBezTo>
                <a:cubicBezTo>
                  <a:pt x="8974" y="391"/>
                  <a:pt x="7542" y="2171"/>
                  <a:pt x="7542" y="2171"/>
                </a:cubicBezTo>
                <a:cubicBezTo>
                  <a:pt x="4869" y="2291"/>
                  <a:pt x="1077" y="4191"/>
                  <a:pt x="1077" y="7019"/>
                </a:cubicBezTo>
                <a:cubicBezTo>
                  <a:pt x="1077" y="7772"/>
                  <a:pt x="1345" y="8441"/>
                  <a:pt x="1873" y="9009"/>
                </a:cubicBezTo>
                <a:cubicBezTo>
                  <a:pt x="2020" y="9167"/>
                  <a:pt x="2193" y="9314"/>
                  <a:pt x="2380" y="9454"/>
                </a:cubicBezTo>
                <a:cubicBezTo>
                  <a:pt x="2388" y="9461"/>
                  <a:pt x="2830" y="9751"/>
                  <a:pt x="2838" y="9755"/>
                </a:cubicBezTo>
                <a:cubicBezTo>
                  <a:pt x="4233" y="10567"/>
                  <a:pt x="6107" y="10798"/>
                  <a:pt x="6981" y="10798"/>
                </a:cubicBezTo>
                <a:cubicBezTo>
                  <a:pt x="8455" y="10798"/>
                  <a:pt x="9526" y="10758"/>
                  <a:pt x="10929" y="10223"/>
                </a:cubicBezTo>
                <a:cubicBezTo>
                  <a:pt x="11202" y="10119"/>
                  <a:pt x="11520" y="10268"/>
                  <a:pt x="11619" y="10536"/>
                </a:cubicBezTo>
                <a:cubicBezTo>
                  <a:pt x="11671" y="10671"/>
                  <a:pt x="11667" y="10818"/>
                  <a:pt x="11608" y="10949"/>
                </a:cubicBezTo>
                <a:cubicBezTo>
                  <a:pt x="11549" y="11081"/>
                  <a:pt x="11442" y="11182"/>
                  <a:pt x="11308" y="11233"/>
                </a:cubicBezTo>
                <a:cubicBezTo>
                  <a:pt x="9739" y="11831"/>
                  <a:pt x="8525" y="11878"/>
                  <a:pt x="6981" y="11878"/>
                </a:cubicBezTo>
                <a:cubicBezTo>
                  <a:pt x="5437" y="11878"/>
                  <a:pt x="3238" y="11461"/>
                  <a:pt x="1695" y="10290"/>
                </a:cubicBezTo>
                <a:cubicBezTo>
                  <a:pt x="1465" y="10115"/>
                  <a:pt x="1137" y="10155"/>
                  <a:pt x="955" y="10382"/>
                </a:cubicBezTo>
                <a:lnTo>
                  <a:pt x="342" y="11150"/>
                </a:lnTo>
                <a:cubicBezTo>
                  <a:pt x="198" y="11296"/>
                  <a:pt x="21" y="11561"/>
                  <a:pt x="2" y="11993"/>
                </a:cubicBezTo>
                <a:cubicBezTo>
                  <a:pt x="-59" y="13296"/>
                  <a:pt x="1378" y="15622"/>
                  <a:pt x="3660" y="17917"/>
                </a:cubicBezTo>
                <a:cubicBezTo>
                  <a:pt x="5885" y="20155"/>
                  <a:pt x="8164" y="21600"/>
                  <a:pt x="9467" y="21600"/>
                </a:cubicBezTo>
                <a:cubicBezTo>
                  <a:pt x="9471" y="21600"/>
                  <a:pt x="9496" y="21600"/>
                  <a:pt x="9500" y="21600"/>
                </a:cubicBezTo>
                <a:cubicBezTo>
                  <a:pt x="9961" y="21591"/>
                  <a:pt x="10239" y="21406"/>
                  <a:pt x="10347" y="21292"/>
                </a:cubicBezTo>
                <a:lnTo>
                  <a:pt x="20914" y="12713"/>
                </a:lnTo>
                <a:cubicBezTo>
                  <a:pt x="20917" y="12711"/>
                  <a:pt x="21177" y="12455"/>
                  <a:pt x="21203" y="12390"/>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78" name="Shape"/>
          <p:cNvSpPr/>
          <p:nvPr/>
        </p:nvSpPr>
        <p:spPr>
          <a:xfrm>
            <a:off x="21407762" y="4492395"/>
            <a:ext cx="146256" cy="197758"/>
          </a:xfrm>
          <a:custGeom>
            <a:avLst/>
            <a:gdLst/>
            <a:ahLst/>
            <a:cxnLst>
              <a:cxn ang="0">
                <a:pos x="wd2" y="hd2"/>
              </a:cxn>
              <a:cxn ang="5400000">
                <a:pos x="wd2" y="hd2"/>
              </a:cxn>
              <a:cxn ang="10800000">
                <a:pos x="wd2" y="hd2"/>
              </a:cxn>
              <a:cxn ang="16200000">
                <a:pos x="wd2" y="hd2"/>
              </a:cxn>
            </a:cxnLst>
            <a:rect l="0" t="0" r="r" b="b"/>
            <a:pathLst>
              <a:path w="21600" h="21393" extrusionOk="0">
                <a:moveTo>
                  <a:pt x="12576" y="621"/>
                </a:moveTo>
                <a:cubicBezTo>
                  <a:pt x="11775" y="-207"/>
                  <a:pt x="9826" y="-207"/>
                  <a:pt x="9024" y="621"/>
                </a:cubicBezTo>
                <a:cubicBezTo>
                  <a:pt x="7518" y="2167"/>
                  <a:pt x="0" y="10065"/>
                  <a:pt x="0" y="13739"/>
                </a:cubicBezTo>
                <a:cubicBezTo>
                  <a:pt x="0" y="17959"/>
                  <a:pt x="4843" y="21393"/>
                  <a:pt x="10800" y="21393"/>
                </a:cubicBezTo>
                <a:cubicBezTo>
                  <a:pt x="16757" y="21393"/>
                  <a:pt x="21600" y="17959"/>
                  <a:pt x="21600" y="13739"/>
                </a:cubicBezTo>
                <a:cubicBezTo>
                  <a:pt x="21600" y="10065"/>
                  <a:pt x="14082" y="2167"/>
                  <a:pt x="12576" y="621"/>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80" name="Shape"/>
          <p:cNvSpPr/>
          <p:nvPr/>
        </p:nvSpPr>
        <p:spPr>
          <a:xfrm>
            <a:off x="14173200" y="8909050"/>
            <a:ext cx="533400" cy="736600"/>
          </a:xfrm>
          <a:custGeom>
            <a:avLst/>
            <a:gdLst/>
            <a:ahLst/>
            <a:cxnLst>
              <a:cxn ang="0">
                <a:pos x="wd2" y="hd2"/>
              </a:cxn>
              <a:cxn ang="5400000">
                <a:pos x="wd2" y="hd2"/>
              </a:cxn>
              <a:cxn ang="10800000">
                <a:pos x="wd2" y="hd2"/>
              </a:cxn>
              <a:cxn ang="16200000">
                <a:pos x="wd2" y="hd2"/>
              </a:cxn>
            </a:cxnLst>
            <a:rect l="0" t="0" r="r" b="b"/>
            <a:pathLst>
              <a:path w="21600" h="21600" extrusionOk="0">
                <a:moveTo>
                  <a:pt x="10800" y="16691"/>
                </a:moveTo>
                <a:cubicBezTo>
                  <a:pt x="6345" y="16691"/>
                  <a:pt x="2700" y="14040"/>
                  <a:pt x="2700" y="10800"/>
                </a:cubicBezTo>
                <a:cubicBezTo>
                  <a:pt x="2700" y="9818"/>
                  <a:pt x="3105" y="8836"/>
                  <a:pt x="3645" y="8051"/>
                </a:cubicBezTo>
                <a:lnTo>
                  <a:pt x="1620" y="6578"/>
                </a:lnTo>
                <a:cubicBezTo>
                  <a:pt x="675" y="7855"/>
                  <a:pt x="0" y="9229"/>
                  <a:pt x="0" y="10800"/>
                </a:cubicBezTo>
                <a:cubicBezTo>
                  <a:pt x="0" y="15120"/>
                  <a:pt x="4860" y="18655"/>
                  <a:pt x="10800" y="18655"/>
                </a:cubicBezTo>
                <a:lnTo>
                  <a:pt x="10800" y="21600"/>
                </a:lnTo>
                <a:lnTo>
                  <a:pt x="16200" y="17673"/>
                </a:lnTo>
                <a:lnTo>
                  <a:pt x="10800" y="13745"/>
                </a:lnTo>
                <a:cubicBezTo>
                  <a:pt x="10800" y="13745"/>
                  <a:pt x="10800" y="16691"/>
                  <a:pt x="10800" y="16691"/>
                </a:cubicBezTo>
                <a:close/>
                <a:moveTo>
                  <a:pt x="10800" y="2945"/>
                </a:moveTo>
                <a:lnTo>
                  <a:pt x="10800" y="0"/>
                </a:lnTo>
                <a:lnTo>
                  <a:pt x="5400" y="3927"/>
                </a:lnTo>
                <a:lnTo>
                  <a:pt x="10800" y="7855"/>
                </a:lnTo>
                <a:lnTo>
                  <a:pt x="10800" y="4909"/>
                </a:lnTo>
                <a:cubicBezTo>
                  <a:pt x="15255" y="4909"/>
                  <a:pt x="18900" y="7560"/>
                  <a:pt x="18900" y="10800"/>
                </a:cubicBezTo>
                <a:cubicBezTo>
                  <a:pt x="18900" y="11782"/>
                  <a:pt x="18495" y="12764"/>
                  <a:pt x="17955" y="13549"/>
                </a:cubicBezTo>
                <a:lnTo>
                  <a:pt x="19980" y="15022"/>
                </a:lnTo>
                <a:cubicBezTo>
                  <a:pt x="20925" y="13745"/>
                  <a:pt x="21600" y="12371"/>
                  <a:pt x="21600" y="10800"/>
                </a:cubicBezTo>
                <a:cubicBezTo>
                  <a:pt x="21600" y="6480"/>
                  <a:pt x="16740" y="2945"/>
                  <a:pt x="10800" y="2945"/>
                </a:cubicBezTo>
                <a:close/>
              </a:path>
            </a:pathLst>
          </a:custGeom>
          <a:solidFill>
            <a:schemeClr val="accent3"/>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81" name="Triangle"/>
          <p:cNvSpPr/>
          <p:nvPr/>
        </p:nvSpPr>
        <p:spPr>
          <a:xfrm rot="5400000">
            <a:off x="14039219" y="4280844"/>
            <a:ext cx="421880" cy="2174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82" name="Triangle"/>
          <p:cNvSpPr/>
          <p:nvPr/>
        </p:nvSpPr>
        <p:spPr>
          <a:xfrm rot="16199985">
            <a:off x="14406000" y="4280843"/>
            <a:ext cx="421880" cy="21742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83" name="Line"/>
          <p:cNvSpPr/>
          <p:nvPr/>
        </p:nvSpPr>
        <p:spPr>
          <a:xfrm flipH="1" flipV="1">
            <a:off x="14419932" y="4159117"/>
            <a:ext cx="0" cy="441378"/>
          </a:xfrm>
          <a:prstGeom prst="line">
            <a:avLst/>
          </a:prstGeom>
          <a:noFill/>
          <a:ln w="25400" cap="flat">
            <a:solidFill>
              <a:schemeClr val="accent3"/>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285" name="Shape"/>
          <p:cNvSpPr/>
          <p:nvPr/>
        </p:nvSpPr>
        <p:spPr>
          <a:xfrm>
            <a:off x="20906315" y="8970050"/>
            <a:ext cx="585035" cy="566173"/>
          </a:xfrm>
          <a:custGeom>
            <a:avLst/>
            <a:gdLst/>
            <a:ahLst/>
            <a:cxnLst>
              <a:cxn ang="0">
                <a:pos x="wd2" y="hd2"/>
              </a:cxn>
              <a:cxn ang="5400000">
                <a:pos x="wd2" y="hd2"/>
              </a:cxn>
              <a:cxn ang="10800000">
                <a:pos x="wd2" y="hd2"/>
              </a:cxn>
              <a:cxn ang="16200000">
                <a:pos x="wd2" y="hd2"/>
              </a:cxn>
            </a:cxnLst>
            <a:rect l="0" t="0" r="r" b="b"/>
            <a:pathLst>
              <a:path w="21472" h="21600" extrusionOk="0">
                <a:moveTo>
                  <a:pt x="14548" y="6965"/>
                </a:moveTo>
                <a:cubicBezTo>
                  <a:pt x="12713" y="5119"/>
                  <a:pt x="11669" y="3575"/>
                  <a:pt x="11149" y="2579"/>
                </a:cubicBezTo>
                <a:cubicBezTo>
                  <a:pt x="12184" y="3122"/>
                  <a:pt x="13749" y="4217"/>
                  <a:pt x="15515" y="5993"/>
                </a:cubicBezTo>
                <a:cubicBezTo>
                  <a:pt x="17341" y="7830"/>
                  <a:pt x="18383" y="9379"/>
                  <a:pt x="18900" y="10377"/>
                </a:cubicBezTo>
                <a:cubicBezTo>
                  <a:pt x="17870" y="9834"/>
                  <a:pt x="16311" y="8739"/>
                  <a:pt x="14548" y="6965"/>
                </a:cubicBezTo>
                <a:close/>
                <a:moveTo>
                  <a:pt x="2653" y="8266"/>
                </a:moveTo>
                <a:cubicBezTo>
                  <a:pt x="2315" y="7901"/>
                  <a:pt x="2151" y="7493"/>
                  <a:pt x="2151" y="7019"/>
                </a:cubicBezTo>
                <a:cubicBezTo>
                  <a:pt x="2151" y="5234"/>
                  <a:pt x="4499" y="3818"/>
                  <a:pt x="6571" y="3382"/>
                </a:cubicBezTo>
                <a:cubicBezTo>
                  <a:pt x="6571" y="3382"/>
                  <a:pt x="2653" y="8266"/>
                  <a:pt x="2653" y="8266"/>
                </a:cubicBezTo>
                <a:close/>
                <a:moveTo>
                  <a:pt x="21203" y="12390"/>
                </a:moveTo>
                <a:cubicBezTo>
                  <a:pt x="21351" y="12176"/>
                  <a:pt x="21455" y="11923"/>
                  <a:pt x="21470" y="11617"/>
                </a:cubicBezTo>
                <a:cubicBezTo>
                  <a:pt x="21541" y="10081"/>
                  <a:pt x="19758" y="7207"/>
                  <a:pt x="17033" y="4466"/>
                </a:cubicBezTo>
                <a:cubicBezTo>
                  <a:pt x="14335" y="1753"/>
                  <a:pt x="11575" y="0"/>
                  <a:pt x="9987" y="0"/>
                </a:cubicBezTo>
                <a:cubicBezTo>
                  <a:pt x="9460" y="7"/>
                  <a:pt x="9146" y="217"/>
                  <a:pt x="8976" y="389"/>
                </a:cubicBezTo>
                <a:cubicBezTo>
                  <a:pt x="8974" y="391"/>
                  <a:pt x="7542" y="2171"/>
                  <a:pt x="7542" y="2171"/>
                </a:cubicBezTo>
                <a:cubicBezTo>
                  <a:pt x="4869" y="2291"/>
                  <a:pt x="1077" y="4191"/>
                  <a:pt x="1077" y="7019"/>
                </a:cubicBezTo>
                <a:cubicBezTo>
                  <a:pt x="1077" y="7772"/>
                  <a:pt x="1345" y="8441"/>
                  <a:pt x="1873" y="9009"/>
                </a:cubicBezTo>
                <a:cubicBezTo>
                  <a:pt x="2020" y="9167"/>
                  <a:pt x="2193" y="9314"/>
                  <a:pt x="2380" y="9454"/>
                </a:cubicBezTo>
                <a:cubicBezTo>
                  <a:pt x="2388" y="9461"/>
                  <a:pt x="2830" y="9751"/>
                  <a:pt x="2838" y="9755"/>
                </a:cubicBezTo>
                <a:cubicBezTo>
                  <a:pt x="4233" y="10567"/>
                  <a:pt x="6107" y="10798"/>
                  <a:pt x="6981" y="10798"/>
                </a:cubicBezTo>
                <a:cubicBezTo>
                  <a:pt x="8455" y="10798"/>
                  <a:pt x="9526" y="10758"/>
                  <a:pt x="10929" y="10223"/>
                </a:cubicBezTo>
                <a:cubicBezTo>
                  <a:pt x="11202" y="10119"/>
                  <a:pt x="11520" y="10268"/>
                  <a:pt x="11619" y="10536"/>
                </a:cubicBezTo>
                <a:cubicBezTo>
                  <a:pt x="11671" y="10671"/>
                  <a:pt x="11667" y="10818"/>
                  <a:pt x="11608" y="10949"/>
                </a:cubicBezTo>
                <a:cubicBezTo>
                  <a:pt x="11549" y="11081"/>
                  <a:pt x="11442" y="11182"/>
                  <a:pt x="11308" y="11233"/>
                </a:cubicBezTo>
                <a:cubicBezTo>
                  <a:pt x="9739" y="11831"/>
                  <a:pt x="8525" y="11878"/>
                  <a:pt x="6981" y="11878"/>
                </a:cubicBezTo>
                <a:cubicBezTo>
                  <a:pt x="5437" y="11878"/>
                  <a:pt x="3238" y="11461"/>
                  <a:pt x="1695" y="10290"/>
                </a:cubicBezTo>
                <a:cubicBezTo>
                  <a:pt x="1465" y="10115"/>
                  <a:pt x="1137" y="10155"/>
                  <a:pt x="955" y="10382"/>
                </a:cubicBezTo>
                <a:lnTo>
                  <a:pt x="342" y="11150"/>
                </a:lnTo>
                <a:cubicBezTo>
                  <a:pt x="198" y="11296"/>
                  <a:pt x="21" y="11561"/>
                  <a:pt x="2" y="11993"/>
                </a:cubicBezTo>
                <a:cubicBezTo>
                  <a:pt x="-59" y="13296"/>
                  <a:pt x="1378" y="15622"/>
                  <a:pt x="3660" y="17917"/>
                </a:cubicBezTo>
                <a:cubicBezTo>
                  <a:pt x="5885" y="20155"/>
                  <a:pt x="8164" y="21600"/>
                  <a:pt x="9467" y="21600"/>
                </a:cubicBezTo>
                <a:cubicBezTo>
                  <a:pt x="9471" y="21600"/>
                  <a:pt x="9496" y="21600"/>
                  <a:pt x="9500" y="21600"/>
                </a:cubicBezTo>
                <a:cubicBezTo>
                  <a:pt x="9961" y="21591"/>
                  <a:pt x="10239" y="21406"/>
                  <a:pt x="10347" y="21292"/>
                </a:cubicBezTo>
                <a:lnTo>
                  <a:pt x="20914" y="12713"/>
                </a:lnTo>
                <a:cubicBezTo>
                  <a:pt x="20917" y="12711"/>
                  <a:pt x="21177" y="12455"/>
                  <a:pt x="21203" y="12390"/>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286" name="Shape"/>
          <p:cNvSpPr/>
          <p:nvPr/>
        </p:nvSpPr>
        <p:spPr>
          <a:xfrm>
            <a:off x="21407762" y="9394595"/>
            <a:ext cx="146256" cy="197758"/>
          </a:xfrm>
          <a:custGeom>
            <a:avLst/>
            <a:gdLst/>
            <a:ahLst/>
            <a:cxnLst>
              <a:cxn ang="0">
                <a:pos x="wd2" y="hd2"/>
              </a:cxn>
              <a:cxn ang="5400000">
                <a:pos x="wd2" y="hd2"/>
              </a:cxn>
              <a:cxn ang="10800000">
                <a:pos x="wd2" y="hd2"/>
              </a:cxn>
              <a:cxn ang="16200000">
                <a:pos x="wd2" y="hd2"/>
              </a:cxn>
            </a:cxnLst>
            <a:rect l="0" t="0" r="r" b="b"/>
            <a:pathLst>
              <a:path w="21600" h="21393" extrusionOk="0">
                <a:moveTo>
                  <a:pt x="12576" y="621"/>
                </a:moveTo>
                <a:cubicBezTo>
                  <a:pt x="11775" y="-207"/>
                  <a:pt x="9826" y="-207"/>
                  <a:pt x="9024" y="621"/>
                </a:cubicBezTo>
                <a:cubicBezTo>
                  <a:pt x="7518" y="2167"/>
                  <a:pt x="0" y="10065"/>
                  <a:pt x="0" y="13739"/>
                </a:cubicBezTo>
                <a:cubicBezTo>
                  <a:pt x="0" y="17959"/>
                  <a:pt x="4843" y="21393"/>
                  <a:pt x="10800" y="21393"/>
                </a:cubicBezTo>
                <a:cubicBezTo>
                  <a:pt x="16757" y="21393"/>
                  <a:pt x="21600" y="17959"/>
                  <a:pt x="21600" y="13739"/>
                </a:cubicBezTo>
                <a:cubicBezTo>
                  <a:pt x="21600" y="10065"/>
                  <a:pt x="14082" y="2167"/>
                  <a:pt x="12576" y="621"/>
                </a:cubicBezTo>
                <a:close/>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Tree>
  </p:cSld>
  <p:clrMapOvr>
    <a:masterClrMapping/>
  </p:clrMapOvr>
  <p:transition spd="med">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04 • logo positioning"/>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04 • logo positioning</a:t>
            </a:r>
          </a:p>
        </p:txBody>
      </p:sp>
      <p:sp>
        <p:nvSpPr>
          <p:cNvPr id="290" name="Our preferred logo position is in the upper left corner, for the best familiarization with our brand. Our secondary position is in the lower left corner. This position can be used if your audience is already familiar with the brand."/>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Our preferred logo position is in the upper left corner, for the best familiarization with our brand. Our secondary position is in the lower left corner. This position can be used if your audience is already familiar with the brand.</a:t>
            </a:r>
          </a:p>
        </p:txBody>
      </p:sp>
      <p:sp>
        <p:nvSpPr>
          <p:cNvPr id="291" name="Rectangle"/>
          <p:cNvSpPr/>
          <p:nvPr/>
        </p:nvSpPr>
        <p:spPr>
          <a:xfrm>
            <a:off x="11207194" y="2430393"/>
            <a:ext cx="3940294" cy="6157136"/>
          </a:xfrm>
          <a:prstGeom prst="rect">
            <a:avLst/>
          </a:prstGeom>
          <a:solidFill>
            <a:schemeClr val="bg2"/>
          </a:solidFill>
          <a:ln w="254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92" name="Rectangle"/>
          <p:cNvSpPr/>
          <p:nvPr/>
        </p:nvSpPr>
        <p:spPr>
          <a:xfrm rot="5400000">
            <a:off x="16884787" y="1307304"/>
            <a:ext cx="3942421" cy="6153813"/>
          </a:xfrm>
          <a:prstGeom prst="rect">
            <a:avLst/>
          </a:prstGeom>
          <a:solidFill>
            <a:schemeClr val="bg2"/>
          </a:solidFill>
          <a:ln w="254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93" name="Rectangle"/>
          <p:cNvSpPr/>
          <p:nvPr/>
        </p:nvSpPr>
        <p:spPr>
          <a:xfrm>
            <a:off x="17986815" y="6987368"/>
            <a:ext cx="3940294" cy="6157137"/>
          </a:xfrm>
          <a:prstGeom prst="rect">
            <a:avLst/>
          </a:prstGeom>
          <a:solidFill>
            <a:schemeClr val="bg2"/>
          </a:solidFill>
          <a:ln w="254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94" name="Rectangle"/>
          <p:cNvSpPr/>
          <p:nvPr/>
        </p:nvSpPr>
        <p:spPr>
          <a:xfrm rot="5400000">
            <a:off x="12307095" y="8044206"/>
            <a:ext cx="3942422" cy="6153813"/>
          </a:xfrm>
          <a:prstGeom prst="rect">
            <a:avLst/>
          </a:prstGeom>
          <a:solidFill>
            <a:schemeClr val="bg2"/>
          </a:solidFill>
          <a:ln w="254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95" name="Circle"/>
          <p:cNvSpPr/>
          <p:nvPr/>
        </p:nvSpPr>
        <p:spPr>
          <a:xfrm>
            <a:off x="11544300" y="2692400"/>
            <a:ext cx="533400" cy="5334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96" name="Circle"/>
          <p:cNvSpPr/>
          <p:nvPr/>
        </p:nvSpPr>
        <p:spPr>
          <a:xfrm>
            <a:off x="16179800" y="2692400"/>
            <a:ext cx="533400" cy="5334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97" name="Circle"/>
          <p:cNvSpPr/>
          <p:nvPr/>
        </p:nvSpPr>
        <p:spPr>
          <a:xfrm>
            <a:off x="11544300" y="12331700"/>
            <a:ext cx="533400" cy="5334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98" name="Circle"/>
          <p:cNvSpPr/>
          <p:nvPr/>
        </p:nvSpPr>
        <p:spPr>
          <a:xfrm>
            <a:off x="18275300" y="12331700"/>
            <a:ext cx="533400" cy="533400"/>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99" name="Primary logo position"/>
          <p:cNvSpPr/>
          <p:nvPr/>
        </p:nvSpPr>
        <p:spPr>
          <a:xfrm rot="16200000">
            <a:off x="8609263" y="3943370"/>
            <a:ext cx="38735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Primary logo position </a:t>
            </a:r>
          </a:p>
        </p:txBody>
      </p:sp>
      <p:sp>
        <p:nvSpPr>
          <p:cNvPr id="300" name="Secondary logo position"/>
          <p:cNvSpPr/>
          <p:nvPr/>
        </p:nvSpPr>
        <p:spPr>
          <a:xfrm rot="16200000">
            <a:off x="20128163" y="10419216"/>
            <a:ext cx="49911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Secondary logo position</a:t>
            </a:r>
          </a:p>
        </p:txBody>
      </p:sp>
      <p:sp>
        <p:nvSpPr>
          <p:cNvPr id="301" name="Line"/>
          <p:cNvSpPr/>
          <p:nvPr/>
        </p:nvSpPr>
        <p:spPr>
          <a:xfrm flipH="1" flipV="1">
            <a:off x="10449898" y="7667554"/>
            <a:ext cx="12202283" cy="0"/>
          </a:xfrm>
          <a:prstGeom prst="line">
            <a:avLst/>
          </a:prstGeom>
          <a:ln w="38100">
            <a:solidFill>
              <a:schemeClr val="accent4"/>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302" name="Triangle"/>
          <p:cNvSpPr/>
          <p:nvPr/>
        </p:nvSpPr>
        <p:spPr>
          <a:xfrm>
            <a:off x="16332200" y="7105650"/>
            <a:ext cx="457201" cy="2333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03" name="Triangle"/>
          <p:cNvSpPr/>
          <p:nvPr/>
        </p:nvSpPr>
        <p:spPr>
          <a:xfrm rot="10800000">
            <a:off x="16332200" y="7989872"/>
            <a:ext cx="457201" cy="2333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Tree>
  </p:cSld>
  <p:clrMapOvr>
    <a:masterClrMapping/>
  </p:clrMapOvr>
  <p:transition spd="med">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04 • Logo Third party"/>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04 • Logo Third party</a:t>
            </a:r>
          </a:p>
        </p:txBody>
      </p:sp>
      <p:sp>
        <p:nvSpPr>
          <p:cNvPr id="306" name="There will be times when our logo needs to appear alongside other logos because Your Brand will be working in partnership with  third-party companies."/>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There will be times when our logo needs to appear alongside other logos because Your Brand will be working in partnership with </a:t>
            </a:r>
            <a:br>
              <a:rPr dirty="0">
                <a:solidFill>
                  <a:schemeClr val="bg2"/>
                </a:solidFill>
              </a:rPr>
            </a:br>
            <a:r>
              <a:rPr dirty="0">
                <a:solidFill>
                  <a:schemeClr val="bg2"/>
                </a:solidFill>
              </a:rPr>
              <a:t>third-party companies. </a:t>
            </a:r>
          </a:p>
        </p:txBody>
      </p:sp>
      <p:sp>
        <p:nvSpPr>
          <p:cNvPr id="307" name="Rectangle"/>
          <p:cNvSpPr/>
          <p:nvPr/>
        </p:nvSpPr>
        <p:spPr>
          <a:xfrm>
            <a:off x="9564191" y="4404062"/>
            <a:ext cx="4278459" cy="6692901"/>
          </a:xfrm>
          <a:prstGeom prst="rect">
            <a:avLst/>
          </a:prstGeom>
          <a:solidFill>
            <a:schemeClr val="bg2"/>
          </a:solidFill>
          <a:ln w="254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08" name="Circle"/>
          <p:cNvSpPr/>
          <p:nvPr/>
        </p:nvSpPr>
        <p:spPr>
          <a:xfrm>
            <a:off x="9981028" y="4688868"/>
            <a:ext cx="876301" cy="8763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09" name="Rectangle"/>
          <p:cNvSpPr/>
          <p:nvPr/>
        </p:nvSpPr>
        <p:spPr>
          <a:xfrm>
            <a:off x="14251209" y="4404062"/>
            <a:ext cx="4278459" cy="6692901"/>
          </a:xfrm>
          <a:prstGeom prst="rect">
            <a:avLst/>
          </a:prstGeom>
          <a:solidFill>
            <a:schemeClr val="bg2"/>
          </a:solidFill>
          <a:ln w="254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10" name="Circle"/>
          <p:cNvSpPr/>
          <p:nvPr/>
        </p:nvSpPr>
        <p:spPr>
          <a:xfrm>
            <a:off x="14617248" y="10226068"/>
            <a:ext cx="579179" cy="579814"/>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11" name="Rectangle"/>
          <p:cNvSpPr/>
          <p:nvPr/>
        </p:nvSpPr>
        <p:spPr>
          <a:xfrm>
            <a:off x="18938226" y="4404062"/>
            <a:ext cx="4278460" cy="6692901"/>
          </a:xfrm>
          <a:prstGeom prst="rect">
            <a:avLst/>
          </a:prstGeom>
          <a:solidFill>
            <a:schemeClr val="bg2"/>
          </a:solidFill>
          <a:ln w="25400">
            <a:solidFill>
              <a:schemeClr val="accent4"/>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12" name="Circle"/>
          <p:cNvSpPr/>
          <p:nvPr/>
        </p:nvSpPr>
        <p:spPr>
          <a:xfrm>
            <a:off x="19304265" y="10226068"/>
            <a:ext cx="579179" cy="579814"/>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13" name="Rectangle"/>
          <p:cNvSpPr/>
          <p:nvPr/>
        </p:nvSpPr>
        <p:spPr>
          <a:xfrm>
            <a:off x="14611720" y="4772362"/>
            <a:ext cx="1562101" cy="5842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14" name="Rectangle"/>
          <p:cNvSpPr/>
          <p:nvPr/>
        </p:nvSpPr>
        <p:spPr>
          <a:xfrm>
            <a:off x="20098120" y="10309562"/>
            <a:ext cx="1092201" cy="4064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15" name="Rectangle"/>
          <p:cNvSpPr/>
          <p:nvPr/>
        </p:nvSpPr>
        <p:spPr>
          <a:xfrm>
            <a:off x="9976220" y="10309562"/>
            <a:ext cx="1092201" cy="406401"/>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16" name="Circle"/>
          <p:cNvSpPr/>
          <p:nvPr/>
        </p:nvSpPr>
        <p:spPr>
          <a:xfrm>
            <a:off x="9534125" y="2675918"/>
            <a:ext cx="406727" cy="406401"/>
          </a:xfrm>
          <a:prstGeom prst="ellipse">
            <a:avLst/>
          </a:prstGeom>
          <a:solidFill>
            <a:schemeClr val="accent5"/>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17" name="Rectangle"/>
          <p:cNvSpPr/>
          <p:nvPr/>
        </p:nvSpPr>
        <p:spPr>
          <a:xfrm>
            <a:off x="14282790" y="2744089"/>
            <a:ext cx="725035" cy="270935"/>
          </a:xfrm>
          <a:prstGeom prst="rect">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318" name="Your Brand Logo"/>
          <p:cNvSpPr/>
          <p:nvPr/>
        </p:nvSpPr>
        <p:spPr>
          <a:xfrm>
            <a:off x="10272963" y="2609870"/>
            <a:ext cx="31623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Your Brand Logo</a:t>
            </a:r>
          </a:p>
        </p:txBody>
      </p:sp>
      <p:sp>
        <p:nvSpPr>
          <p:cNvPr id="319" name="Other Brand Mark"/>
          <p:cNvSpPr/>
          <p:nvPr/>
        </p:nvSpPr>
        <p:spPr>
          <a:xfrm>
            <a:off x="15340263" y="2609870"/>
            <a:ext cx="31623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Other Brand Mark</a:t>
            </a:r>
          </a:p>
        </p:txBody>
      </p:sp>
      <p:sp>
        <p:nvSpPr>
          <p:cNvPr id="320" name="Bigger"/>
          <p:cNvSpPr/>
          <p:nvPr/>
        </p:nvSpPr>
        <p:spPr>
          <a:xfrm>
            <a:off x="11149263" y="4870470"/>
            <a:ext cx="15621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Bigger</a:t>
            </a:r>
          </a:p>
        </p:txBody>
      </p:sp>
      <p:sp>
        <p:nvSpPr>
          <p:cNvPr id="321" name="Smaller"/>
          <p:cNvSpPr/>
          <p:nvPr/>
        </p:nvSpPr>
        <p:spPr>
          <a:xfrm>
            <a:off x="15416463" y="10242570"/>
            <a:ext cx="15621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Smaller</a:t>
            </a:r>
          </a:p>
        </p:txBody>
      </p:sp>
      <p:sp>
        <p:nvSpPr>
          <p:cNvPr id="322" name="One Size"/>
          <p:cNvSpPr/>
          <p:nvPr/>
        </p:nvSpPr>
        <p:spPr>
          <a:xfrm>
            <a:off x="21448963" y="10242570"/>
            <a:ext cx="15621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One Size</a:t>
            </a:r>
          </a:p>
        </p:txBody>
      </p:sp>
      <p:sp>
        <p:nvSpPr>
          <p:cNvPr id="323" name="Your Brand Advantage"/>
          <p:cNvSpPr/>
          <p:nvPr/>
        </p:nvSpPr>
        <p:spPr>
          <a:xfrm>
            <a:off x="10266613" y="7302520"/>
            <a:ext cx="2882901" cy="12446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Your Brand Advantage</a:t>
            </a:r>
          </a:p>
        </p:txBody>
      </p:sp>
      <p:sp>
        <p:nvSpPr>
          <p:cNvPr id="324" name="Another Brand Advantage"/>
          <p:cNvSpPr/>
          <p:nvPr/>
        </p:nvSpPr>
        <p:spPr>
          <a:xfrm>
            <a:off x="14952913" y="7302520"/>
            <a:ext cx="2882901" cy="12446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Another Brand Advantage</a:t>
            </a:r>
          </a:p>
        </p:txBody>
      </p:sp>
      <p:sp>
        <p:nvSpPr>
          <p:cNvPr id="325" name="Equivalent value"/>
          <p:cNvSpPr/>
          <p:nvPr/>
        </p:nvSpPr>
        <p:spPr>
          <a:xfrm>
            <a:off x="19639213" y="7302520"/>
            <a:ext cx="2882901" cy="12446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Equivalent</a:t>
            </a:r>
            <a:endParaRPr lang="en-US" dirty="0">
              <a:solidFill>
                <a:schemeClr val="tx1"/>
              </a:solidFill>
            </a:endParaRPr>
          </a:p>
          <a:p>
            <a:r>
              <a:rPr lang="en-US" dirty="0">
                <a:solidFill>
                  <a:schemeClr val="tx1"/>
                </a:solidFill>
              </a:rPr>
              <a:t>V</a:t>
            </a:r>
            <a:r>
              <a:rPr dirty="0">
                <a:solidFill>
                  <a:schemeClr val="tx1"/>
                </a:solidFill>
              </a:rPr>
              <a:t>alue</a:t>
            </a:r>
          </a:p>
        </p:txBody>
      </p:sp>
    </p:spTree>
  </p:cSld>
  <p:clrMapOvr>
    <a:masterClrMapping/>
  </p:clrMapOvr>
  <p:transition spd="med">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Brand colors"/>
          <p:cNvSpPr/>
          <p:nvPr/>
        </p:nvSpPr>
        <p:spPr>
          <a:xfrm>
            <a:off x="12990763" y="5988070"/>
            <a:ext cx="101600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4000" b="1" cap="all">
                <a:solidFill>
                  <a:srgbClr val="515151"/>
                </a:solidFill>
                <a:uFill>
                  <a:solidFill>
                    <a:srgbClr val="515151"/>
                  </a:solidFill>
                </a:uFill>
                <a:latin typeface="Ubuntu"/>
                <a:ea typeface="Ubuntu"/>
                <a:cs typeface="Ubuntu"/>
                <a:sym typeface="Ubuntu"/>
              </a:defRPr>
            </a:lvl1pPr>
          </a:lstStyle>
          <a:p>
            <a:r>
              <a:rPr>
                <a:solidFill>
                  <a:schemeClr val="tx1"/>
                </a:solidFill>
              </a:rPr>
              <a:t>Brand colors</a:t>
            </a:r>
          </a:p>
        </p:txBody>
      </p:sp>
      <p:sp>
        <p:nvSpPr>
          <p:cNvPr id="328" name="02"/>
          <p:cNvSpPr/>
          <p:nvPr/>
        </p:nvSpPr>
        <p:spPr>
          <a:xfrm>
            <a:off x="9815763" y="5988070"/>
            <a:ext cx="15621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r" defTabSz="952500">
              <a:buClr>
                <a:srgbClr val="E9F6FA"/>
              </a:buClr>
              <a:buFont typeface="Helvetica Neue"/>
              <a:defRPr sz="7200" b="1" cap="all">
                <a:solidFill>
                  <a:srgbClr val="515151"/>
                </a:solidFill>
                <a:uFill>
                  <a:solidFill>
                    <a:srgbClr val="515151"/>
                  </a:solidFill>
                </a:uFill>
                <a:latin typeface="Ubuntu"/>
                <a:ea typeface="Ubuntu"/>
                <a:cs typeface="Ubuntu"/>
                <a:sym typeface="Ubuntu"/>
              </a:defRPr>
            </a:lvl1pPr>
          </a:lstStyle>
          <a:p>
            <a:r>
              <a:rPr dirty="0">
                <a:solidFill>
                  <a:schemeClr val="tx1"/>
                </a:solidFill>
              </a:rPr>
              <a:t>02</a:t>
            </a:r>
          </a:p>
        </p:txBody>
      </p:sp>
      <p:sp>
        <p:nvSpPr>
          <p:cNvPr id="329" name="Line"/>
          <p:cNvSpPr/>
          <p:nvPr/>
        </p:nvSpPr>
        <p:spPr>
          <a:xfrm>
            <a:off x="12179300" y="5753100"/>
            <a:ext cx="0" cy="2207929"/>
          </a:xfrm>
          <a:prstGeom prst="line">
            <a:avLst/>
          </a:prstGeom>
          <a:ln w="381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Tree>
  </p:cSld>
  <p:clrMapOvr>
    <a:masterClrMapping/>
  </p:clrMapOvr>
  <p:transition spd="med">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03 • brand colors"/>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t>03 • brand colors </a:t>
            </a:r>
          </a:p>
        </p:txBody>
      </p:sp>
      <p:sp>
        <p:nvSpPr>
          <p:cNvPr id="332" name="Main brand colors are Red and Black. Red is used as main color. Black is used mainly for typography."/>
          <p:cNvSpPr/>
          <p:nvPr/>
        </p:nvSpPr>
        <p:spPr>
          <a:xfrm>
            <a:off x="1306763" y="5708670"/>
            <a:ext cx="5956301" cy="2908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Main brand colors are Red and Black. Red is used as main color. Black is used mainly for typography.</a:t>
            </a:r>
          </a:p>
        </p:txBody>
      </p:sp>
      <p:sp>
        <p:nvSpPr>
          <p:cNvPr id="333" name="Circle"/>
          <p:cNvSpPr/>
          <p:nvPr/>
        </p:nvSpPr>
        <p:spPr>
          <a:xfrm>
            <a:off x="10064403" y="4298605"/>
            <a:ext cx="3073401" cy="3073401"/>
          </a:xfrm>
          <a:prstGeom prst="ellipse">
            <a:avLst/>
          </a:pr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34" name="Circle"/>
          <p:cNvSpPr/>
          <p:nvPr/>
        </p:nvSpPr>
        <p:spPr>
          <a:xfrm>
            <a:off x="19945002" y="4298605"/>
            <a:ext cx="3073401" cy="3073401"/>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35" name="Circle"/>
          <p:cNvSpPr/>
          <p:nvPr/>
        </p:nvSpPr>
        <p:spPr>
          <a:xfrm>
            <a:off x="15052038" y="4298605"/>
            <a:ext cx="3073401" cy="3073401"/>
          </a:xfrm>
          <a:prstGeom prst="ellipse">
            <a:avLst/>
          </a:pr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36" name="Pantone: 2347 XGC…"/>
          <p:cNvSpPr/>
          <p:nvPr/>
        </p:nvSpPr>
        <p:spPr>
          <a:xfrm>
            <a:off x="9472863" y="8274070"/>
            <a:ext cx="4229101" cy="22860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Pantone: 2347 XGC</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SMYK: S0 M83 Y0 K0</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RGB: R228 G58 B0</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HEX: e43a00</a:t>
            </a:r>
          </a:p>
        </p:txBody>
      </p:sp>
      <p:sp>
        <p:nvSpPr>
          <p:cNvPr id="337" name="Pantone: P 1-1 C…"/>
          <p:cNvSpPr/>
          <p:nvPr/>
        </p:nvSpPr>
        <p:spPr>
          <a:xfrm>
            <a:off x="14705263" y="8274070"/>
            <a:ext cx="3860801" cy="22860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Pantone: P 1-1 C</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SMYK: S0 M0 Y2 K0</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RGB: R255 G255 B255</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HEX: </a:t>
            </a:r>
            <a:r>
              <a:rPr dirty="0" err="1">
                <a:solidFill>
                  <a:schemeClr val="tx1"/>
                </a:solidFill>
              </a:rPr>
              <a:t>ffffff</a:t>
            </a:r>
            <a:endParaRPr dirty="0">
              <a:solidFill>
                <a:schemeClr val="tx1"/>
              </a:solidFill>
            </a:endParaRPr>
          </a:p>
        </p:txBody>
      </p:sp>
      <p:sp>
        <p:nvSpPr>
          <p:cNvPr id="338" name="Pantone: 19-1102 TPG…"/>
          <p:cNvSpPr/>
          <p:nvPr/>
        </p:nvSpPr>
        <p:spPr>
          <a:xfrm>
            <a:off x="19289963" y="8274070"/>
            <a:ext cx="4356101" cy="22860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Pantone: 19-1102 TPG</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SMYK: S65 M57 Y56 K34</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RGB: R81 G81 B81</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HEX: 515151</a:t>
            </a:r>
          </a:p>
        </p:txBody>
      </p:sp>
      <p:sp>
        <p:nvSpPr>
          <p:cNvPr id="339" name="Red"/>
          <p:cNvSpPr/>
          <p:nvPr/>
        </p:nvSpPr>
        <p:spPr>
          <a:xfrm>
            <a:off x="10761913" y="5562620"/>
            <a:ext cx="16764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FFFFFF"/>
                </a:solidFill>
                <a:uFill>
                  <a:solidFill>
                    <a:srgbClr val="FFFFFF"/>
                  </a:solidFill>
                </a:uFill>
                <a:latin typeface="Ubuntu"/>
                <a:ea typeface="Ubuntu"/>
                <a:cs typeface="Ubuntu"/>
                <a:sym typeface="Ubuntu"/>
              </a:defRPr>
            </a:lvl1pPr>
          </a:lstStyle>
          <a:p>
            <a:r>
              <a:t>Red </a:t>
            </a:r>
          </a:p>
        </p:txBody>
      </p:sp>
      <p:sp>
        <p:nvSpPr>
          <p:cNvPr id="340" name="White"/>
          <p:cNvSpPr/>
          <p:nvPr/>
        </p:nvSpPr>
        <p:spPr>
          <a:xfrm>
            <a:off x="15762249" y="5562620"/>
            <a:ext cx="16764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A1A0A0"/>
                </a:solidFill>
                <a:uFill>
                  <a:solidFill>
                    <a:srgbClr val="A1A0A0"/>
                  </a:solidFill>
                </a:uFill>
                <a:latin typeface="Ubuntu"/>
                <a:ea typeface="Ubuntu"/>
                <a:cs typeface="Ubuntu"/>
                <a:sym typeface="Ubuntu"/>
              </a:defRPr>
            </a:lvl1pPr>
          </a:lstStyle>
          <a:p>
            <a:r>
              <a:rPr dirty="0">
                <a:solidFill>
                  <a:schemeClr val="accent4"/>
                </a:solidFill>
              </a:rPr>
              <a:t>White </a:t>
            </a:r>
          </a:p>
        </p:txBody>
      </p:sp>
      <p:sp>
        <p:nvSpPr>
          <p:cNvPr id="341" name="Black"/>
          <p:cNvSpPr/>
          <p:nvPr/>
        </p:nvSpPr>
        <p:spPr>
          <a:xfrm>
            <a:off x="20642513" y="5562620"/>
            <a:ext cx="16764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FFFFFF"/>
                </a:solidFill>
                <a:uFill>
                  <a:solidFill>
                    <a:srgbClr val="FFFFFF"/>
                  </a:solidFill>
                </a:uFill>
                <a:latin typeface="Ubuntu"/>
                <a:ea typeface="Ubuntu"/>
                <a:cs typeface="Ubuntu"/>
                <a:sym typeface="Ubuntu"/>
              </a:defRPr>
            </a:lvl1pPr>
          </a:lstStyle>
          <a:p>
            <a:r>
              <a:t>Black</a:t>
            </a:r>
          </a:p>
        </p:txBody>
      </p:sp>
    </p:spTree>
  </p:cSld>
  <p:clrMapOvr>
    <a:masterClrMapping/>
  </p:clrMapOvr>
  <p:transition spd="med">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TYPOGRAPHY"/>
          <p:cNvSpPr/>
          <p:nvPr/>
        </p:nvSpPr>
        <p:spPr>
          <a:xfrm>
            <a:off x="12990763" y="5988070"/>
            <a:ext cx="101600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4000" b="1" cap="all">
                <a:solidFill>
                  <a:srgbClr val="515151"/>
                </a:solidFill>
                <a:uFill>
                  <a:solidFill>
                    <a:srgbClr val="515151"/>
                  </a:solidFill>
                </a:uFill>
                <a:latin typeface="Ubuntu"/>
                <a:ea typeface="Ubuntu"/>
                <a:cs typeface="Ubuntu"/>
                <a:sym typeface="Ubuntu"/>
              </a:defRPr>
            </a:lvl1pPr>
          </a:lstStyle>
          <a:p>
            <a:r>
              <a:rPr>
                <a:solidFill>
                  <a:schemeClr val="tx1"/>
                </a:solidFill>
              </a:rPr>
              <a:t>TYPOGRAPHY</a:t>
            </a:r>
          </a:p>
        </p:txBody>
      </p:sp>
      <p:sp>
        <p:nvSpPr>
          <p:cNvPr id="344" name="03"/>
          <p:cNvSpPr/>
          <p:nvPr/>
        </p:nvSpPr>
        <p:spPr>
          <a:xfrm>
            <a:off x="9815763" y="5988070"/>
            <a:ext cx="15621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r" defTabSz="952500">
              <a:buClr>
                <a:srgbClr val="E9F6FA"/>
              </a:buClr>
              <a:buFont typeface="Helvetica Neue"/>
              <a:defRPr sz="7200" b="1" cap="all">
                <a:solidFill>
                  <a:srgbClr val="515151"/>
                </a:solidFill>
                <a:uFill>
                  <a:solidFill>
                    <a:srgbClr val="515151"/>
                  </a:solidFill>
                </a:uFill>
                <a:latin typeface="Ubuntu"/>
                <a:ea typeface="Ubuntu"/>
                <a:cs typeface="Ubuntu"/>
                <a:sym typeface="Ubuntu"/>
              </a:defRPr>
            </a:lvl1pPr>
          </a:lstStyle>
          <a:p>
            <a:r>
              <a:rPr>
                <a:solidFill>
                  <a:schemeClr val="tx1"/>
                </a:solidFill>
              </a:rPr>
              <a:t>03</a:t>
            </a:r>
          </a:p>
        </p:txBody>
      </p:sp>
      <p:sp>
        <p:nvSpPr>
          <p:cNvPr id="345" name="Line"/>
          <p:cNvSpPr/>
          <p:nvPr/>
        </p:nvSpPr>
        <p:spPr>
          <a:xfrm>
            <a:off x="12179300" y="5753100"/>
            <a:ext cx="0" cy="2207929"/>
          </a:xfrm>
          <a:prstGeom prst="line">
            <a:avLst/>
          </a:prstGeom>
          <a:ln w="381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Ubuntu" panose="020B0504030602030204" pitchFamily="34" charset="0"/>
            </a:endParaRPr>
          </a:p>
        </p:txBody>
      </p:sp>
    </p:spTree>
  </p:cSld>
  <p:clrMapOvr>
    <a:masterClrMapping/>
  </p:clrMapOvr>
  <p:transition spd="med">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AGUAFINA SCRIPT"/>
          <p:cNvSpPr/>
          <p:nvPr/>
        </p:nvSpPr>
        <p:spPr>
          <a:xfrm>
            <a:off x="13663863" y="3486170"/>
            <a:ext cx="70993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AGUAFINA SCRIPT</a:t>
            </a:r>
          </a:p>
        </p:txBody>
      </p:sp>
      <p:sp>
        <p:nvSpPr>
          <p:cNvPr id="348" name="Aguafina script font is free for commercial use"/>
          <p:cNvSpPr/>
          <p:nvPr/>
        </p:nvSpPr>
        <p:spPr>
          <a:xfrm>
            <a:off x="13663863" y="4286270"/>
            <a:ext cx="6197601" cy="1003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a:solidFill>
                  <a:schemeClr val="tx1"/>
                </a:solidFill>
              </a:rPr>
              <a:t>Aguafina script font is free</a:t>
            </a:r>
            <a:br>
              <a:rPr>
                <a:solidFill>
                  <a:schemeClr val="tx1"/>
                </a:solidFill>
              </a:rPr>
            </a:br>
            <a:r>
              <a:rPr>
                <a:solidFill>
                  <a:schemeClr val="tx1"/>
                </a:solidFill>
              </a:rPr>
              <a:t>for commercial use</a:t>
            </a:r>
          </a:p>
        </p:txBody>
      </p:sp>
      <p:sp>
        <p:nvSpPr>
          <p:cNvPr id="349" name="03 • Typefaces"/>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a:solidFill>
                  <a:schemeClr val="bg2"/>
                </a:solidFill>
              </a:rPr>
              <a:t>03 • Typefaces </a:t>
            </a:r>
          </a:p>
        </p:txBody>
      </p:sp>
      <p:sp>
        <p:nvSpPr>
          <p:cNvPr id="350" name="Primary font is Aguafina Script.  The font is available for free charge, and supports most of languages. Aguafina Script comes with 1 base style (Regular)"/>
          <p:cNvSpPr/>
          <p:nvPr/>
        </p:nvSpPr>
        <p:spPr>
          <a:xfrm>
            <a:off x="1306763" y="5708670"/>
            <a:ext cx="6197601" cy="2908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Primary font is </a:t>
            </a:r>
            <a:r>
              <a:rPr dirty="0" err="1">
                <a:solidFill>
                  <a:schemeClr val="bg2"/>
                </a:solidFill>
              </a:rPr>
              <a:t>Aguafina</a:t>
            </a:r>
            <a:r>
              <a:rPr dirty="0">
                <a:solidFill>
                  <a:schemeClr val="bg2"/>
                </a:solidFill>
              </a:rPr>
              <a:t> Script. </a:t>
            </a:r>
            <a:br>
              <a:rPr dirty="0">
                <a:solidFill>
                  <a:schemeClr val="bg2"/>
                </a:solidFill>
              </a:rPr>
            </a:br>
            <a:r>
              <a:rPr dirty="0">
                <a:solidFill>
                  <a:schemeClr val="bg2"/>
                </a:solidFill>
              </a:rPr>
              <a:t>The font is available for free charge, and supports most of languages. </a:t>
            </a:r>
            <a:r>
              <a:rPr dirty="0" err="1">
                <a:solidFill>
                  <a:schemeClr val="bg2"/>
                </a:solidFill>
              </a:rPr>
              <a:t>Aguafina</a:t>
            </a:r>
            <a:r>
              <a:rPr dirty="0">
                <a:solidFill>
                  <a:schemeClr val="bg2"/>
                </a:solidFill>
              </a:rPr>
              <a:t> Script comes with 1 base style (Regular)</a:t>
            </a:r>
          </a:p>
        </p:txBody>
      </p:sp>
      <p:sp>
        <p:nvSpPr>
          <p:cNvPr id="351" name="abcdefghijklmnopqrstuwxyz ABCDEFGHIJKLMNOPQRSTUWXYZ…"/>
          <p:cNvSpPr/>
          <p:nvPr/>
        </p:nvSpPr>
        <p:spPr>
          <a:xfrm>
            <a:off x="10044363" y="6623070"/>
            <a:ext cx="13119101" cy="3632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lnSpc>
                <a:spcPct val="80000"/>
              </a:lnSpc>
              <a:buClr>
                <a:srgbClr val="E9F6FA"/>
              </a:buClr>
              <a:buFont typeface="Helvetica Neue"/>
              <a:defRPr sz="6400" spc="1024">
                <a:solidFill>
                  <a:srgbClr val="515151"/>
                </a:solidFill>
                <a:uFill>
                  <a:solidFill>
                    <a:srgbClr val="515151"/>
                  </a:solidFill>
                </a:uFill>
                <a:latin typeface="Aguafina Script"/>
                <a:ea typeface="Aguafina Script"/>
                <a:cs typeface="Aguafina Script"/>
                <a:sym typeface="Aguafina Script"/>
              </a:defRPr>
            </a:pPr>
            <a:r>
              <a:rPr dirty="0" err="1">
                <a:solidFill>
                  <a:schemeClr val="tx1"/>
                </a:solidFill>
              </a:rPr>
              <a:t>abcdefghijklmnopqrstuwxyz</a:t>
            </a:r>
            <a:r>
              <a:rPr dirty="0">
                <a:solidFill>
                  <a:schemeClr val="tx1"/>
                </a:solidFill>
              </a:rPr>
              <a:t> ABCDEFGHIJKLMNOPQRSTUWXYZ </a:t>
            </a:r>
          </a:p>
          <a:p>
            <a:pPr algn="l" defTabSz="952500">
              <a:lnSpc>
                <a:spcPct val="80000"/>
              </a:lnSpc>
              <a:buClr>
                <a:srgbClr val="E9F6FA"/>
              </a:buClr>
              <a:buFont typeface="Helvetica Neue"/>
              <a:defRPr sz="6400" spc="1024">
                <a:solidFill>
                  <a:srgbClr val="515151"/>
                </a:solidFill>
                <a:uFill>
                  <a:solidFill>
                    <a:srgbClr val="515151"/>
                  </a:solidFill>
                </a:uFill>
                <a:latin typeface="Aguafina Script"/>
                <a:ea typeface="Aguafina Script"/>
                <a:cs typeface="Aguafina Script"/>
                <a:sym typeface="Aguafina Script"/>
              </a:defRPr>
            </a:pPr>
            <a:r>
              <a:rPr dirty="0">
                <a:solidFill>
                  <a:schemeClr val="tx1"/>
                </a:solidFill>
              </a:rPr>
              <a:t>£!@#$%^&amp;*()_+-=[]{};’\,./:”|&lt;&gt;? </a:t>
            </a:r>
          </a:p>
        </p:txBody>
      </p:sp>
      <p:sp>
        <p:nvSpPr>
          <p:cNvPr id="352" name="Font Styles"/>
          <p:cNvSpPr/>
          <p:nvPr/>
        </p:nvSpPr>
        <p:spPr>
          <a:xfrm>
            <a:off x="10044363" y="10661670"/>
            <a:ext cx="6134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a:solidFill>
                  <a:srgbClr val="515151"/>
                </a:solidFill>
                <a:uFill>
                  <a:solidFill>
                    <a:srgbClr val="515151"/>
                  </a:solidFill>
                </a:uFill>
                <a:latin typeface="Ubuntu"/>
                <a:ea typeface="Ubuntu"/>
                <a:cs typeface="Ubuntu"/>
                <a:sym typeface="Ubuntu"/>
              </a:defRPr>
            </a:lvl1pPr>
          </a:lstStyle>
          <a:p>
            <a:r>
              <a:rPr>
                <a:solidFill>
                  <a:schemeClr val="tx1"/>
                </a:solidFill>
              </a:rPr>
              <a:t>Font Styles</a:t>
            </a:r>
          </a:p>
        </p:txBody>
      </p:sp>
      <p:sp>
        <p:nvSpPr>
          <p:cNvPr id="353" name="Regular"/>
          <p:cNvSpPr/>
          <p:nvPr/>
        </p:nvSpPr>
        <p:spPr>
          <a:xfrm>
            <a:off x="10044363" y="11690370"/>
            <a:ext cx="20066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Regular</a:t>
            </a:r>
          </a:p>
        </p:txBody>
      </p:sp>
      <p:sp>
        <p:nvSpPr>
          <p:cNvPr id="354" name="AaBbCcDdEe123"/>
          <p:cNvSpPr/>
          <p:nvPr/>
        </p:nvSpPr>
        <p:spPr>
          <a:xfrm>
            <a:off x="12089063" y="11715770"/>
            <a:ext cx="3467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600">
                <a:solidFill>
                  <a:srgbClr val="515151"/>
                </a:solidFill>
                <a:uFill>
                  <a:solidFill>
                    <a:srgbClr val="515151"/>
                  </a:solidFill>
                </a:uFill>
                <a:latin typeface="Aguafina Script"/>
                <a:ea typeface="Aguafina Script"/>
                <a:cs typeface="Aguafina Script"/>
                <a:sym typeface="Aguafina Script"/>
              </a:defRPr>
            </a:lvl1pPr>
          </a:lstStyle>
          <a:p>
            <a:r>
              <a:rPr>
                <a:solidFill>
                  <a:schemeClr val="tx1"/>
                </a:solidFill>
              </a:rPr>
              <a:t>AaBbCcDdEe123 </a:t>
            </a:r>
          </a:p>
        </p:txBody>
      </p:sp>
      <p:sp>
        <p:nvSpPr>
          <p:cNvPr id="355" name="Aa"/>
          <p:cNvSpPr/>
          <p:nvPr/>
        </p:nvSpPr>
        <p:spPr>
          <a:xfrm>
            <a:off x="9790363" y="3871684"/>
            <a:ext cx="2438401" cy="2099175"/>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r" defTabSz="952500">
              <a:buClr>
                <a:srgbClr val="E9F6FA"/>
              </a:buClr>
              <a:buFont typeface="Helvetica Neue"/>
              <a:defRPr sz="20000">
                <a:solidFill>
                  <a:srgbClr val="515151"/>
                </a:solidFill>
                <a:uFill>
                  <a:solidFill>
                    <a:srgbClr val="515151"/>
                  </a:solidFill>
                </a:uFill>
                <a:latin typeface="Aguafina Script"/>
                <a:ea typeface="Aguafina Script"/>
                <a:cs typeface="Aguafina Script"/>
                <a:sym typeface="Aguafina Script"/>
              </a:defRPr>
            </a:lvl1pPr>
          </a:lstStyle>
          <a:p>
            <a:r>
              <a:rPr dirty="0">
                <a:solidFill>
                  <a:schemeClr val="tx1"/>
                </a:solidFill>
              </a:rPr>
              <a:t>Aa</a:t>
            </a:r>
          </a:p>
        </p:txBody>
      </p:sp>
      <p:sp>
        <p:nvSpPr>
          <p:cNvPr id="356" name="Line"/>
          <p:cNvSpPr/>
          <p:nvPr/>
        </p:nvSpPr>
        <p:spPr>
          <a:xfrm>
            <a:off x="12941300" y="3378200"/>
            <a:ext cx="0" cy="2207929"/>
          </a:xfrm>
          <a:prstGeom prst="line">
            <a:avLst/>
          </a:prstGeom>
          <a:ln w="381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Tree>
  </p:cSld>
  <p:clrMapOvr>
    <a:masterClrMapping/>
  </p:clrMapOvr>
  <p:transition spd="med">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 name="03 • Typefaces"/>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03 • Typefaces </a:t>
            </a:r>
          </a:p>
        </p:txBody>
      </p:sp>
      <p:sp>
        <p:nvSpPr>
          <p:cNvPr id="359" name="Secondary font is Ubuntu. The font is available for free charge and supports most of the languages. The Ubuntu comes with  9 base styles. Only 3 styles are  used - Regular, Bold and Light."/>
          <p:cNvSpPr/>
          <p:nvPr/>
        </p:nvSpPr>
        <p:spPr>
          <a:xfrm>
            <a:off x="1306763" y="5708670"/>
            <a:ext cx="6197601" cy="2908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a:solidFill>
                  <a:schemeClr val="bg2"/>
                </a:solidFill>
              </a:rPr>
              <a:t>Secondary font is Ubuntu. The font is available for free charge and supports most of the languages.</a:t>
            </a:r>
            <a:br>
              <a:rPr>
                <a:solidFill>
                  <a:schemeClr val="bg2"/>
                </a:solidFill>
              </a:rPr>
            </a:br>
            <a:r>
              <a:rPr>
                <a:solidFill>
                  <a:schemeClr val="bg2"/>
                </a:solidFill>
              </a:rPr>
              <a:t>The Ubuntu comes with </a:t>
            </a:r>
            <a:br>
              <a:rPr>
                <a:solidFill>
                  <a:schemeClr val="bg2"/>
                </a:solidFill>
              </a:rPr>
            </a:br>
            <a:r>
              <a:rPr>
                <a:solidFill>
                  <a:schemeClr val="bg2"/>
                </a:solidFill>
              </a:rPr>
              <a:t>9 base styles. Only 3 styles are </a:t>
            </a:r>
            <a:br>
              <a:rPr>
                <a:solidFill>
                  <a:schemeClr val="bg2"/>
                </a:solidFill>
              </a:rPr>
            </a:br>
            <a:r>
              <a:rPr>
                <a:solidFill>
                  <a:schemeClr val="bg2"/>
                </a:solidFill>
              </a:rPr>
              <a:t>used - Regular, Bold and Light.</a:t>
            </a:r>
          </a:p>
        </p:txBody>
      </p:sp>
      <p:sp>
        <p:nvSpPr>
          <p:cNvPr id="360" name="Ubuntu"/>
          <p:cNvSpPr/>
          <p:nvPr/>
        </p:nvSpPr>
        <p:spPr>
          <a:xfrm>
            <a:off x="14298863" y="3486170"/>
            <a:ext cx="70993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Ubuntu</a:t>
            </a:r>
          </a:p>
        </p:txBody>
      </p:sp>
      <p:sp>
        <p:nvSpPr>
          <p:cNvPr id="361" name="Aa"/>
          <p:cNvSpPr/>
          <p:nvPr/>
        </p:nvSpPr>
        <p:spPr>
          <a:xfrm>
            <a:off x="9955463" y="2787670"/>
            <a:ext cx="3187701" cy="27940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r" defTabSz="952500">
              <a:buClr>
                <a:srgbClr val="E9F6FA"/>
              </a:buClr>
              <a:buFont typeface="Helvetica Neue"/>
              <a:defRPr sz="20000">
                <a:solidFill>
                  <a:srgbClr val="515151"/>
                </a:solidFill>
                <a:uFill>
                  <a:solidFill>
                    <a:srgbClr val="515151"/>
                  </a:solidFill>
                </a:uFill>
                <a:latin typeface="Ubuntu"/>
                <a:ea typeface="Ubuntu"/>
                <a:cs typeface="Ubuntu"/>
                <a:sym typeface="Ubuntu"/>
              </a:defRPr>
            </a:lvl1pPr>
          </a:lstStyle>
          <a:p>
            <a:r>
              <a:rPr>
                <a:solidFill>
                  <a:schemeClr val="tx1"/>
                </a:solidFill>
              </a:rPr>
              <a:t>Aa</a:t>
            </a:r>
          </a:p>
        </p:txBody>
      </p:sp>
      <p:sp>
        <p:nvSpPr>
          <p:cNvPr id="362" name="abcdefghijklmnopqrstuwxyz ABCDEFGHIJKLMNOPQRSTUWXYZ…"/>
          <p:cNvSpPr/>
          <p:nvPr/>
        </p:nvSpPr>
        <p:spPr>
          <a:xfrm>
            <a:off x="10044363" y="6267470"/>
            <a:ext cx="13119101" cy="27940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buClr>
                <a:srgbClr val="E9F6FA"/>
              </a:buClr>
              <a:buFont typeface="Helvetica Neue"/>
              <a:defRPr sz="6000">
                <a:solidFill>
                  <a:srgbClr val="515151"/>
                </a:solidFill>
                <a:uFill>
                  <a:solidFill>
                    <a:srgbClr val="515151"/>
                  </a:solidFill>
                </a:uFill>
                <a:latin typeface="Ubuntu"/>
                <a:ea typeface="Ubuntu"/>
                <a:cs typeface="Ubuntu"/>
                <a:sym typeface="Ubuntu"/>
              </a:defRPr>
            </a:pPr>
            <a:r>
              <a:rPr>
                <a:solidFill>
                  <a:schemeClr val="tx1"/>
                </a:solidFill>
              </a:rPr>
              <a:t>abcdefghijklmnopqrstuwxyz ABCDEFGHIJKLMNOPQRSTUWXYZ </a:t>
            </a:r>
          </a:p>
          <a:p>
            <a:pPr algn="l" defTabSz="952500">
              <a:buClr>
                <a:srgbClr val="E9F6FA"/>
              </a:buClr>
              <a:buFont typeface="Helvetica Neue"/>
              <a:defRPr sz="6000">
                <a:solidFill>
                  <a:srgbClr val="515151"/>
                </a:solidFill>
                <a:uFill>
                  <a:solidFill>
                    <a:srgbClr val="515151"/>
                  </a:solidFill>
                </a:uFill>
                <a:latin typeface="Ubuntu"/>
                <a:ea typeface="Ubuntu"/>
                <a:cs typeface="Ubuntu"/>
                <a:sym typeface="Ubuntu"/>
              </a:defRPr>
            </a:pPr>
            <a:r>
              <a:rPr>
                <a:solidFill>
                  <a:schemeClr val="tx1"/>
                </a:solidFill>
              </a:rPr>
              <a:t>£!@#$%^&amp;*()_+-=[]{};’\,./:”|&lt;&gt;? </a:t>
            </a:r>
          </a:p>
        </p:txBody>
      </p:sp>
      <p:sp>
        <p:nvSpPr>
          <p:cNvPr id="363" name="Ubuntu font is free…"/>
          <p:cNvSpPr/>
          <p:nvPr/>
        </p:nvSpPr>
        <p:spPr>
          <a:xfrm>
            <a:off x="14298863" y="4286270"/>
            <a:ext cx="6464301" cy="1003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Ubuntu font is free </a:t>
            </a:r>
          </a:p>
          <a:p>
            <a: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for commercial use</a:t>
            </a:r>
          </a:p>
        </p:txBody>
      </p:sp>
      <p:sp>
        <p:nvSpPr>
          <p:cNvPr id="364" name="Font Styles"/>
          <p:cNvSpPr/>
          <p:nvPr/>
        </p:nvSpPr>
        <p:spPr>
          <a:xfrm>
            <a:off x="10044363" y="9544070"/>
            <a:ext cx="6134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a:solidFill>
                  <a:srgbClr val="515151"/>
                </a:solidFill>
                <a:uFill>
                  <a:solidFill>
                    <a:srgbClr val="515151"/>
                  </a:solidFill>
                </a:uFill>
                <a:latin typeface="Ubuntu"/>
                <a:ea typeface="Ubuntu"/>
                <a:cs typeface="Ubuntu"/>
                <a:sym typeface="Ubuntu"/>
              </a:defRPr>
            </a:lvl1pPr>
          </a:lstStyle>
          <a:p>
            <a:r>
              <a:rPr>
                <a:solidFill>
                  <a:schemeClr val="tx1"/>
                </a:solidFill>
              </a:rPr>
              <a:t>Font Styles</a:t>
            </a:r>
          </a:p>
        </p:txBody>
      </p:sp>
      <p:sp>
        <p:nvSpPr>
          <p:cNvPr id="365" name="Light"/>
          <p:cNvSpPr/>
          <p:nvPr/>
        </p:nvSpPr>
        <p:spPr>
          <a:xfrm>
            <a:off x="10044363" y="10445770"/>
            <a:ext cx="20066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Light"/>
                <a:ea typeface="Ubuntu Light"/>
                <a:cs typeface="Ubuntu Light"/>
                <a:sym typeface="Ubuntu Light"/>
              </a:defRPr>
            </a:lvl1pPr>
          </a:lstStyle>
          <a:p>
            <a:r>
              <a:rPr>
                <a:solidFill>
                  <a:schemeClr val="tx1"/>
                </a:solidFill>
              </a:rPr>
              <a:t>Light </a:t>
            </a:r>
          </a:p>
        </p:txBody>
      </p:sp>
      <p:sp>
        <p:nvSpPr>
          <p:cNvPr id="366" name="Regular"/>
          <p:cNvSpPr/>
          <p:nvPr/>
        </p:nvSpPr>
        <p:spPr>
          <a:xfrm>
            <a:off x="10044363" y="11245870"/>
            <a:ext cx="20066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Regular</a:t>
            </a:r>
          </a:p>
        </p:txBody>
      </p:sp>
      <p:sp>
        <p:nvSpPr>
          <p:cNvPr id="367" name="Bold"/>
          <p:cNvSpPr/>
          <p:nvPr/>
        </p:nvSpPr>
        <p:spPr>
          <a:xfrm>
            <a:off x="10044363" y="12045970"/>
            <a:ext cx="20066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a:solidFill>
                  <a:srgbClr val="515151"/>
                </a:solidFill>
                <a:uFill>
                  <a:solidFill>
                    <a:srgbClr val="515151"/>
                  </a:solidFill>
                </a:uFill>
                <a:latin typeface="Ubuntu"/>
                <a:ea typeface="Ubuntu"/>
                <a:cs typeface="Ubuntu"/>
                <a:sym typeface="Ubuntu"/>
              </a:defRPr>
            </a:lvl1pPr>
          </a:lstStyle>
          <a:p>
            <a:r>
              <a:rPr>
                <a:solidFill>
                  <a:schemeClr val="tx1"/>
                </a:solidFill>
              </a:rPr>
              <a:t>Bold</a:t>
            </a:r>
          </a:p>
        </p:txBody>
      </p:sp>
      <p:sp>
        <p:nvSpPr>
          <p:cNvPr id="368" name="AaBbCcDdEe123"/>
          <p:cNvSpPr/>
          <p:nvPr/>
        </p:nvSpPr>
        <p:spPr>
          <a:xfrm>
            <a:off x="12711363" y="10445770"/>
            <a:ext cx="3467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Light"/>
                <a:ea typeface="Ubuntu Light"/>
                <a:cs typeface="Ubuntu Light"/>
                <a:sym typeface="Ubuntu Light"/>
              </a:defRPr>
            </a:lvl1pPr>
          </a:lstStyle>
          <a:p>
            <a:r>
              <a:rPr>
                <a:solidFill>
                  <a:schemeClr val="tx1"/>
                </a:solidFill>
              </a:rPr>
              <a:t>AaBbCcDdEe123 </a:t>
            </a:r>
          </a:p>
        </p:txBody>
      </p:sp>
      <p:sp>
        <p:nvSpPr>
          <p:cNvPr id="369" name="AaBbCcDdEe123"/>
          <p:cNvSpPr/>
          <p:nvPr/>
        </p:nvSpPr>
        <p:spPr>
          <a:xfrm>
            <a:off x="12711363" y="11245870"/>
            <a:ext cx="3467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AaBbCcDdEe123 </a:t>
            </a:r>
          </a:p>
        </p:txBody>
      </p:sp>
      <p:sp>
        <p:nvSpPr>
          <p:cNvPr id="370" name="AaBbCcDdEe123"/>
          <p:cNvSpPr/>
          <p:nvPr/>
        </p:nvSpPr>
        <p:spPr>
          <a:xfrm>
            <a:off x="12711363" y="12045970"/>
            <a:ext cx="34798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a:solidFill>
                  <a:srgbClr val="515151"/>
                </a:solidFill>
                <a:uFill>
                  <a:solidFill>
                    <a:srgbClr val="515151"/>
                  </a:solidFill>
                </a:uFill>
                <a:latin typeface="Ubuntu"/>
                <a:ea typeface="Ubuntu"/>
                <a:cs typeface="Ubuntu"/>
                <a:sym typeface="Ubuntu"/>
              </a:defRPr>
            </a:lvl1pPr>
          </a:lstStyle>
          <a:p>
            <a:r>
              <a:rPr>
                <a:solidFill>
                  <a:schemeClr val="tx1"/>
                </a:solidFill>
              </a:rPr>
              <a:t>AaBbCcDdEe123 </a:t>
            </a:r>
          </a:p>
        </p:txBody>
      </p:sp>
      <p:sp>
        <p:nvSpPr>
          <p:cNvPr id="371" name="Line"/>
          <p:cNvSpPr/>
          <p:nvPr/>
        </p:nvSpPr>
        <p:spPr>
          <a:xfrm>
            <a:off x="13576300" y="3378200"/>
            <a:ext cx="0" cy="2207929"/>
          </a:xfrm>
          <a:prstGeom prst="line">
            <a:avLst/>
          </a:prstGeom>
          <a:ln w="381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Tree>
  </p:cSld>
  <p:clrMapOvr>
    <a:masterClrMapping/>
  </p:clrMapOvr>
  <p:transition spd="med">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DESIGN ELEMENTS"/>
          <p:cNvSpPr/>
          <p:nvPr/>
        </p:nvSpPr>
        <p:spPr>
          <a:xfrm>
            <a:off x="12990763" y="5988070"/>
            <a:ext cx="101600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4000" b="1" cap="all">
                <a:solidFill>
                  <a:srgbClr val="515151"/>
                </a:solidFill>
                <a:uFill>
                  <a:solidFill>
                    <a:srgbClr val="515151"/>
                  </a:solidFill>
                </a:uFill>
                <a:latin typeface="Ubuntu"/>
                <a:ea typeface="Ubuntu"/>
                <a:cs typeface="Ubuntu"/>
                <a:sym typeface="Ubuntu"/>
              </a:defRPr>
            </a:lvl1pPr>
          </a:lstStyle>
          <a:p>
            <a:r>
              <a:rPr>
                <a:solidFill>
                  <a:schemeClr val="tx1"/>
                </a:solidFill>
              </a:rPr>
              <a:t>DESIGN ELEMENTS</a:t>
            </a:r>
          </a:p>
        </p:txBody>
      </p:sp>
      <p:sp>
        <p:nvSpPr>
          <p:cNvPr id="374" name="04"/>
          <p:cNvSpPr/>
          <p:nvPr/>
        </p:nvSpPr>
        <p:spPr>
          <a:xfrm>
            <a:off x="9815763" y="5988070"/>
            <a:ext cx="15621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r" defTabSz="952500">
              <a:buClr>
                <a:srgbClr val="E9F6FA"/>
              </a:buClr>
              <a:buFont typeface="Helvetica Neue"/>
              <a:defRPr sz="7200" b="1" cap="all">
                <a:solidFill>
                  <a:srgbClr val="515151"/>
                </a:solidFill>
                <a:uFill>
                  <a:solidFill>
                    <a:srgbClr val="515151"/>
                  </a:solidFill>
                </a:uFill>
                <a:latin typeface="Ubuntu"/>
                <a:ea typeface="Ubuntu"/>
                <a:cs typeface="Ubuntu"/>
                <a:sym typeface="Ubuntu"/>
              </a:defRPr>
            </a:lvl1pPr>
          </a:lstStyle>
          <a:p>
            <a:r>
              <a:rPr>
                <a:solidFill>
                  <a:schemeClr val="tx1"/>
                </a:solidFill>
              </a:rPr>
              <a:t>04</a:t>
            </a:r>
          </a:p>
        </p:txBody>
      </p:sp>
      <p:sp>
        <p:nvSpPr>
          <p:cNvPr id="375" name="Line"/>
          <p:cNvSpPr/>
          <p:nvPr/>
        </p:nvSpPr>
        <p:spPr>
          <a:xfrm>
            <a:off x="12179300" y="5753100"/>
            <a:ext cx="0" cy="2207929"/>
          </a:xfrm>
          <a:prstGeom prst="line">
            <a:avLst/>
          </a:prstGeom>
          <a:ln w="381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Ubuntu" panose="020B0504030602030204" pitchFamily="34" charset="0"/>
            </a:endParaRPr>
          </a:p>
        </p:txBody>
      </p:sp>
    </p:spTree>
  </p:cSld>
  <p:clrMapOvr>
    <a:masterClrMapping/>
  </p:clrMapOvr>
  <p:transition spd="med">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04 • Brand Pattern"/>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a:solidFill>
                  <a:schemeClr val="bg2"/>
                </a:solidFill>
              </a:rPr>
              <a:t>04 • Brand Pattern</a:t>
            </a:r>
          </a:p>
        </p:txBody>
      </p:sp>
      <p:grpSp>
        <p:nvGrpSpPr>
          <p:cNvPr id="2" name="Group 1">
            <a:extLst>
              <a:ext uri="{FF2B5EF4-FFF2-40B4-BE49-F238E27FC236}">
                <a16:creationId xmlns:a16="http://schemas.microsoft.com/office/drawing/2014/main" id="{8774DFEE-4964-3D4C-823C-CF7DE6049380}"/>
              </a:ext>
            </a:extLst>
          </p:cNvPr>
          <p:cNvGrpSpPr/>
          <p:nvPr/>
        </p:nvGrpSpPr>
        <p:grpSpPr>
          <a:xfrm>
            <a:off x="11231246" y="3299014"/>
            <a:ext cx="10109202" cy="8572504"/>
            <a:chOff x="11231246" y="3299014"/>
            <a:chExt cx="10109202" cy="8572504"/>
          </a:xfrm>
        </p:grpSpPr>
        <p:sp>
          <p:nvSpPr>
            <p:cNvPr id="378" name="Shape"/>
            <p:cNvSpPr/>
            <p:nvPr/>
          </p:nvSpPr>
          <p:spPr>
            <a:xfrm>
              <a:off x="13230213" y="3991993"/>
              <a:ext cx="447056" cy="895742"/>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7"/>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7"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79" name="Shape"/>
            <p:cNvSpPr/>
            <p:nvPr/>
          </p:nvSpPr>
          <p:spPr>
            <a:xfrm>
              <a:off x="13680431" y="4153988"/>
              <a:ext cx="289957" cy="566545"/>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0" name="Shape"/>
            <p:cNvSpPr/>
            <p:nvPr/>
          </p:nvSpPr>
          <p:spPr>
            <a:xfrm>
              <a:off x="13959568" y="4063990"/>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1"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4"/>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1" name="Shape"/>
            <p:cNvSpPr/>
            <p:nvPr/>
          </p:nvSpPr>
          <p:spPr>
            <a:xfrm>
              <a:off x="14283727" y="3946994"/>
              <a:ext cx="392220"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2" name="Shape"/>
            <p:cNvSpPr/>
            <p:nvPr/>
          </p:nvSpPr>
          <p:spPr>
            <a:xfrm>
              <a:off x="14634895" y="3299014"/>
              <a:ext cx="384488"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3" name="Shape"/>
            <p:cNvSpPr/>
            <p:nvPr/>
          </p:nvSpPr>
          <p:spPr>
            <a:xfrm>
              <a:off x="14076626" y="3434010"/>
              <a:ext cx="295304"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1"/>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4" name="Shape"/>
            <p:cNvSpPr/>
            <p:nvPr/>
          </p:nvSpPr>
          <p:spPr>
            <a:xfrm>
              <a:off x="14229699" y="3650004"/>
              <a:ext cx="208627" cy="333990"/>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5" name="Shape"/>
            <p:cNvSpPr/>
            <p:nvPr/>
          </p:nvSpPr>
          <p:spPr>
            <a:xfrm>
              <a:off x="14427796" y="3569006"/>
              <a:ext cx="242946" cy="359237"/>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6" name="Shape"/>
            <p:cNvSpPr/>
            <p:nvPr/>
          </p:nvSpPr>
          <p:spPr>
            <a:xfrm>
              <a:off x="14634895" y="3497008"/>
              <a:ext cx="187624"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3"/>
                    <a:pt x="1434" y="15370"/>
                  </a:cubicBezTo>
                  <a:lnTo>
                    <a:pt x="1680" y="14753"/>
                  </a:lnTo>
                  <a:lnTo>
                    <a:pt x="4365" y="7279"/>
                  </a:lnTo>
                  <a:cubicBezTo>
                    <a:pt x="5269" y="4188"/>
                    <a:pt x="7201"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7" name="Circle"/>
            <p:cNvSpPr/>
            <p:nvPr/>
          </p:nvSpPr>
          <p:spPr>
            <a:xfrm>
              <a:off x="15715419" y="3542007"/>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8" name="Shape"/>
            <p:cNvSpPr/>
            <p:nvPr/>
          </p:nvSpPr>
          <p:spPr>
            <a:xfrm>
              <a:off x="16192649" y="3829998"/>
              <a:ext cx="445154" cy="891124"/>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89" name="Shape"/>
            <p:cNvSpPr/>
            <p:nvPr/>
          </p:nvSpPr>
          <p:spPr>
            <a:xfrm>
              <a:off x="15922520" y="3470009"/>
              <a:ext cx="453335"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0" name="Shape"/>
            <p:cNvSpPr/>
            <p:nvPr/>
          </p:nvSpPr>
          <p:spPr>
            <a:xfrm>
              <a:off x="17525296" y="3991993"/>
              <a:ext cx="447056" cy="895742"/>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7"/>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6"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8"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1" name="Shape"/>
            <p:cNvSpPr/>
            <p:nvPr/>
          </p:nvSpPr>
          <p:spPr>
            <a:xfrm>
              <a:off x="17975512" y="4153988"/>
              <a:ext cx="289957" cy="566545"/>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2" name="Shape"/>
            <p:cNvSpPr/>
            <p:nvPr/>
          </p:nvSpPr>
          <p:spPr>
            <a:xfrm>
              <a:off x="18254650" y="4063990"/>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8"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4"/>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3" name="Shape"/>
            <p:cNvSpPr/>
            <p:nvPr/>
          </p:nvSpPr>
          <p:spPr>
            <a:xfrm>
              <a:off x="18578807" y="3946994"/>
              <a:ext cx="392221"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29" y="5445"/>
                    <a:pt x="6432" y="7761"/>
                  </a:cubicBezTo>
                  <a:cubicBezTo>
                    <a:pt x="5835" y="10078"/>
                    <a:pt x="5468" y="11580"/>
                    <a:pt x="5331" y="12267"/>
                  </a:cubicBezTo>
                  <a:cubicBezTo>
                    <a:pt x="5302" y="12431"/>
                    <a:pt x="5305" y="12547"/>
                    <a:pt x="5339"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4" name="Shape"/>
            <p:cNvSpPr/>
            <p:nvPr/>
          </p:nvSpPr>
          <p:spPr>
            <a:xfrm>
              <a:off x="18929978" y="3299014"/>
              <a:ext cx="384489"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7"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5" name="Shape"/>
            <p:cNvSpPr/>
            <p:nvPr/>
          </p:nvSpPr>
          <p:spPr>
            <a:xfrm>
              <a:off x="18371707" y="3434010"/>
              <a:ext cx="295303"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3"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3"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90" y="1715"/>
                  </a:cubicBezTo>
                  <a:cubicBezTo>
                    <a:pt x="19386" y="1944"/>
                    <a:pt x="18994" y="2237"/>
                    <a:pt x="18515" y="2592"/>
                  </a:cubicBezTo>
                  <a:cubicBezTo>
                    <a:pt x="18037" y="2948"/>
                    <a:pt x="17663" y="3222"/>
                    <a:pt x="17396" y="3415"/>
                  </a:cubicBezTo>
                  <a:cubicBezTo>
                    <a:pt x="17212" y="3550"/>
                    <a:pt x="16975" y="3732"/>
                    <a:pt x="16685"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1"/>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6" name="Shape"/>
            <p:cNvSpPr/>
            <p:nvPr/>
          </p:nvSpPr>
          <p:spPr>
            <a:xfrm>
              <a:off x="18524780" y="3650004"/>
              <a:ext cx="208625" cy="333990"/>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1" y="12303"/>
                    <a:pt x="13966"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7" name="Shape"/>
            <p:cNvSpPr/>
            <p:nvPr/>
          </p:nvSpPr>
          <p:spPr>
            <a:xfrm>
              <a:off x="18722876" y="3569006"/>
              <a:ext cx="242947" cy="359237"/>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0"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5" y="13212"/>
                    <a:pt x="9321" y="10880"/>
                    <a:pt x="10843" y="8044"/>
                  </a:cubicBezTo>
                  <a:cubicBezTo>
                    <a:pt x="11759" y="6628"/>
                    <a:pt x="12574" y="4872"/>
                    <a:pt x="13290" y="2775"/>
                  </a:cubicBezTo>
                  <a:cubicBezTo>
                    <a:pt x="13794" y="1380"/>
                    <a:pt x="14952" y="466"/>
                    <a:pt x="16765" y="32"/>
                  </a:cubicBezTo>
                  <a:cubicBezTo>
                    <a:pt x="17073" y="-42"/>
                    <a:pt x="17275" y="14"/>
                    <a:pt x="17372" y="199"/>
                  </a:cubicBezTo>
                  <a:lnTo>
                    <a:pt x="17304"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8" name="Shape"/>
            <p:cNvSpPr/>
            <p:nvPr/>
          </p:nvSpPr>
          <p:spPr>
            <a:xfrm>
              <a:off x="18929978" y="3497008"/>
              <a:ext cx="187623"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0" y="16272"/>
                    <a:pt x="1313" y="15773"/>
                    <a:pt x="1434" y="15370"/>
                  </a:cubicBezTo>
                  <a:lnTo>
                    <a:pt x="1680" y="14753"/>
                  </a:lnTo>
                  <a:lnTo>
                    <a:pt x="4365" y="7279"/>
                  </a:lnTo>
                  <a:cubicBezTo>
                    <a:pt x="5269" y="4188"/>
                    <a:pt x="7202"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399" name="Circle"/>
            <p:cNvSpPr/>
            <p:nvPr/>
          </p:nvSpPr>
          <p:spPr>
            <a:xfrm>
              <a:off x="20010501" y="3542007"/>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0" name="Shape"/>
            <p:cNvSpPr/>
            <p:nvPr/>
          </p:nvSpPr>
          <p:spPr>
            <a:xfrm>
              <a:off x="20487734" y="3829998"/>
              <a:ext cx="445154" cy="891124"/>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1" name="Shape"/>
            <p:cNvSpPr/>
            <p:nvPr/>
          </p:nvSpPr>
          <p:spPr>
            <a:xfrm>
              <a:off x="20217604" y="3470009"/>
              <a:ext cx="453337"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2" name="Shape"/>
            <p:cNvSpPr/>
            <p:nvPr/>
          </p:nvSpPr>
          <p:spPr>
            <a:xfrm>
              <a:off x="11231246" y="5737938"/>
              <a:ext cx="447055" cy="895742"/>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7"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3" name="Shape"/>
            <p:cNvSpPr/>
            <p:nvPr/>
          </p:nvSpPr>
          <p:spPr>
            <a:xfrm>
              <a:off x="11681464" y="5899933"/>
              <a:ext cx="289957" cy="566546"/>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4" name="Shape"/>
            <p:cNvSpPr/>
            <p:nvPr/>
          </p:nvSpPr>
          <p:spPr>
            <a:xfrm>
              <a:off x="11960599" y="5809936"/>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2"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2"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5" name="Shape"/>
            <p:cNvSpPr/>
            <p:nvPr/>
          </p:nvSpPr>
          <p:spPr>
            <a:xfrm>
              <a:off x="12284756" y="5692940"/>
              <a:ext cx="392220"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2"/>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6" name="Shape"/>
            <p:cNvSpPr/>
            <p:nvPr/>
          </p:nvSpPr>
          <p:spPr>
            <a:xfrm>
              <a:off x="12635926" y="5044959"/>
              <a:ext cx="384489"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7" name="Shape"/>
            <p:cNvSpPr/>
            <p:nvPr/>
          </p:nvSpPr>
          <p:spPr>
            <a:xfrm>
              <a:off x="12077656" y="5170956"/>
              <a:ext cx="295303"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0"/>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8" name="Shape"/>
            <p:cNvSpPr/>
            <p:nvPr/>
          </p:nvSpPr>
          <p:spPr>
            <a:xfrm>
              <a:off x="12230729" y="5395949"/>
              <a:ext cx="208627" cy="333990"/>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09" name="Shape"/>
            <p:cNvSpPr/>
            <p:nvPr/>
          </p:nvSpPr>
          <p:spPr>
            <a:xfrm>
              <a:off x="12428825" y="5314952"/>
              <a:ext cx="242947" cy="359236"/>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5" y="13500"/>
                  </a:cubicBezTo>
                  <a:cubicBezTo>
                    <a:pt x="10225"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0" name="Shape"/>
            <p:cNvSpPr/>
            <p:nvPr/>
          </p:nvSpPr>
          <p:spPr>
            <a:xfrm>
              <a:off x="12635926" y="5242954"/>
              <a:ext cx="187624"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5"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4"/>
                    <a:pt x="1434" y="15370"/>
                  </a:cubicBezTo>
                  <a:lnTo>
                    <a:pt x="1680" y="14752"/>
                  </a:lnTo>
                  <a:lnTo>
                    <a:pt x="4365" y="7279"/>
                  </a:lnTo>
                  <a:cubicBezTo>
                    <a:pt x="5269" y="4188"/>
                    <a:pt x="7202" y="2374"/>
                    <a:pt x="10164" y="1838"/>
                  </a:cubicBezTo>
                  <a:cubicBezTo>
                    <a:pt x="10562" y="1766"/>
                    <a:pt x="10816" y="1810"/>
                    <a:pt x="10925" y="1968"/>
                  </a:cubicBezTo>
                  <a:cubicBezTo>
                    <a:pt x="11065" y="2172"/>
                    <a:pt x="10685"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2" y="3643"/>
                    <a:pt x="15957"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1" name="Circle"/>
            <p:cNvSpPr/>
            <p:nvPr/>
          </p:nvSpPr>
          <p:spPr>
            <a:xfrm>
              <a:off x="13716449" y="5287953"/>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2" name="Shape"/>
            <p:cNvSpPr/>
            <p:nvPr/>
          </p:nvSpPr>
          <p:spPr>
            <a:xfrm>
              <a:off x="14193681" y="5575943"/>
              <a:ext cx="445154" cy="891123"/>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7"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3" name="Shape"/>
            <p:cNvSpPr/>
            <p:nvPr/>
          </p:nvSpPr>
          <p:spPr>
            <a:xfrm>
              <a:off x="13923550" y="5215954"/>
              <a:ext cx="453336"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7"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4" name="Shape"/>
            <p:cNvSpPr/>
            <p:nvPr/>
          </p:nvSpPr>
          <p:spPr>
            <a:xfrm>
              <a:off x="15427280" y="5737938"/>
              <a:ext cx="447057" cy="895742"/>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7"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5" name="Shape"/>
            <p:cNvSpPr/>
            <p:nvPr/>
          </p:nvSpPr>
          <p:spPr>
            <a:xfrm>
              <a:off x="15886503" y="5899933"/>
              <a:ext cx="289957" cy="566546"/>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0"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6" name="Shape"/>
            <p:cNvSpPr/>
            <p:nvPr/>
          </p:nvSpPr>
          <p:spPr>
            <a:xfrm>
              <a:off x="16165637" y="5809936"/>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7" name="Shape"/>
            <p:cNvSpPr/>
            <p:nvPr/>
          </p:nvSpPr>
          <p:spPr>
            <a:xfrm>
              <a:off x="16480787" y="5692940"/>
              <a:ext cx="392220"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2"/>
                    <a:pt x="11516" y="18705"/>
                  </a:cubicBezTo>
                  <a:cubicBezTo>
                    <a:pt x="10959" y="18845"/>
                    <a:pt x="10577" y="18705"/>
                    <a:pt x="10369"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7"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6"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8" name="Shape"/>
            <p:cNvSpPr/>
            <p:nvPr/>
          </p:nvSpPr>
          <p:spPr>
            <a:xfrm>
              <a:off x="16831960" y="5044959"/>
              <a:ext cx="384490"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19" name="Shape"/>
            <p:cNvSpPr/>
            <p:nvPr/>
          </p:nvSpPr>
          <p:spPr>
            <a:xfrm>
              <a:off x="16273691" y="5170956"/>
              <a:ext cx="295303"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8"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0"/>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0" name="Shape"/>
            <p:cNvSpPr/>
            <p:nvPr/>
          </p:nvSpPr>
          <p:spPr>
            <a:xfrm>
              <a:off x="16426765" y="5395949"/>
              <a:ext cx="208627" cy="333990"/>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1" name="Shape"/>
            <p:cNvSpPr/>
            <p:nvPr/>
          </p:nvSpPr>
          <p:spPr>
            <a:xfrm>
              <a:off x="16624858" y="5314952"/>
              <a:ext cx="242947" cy="359236"/>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8"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1"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2" name="Shape"/>
            <p:cNvSpPr/>
            <p:nvPr/>
          </p:nvSpPr>
          <p:spPr>
            <a:xfrm>
              <a:off x="16831960" y="5242954"/>
              <a:ext cx="187624"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60"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5" y="21463"/>
                    <a:pt x="76" y="21305"/>
                  </a:cubicBezTo>
                  <a:cubicBezTo>
                    <a:pt x="-18" y="21169"/>
                    <a:pt x="-24" y="20851"/>
                    <a:pt x="55" y="20354"/>
                  </a:cubicBezTo>
                  <a:cubicBezTo>
                    <a:pt x="135" y="19856"/>
                    <a:pt x="261" y="19299"/>
                    <a:pt x="433" y="18682"/>
                  </a:cubicBezTo>
                  <a:cubicBezTo>
                    <a:pt x="605" y="18065"/>
                    <a:pt x="785" y="17460"/>
                    <a:pt x="972" y="16866"/>
                  </a:cubicBezTo>
                  <a:cubicBezTo>
                    <a:pt x="1161" y="16272"/>
                    <a:pt x="1313" y="15774"/>
                    <a:pt x="1434" y="15370"/>
                  </a:cubicBezTo>
                  <a:lnTo>
                    <a:pt x="1680" y="14752"/>
                  </a:lnTo>
                  <a:lnTo>
                    <a:pt x="4365" y="7279"/>
                  </a:lnTo>
                  <a:cubicBezTo>
                    <a:pt x="5269" y="4188"/>
                    <a:pt x="7202"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2" y="3643"/>
                    <a:pt x="15957"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6"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3" name="Shape"/>
            <p:cNvSpPr/>
            <p:nvPr/>
          </p:nvSpPr>
          <p:spPr>
            <a:xfrm>
              <a:off x="19560280" y="5737938"/>
              <a:ext cx="447056" cy="895742"/>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8"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4" name="Shape"/>
            <p:cNvSpPr/>
            <p:nvPr/>
          </p:nvSpPr>
          <p:spPr>
            <a:xfrm>
              <a:off x="20010501" y="5899933"/>
              <a:ext cx="289957" cy="566546"/>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5"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9"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5" name="Shape"/>
            <p:cNvSpPr/>
            <p:nvPr/>
          </p:nvSpPr>
          <p:spPr>
            <a:xfrm>
              <a:off x="20289634" y="5809936"/>
              <a:ext cx="370677"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4"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8"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8"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6" name="Shape"/>
            <p:cNvSpPr/>
            <p:nvPr/>
          </p:nvSpPr>
          <p:spPr>
            <a:xfrm>
              <a:off x="20604790" y="5692940"/>
              <a:ext cx="392220"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2"/>
                    <a:pt x="11516" y="18705"/>
                  </a:cubicBezTo>
                  <a:cubicBezTo>
                    <a:pt x="10959" y="18845"/>
                    <a:pt x="10577" y="18705"/>
                    <a:pt x="10369"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1"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7" y="2154"/>
                    <a:pt x="7728" y="2203"/>
                    <a:pt x="7809" y="2365"/>
                  </a:cubicBezTo>
                  <a:cubicBezTo>
                    <a:pt x="7878" y="2504"/>
                    <a:pt x="7887" y="2633"/>
                    <a:pt x="7835" y="2750"/>
                  </a:cubicBezTo>
                  <a:cubicBezTo>
                    <a:pt x="7497"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7" name="Shape"/>
            <p:cNvSpPr/>
            <p:nvPr/>
          </p:nvSpPr>
          <p:spPr>
            <a:xfrm>
              <a:off x="20955959" y="5044959"/>
              <a:ext cx="384489"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39"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09" y="11259"/>
                    <a:pt x="11959" y="11247"/>
                  </a:cubicBezTo>
                  <a:cubicBezTo>
                    <a:pt x="12208" y="11235"/>
                    <a:pt x="12396" y="11228"/>
                    <a:pt x="12525"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8" name="Shape"/>
            <p:cNvSpPr/>
            <p:nvPr/>
          </p:nvSpPr>
          <p:spPr>
            <a:xfrm>
              <a:off x="20397690" y="5170956"/>
              <a:ext cx="295303"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2" y="11737"/>
                  </a:cubicBezTo>
                  <a:cubicBezTo>
                    <a:pt x="10878"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8"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4" y="3732"/>
                    <a:pt x="16686"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0"/>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29" name="Shape"/>
            <p:cNvSpPr/>
            <p:nvPr/>
          </p:nvSpPr>
          <p:spPr>
            <a:xfrm>
              <a:off x="20550762" y="5395949"/>
              <a:ext cx="208627" cy="333990"/>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2" y="21343"/>
                    <a:pt x="2167" y="20592"/>
                    <a:pt x="957" y="18482"/>
                  </a:cubicBezTo>
                  <a:cubicBezTo>
                    <a:pt x="-114" y="16615"/>
                    <a:pt x="-286" y="14381"/>
                    <a:pt x="442" y="11780"/>
                  </a:cubicBezTo>
                  <a:cubicBezTo>
                    <a:pt x="1170" y="9181"/>
                    <a:pt x="2660" y="6770"/>
                    <a:pt x="4913"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0" name="Shape"/>
            <p:cNvSpPr/>
            <p:nvPr/>
          </p:nvSpPr>
          <p:spPr>
            <a:xfrm>
              <a:off x="20748859" y="5314952"/>
              <a:ext cx="242947" cy="359236"/>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40"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8"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5" y="13500"/>
                  </a:cubicBezTo>
                  <a:cubicBezTo>
                    <a:pt x="10225"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1" name="Shape"/>
            <p:cNvSpPr/>
            <p:nvPr/>
          </p:nvSpPr>
          <p:spPr>
            <a:xfrm>
              <a:off x="20955959" y="5242954"/>
              <a:ext cx="187624"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1" y="16272"/>
                    <a:pt x="1313" y="15774"/>
                    <a:pt x="1434" y="15370"/>
                  </a:cubicBezTo>
                  <a:lnTo>
                    <a:pt x="1680" y="14752"/>
                  </a:lnTo>
                  <a:lnTo>
                    <a:pt x="4364" y="7279"/>
                  </a:lnTo>
                  <a:cubicBezTo>
                    <a:pt x="5269" y="4188"/>
                    <a:pt x="7201"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1" y="3643"/>
                    <a:pt x="15956" y="1477"/>
                  </a:cubicBezTo>
                  <a:cubicBezTo>
                    <a:pt x="16099" y="1324"/>
                    <a:pt x="16472" y="1073"/>
                    <a:pt x="17076" y="721"/>
                  </a:cubicBezTo>
                  <a:cubicBezTo>
                    <a:pt x="17680" y="370"/>
                    <a:pt x="18268" y="142"/>
                    <a:pt x="18843" y="38"/>
                  </a:cubicBezTo>
                  <a:cubicBezTo>
                    <a:pt x="19682" y="-114"/>
                    <a:pt x="20361" y="184"/>
                    <a:pt x="20875" y="930"/>
                  </a:cubicBezTo>
                  <a:cubicBezTo>
                    <a:pt x="21435"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2" name="Circle"/>
            <p:cNvSpPr/>
            <p:nvPr/>
          </p:nvSpPr>
          <p:spPr>
            <a:xfrm>
              <a:off x="17912488" y="5287953"/>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3" name="Shape"/>
            <p:cNvSpPr/>
            <p:nvPr/>
          </p:nvSpPr>
          <p:spPr>
            <a:xfrm>
              <a:off x="18398719" y="5575943"/>
              <a:ext cx="445154" cy="891123"/>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4" name="Shape"/>
            <p:cNvSpPr/>
            <p:nvPr/>
          </p:nvSpPr>
          <p:spPr>
            <a:xfrm>
              <a:off x="18128587" y="5215954"/>
              <a:ext cx="453335"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7"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5" name="Circle"/>
            <p:cNvSpPr/>
            <p:nvPr/>
          </p:nvSpPr>
          <p:spPr>
            <a:xfrm>
              <a:off x="11420337" y="3542007"/>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6" name="Shape"/>
            <p:cNvSpPr/>
            <p:nvPr/>
          </p:nvSpPr>
          <p:spPr>
            <a:xfrm>
              <a:off x="11897568" y="3829998"/>
              <a:ext cx="445154" cy="891124"/>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8"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7" name="Shape"/>
            <p:cNvSpPr/>
            <p:nvPr/>
          </p:nvSpPr>
          <p:spPr>
            <a:xfrm>
              <a:off x="11627437" y="3470009"/>
              <a:ext cx="453335"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8" name="Shape"/>
            <p:cNvSpPr/>
            <p:nvPr/>
          </p:nvSpPr>
          <p:spPr>
            <a:xfrm>
              <a:off x="13230213" y="7483883"/>
              <a:ext cx="447056" cy="895742"/>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3"/>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7"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39" name="Shape"/>
            <p:cNvSpPr/>
            <p:nvPr/>
          </p:nvSpPr>
          <p:spPr>
            <a:xfrm>
              <a:off x="13680431" y="7645878"/>
              <a:ext cx="289957" cy="566545"/>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0" name="Shape"/>
            <p:cNvSpPr/>
            <p:nvPr/>
          </p:nvSpPr>
          <p:spPr>
            <a:xfrm>
              <a:off x="13959568" y="7555880"/>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1"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1" name="Shape"/>
            <p:cNvSpPr/>
            <p:nvPr/>
          </p:nvSpPr>
          <p:spPr>
            <a:xfrm>
              <a:off x="14283727" y="7438884"/>
              <a:ext cx="392220"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2" name="Shape"/>
            <p:cNvSpPr/>
            <p:nvPr/>
          </p:nvSpPr>
          <p:spPr>
            <a:xfrm>
              <a:off x="14634895" y="6790904"/>
              <a:ext cx="384488"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3" name="Shape"/>
            <p:cNvSpPr/>
            <p:nvPr/>
          </p:nvSpPr>
          <p:spPr>
            <a:xfrm>
              <a:off x="14076626" y="6925900"/>
              <a:ext cx="295304"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1"/>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4" name="Shape"/>
            <p:cNvSpPr/>
            <p:nvPr/>
          </p:nvSpPr>
          <p:spPr>
            <a:xfrm>
              <a:off x="14229699" y="7141895"/>
              <a:ext cx="208627" cy="333990"/>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5" name="Shape"/>
            <p:cNvSpPr/>
            <p:nvPr/>
          </p:nvSpPr>
          <p:spPr>
            <a:xfrm>
              <a:off x="14427796" y="7060896"/>
              <a:ext cx="242946" cy="359237"/>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6" name="Shape"/>
            <p:cNvSpPr/>
            <p:nvPr/>
          </p:nvSpPr>
          <p:spPr>
            <a:xfrm>
              <a:off x="14634895" y="6988898"/>
              <a:ext cx="187624"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3"/>
                    <a:pt x="1434" y="15370"/>
                  </a:cubicBezTo>
                  <a:lnTo>
                    <a:pt x="1680" y="14753"/>
                  </a:lnTo>
                  <a:lnTo>
                    <a:pt x="4365" y="7279"/>
                  </a:lnTo>
                  <a:cubicBezTo>
                    <a:pt x="5269" y="4188"/>
                    <a:pt x="7201"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7" name="Circle"/>
            <p:cNvSpPr/>
            <p:nvPr/>
          </p:nvSpPr>
          <p:spPr>
            <a:xfrm>
              <a:off x="15715419" y="7033897"/>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8" name="Shape"/>
            <p:cNvSpPr/>
            <p:nvPr/>
          </p:nvSpPr>
          <p:spPr>
            <a:xfrm>
              <a:off x="16192649" y="7321890"/>
              <a:ext cx="445154" cy="891124"/>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6"/>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49" name="Shape"/>
            <p:cNvSpPr/>
            <p:nvPr/>
          </p:nvSpPr>
          <p:spPr>
            <a:xfrm>
              <a:off x="15922520" y="6961898"/>
              <a:ext cx="453335"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0" name="Shape"/>
            <p:cNvSpPr/>
            <p:nvPr/>
          </p:nvSpPr>
          <p:spPr>
            <a:xfrm>
              <a:off x="17525296" y="7483883"/>
              <a:ext cx="447056" cy="895742"/>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3"/>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6"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8"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1" name="Shape"/>
            <p:cNvSpPr/>
            <p:nvPr/>
          </p:nvSpPr>
          <p:spPr>
            <a:xfrm>
              <a:off x="17975512" y="7645878"/>
              <a:ext cx="289957" cy="566545"/>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2" name="Shape"/>
            <p:cNvSpPr/>
            <p:nvPr/>
          </p:nvSpPr>
          <p:spPr>
            <a:xfrm>
              <a:off x="18254650" y="7555880"/>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8"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3" name="Shape"/>
            <p:cNvSpPr/>
            <p:nvPr/>
          </p:nvSpPr>
          <p:spPr>
            <a:xfrm>
              <a:off x="18578807" y="7438884"/>
              <a:ext cx="392221"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29" y="5445"/>
                    <a:pt x="6432" y="7761"/>
                  </a:cubicBezTo>
                  <a:cubicBezTo>
                    <a:pt x="5835" y="10078"/>
                    <a:pt x="5468" y="11580"/>
                    <a:pt x="5331" y="12267"/>
                  </a:cubicBezTo>
                  <a:cubicBezTo>
                    <a:pt x="5302" y="12431"/>
                    <a:pt x="5305" y="12547"/>
                    <a:pt x="5339"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4" name="Shape"/>
            <p:cNvSpPr/>
            <p:nvPr/>
          </p:nvSpPr>
          <p:spPr>
            <a:xfrm>
              <a:off x="18929978" y="6790904"/>
              <a:ext cx="384489"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7"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5" name="Shape"/>
            <p:cNvSpPr/>
            <p:nvPr/>
          </p:nvSpPr>
          <p:spPr>
            <a:xfrm>
              <a:off x="18371707" y="6925900"/>
              <a:ext cx="295303"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3"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3"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90" y="1715"/>
                  </a:cubicBezTo>
                  <a:cubicBezTo>
                    <a:pt x="19386" y="1944"/>
                    <a:pt x="18994" y="2237"/>
                    <a:pt x="18515" y="2592"/>
                  </a:cubicBezTo>
                  <a:cubicBezTo>
                    <a:pt x="18037" y="2948"/>
                    <a:pt x="17663" y="3222"/>
                    <a:pt x="17396" y="3415"/>
                  </a:cubicBezTo>
                  <a:cubicBezTo>
                    <a:pt x="17212" y="3550"/>
                    <a:pt x="16975" y="3732"/>
                    <a:pt x="16685"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1"/>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6" name="Shape"/>
            <p:cNvSpPr/>
            <p:nvPr/>
          </p:nvSpPr>
          <p:spPr>
            <a:xfrm>
              <a:off x="18524780" y="7141895"/>
              <a:ext cx="208625" cy="333990"/>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1" y="12303"/>
                    <a:pt x="13966"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7" name="Shape"/>
            <p:cNvSpPr/>
            <p:nvPr/>
          </p:nvSpPr>
          <p:spPr>
            <a:xfrm>
              <a:off x="18722876" y="7060896"/>
              <a:ext cx="242947" cy="359237"/>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0"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5" y="13212"/>
                    <a:pt x="9321" y="10880"/>
                    <a:pt x="10843" y="8044"/>
                  </a:cubicBezTo>
                  <a:cubicBezTo>
                    <a:pt x="11759" y="6628"/>
                    <a:pt x="12574" y="4872"/>
                    <a:pt x="13290" y="2775"/>
                  </a:cubicBezTo>
                  <a:cubicBezTo>
                    <a:pt x="13794" y="1380"/>
                    <a:pt x="14952" y="466"/>
                    <a:pt x="16765" y="32"/>
                  </a:cubicBezTo>
                  <a:cubicBezTo>
                    <a:pt x="17073" y="-42"/>
                    <a:pt x="17275" y="14"/>
                    <a:pt x="17372" y="199"/>
                  </a:cubicBezTo>
                  <a:lnTo>
                    <a:pt x="17304"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8" name="Shape"/>
            <p:cNvSpPr/>
            <p:nvPr/>
          </p:nvSpPr>
          <p:spPr>
            <a:xfrm>
              <a:off x="18929978" y="6988898"/>
              <a:ext cx="187623"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0" y="16272"/>
                    <a:pt x="1313" y="15773"/>
                    <a:pt x="1434" y="15370"/>
                  </a:cubicBezTo>
                  <a:lnTo>
                    <a:pt x="1680" y="14753"/>
                  </a:lnTo>
                  <a:lnTo>
                    <a:pt x="4365" y="7279"/>
                  </a:lnTo>
                  <a:cubicBezTo>
                    <a:pt x="5269" y="4188"/>
                    <a:pt x="7202"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59" name="Circle"/>
            <p:cNvSpPr/>
            <p:nvPr/>
          </p:nvSpPr>
          <p:spPr>
            <a:xfrm>
              <a:off x="20010501" y="7033897"/>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0" name="Shape"/>
            <p:cNvSpPr/>
            <p:nvPr/>
          </p:nvSpPr>
          <p:spPr>
            <a:xfrm>
              <a:off x="20487734" y="7321890"/>
              <a:ext cx="445154" cy="891124"/>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6"/>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1" name="Shape"/>
            <p:cNvSpPr/>
            <p:nvPr/>
          </p:nvSpPr>
          <p:spPr>
            <a:xfrm>
              <a:off x="20217604" y="6961898"/>
              <a:ext cx="453337"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2" name="Shape"/>
            <p:cNvSpPr/>
            <p:nvPr/>
          </p:nvSpPr>
          <p:spPr>
            <a:xfrm>
              <a:off x="11231246" y="9229832"/>
              <a:ext cx="447055" cy="895741"/>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7"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3" name="Shape"/>
            <p:cNvSpPr/>
            <p:nvPr/>
          </p:nvSpPr>
          <p:spPr>
            <a:xfrm>
              <a:off x="11681464" y="9391826"/>
              <a:ext cx="289957" cy="566545"/>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30"/>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4" name="Shape"/>
            <p:cNvSpPr/>
            <p:nvPr/>
          </p:nvSpPr>
          <p:spPr>
            <a:xfrm>
              <a:off x="11960599" y="9301827"/>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2"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2"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5" name="Shape"/>
            <p:cNvSpPr/>
            <p:nvPr/>
          </p:nvSpPr>
          <p:spPr>
            <a:xfrm>
              <a:off x="12284756" y="9184833"/>
              <a:ext cx="392220"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2"/>
                    <a:pt x="11516" y="18705"/>
                  </a:cubicBezTo>
                  <a:cubicBezTo>
                    <a:pt x="10959" y="18845"/>
                    <a:pt x="10577" y="18705"/>
                    <a:pt x="10370"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6" name="Shape"/>
            <p:cNvSpPr/>
            <p:nvPr/>
          </p:nvSpPr>
          <p:spPr>
            <a:xfrm>
              <a:off x="12635926" y="8536851"/>
              <a:ext cx="384489"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2"/>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7" name="Shape"/>
            <p:cNvSpPr/>
            <p:nvPr/>
          </p:nvSpPr>
          <p:spPr>
            <a:xfrm>
              <a:off x="12077656" y="8662847"/>
              <a:ext cx="295303"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0"/>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8" name="Shape"/>
            <p:cNvSpPr/>
            <p:nvPr/>
          </p:nvSpPr>
          <p:spPr>
            <a:xfrm>
              <a:off x="12230729" y="8887840"/>
              <a:ext cx="208627" cy="333991"/>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69" name="Shape"/>
            <p:cNvSpPr/>
            <p:nvPr/>
          </p:nvSpPr>
          <p:spPr>
            <a:xfrm>
              <a:off x="12428825" y="8806843"/>
              <a:ext cx="242947" cy="359237"/>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0"/>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5" y="13500"/>
                  </a:cubicBezTo>
                  <a:cubicBezTo>
                    <a:pt x="10225"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0" name="Shape"/>
            <p:cNvSpPr/>
            <p:nvPr/>
          </p:nvSpPr>
          <p:spPr>
            <a:xfrm>
              <a:off x="12635926" y="8734845"/>
              <a:ext cx="187624"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5"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4"/>
                    <a:pt x="1434" y="15370"/>
                  </a:cubicBezTo>
                  <a:lnTo>
                    <a:pt x="1680" y="14753"/>
                  </a:lnTo>
                  <a:lnTo>
                    <a:pt x="4365" y="7279"/>
                  </a:lnTo>
                  <a:cubicBezTo>
                    <a:pt x="5269" y="4188"/>
                    <a:pt x="7202" y="2374"/>
                    <a:pt x="10164" y="1838"/>
                  </a:cubicBezTo>
                  <a:cubicBezTo>
                    <a:pt x="10562" y="1766"/>
                    <a:pt x="10816" y="1810"/>
                    <a:pt x="10925" y="1968"/>
                  </a:cubicBezTo>
                  <a:cubicBezTo>
                    <a:pt x="11065" y="2172"/>
                    <a:pt x="10685"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2" y="3643"/>
                    <a:pt x="15957"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1" name="Circle"/>
            <p:cNvSpPr/>
            <p:nvPr/>
          </p:nvSpPr>
          <p:spPr>
            <a:xfrm>
              <a:off x="13716449" y="8779844"/>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2" name="Shape"/>
            <p:cNvSpPr/>
            <p:nvPr/>
          </p:nvSpPr>
          <p:spPr>
            <a:xfrm>
              <a:off x="14193681" y="9067835"/>
              <a:ext cx="445154" cy="891123"/>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7"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3" name="Shape"/>
            <p:cNvSpPr/>
            <p:nvPr/>
          </p:nvSpPr>
          <p:spPr>
            <a:xfrm>
              <a:off x="13923550" y="8707845"/>
              <a:ext cx="453336"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7"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4" name="Shape"/>
            <p:cNvSpPr/>
            <p:nvPr/>
          </p:nvSpPr>
          <p:spPr>
            <a:xfrm>
              <a:off x="15427280" y="9229832"/>
              <a:ext cx="447057" cy="895741"/>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7"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5" name="Shape"/>
            <p:cNvSpPr/>
            <p:nvPr/>
          </p:nvSpPr>
          <p:spPr>
            <a:xfrm>
              <a:off x="15886503" y="9391826"/>
              <a:ext cx="289957" cy="566545"/>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0"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30"/>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6" name="Shape"/>
            <p:cNvSpPr/>
            <p:nvPr/>
          </p:nvSpPr>
          <p:spPr>
            <a:xfrm>
              <a:off x="16165637" y="9301827"/>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7" name="Shape"/>
            <p:cNvSpPr/>
            <p:nvPr/>
          </p:nvSpPr>
          <p:spPr>
            <a:xfrm>
              <a:off x="16480787" y="9184833"/>
              <a:ext cx="392220"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2"/>
                    <a:pt x="11516" y="18705"/>
                  </a:cubicBezTo>
                  <a:cubicBezTo>
                    <a:pt x="10959" y="18845"/>
                    <a:pt x="10577" y="18705"/>
                    <a:pt x="10369"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7"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6"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8" name="Shape"/>
            <p:cNvSpPr/>
            <p:nvPr/>
          </p:nvSpPr>
          <p:spPr>
            <a:xfrm>
              <a:off x="16831960" y="8536851"/>
              <a:ext cx="384490"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2"/>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79" name="Shape"/>
            <p:cNvSpPr/>
            <p:nvPr/>
          </p:nvSpPr>
          <p:spPr>
            <a:xfrm>
              <a:off x="16273691" y="8662847"/>
              <a:ext cx="295303"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8"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0"/>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0" name="Shape"/>
            <p:cNvSpPr/>
            <p:nvPr/>
          </p:nvSpPr>
          <p:spPr>
            <a:xfrm>
              <a:off x="16426765" y="8887840"/>
              <a:ext cx="208627" cy="333991"/>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1" name="Shape"/>
            <p:cNvSpPr/>
            <p:nvPr/>
          </p:nvSpPr>
          <p:spPr>
            <a:xfrm>
              <a:off x="16624858" y="8806843"/>
              <a:ext cx="242947" cy="359237"/>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8"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0"/>
                    <a:pt x="16981"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2" name="Shape"/>
            <p:cNvSpPr/>
            <p:nvPr/>
          </p:nvSpPr>
          <p:spPr>
            <a:xfrm>
              <a:off x="16831960" y="8734845"/>
              <a:ext cx="187624"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60"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5" y="21463"/>
                    <a:pt x="76" y="21305"/>
                  </a:cubicBezTo>
                  <a:cubicBezTo>
                    <a:pt x="-18" y="21169"/>
                    <a:pt x="-24" y="20851"/>
                    <a:pt x="55" y="20354"/>
                  </a:cubicBezTo>
                  <a:cubicBezTo>
                    <a:pt x="135" y="19856"/>
                    <a:pt x="261" y="19299"/>
                    <a:pt x="433" y="18682"/>
                  </a:cubicBezTo>
                  <a:cubicBezTo>
                    <a:pt x="605" y="18065"/>
                    <a:pt x="785" y="17460"/>
                    <a:pt x="972" y="16866"/>
                  </a:cubicBezTo>
                  <a:cubicBezTo>
                    <a:pt x="1161" y="16272"/>
                    <a:pt x="1313" y="15774"/>
                    <a:pt x="1434" y="15370"/>
                  </a:cubicBezTo>
                  <a:lnTo>
                    <a:pt x="1680" y="14753"/>
                  </a:lnTo>
                  <a:lnTo>
                    <a:pt x="4365" y="7279"/>
                  </a:lnTo>
                  <a:cubicBezTo>
                    <a:pt x="5269" y="4188"/>
                    <a:pt x="7202"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2" y="3643"/>
                    <a:pt x="15957"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6"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3" name="Shape"/>
            <p:cNvSpPr/>
            <p:nvPr/>
          </p:nvSpPr>
          <p:spPr>
            <a:xfrm>
              <a:off x="19560280" y="9229832"/>
              <a:ext cx="447056" cy="895741"/>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1" y="10554"/>
                  </a:cubicBezTo>
                  <a:cubicBezTo>
                    <a:pt x="21210" y="12209"/>
                    <a:pt x="21048"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4" name="Shape"/>
            <p:cNvSpPr/>
            <p:nvPr/>
          </p:nvSpPr>
          <p:spPr>
            <a:xfrm>
              <a:off x="20010501" y="9391826"/>
              <a:ext cx="289957" cy="566545"/>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5"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9"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1"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30"/>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5" name="Shape"/>
            <p:cNvSpPr/>
            <p:nvPr/>
          </p:nvSpPr>
          <p:spPr>
            <a:xfrm>
              <a:off x="20289634" y="9301827"/>
              <a:ext cx="370677"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4"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8" y="14325"/>
                    <a:pt x="8079" y="13725"/>
                  </a:cubicBezTo>
                  <a:cubicBezTo>
                    <a:pt x="8569" y="13125"/>
                    <a:pt x="9301" y="12025"/>
                    <a:pt x="10273" y="10426"/>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8"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6" name="Shape"/>
            <p:cNvSpPr/>
            <p:nvPr/>
          </p:nvSpPr>
          <p:spPr>
            <a:xfrm>
              <a:off x="20604790" y="9184833"/>
              <a:ext cx="392220"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2"/>
                    <a:pt x="11516" y="18705"/>
                  </a:cubicBezTo>
                  <a:cubicBezTo>
                    <a:pt x="10959" y="18845"/>
                    <a:pt x="10577" y="18705"/>
                    <a:pt x="10369"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1"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7" y="2154"/>
                    <a:pt x="7728" y="2203"/>
                    <a:pt x="7809" y="2365"/>
                  </a:cubicBezTo>
                  <a:cubicBezTo>
                    <a:pt x="7878" y="2504"/>
                    <a:pt x="7887" y="2633"/>
                    <a:pt x="7835" y="2750"/>
                  </a:cubicBezTo>
                  <a:cubicBezTo>
                    <a:pt x="7497"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7" name="Shape"/>
            <p:cNvSpPr/>
            <p:nvPr/>
          </p:nvSpPr>
          <p:spPr>
            <a:xfrm>
              <a:off x="20955959" y="8536851"/>
              <a:ext cx="384489"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2"/>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39"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09" y="11259"/>
                    <a:pt x="11959" y="11247"/>
                  </a:cubicBezTo>
                  <a:cubicBezTo>
                    <a:pt x="12208" y="11235"/>
                    <a:pt x="12396" y="11228"/>
                    <a:pt x="12525"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8" name="Shape"/>
            <p:cNvSpPr/>
            <p:nvPr/>
          </p:nvSpPr>
          <p:spPr>
            <a:xfrm>
              <a:off x="20397690" y="8662847"/>
              <a:ext cx="295303"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0"/>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2" y="11737"/>
                  </a:cubicBezTo>
                  <a:cubicBezTo>
                    <a:pt x="10878"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8"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4" y="3732"/>
                    <a:pt x="16686"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0"/>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89" name="Shape"/>
            <p:cNvSpPr/>
            <p:nvPr/>
          </p:nvSpPr>
          <p:spPr>
            <a:xfrm>
              <a:off x="20550762" y="8887840"/>
              <a:ext cx="208627" cy="333991"/>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2" y="21343"/>
                    <a:pt x="2167" y="20592"/>
                    <a:pt x="957" y="18482"/>
                  </a:cubicBezTo>
                  <a:cubicBezTo>
                    <a:pt x="-114" y="16615"/>
                    <a:pt x="-286" y="14381"/>
                    <a:pt x="442" y="11780"/>
                  </a:cubicBezTo>
                  <a:cubicBezTo>
                    <a:pt x="1170" y="9181"/>
                    <a:pt x="2660" y="6770"/>
                    <a:pt x="4913"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0" name="Shape"/>
            <p:cNvSpPr/>
            <p:nvPr/>
          </p:nvSpPr>
          <p:spPr>
            <a:xfrm>
              <a:off x="20748859" y="8806843"/>
              <a:ext cx="242947" cy="359237"/>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40"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8"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0"/>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5" y="13500"/>
                  </a:cubicBezTo>
                  <a:cubicBezTo>
                    <a:pt x="10225"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1" name="Shape"/>
            <p:cNvSpPr/>
            <p:nvPr/>
          </p:nvSpPr>
          <p:spPr>
            <a:xfrm>
              <a:off x="20955959" y="8734845"/>
              <a:ext cx="187624"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1" y="16272"/>
                    <a:pt x="1313" y="15774"/>
                    <a:pt x="1434" y="15370"/>
                  </a:cubicBezTo>
                  <a:lnTo>
                    <a:pt x="1680" y="14753"/>
                  </a:lnTo>
                  <a:lnTo>
                    <a:pt x="4364" y="7279"/>
                  </a:lnTo>
                  <a:cubicBezTo>
                    <a:pt x="5269" y="4188"/>
                    <a:pt x="7201" y="2374"/>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9"/>
                    <a:pt x="13271" y="3643"/>
                    <a:pt x="15956" y="1477"/>
                  </a:cubicBezTo>
                  <a:cubicBezTo>
                    <a:pt x="16099" y="1324"/>
                    <a:pt x="16472" y="1073"/>
                    <a:pt x="17076" y="721"/>
                  </a:cubicBezTo>
                  <a:cubicBezTo>
                    <a:pt x="17680" y="370"/>
                    <a:pt x="18268" y="142"/>
                    <a:pt x="18843" y="38"/>
                  </a:cubicBezTo>
                  <a:cubicBezTo>
                    <a:pt x="19682" y="-114"/>
                    <a:pt x="20361" y="184"/>
                    <a:pt x="20875" y="930"/>
                  </a:cubicBezTo>
                  <a:cubicBezTo>
                    <a:pt x="21435"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2" name="Circle"/>
            <p:cNvSpPr/>
            <p:nvPr/>
          </p:nvSpPr>
          <p:spPr>
            <a:xfrm>
              <a:off x="17912488" y="8779844"/>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3" name="Shape"/>
            <p:cNvSpPr/>
            <p:nvPr/>
          </p:nvSpPr>
          <p:spPr>
            <a:xfrm>
              <a:off x="18398719" y="9067835"/>
              <a:ext cx="445154" cy="891123"/>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4" name="Shape"/>
            <p:cNvSpPr/>
            <p:nvPr/>
          </p:nvSpPr>
          <p:spPr>
            <a:xfrm>
              <a:off x="18128587" y="8707845"/>
              <a:ext cx="453335"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7"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5" name="Circle"/>
            <p:cNvSpPr/>
            <p:nvPr/>
          </p:nvSpPr>
          <p:spPr>
            <a:xfrm>
              <a:off x="11420337" y="7033897"/>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6" name="Shape"/>
            <p:cNvSpPr/>
            <p:nvPr/>
          </p:nvSpPr>
          <p:spPr>
            <a:xfrm>
              <a:off x="11897568" y="7321890"/>
              <a:ext cx="445154" cy="891124"/>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6"/>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8"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7" name="Shape"/>
            <p:cNvSpPr/>
            <p:nvPr/>
          </p:nvSpPr>
          <p:spPr>
            <a:xfrm>
              <a:off x="11627437" y="6961898"/>
              <a:ext cx="453335"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8" name="Shape"/>
            <p:cNvSpPr/>
            <p:nvPr/>
          </p:nvSpPr>
          <p:spPr>
            <a:xfrm>
              <a:off x="13230213" y="10975776"/>
              <a:ext cx="447056" cy="895742"/>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7"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7"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499" name="Shape"/>
            <p:cNvSpPr/>
            <p:nvPr/>
          </p:nvSpPr>
          <p:spPr>
            <a:xfrm>
              <a:off x="13680431" y="11137769"/>
              <a:ext cx="289957" cy="566545"/>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2"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8"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0" name="Shape"/>
            <p:cNvSpPr/>
            <p:nvPr/>
          </p:nvSpPr>
          <p:spPr>
            <a:xfrm>
              <a:off x="13959568" y="11047772"/>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1"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9"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1" name="Shape"/>
            <p:cNvSpPr/>
            <p:nvPr/>
          </p:nvSpPr>
          <p:spPr>
            <a:xfrm>
              <a:off x="14283727" y="10930778"/>
              <a:ext cx="392220"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30" y="5445"/>
                    <a:pt x="6432" y="7761"/>
                  </a:cubicBezTo>
                  <a:cubicBezTo>
                    <a:pt x="5835" y="10078"/>
                    <a:pt x="5468" y="11580"/>
                    <a:pt x="5331" y="12267"/>
                  </a:cubicBezTo>
                  <a:cubicBezTo>
                    <a:pt x="5302" y="12431"/>
                    <a:pt x="5305" y="12547"/>
                    <a:pt x="5340"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2" name="Shape"/>
            <p:cNvSpPr/>
            <p:nvPr/>
          </p:nvSpPr>
          <p:spPr>
            <a:xfrm>
              <a:off x="14634895" y="10282795"/>
              <a:ext cx="384488"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6"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8"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2"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6"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3" name="Shape"/>
            <p:cNvSpPr/>
            <p:nvPr/>
          </p:nvSpPr>
          <p:spPr>
            <a:xfrm>
              <a:off x="14076626" y="10417790"/>
              <a:ext cx="295304"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2"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5" y="11890"/>
                    <a:pt x="7986" y="11866"/>
                  </a:cubicBezTo>
                  <a:cubicBezTo>
                    <a:pt x="8071" y="11852"/>
                    <a:pt x="8149" y="11809"/>
                    <a:pt x="8222"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89" y="1715"/>
                  </a:cubicBezTo>
                  <a:cubicBezTo>
                    <a:pt x="19386" y="1944"/>
                    <a:pt x="18994" y="2237"/>
                    <a:pt x="18515" y="2592"/>
                  </a:cubicBezTo>
                  <a:cubicBezTo>
                    <a:pt x="18037" y="2948"/>
                    <a:pt x="17663" y="3222"/>
                    <a:pt x="17396" y="3415"/>
                  </a:cubicBezTo>
                  <a:cubicBezTo>
                    <a:pt x="17212" y="3550"/>
                    <a:pt x="16975" y="3732"/>
                    <a:pt x="16686" y="3958"/>
                  </a:cubicBezTo>
                  <a:cubicBezTo>
                    <a:pt x="16396" y="4185"/>
                    <a:pt x="15837" y="4677"/>
                    <a:pt x="15009" y="5433"/>
                  </a:cubicBezTo>
                  <a:cubicBezTo>
                    <a:pt x="14180" y="6190"/>
                    <a:pt x="13399" y="6957"/>
                    <a:pt x="12666" y="7734"/>
                  </a:cubicBezTo>
                  <a:cubicBezTo>
                    <a:pt x="11933" y="8512"/>
                    <a:pt x="11155" y="9472"/>
                    <a:pt x="10331" y="10615"/>
                  </a:cubicBezTo>
                  <a:cubicBezTo>
                    <a:pt x="9507" y="11759"/>
                    <a:pt x="8850" y="12871"/>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4" name="Shape"/>
            <p:cNvSpPr/>
            <p:nvPr/>
          </p:nvSpPr>
          <p:spPr>
            <a:xfrm>
              <a:off x="14229699" y="10633784"/>
              <a:ext cx="208627" cy="333991"/>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6" y="1563"/>
                    <a:pt x="13371"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2" y="12303"/>
                    <a:pt x="13967"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5" name="Shape"/>
            <p:cNvSpPr/>
            <p:nvPr/>
          </p:nvSpPr>
          <p:spPr>
            <a:xfrm>
              <a:off x="14427796" y="10552787"/>
              <a:ext cx="242946" cy="359237"/>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1"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9" y="2926"/>
                  </a:cubicBezTo>
                  <a:cubicBezTo>
                    <a:pt x="7578" y="3035"/>
                    <a:pt x="7279" y="3972"/>
                    <a:pt x="6698" y="5737"/>
                  </a:cubicBezTo>
                  <a:cubicBezTo>
                    <a:pt x="6118" y="7502"/>
                    <a:pt x="5689" y="9003"/>
                    <a:pt x="5410" y="10241"/>
                  </a:cubicBezTo>
                  <a:cubicBezTo>
                    <a:pt x="4612" y="13580"/>
                    <a:pt x="4321" y="15458"/>
                    <a:pt x="4539" y="15874"/>
                  </a:cubicBezTo>
                  <a:cubicBezTo>
                    <a:pt x="4623" y="16037"/>
                    <a:pt x="4767" y="16093"/>
                    <a:pt x="4972" y="16044"/>
                  </a:cubicBezTo>
                  <a:cubicBezTo>
                    <a:pt x="5280" y="15970"/>
                    <a:pt x="5702" y="15635"/>
                    <a:pt x="6237" y="15038"/>
                  </a:cubicBezTo>
                  <a:cubicBezTo>
                    <a:pt x="7786" y="13212"/>
                    <a:pt x="9321" y="10880"/>
                    <a:pt x="10843" y="8044"/>
                  </a:cubicBezTo>
                  <a:cubicBezTo>
                    <a:pt x="11759" y="6628"/>
                    <a:pt x="12575" y="4872"/>
                    <a:pt x="13290" y="2775"/>
                  </a:cubicBezTo>
                  <a:cubicBezTo>
                    <a:pt x="13794" y="1380"/>
                    <a:pt x="14952" y="466"/>
                    <a:pt x="16765" y="32"/>
                  </a:cubicBezTo>
                  <a:cubicBezTo>
                    <a:pt x="17073" y="-42"/>
                    <a:pt x="17275" y="14"/>
                    <a:pt x="17372" y="199"/>
                  </a:cubicBezTo>
                  <a:lnTo>
                    <a:pt x="17305"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5"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6" name="Shape"/>
            <p:cNvSpPr/>
            <p:nvPr/>
          </p:nvSpPr>
          <p:spPr>
            <a:xfrm>
              <a:off x="14634895" y="10480791"/>
              <a:ext cx="187624"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3" y="13111"/>
                    <a:pt x="6815" y="14357"/>
                  </a:cubicBezTo>
                  <a:cubicBezTo>
                    <a:pt x="6257"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6" y="20354"/>
                  </a:cubicBezTo>
                  <a:cubicBezTo>
                    <a:pt x="135" y="19856"/>
                    <a:pt x="261" y="19299"/>
                    <a:pt x="433" y="18682"/>
                  </a:cubicBezTo>
                  <a:cubicBezTo>
                    <a:pt x="605" y="18065"/>
                    <a:pt x="785" y="17460"/>
                    <a:pt x="972" y="16866"/>
                  </a:cubicBezTo>
                  <a:cubicBezTo>
                    <a:pt x="1161" y="16272"/>
                    <a:pt x="1313" y="15773"/>
                    <a:pt x="1434" y="15370"/>
                  </a:cubicBezTo>
                  <a:lnTo>
                    <a:pt x="1680" y="14753"/>
                  </a:lnTo>
                  <a:lnTo>
                    <a:pt x="4365" y="7279"/>
                  </a:lnTo>
                  <a:cubicBezTo>
                    <a:pt x="5269" y="4188"/>
                    <a:pt x="7201" y="2375"/>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099" y="1324"/>
                    <a:pt x="16472" y="1073"/>
                    <a:pt x="17076" y="721"/>
                  </a:cubicBezTo>
                  <a:cubicBezTo>
                    <a:pt x="17680" y="370"/>
                    <a:pt x="18268" y="142"/>
                    <a:pt x="18843" y="38"/>
                  </a:cubicBezTo>
                  <a:cubicBezTo>
                    <a:pt x="19682"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7"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7" name="Circle"/>
            <p:cNvSpPr/>
            <p:nvPr/>
          </p:nvSpPr>
          <p:spPr>
            <a:xfrm>
              <a:off x="15715419" y="10525790"/>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8" name="Shape"/>
            <p:cNvSpPr/>
            <p:nvPr/>
          </p:nvSpPr>
          <p:spPr>
            <a:xfrm>
              <a:off x="16192649" y="10813780"/>
              <a:ext cx="445154" cy="891124"/>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5"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8"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2"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09" name="Shape"/>
            <p:cNvSpPr/>
            <p:nvPr/>
          </p:nvSpPr>
          <p:spPr>
            <a:xfrm>
              <a:off x="15922520" y="10453789"/>
              <a:ext cx="453335"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5"/>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0" name="Shape"/>
            <p:cNvSpPr/>
            <p:nvPr/>
          </p:nvSpPr>
          <p:spPr>
            <a:xfrm>
              <a:off x="17525296" y="10975776"/>
              <a:ext cx="447056" cy="895742"/>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4"/>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8"/>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6"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8" y="13934"/>
                    <a:pt x="19594" y="15729"/>
                  </a:cubicBezTo>
                  <a:cubicBezTo>
                    <a:pt x="18141" y="17524"/>
                    <a:pt x="15854" y="18706"/>
                    <a:pt x="12735" y="19276"/>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1" name="Shape"/>
            <p:cNvSpPr/>
            <p:nvPr/>
          </p:nvSpPr>
          <p:spPr>
            <a:xfrm>
              <a:off x="17975512" y="11137769"/>
              <a:ext cx="289957" cy="566545"/>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2" name="Shape"/>
            <p:cNvSpPr/>
            <p:nvPr/>
          </p:nvSpPr>
          <p:spPr>
            <a:xfrm>
              <a:off x="18254650" y="11047772"/>
              <a:ext cx="370676" cy="536788"/>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8"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5"/>
                  </a:cubicBezTo>
                  <a:cubicBezTo>
                    <a:pt x="14648" y="13697"/>
                    <a:pt x="14771" y="13748"/>
                    <a:pt x="14945" y="13706"/>
                  </a:cubicBezTo>
                  <a:cubicBezTo>
                    <a:pt x="15465" y="13580"/>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3" name="Shape"/>
            <p:cNvSpPr/>
            <p:nvPr/>
          </p:nvSpPr>
          <p:spPr>
            <a:xfrm>
              <a:off x="18578807" y="10930778"/>
              <a:ext cx="392221" cy="553261"/>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5"/>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6"/>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29" y="5445"/>
                    <a:pt x="6432" y="7761"/>
                  </a:cubicBezTo>
                  <a:cubicBezTo>
                    <a:pt x="5835" y="10078"/>
                    <a:pt x="5468" y="11580"/>
                    <a:pt x="5331" y="12267"/>
                  </a:cubicBezTo>
                  <a:cubicBezTo>
                    <a:pt x="5302" y="12431"/>
                    <a:pt x="5305" y="12547"/>
                    <a:pt x="5339"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1"/>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4" name="Shape"/>
            <p:cNvSpPr/>
            <p:nvPr/>
          </p:nvSpPr>
          <p:spPr>
            <a:xfrm>
              <a:off x="18929978" y="10282795"/>
              <a:ext cx="384489" cy="1068881"/>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7"/>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3"/>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7"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5" name="Shape"/>
            <p:cNvSpPr/>
            <p:nvPr/>
          </p:nvSpPr>
          <p:spPr>
            <a:xfrm>
              <a:off x="18371707" y="10417790"/>
              <a:ext cx="295303" cy="628816"/>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3" y="13581"/>
                    <a:pt x="4228" y="12099"/>
                    <a:pt x="3431" y="10107"/>
                  </a:cubicBezTo>
                  <a:cubicBezTo>
                    <a:pt x="2634" y="8116"/>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3"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90" y="1715"/>
                  </a:cubicBezTo>
                  <a:cubicBezTo>
                    <a:pt x="19386" y="1944"/>
                    <a:pt x="18994" y="2237"/>
                    <a:pt x="18515" y="2592"/>
                  </a:cubicBezTo>
                  <a:cubicBezTo>
                    <a:pt x="18037" y="2948"/>
                    <a:pt x="17663" y="3222"/>
                    <a:pt x="17396" y="3415"/>
                  </a:cubicBezTo>
                  <a:cubicBezTo>
                    <a:pt x="17212" y="3550"/>
                    <a:pt x="16975" y="3732"/>
                    <a:pt x="16685"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1"/>
                    <a:pt x="8360" y="13951"/>
                  </a:cubicBezTo>
                  <a:cubicBezTo>
                    <a:pt x="7384" y="16498"/>
                    <a:pt x="6736" y="18298"/>
                    <a:pt x="6415" y="19350"/>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6" name="Shape"/>
            <p:cNvSpPr/>
            <p:nvPr/>
          </p:nvSpPr>
          <p:spPr>
            <a:xfrm>
              <a:off x="18524780" y="10633784"/>
              <a:ext cx="208625" cy="333991"/>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1" y="12303"/>
                    <a:pt x="13966"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7" name="Shape"/>
            <p:cNvSpPr/>
            <p:nvPr/>
          </p:nvSpPr>
          <p:spPr>
            <a:xfrm>
              <a:off x="18722876" y="10552787"/>
              <a:ext cx="242947" cy="359237"/>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0"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5" y="13212"/>
                    <a:pt x="9321" y="10880"/>
                    <a:pt x="10843" y="8044"/>
                  </a:cubicBezTo>
                  <a:cubicBezTo>
                    <a:pt x="11759" y="6628"/>
                    <a:pt x="12574" y="4872"/>
                    <a:pt x="13290" y="2775"/>
                  </a:cubicBezTo>
                  <a:cubicBezTo>
                    <a:pt x="13794" y="1380"/>
                    <a:pt x="14952" y="466"/>
                    <a:pt x="16765" y="32"/>
                  </a:cubicBezTo>
                  <a:cubicBezTo>
                    <a:pt x="17073" y="-42"/>
                    <a:pt x="17275" y="14"/>
                    <a:pt x="17372" y="199"/>
                  </a:cubicBezTo>
                  <a:lnTo>
                    <a:pt x="17304"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1"/>
                    <a:pt x="16982"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8" name="Shape"/>
            <p:cNvSpPr/>
            <p:nvPr/>
          </p:nvSpPr>
          <p:spPr>
            <a:xfrm>
              <a:off x="18929978" y="10480791"/>
              <a:ext cx="187623" cy="366589"/>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0" y="16272"/>
                    <a:pt x="1313" y="15773"/>
                    <a:pt x="1434" y="15370"/>
                  </a:cubicBezTo>
                  <a:lnTo>
                    <a:pt x="1680" y="14753"/>
                  </a:lnTo>
                  <a:lnTo>
                    <a:pt x="4365" y="7279"/>
                  </a:lnTo>
                  <a:cubicBezTo>
                    <a:pt x="5269" y="4188"/>
                    <a:pt x="7202" y="2375"/>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1"/>
                    <a:pt x="16628" y="9565"/>
                    <a:pt x="16321" y="9697"/>
                  </a:cubicBezTo>
                  <a:cubicBezTo>
                    <a:pt x="16014" y="9829"/>
                    <a:pt x="15705" y="9923"/>
                    <a:pt x="15396" y="9979"/>
                  </a:cubicBezTo>
                  <a:close/>
                </a:path>
              </a:pathLst>
            </a:custGeom>
            <a:solidFill>
              <a:schemeClr val="accent6"/>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19" name="Circle"/>
            <p:cNvSpPr/>
            <p:nvPr/>
          </p:nvSpPr>
          <p:spPr>
            <a:xfrm>
              <a:off x="20010501" y="10525790"/>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20" name="Shape"/>
            <p:cNvSpPr/>
            <p:nvPr/>
          </p:nvSpPr>
          <p:spPr>
            <a:xfrm>
              <a:off x="20487734" y="10813780"/>
              <a:ext cx="445154" cy="891124"/>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21" name="Shape"/>
            <p:cNvSpPr/>
            <p:nvPr/>
          </p:nvSpPr>
          <p:spPr>
            <a:xfrm>
              <a:off x="20217604" y="10453789"/>
              <a:ext cx="453337"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5"/>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22" name="Circle"/>
            <p:cNvSpPr/>
            <p:nvPr/>
          </p:nvSpPr>
          <p:spPr>
            <a:xfrm>
              <a:off x="11420337" y="10525790"/>
              <a:ext cx="1107418" cy="1106846"/>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23" name="Shape"/>
            <p:cNvSpPr/>
            <p:nvPr/>
          </p:nvSpPr>
          <p:spPr>
            <a:xfrm>
              <a:off x="11897568" y="10813780"/>
              <a:ext cx="445154" cy="891124"/>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8"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8"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7"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4"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24" name="Shape"/>
            <p:cNvSpPr/>
            <p:nvPr/>
          </p:nvSpPr>
          <p:spPr>
            <a:xfrm>
              <a:off x="11627437" y="10453788"/>
              <a:ext cx="453335" cy="967082"/>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5"/>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5"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grpSp>
      <p:sp>
        <p:nvSpPr>
          <p:cNvPr id="526" name="By repeating the logo and brand name we’ve created unique pattern that are directly related to our brand.…"/>
          <p:cNvSpPr/>
          <p:nvPr/>
        </p:nvSpPr>
        <p:spPr>
          <a:xfrm>
            <a:off x="1306763" y="4895870"/>
            <a:ext cx="5956301" cy="51689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By repeating the logo and brand name we’ve created unique pattern that are directly related to our brand. </a:t>
            </a:r>
          </a:p>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Used in combination with our logos, colors and fonts - these pattern can achieve an original look for Your Brand across many different forms of media and environments. </a:t>
            </a:r>
          </a:p>
        </p:txBody>
      </p:sp>
    </p:spTree>
  </p:cSld>
  <p:clrMapOvr>
    <a:masterClrMapping/>
  </p:clrMapOvr>
  <p:transition spd="med">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CONTENT"/>
          <p:cNvSpPr/>
          <p:nvPr/>
        </p:nvSpPr>
        <p:spPr>
          <a:xfrm>
            <a:off x="1332163" y="1123970"/>
            <a:ext cx="79248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CONTENT</a:t>
            </a:r>
          </a:p>
        </p:txBody>
      </p:sp>
      <p:sp>
        <p:nvSpPr>
          <p:cNvPr id="51" name="01 • Logo"/>
          <p:cNvSpPr/>
          <p:nvPr/>
        </p:nvSpPr>
        <p:spPr>
          <a:xfrm>
            <a:off x="10057063" y="2622570"/>
            <a:ext cx="47879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01 • Logo</a:t>
            </a:r>
          </a:p>
        </p:txBody>
      </p:sp>
      <p:sp>
        <p:nvSpPr>
          <p:cNvPr id="52" name="03 • typography"/>
          <p:cNvSpPr/>
          <p:nvPr/>
        </p:nvSpPr>
        <p:spPr>
          <a:xfrm>
            <a:off x="10057063" y="10788670"/>
            <a:ext cx="47879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03 • typography</a:t>
            </a:r>
          </a:p>
        </p:txBody>
      </p:sp>
      <p:sp>
        <p:nvSpPr>
          <p:cNvPr id="53" name="02 • Brand colors"/>
          <p:cNvSpPr/>
          <p:nvPr/>
        </p:nvSpPr>
        <p:spPr>
          <a:xfrm>
            <a:off x="10057063" y="9353570"/>
            <a:ext cx="47879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02 • Brand colors</a:t>
            </a:r>
          </a:p>
        </p:txBody>
      </p:sp>
      <p:sp>
        <p:nvSpPr>
          <p:cNvPr id="54" name="Brand Logo"/>
          <p:cNvSpPr/>
          <p:nvPr/>
        </p:nvSpPr>
        <p:spPr>
          <a:xfrm>
            <a:off x="10057063" y="32956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Brand Logo</a:t>
            </a:r>
          </a:p>
        </p:txBody>
      </p:sp>
      <p:sp>
        <p:nvSpPr>
          <p:cNvPr id="55" name="Safe Area"/>
          <p:cNvSpPr/>
          <p:nvPr/>
        </p:nvSpPr>
        <p:spPr>
          <a:xfrm>
            <a:off x="10057063" y="40576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Safe Area</a:t>
            </a:r>
          </a:p>
        </p:txBody>
      </p:sp>
      <p:sp>
        <p:nvSpPr>
          <p:cNvPr id="56" name="Logo Variations"/>
          <p:cNvSpPr/>
          <p:nvPr/>
        </p:nvSpPr>
        <p:spPr>
          <a:xfrm>
            <a:off x="10057063" y="48196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Logo Variations</a:t>
            </a:r>
          </a:p>
        </p:txBody>
      </p:sp>
      <p:sp>
        <p:nvSpPr>
          <p:cNvPr id="57" name="Logo Sizes"/>
          <p:cNvSpPr/>
          <p:nvPr/>
        </p:nvSpPr>
        <p:spPr>
          <a:xfrm>
            <a:off x="10057063" y="55435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Logo Sizes</a:t>
            </a:r>
          </a:p>
        </p:txBody>
      </p:sp>
      <p:sp>
        <p:nvSpPr>
          <p:cNvPr id="58" name="Incorrect Use"/>
          <p:cNvSpPr/>
          <p:nvPr/>
        </p:nvSpPr>
        <p:spPr>
          <a:xfrm>
            <a:off x="10057063" y="70675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Incorrect Use</a:t>
            </a:r>
          </a:p>
        </p:txBody>
      </p:sp>
      <p:sp>
        <p:nvSpPr>
          <p:cNvPr id="59" name="Minimum Size"/>
          <p:cNvSpPr/>
          <p:nvPr/>
        </p:nvSpPr>
        <p:spPr>
          <a:xfrm>
            <a:off x="10057063" y="63055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Minimum Size</a:t>
            </a:r>
          </a:p>
        </p:txBody>
      </p:sp>
      <p:sp>
        <p:nvSpPr>
          <p:cNvPr id="60" name="Color Palette"/>
          <p:cNvSpPr/>
          <p:nvPr/>
        </p:nvSpPr>
        <p:spPr>
          <a:xfrm>
            <a:off x="10057063" y="100139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Color Palette</a:t>
            </a:r>
          </a:p>
        </p:txBody>
      </p:sp>
      <p:sp>
        <p:nvSpPr>
          <p:cNvPr id="61" name="Typefaces"/>
          <p:cNvSpPr/>
          <p:nvPr/>
        </p:nvSpPr>
        <p:spPr>
          <a:xfrm>
            <a:off x="10057063" y="114744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Typefaces</a:t>
            </a:r>
          </a:p>
        </p:txBody>
      </p:sp>
      <p:sp>
        <p:nvSpPr>
          <p:cNvPr id="62" name="Logo Positioning"/>
          <p:cNvSpPr/>
          <p:nvPr/>
        </p:nvSpPr>
        <p:spPr>
          <a:xfrm>
            <a:off x="10057063" y="78295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Logo Positioning</a:t>
            </a:r>
          </a:p>
        </p:txBody>
      </p:sp>
      <p:sp>
        <p:nvSpPr>
          <p:cNvPr id="63" name="Brand Pattern"/>
          <p:cNvSpPr/>
          <p:nvPr/>
        </p:nvSpPr>
        <p:spPr>
          <a:xfrm>
            <a:off x="17207163" y="32956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Brand Pattern</a:t>
            </a:r>
          </a:p>
        </p:txBody>
      </p:sp>
      <p:sp>
        <p:nvSpPr>
          <p:cNvPr id="64" name="Photography"/>
          <p:cNvSpPr/>
          <p:nvPr/>
        </p:nvSpPr>
        <p:spPr>
          <a:xfrm>
            <a:off x="17207163" y="40576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Photography</a:t>
            </a:r>
          </a:p>
        </p:txBody>
      </p:sp>
      <p:sp>
        <p:nvSpPr>
          <p:cNvPr id="65" name="Letterhead"/>
          <p:cNvSpPr/>
          <p:nvPr/>
        </p:nvSpPr>
        <p:spPr>
          <a:xfrm>
            <a:off x="17207163" y="55435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Letterhead</a:t>
            </a:r>
          </a:p>
        </p:txBody>
      </p:sp>
      <p:sp>
        <p:nvSpPr>
          <p:cNvPr id="66" name="Business Card"/>
          <p:cNvSpPr/>
          <p:nvPr/>
        </p:nvSpPr>
        <p:spPr>
          <a:xfrm>
            <a:off x="17207163" y="70675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Business Card</a:t>
            </a:r>
          </a:p>
        </p:txBody>
      </p:sp>
      <p:sp>
        <p:nvSpPr>
          <p:cNvPr id="67" name="Envelope"/>
          <p:cNvSpPr/>
          <p:nvPr/>
        </p:nvSpPr>
        <p:spPr>
          <a:xfrm>
            <a:off x="17207163" y="63055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Envelope</a:t>
            </a:r>
          </a:p>
        </p:txBody>
      </p:sp>
      <p:sp>
        <p:nvSpPr>
          <p:cNvPr id="68" name="Shopping Bag"/>
          <p:cNvSpPr/>
          <p:nvPr/>
        </p:nvSpPr>
        <p:spPr>
          <a:xfrm>
            <a:off x="17207163" y="78295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Shopping Bag</a:t>
            </a:r>
          </a:p>
        </p:txBody>
      </p:sp>
      <p:sp>
        <p:nvSpPr>
          <p:cNvPr id="69" name="Coffee Cup"/>
          <p:cNvSpPr/>
          <p:nvPr/>
        </p:nvSpPr>
        <p:spPr>
          <a:xfrm>
            <a:off x="17207163" y="85788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Coffee Cup</a:t>
            </a:r>
          </a:p>
        </p:txBody>
      </p:sp>
      <p:sp>
        <p:nvSpPr>
          <p:cNvPr id="70" name="04 • DESIGN ELEMENTS"/>
          <p:cNvSpPr/>
          <p:nvPr/>
        </p:nvSpPr>
        <p:spPr>
          <a:xfrm>
            <a:off x="17207163" y="2622570"/>
            <a:ext cx="5181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04 • DESIGN ELEMENTS</a:t>
            </a:r>
          </a:p>
        </p:txBody>
      </p:sp>
      <p:sp>
        <p:nvSpPr>
          <p:cNvPr id="71" name="05 • STATIONERY"/>
          <p:cNvSpPr/>
          <p:nvPr/>
        </p:nvSpPr>
        <p:spPr>
          <a:xfrm>
            <a:off x="17207163" y="4870470"/>
            <a:ext cx="5181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05 • STATIONERY</a:t>
            </a:r>
          </a:p>
        </p:txBody>
      </p:sp>
      <p:sp>
        <p:nvSpPr>
          <p:cNvPr id="72" name="06 • WEB"/>
          <p:cNvSpPr/>
          <p:nvPr/>
        </p:nvSpPr>
        <p:spPr>
          <a:xfrm>
            <a:off x="17207163" y="9353570"/>
            <a:ext cx="5181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06 • WEB</a:t>
            </a:r>
          </a:p>
        </p:txBody>
      </p:sp>
      <p:sp>
        <p:nvSpPr>
          <p:cNvPr id="73" name="Social Media"/>
          <p:cNvSpPr/>
          <p:nvPr/>
        </p:nvSpPr>
        <p:spPr>
          <a:xfrm>
            <a:off x="17207163" y="100139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Social Media</a:t>
            </a:r>
          </a:p>
        </p:txBody>
      </p:sp>
      <p:sp>
        <p:nvSpPr>
          <p:cNvPr id="74" name="Website Example"/>
          <p:cNvSpPr/>
          <p:nvPr/>
        </p:nvSpPr>
        <p:spPr>
          <a:xfrm>
            <a:off x="17207163" y="107378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Website Example</a:t>
            </a:r>
          </a:p>
        </p:txBody>
      </p:sp>
      <p:sp>
        <p:nvSpPr>
          <p:cNvPr id="75" name="Application"/>
          <p:cNvSpPr/>
          <p:nvPr/>
        </p:nvSpPr>
        <p:spPr>
          <a:xfrm>
            <a:off x="17207163" y="114744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Application</a:t>
            </a:r>
          </a:p>
        </p:txBody>
      </p:sp>
      <p:sp>
        <p:nvSpPr>
          <p:cNvPr id="76" name="Logo Third Party"/>
          <p:cNvSpPr/>
          <p:nvPr/>
        </p:nvSpPr>
        <p:spPr>
          <a:xfrm>
            <a:off x="10057063" y="8578870"/>
            <a:ext cx="44831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Logo Third Party</a:t>
            </a:r>
          </a:p>
        </p:txBody>
      </p:sp>
    </p:spTree>
  </p:cSld>
  <p:clrMapOvr>
    <a:masterClrMapping/>
  </p:clrMapOvr>
  <p:transition spd="med">
    <p:push/>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FE8F4EBA-6F4C-C941-A72C-BB7F82D43CDE}"/>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97288F76-A2D4-454D-8167-08D4B614183A}"/>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EAC2C56E-2CDD-224D-A7EF-3E96AAEDEE6A}"/>
              </a:ext>
            </a:extLst>
          </p:cNvPr>
          <p:cNvSpPr>
            <a:spLocks noGrp="1"/>
          </p:cNvSpPr>
          <p:nvPr>
            <p:ph type="pic" sz="quarter" idx="13"/>
          </p:nvPr>
        </p:nvSpPr>
        <p:spPr/>
      </p:sp>
      <p:sp>
        <p:nvSpPr>
          <p:cNvPr id="4" name="Picture Placeholder 3">
            <a:extLst>
              <a:ext uri="{FF2B5EF4-FFF2-40B4-BE49-F238E27FC236}">
                <a16:creationId xmlns:a16="http://schemas.microsoft.com/office/drawing/2014/main" id="{09F6DF30-50A4-CC4E-9F22-ACF131FF20DE}"/>
              </a:ext>
            </a:extLst>
          </p:cNvPr>
          <p:cNvSpPr>
            <a:spLocks noGrp="1"/>
          </p:cNvSpPr>
          <p:nvPr>
            <p:ph type="pic" sz="quarter" idx="12"/>
          </p:nvPr>
        </p:nvSpPr>
        <p:spPr/>
      </p:sp>
      <p:sp>
        <p:nvSpPr>
          <p:cNvPr id="528" name="04 • photography"/>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a:solidFill>
                  <a:schemeClr val="bg2"/>
                </a:solidFill>
              </a:rPr>
              <a:t>04 • photography</a:t>
            </a:r>
          </a:p>
        </p:txBody>
      </p:sp>
      <p:sp>
        <p:nvSpPr>
          <p:cNvPr id="533" name="Our brand photographs can be used to inspire potential consumer and accent brand philosophy."/>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Our brand photographs can be used to inspire potential consumer and accent brand philosophy.</a:t>
            </a:r>
          </a:p>
        </p:txBody>
      </p:sp>
    </p:spTree>
  </p:cSld>
  <p:clrMapOvr>
    <a:masterClrMapping/>
  </p:clrMapOvr>
  <p:transition spd="med">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9CFD5C33-5102-724A-9349-9CE68F882015}"/>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5356B49C-F806-594C-A9D2-1B5BF1BA9D46}"/>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7EF5AD1F-DBF1-C744-A4B8-D7AAFEFDEBD0}"/>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48AC0488-4275-F649-A278-1A226E5338E2}"/>
              </a:ext>
            </a:extLst>
          </p:cNvPr>
          <p:cNvSpPr>
            <a:spLocks noGrp="1"/>
          </p:cNvSpPr>
          <p:nvPr>
            <p:ph type="pic" sz="quarter" idx="13"/>
          </p:nvPr>
        </p:nvSpPr>
        <p:spPr/>
      </p:sp>
      <p:sp>
        <p:nvSpPr>
          <p:cNvPr id="535" name="04 • photography"/>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04 • photography</a:t>
            </a:r>
          </a:p>
        </p:txBody>
      </p:sp>
      <p:sp>
        <p:nvSpPr>
          <p:cNvPr id="540" name="Our brand photographs can be used to inspire potential consumer and accent brand philosophy."/>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a:solidFill>
                  <a:schemeClr val="bg2"/>
                </a:solidFill>
              </a:rPr>
              <a:t>Our brand photographs can be used to inspire potential consumer and accent brand philosophy.</a:t>
            </a:r>
          </a:p>
        </p:txBody>
      </p:sp>
    </p:spTree>
  </p:cSld>
  <p:clrMapOvr>
    <a:masterClrMapping/>
  </p:clrMapOvr>
  <p:transition spd="med">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Stationary"/>
          <p:cNvSpPr/>
          <p:nvPr/>
        </p:nvSpPr>
        <p:spPr>
          <a:xfrm>
            <a:off x="12990763" y="5988070"/>
            <a:ext cx="101600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4000" b="1" cap="all">
                <a:solidFill>
                  <a:srgbClr val="515151"/>
                </a:solidFill>
                <a:uFill>
                  <a:solidFill>
                    <a:srgbClr val="515151"/>
                  </a:solidFill>
                </a:uFill>
                <a:latin typeface="Ubuntu"/>
                <a:ea typeface="Ubuntu"/>
                <a:cs typeface="Ubuntu"/>
                <a:sym typeface="Ubuntu"/>
              </a:defRPr>
            </a:lvl1pPr>
          </a:lstStyle>
          <a:p>
            <a:r>
              <a:rPr>
                <a:solidFill>
                  <a:schemeClr val="tx1"/>
                </a:solidFill>
              </a:rPr>
              <a:t>Stationary </a:t>
            </a:r>
          </a:p>
        </p:txBody>
      </p:sp>
      <p:sp>
        <p:nvSpPr>
          <p:cNvPr id="543" name="05"/>
          <p:cNvSpPr/>
          <p:nvPr/>
        </p:nvSpPr>
        <p:spPr>
          <a:xfrm>
            <a:off x="9815763" y="5988070"/>
            <a:ext cx="15621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r" defTabSz="952500">
              <a:buClr>
                <a:srgbClr val="E9F6FA"/>
              </a:buClr>
              <a:buFont typeface="Helvetica Neue"/>
              <a:defRPr sz="7200" b="1" cap="all">
                <a:solidFill>
                  <a:srgbClr val="515151"/>
                </a:solidFill>
                <a:uFill>
                  <a:solidFill>
                    <a:srgbClr val="515151"/>
                  </a:solidFill>
                </a:uFill>
                <a:latin typeface="Ubuntu"/>
                <a:ea typeface="Ubuntu"/>
                <a:cs typeface="Ubuntu"/>
                <a:sym typeface="Ubuntu"/>
              </a:defRPr>
            </a:lvl1pPr>
          </a:lstStyle>
          <a:p>
            <a:r>
              <a:rPr>
                <a:solidFill>
                  <a:schemeClr val="tx1"/>
                </a:solidFill>
              </a:rPr>
              <a:t>05</a:t>
            </a:r>
          </a:p>
        </p:txBody>
      </p:sp>
      <p:sp>
        <p:nvSpPr>
          <p:cNvPr id="544" name="Line"/>
          <p:cNvSpPr/>
          <p:nvPr/>
        </p:nvSpPr>
        <p:spPr>
          <a:xfrm>
            <a:off x="12179300" y="5753100"/>
            <a:ext cx="0" cy="2207929"/>
          </a:xfrm>
          <a:prstGeom prst="line">
            <a:avLst/>
          </a:prstGeom>
          <a:ln w="381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Ubuntu" panose="020B0504030602030204" pitchFamily="34" charset="0"/>
            </a:endParaRPr>
          </a:p>
        </p:txBody>
      </p:sp>
    </p:spTree>
  </p:cSld>
  <p:clrMapOvr>
    <a:masterClrMapping/>
  </p:clrMapOvr>
  <p:transition spd="med">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6" name="Letterhead size may vary by region based on local requirements and print restrictions."/>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Letterhead size may vary by region based on local requirements and print restrictions. </a:t>
            </a:r>
          </a:p>
        </p:txBody>
      </p:sp>
      <p:sp>
        <p:nvSpPr>
          <p:cNvPr id="547" name="05 • letterhead"/>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05 • letterhead</a:t>
            </a:r>
          </a:p>
        </p:txBody>
      </p:sp>
      <p:sp>
        <p:nvSpPr>
          <p:cNvPr id="548" name="Shape"/>
          <p:cNvSpPr/>
          <p:nvPr/>
        </p:nvSpPr>
        <p:spPr>
          <a:xfrm>
            <a:off x="13191414" y="2807175"/>
            <a:ext cx="6858001" cy="96520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104" y="21600"/>
                  <a:pt x="2208" y="21600"/>
                  <a:pt x="3312" y="21600"/>
                </a:cubicBezTo>
                <a:cubicBezTo>
                  <a:pt x="8240" y="21600"/>
                  <a:pt x="13169" y="21600"/>
                  <a:pt x="18097" y="21600"/>
                </a:cubicBezTo>
                <a:cubicBezTo>
                  <a:pt x="19265" y="21600"/>
                  <a:pt x="20432" y="21600"/>
                  <a:pt x="21600" y="21600"/>
                </a:cubicBezTo>
                <a:cubicBezTo>
                  <a:pt x="21600" y="20786"/>
                  <a:pt x="21600" y="19973"/>
                  <a:pt x="21600" y="19159"/>
                </a:cubicBezTo>
                <a:cubicBezTo>
                  <a:pt x="21600" y="13514"/>
                  <a:pt x="21600" y="10479"/>
                  <a:pt x="21600" y="4834"/>
                </a:cubicBezTo>
                <a:cubicBezTo>
                  <a:pt x="21600" y="4092"/>
                  <a:pt x="21600" y="742"/>
                  <a:pt x="21600" y="0"/>
                </a:cubicBezTo>
                <a:cubicBezTo>
                  <a:pt x="20432" y="0"/>
                  <a:pt x="19265" y="0"/>
                  <a:pt x="18097" y="0"/>
                </a:cubicBezTo>
                <a:cubicBezTo>
                  <a:pt x="13169" y="0"/>
                  <a:pt x="8240" y="0"/>
                  <a:pt x="3312" y="0"/>
                </a:cubicBezTo>
                <a:cubicBezTo>
                  <a:pt x="2208" y="0"/>
                  <a:pt x="1104" y="0"/>
                  <a:pt x="0" y="0"/>
                </a:cubicBezTo>
                <a:cubicBezTo>
                  <a:pt x="0" y="742"/>
                  <a:pt x="0" y="4092"/>
                  <a:pt x="0" y="4834"/>
                </a:cubicBezTo>
                <a:cubicBezTo>
                  <a:pt x="0" y="10479"/>
                  <a:pt x="0" y="13514"/>
                  <a:pt x="0" y="19159"/>
                </a:cubicBezTo>
                <a:cubicBezTo>
                  <a:pt x="0" y="19973"/>
                  <a:pt x="0" y="20786"/>
                  <a:pt x="0" y="2160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49" name="Circle"/>
          <p:cNvSpPr/>
          <p:nvPr/>
        </p:nvSpPr>
        <p:spPr>
          <a:xfrm>
            <a:off x="13791852" y="3454055"/>
            <a:ext cx="952501" cy="952501"/>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50" name="Shape"/>
          <p:cNvSpPr/>
          <p:nvPr/>
        </p:nvSpPr>
        <p:spPr>
          <a:xfrm>
            <a:off x="13891031" y="3840331"/>
            <a:ext cx="196736" cy="392093"/>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51" name="Shape"/>
          <p:cNvSpPr/>
          <p:nvPr/>
        </p:nvSpPr>
        <p:spPr>
          <a:xfrm>
            <a:off x="14084169" y="3918631"/>
            <a:ext cx="133862" cy="246769"/>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52" name="Shape"/>
          <p:cNvSpPr/>
          <p:nvPr/>
        </p:nvSpPr>
        <p:spPr>
          <a:xfrm>
            <a:off x="14209448" y="3882091"/>
            <a:ext cx="166967" cy="233738"/>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53" name="Shape"/>
          <p:cNvSpPr/>
          <p:nvPr/>
        </p:nvSpPr>
        <p:spPr>
          <a:xfrm>
            <a:off x="14350388" y="3835111"/>
            <a:ext cx="177930" cy="240448"/>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54" name="Shape"/>
          <p:cNvSpPr/>
          <p:nvPr/>
        </p:nvSpPr>
        <p:spPr>
          <a:xfrm>
            <a:off x="14509597" y="3553234"/>
            <a:ext cx="181091" cy="467292"/>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55" name="Shape"/>
          <p:cNvSpPr/>
          <p:nvPr/>
        </p:nvSpPr>
        <p:spPr>
          <a:xfrm>
            <a:off x="14290358" y="3615873"/>
            <a:ext cx="118665" cy="246715"/>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56" name="Shape"/>
          <p:cNvSpPr/>
          <p:nvPr/>
        </p:nvSpPr>
        <p:spPr>
          <a:xfrm>
            <a:off x="14347778" y="3704612"/>
            <a:ext cx="85004" cy="131581"/>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57" name="Shape"/>
          <p:cNvSpPr/>
          <p:nvPr/>
        </p:nvSpPr>
        <p:spPr>
          <a:xfrm>
            <a:off x="14426077" y="3673292"/>
            <a:ext cx="98984" cy="140598"/>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58" name="Shape"/>
          <p:cNvSpPr/>
          <p:nvPr/>
        </p:nvSpPr>
        <p:spPr>
          <a:xfrm>
            <a:off x="14509597" y="3647193"/>
            <a:ext cx="77955" cy="143707"/>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60" name="Line"/>
          <p:cNvSpPr/>
          <p:nvPr/>
        </p:nvSpPr>
        <p:spPr>
          <a:xfrm>
            <a:off x="17221200" y="3556001"/>
            <a:ext cx="217157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61" name="Line"/>
          <p:cNvSpPr/>
          <p:nvPr/>
        </p:nvSpPr>
        <p:spPr>
          <a:xfrm>
            <a:off x="17221200" y="3924301"/>
            <a:ext cx="217157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62" name="Line"/>
          <p:cNvSpPr/>
          <p:nvPr/>
        </p:nvSpPr>
        <p:spPr>
          <a:xfrm>
            <a:off x="17221200" y="4292601"/>
            <a:ext cx="217157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63" name="Line"/>
          <p:cNvSpPr/>
          <p:nvPr/>
        </p:nvSpPr>
        <p:spPr>
          <a:xfrm>
            <a:off x="15506700" y="5867401"/>
            <a:ext cx="2199409" cy="0"/>
          </a:xfrm>
          <a:prstGeom prst="line">
            <a:avLst/>
          </a:prstGeom>
          <a:ln w="1270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64" name="Line"/>
          <p:cNvSpPr/>
          <p:nvPr/>
        </p:nvSpPr>
        <p:spPr>
          <a:xfrm>
            <a:off x="13846840" y="64516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65" name="Line"/>
          <p:cNvSpPr/>
          <p:nvPr/>
        </p:nvSpPr>
        <p:spPr>
          <a:xfrm>
            <a:off x="13846840" y="69469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66" name="Line"/>
          <p:cNvSpPr/>
          <p:nvPr/>
        </p:nvSpPr>
        <p:spPr>
          <a:xfrm>
            <a:off x="13846840" y="74422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67" name="Line"/>
          <p:cNvSpPr/>
          <p:nvPr/>
        </p:nvSpPr>
        <p:spPr>
          <a:xfrm>
            <a:off x="13846840" y="79375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68" name="Line"/>
          <p:cNvSpPr/>
          <p:nvPr/>
        </p:nvSpPr>
        <p:spPr>
          <a:xfrm>
            <a:off x="13846840" y="84328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69" name="Line"/>
          <p:cNvSpPr/>
          <p:nvPr/>
        </p:nvSpPr>
        <p:spPr>
          <a:xfrm>
            <a:off x="13846840" y="89281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70" name="Line"/>
          <p:cNvSpPr/>
          <p:nvPr/>
        </p:nvSpPr>
        <p:spPr>
          <a:xfrm>
            <a:off x="13846840" y="94234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71" name="Line"/>
          <p:cNvSpPr/>
          <p:nvPr/>
        </p:nvSpPr>
        <p:spPr>
          <a:xfrm>
            <a:off x="13846840" y="99187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72" name="Line"/>
          <p:cNvSpPr/>
          <p:nvPr/>
        </p:nvSpPr>
        <p:spPr>
          <a:xfrm>
            <a:off x="13846840" y="104140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573" name="Line"/>
          <p:cNvSpPr/>
          <p:nvPr/>
        </p:nvSpPr>
        <p:spPr>
          <a:xfrm>
            <a:off x="13846840" y="10909301"/>
            <a:ext cx="5545938" cy="0"/>
          </a:xfrm>
          <a:prstGeom prst="line">
            <a:avLst/>
          </a:prstGeom>
          <a:ln w="635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Tree>
  </p:cSld>
  <p:clrMapOvr>
    <a:masterClrMapping/>
  </p:clrMapOvr>
  <p:transition spd="med">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05 • Envelope"/>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05 • Envelope</a:t>
            </a:r>
          </a:p>
        </p:txBody>
      </p:sp>
      <p:sp>
        <p:nvSpPr>
          <p:cNvPr id="576" name="Shape"/>
          <p:cNvSpPr/>
          <p:nvPr/>
        </p:nvSpPr>
        <p:spPr>
          <a:xfrm>
            <a:off x="12085684" y="2577210"/>
            <a:ext cx="8928099" cy="1789042"/>
          </a:xfrm>
          <a:custGeom>
            <a:avLst/>
            <a:gdLst/>
            <a:ahLst/>
            <a:cxnLst>
              <a:cxn ang="0">
                <a:pos x="wd2" y="hd2"/>
              </a:cxn>
              <a:cxn ang="5400000">
                <a:pos x="wd2" y="hd2"/>
              </a:cxn>
              <a:cxn ang="10800000">
                <a:pos x="wd2" y="hd2"/>
              </a:cxn>
              <a:cxn ang="16200000">
                <a:pos x="wd2" y="hd2"/>
              </a:cxn>
            </a:cxnLst>
            <a:rect l="0" t="0" r="r" b="b"/>
            <a:pathLst>
              <a:path w="21600" h="21600" extrusionOk="0">
                <a:moveTo>
                  <a:pt x="20083" y="0"/>
                </a:moveTo>
                <a:lnTo>
                  <a:pt x="1517" y="0"/>
                </a:lnTo>
                <a:cubicBezTo>
                  <a:pt x="952" y="0"/>
                  <a:pt x="471" y="1467"/>
                  <a:pt x="389" y="3447"/>
                </a:cubicBezTo>
                <a:lnTo>
                  <a:pt x="0" y="12614"/>
                </a:lnTo>
                <a:lnTo>
                  <a:pt x="2139" y="21600"/>
                </a:lnTo>
                <a:lnTo>
                  <a:pt x="18963" y="21600"/>
                </a:lnTo>
                <a:lnTo>
                  <a:pt x="21600" y="12614"/>
                </a:lnTo>
                <a:lnTo>
                  <a:pt x="21211" y="3447"/>
                </a:lnTo>
                <a:cubicBezTo>
                  <a:pt x="21129" y="1467"/>
                  <a:pt x="20648" y="0"/>
                  <a:pt x="20083" y="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77" name="Shape"/>
          <p:cNvSpPr/>
          <p:nvPr/>
        </p:nvSpPr>
        <p:spPr>
          <a:xfrm>
            <a:off x="12085684" y="3617421"/>
            <a:ext cx="8928099" cy="382128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56" y="21600"/>
                  <a:pt x="1711" y="21600"/>
                  <a:pt x="2567" y="21600"/>
                </a:cubicBezTo>
                <a:cubicBezTo>
                  <a:pt x="2822" y="21600"/>
                  <a:pt x="3077" y="21600"/>
                  <a:pt x="3332" y="21600"/>
                </a:cubicBezTo>
                <a:cubicBezTo>
                  <a:pt x="8311" y="21600"/>
                  <a:pt x="13289" y="21600"/>
                  <a:pt x="18268" y="21600"/>
                </a:cubicBezTo>
                <a:cubicBezTo>
                  <a:pt x="18476" y="21600"/>
                  <a:pt x="18684" y="21600"/>
                  <a:pt x="18892" y="21600"/>
                </a:cubicBezTo>
                <a:cubicBezTo>
                  <a:pt x="19794" y="21600"/>
                  <a:pt x="20697" y="21600"/>
                  <a:pt x="21600" y="21600"/>
                </a:cubicBezTo>
                <a:cubicBezTo>
                  <a:pt x="21600" y="20818"/>
                  <a:pt x="21600" y="20036"/>
                  <a:pt x="21600" y="19254"/>
                </a:cubicBezTo>
                <a:cubicBezTo>
                  <a:pt x="21600" y="13286"/>
                  <a:pt x="21600" y="7319"/>
                  <a:pt x="21600" y="1351"/>
                </a:cubicBezTo>
                <a:cubicBezTo>
                  <a:pt x="21600" y="901"/>
                  <a:pt x="21600" y="450"/>
                  <a:pt x="21600" y="0"/>
                </a:cubicBezTo>
                <a:cubicBezTo>
                  <a:pt x="20739" y="236"/>
                  <a:pt x="19877" y="472"/>
                  <a:pt x="19016" y="709"/>
                </a:cubicBezTo>
                <a:cubicBezTo>
                  <a:pt x="18766" y="777"/>
                  <a:pt x="18517" y="845"/>
                  <a:pt x="18268" y="914"/>
                </a:cubicBezTo>
                <a:cubicBezTo>
                  <a:pt x="13289" y="914"/>
                  <a:pt x="8311" y="914"/>
                  <a:pt x="3332" y="914"/>
                </a:cubicBezTo>
                <a:cubicBezTo>
                  <a:pt x="3038" y="833"/>
                  <a:pt x="2743" y="752"/>
                  <a:pt x="2449" y="672"/>
                </a:cubicBezTo>
                <a:cubicBezTo>
                  <a:pt x="1633" y="448"/>
                  <a:pt x="816" y="224"/>
                  <a:pt x="0" y="0"/>
                </a:cubicBezTo>
                <a:cubicBezTo>
                  <a:pt x="0" y="450"/>
                  <a:pt x="0" y="901"/>
                  <a:pt x="0" y="1351"/>
                </a:cubicBezTo>
                <a:cubicBezTo>
                  <a:pt x="0" y="7319"/>
                  <a:pt x="0" y="13286"/>
                  <a:pt x="0" y="19254"/>
                </a:cubicBezTo>
                <a:cubicBezTo>
                  <a:pt x="0" y="20036"/>
                  <a:pt x="0" y="20818"/>
                  <a:pt x="0" y="2160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78" name="Shape"/>
          <p:cNvSpPr/>
          <p:nvPr/>
        </p:nvSpPr>
        <p:spPr>
          <a:xfrm>
            <a:off x="12085684" y="8484126"/>
            <a:ext cx="8928099" cy="382128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856" y="21600"/>
                  <a:pt x="1711" y="21600"/>
                  <a:pt x="2567" y="21600"/>
                </a:cubicBezTo>
                <a:cubicBezTo>
                  <a:pt x="2822" y="21600"/>
                  <a:pt x="3077" y="21600"/>
                  <a:pt x="3332" y="21600"/>
                </a:cubicBezTo>
                <a:cubicBezTo>
                  <a:pt x="8311" y="21600"/>
                  <a:pt x="13289" y="21600"/>
                  <a:pt x="18268" y="21600"/>
                </a:cubicBezTo>
                <a:cubicBezTo>
                  <a:pt x="18476" y="21600"/>
                  <a:pt x="18684" y="21600"/>
                  <a:pt x="18892" y="21600"/>
                </a:cubicBezTo>
                <a:cubicBezTo>
                  <a:pt x="19794" y="21600"/>
                  <a:pt x="20697" y="21600"/>
                  <a:pt x="21600" y="21600"/>
                </a:cubicBezTo>
                <a:cubicBezTo>
                  <a:pt x="21600" y="20818"/>
                  <a:pt x="21600" y="20036"/>
                  <a:pt x="21600" y="19254"/>
                </a:cubicBezTo>
                <a:cubicBezTo>
                  <a:pt x="21600" y="13286"/>
                  <a:pt x="21600" y="7319"/>
                  <a:pt x="21600" y="1351"/>
                </a:cubicBezTo>
                <a:cubicBezTo>
                  <a:pt x="21600" y="901"/>
                  <a:pt x="21600" y="450"/>
                  <a:pt x="21600" y="0"/>
                </a:cubicBezTo>
                <a:cubicBezTo>
                  <a:pt x="20739" y="236"/>
                  <a:pt x="19877" y="472"/>
                  <a:pt x="19016" y="709"/>
                </a:cubicBezTo>
                <a:cubicBezTo>
                  <a:pt x="18766" y="777"/>
                  <a:pt x="18517" y="845"/>
                  <a:pt x="18268" y="914"/>
                </a:cubicBezTo>
                <a:cubicBezTo>
                  <a:pt x="13289" y="914"/>
                  <a:pt x="8311" y="914"/>
                  <a:pt x="3332" y="914"/>
                </a:cubicBezTo>
                <a:cubicBezTo>
                  <a:pt x="3038" y="833"/>
                  <a:pt x="2743" y="752"/>
                  <a:pt x="2449" y="672"/>
                </a:cubicBezTo>
                <a:cubicBezTo>
                  <a:pt x="1633" y="448"/>
                  <a:pt x="816" y="224"/>
                  <a:pt x="0" y="0"/>
                </a:cubicBezTo>
                <a:cubicBezTo>
                  <a:pt x="0" y="450"/>
                  <a:pt x="0" y="901"/>
                  <a:pt x="0" y="1351"/>
                </a:cubicBezTo>
                <a:cubicBezTo>
                  <a:pt x="0" y="7319"/>
                  <a:pt x="0" y="13286"/>
                  <a:pt x="0" y="19254"/>
                </a:cubicBezTo>
                <a:cubicBezTo>
                  <a:pt x="0" y="20036"/>
                  <a:pt x="0" y="20818"/>
                  <a:pt x="0" y="2160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79" name="Shape"/>
          <p:cNvSpPr/>
          <p:nvPr/>
        </p:nvSpPr>
        <p:spPr>
          <a:xfrm>
            <a:off x="12085684" y="8484126"/>
            <a:ext cx="8928099" cy="1044771"/>
          </a:xfrm>
          <a:custGeom>
            <a:avLst/>
            <a:gdLst/>
            <a:ahLst/>
            <a:cxnLst>
              <a:cxn ang="0">
                <a:pos x="wd2" y="hd2"/>
              </a:cxn>
              <a:cxn ang="5400000">
                <a:pos x="wd2" y="hd2"/>
              </a:cxn>
              <a:cxn ang="10800000">
                <a:pos x="wd2" y="hd2"/>
              </a:cxn>
              <a:cxn ang="16200000">
                <a:pos x="wd2" y="hd2"/>
              </a:cxn>
            </a:cxnLst>
            <a:rect l="0" t="0" r="r" b="b"/>
            <a:pathLst>
              <a:path w="21600" h="21600" extrusionOk="0">
                <a:moveTo>
                  <a:pt x="1517" y="21600"/>
                </a:moveTo>
                <a:lnTo>
                  <a:pt x="20083" y="21600"/>
                </a:lnTo>
                <a:cubicBezTo>
                  <a:pt x="20648" y="21600"/>
                  <a:pt x="21129" y="19087"/>
                  <a:pt x="21211" y="15697"/>
                </a:cubicBezTo>
                <a:lnTo>
                  <a:pt x="21600" y="0"/>
                </a:lnTo>
                <a:lnTo>
                  <a:pt x="0" y="0"/>
                </a:lnTo>
                <a:lnTo>
                  <a:pt x="389" y="15697"/>
                </a:lnTo>
                <a:cubicBezTo>
                  <a:pt x="471" y="19087"/>
                  <a:pt x="952" y="21600"/>
                  <a:pt x="1517" y="21600"/>
                </a:cubicBezTo>
                <a:close/>
              </a:path>
            </a:pathLst>
          </a:custGeom>
          <a:solidFill>
            <a:schemeClr val="bg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0" name="Circle"/>
          <p:cNvSpPr/>
          <p:nvPr/>
        </p:nvSpPr>
        <p:spPr>
          <a:xfrm>
            <a:off x="12566302" y="10127905"/>
            <a:ext cx="1346202" cy="1346202"/>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1" name="Shape"/>
          <p:cNvSpPr/>
          <p:nvPr/>
        </p:nvSpPr>
        <p:spPr>
          <a:xfrm>
            <a:off x="12706475" y="10673843"/>
            <a:ext cx="278054" cy="554158"/>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2" name="Shape"/>
          <p:cNvSpPr/>
          <p:nvPr/>
        </p:nvSpPr>
        <p:spPr>
          <a:xfrm>
            <a:off x="12979444" y="10784507"/>
            <a:ext cx="189192" cy="348767"/>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3" name="Shape"/>
          <p:cNvSpPr/>
          <p:nvPr/>
        </p:nvSpPr>
        <p:spPr>
          <a:xfrm>
            <a:off x="13156505" y="10732864"/>
            <a:ext cx="235980" cy="330349"/>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4" name="Shape"/>
          <p:cNvSpPr/>
          <p:nvPr/>
        </p:nvSpPr>
        <p:spPr>
          <a:xfrm>
            <a:off x="13355699" y="10666466"/>
            <a:ext cx="251474" cy="339833"/>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5" name="Shape"/>
          <p:cNvSpPr/>
          <p:nvPr/>
        </p:nvSpPr>
        <p:spPr>
          <a:xfrm>
            <a:off x="13580715" y="10268078"/>
            <a:ext cx="255942" cy="660440"/>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6" name="Shape"/>
          <p:cNvSpPr/>
          <p:nvPr/>
        </p:nvSpPr>
        <p:spPr>
          <a:xfrm>
            <a:off x="13270857" y="10356608"/>
            <a:ext cx="167713" cy="348690"/>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7" name="Shape"/>
          <p:cNvSpPr/>
          <p:nvPr/>
        </p:nvSpPr>
        <p:spPr>
          <a:xfrm>
            <a:off x="13352011" y="10482027"/>
            <a:ext cx="120138" cy="185968"/>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8" name="Shape"/>
          <p:cNvSpPr/>
          <p:nvPr/>
        </p:nvSpPr>
        <p:spPr>
          <a:xfrm>
            <a:off x="13462673" y="10437761"/>
            <a:ext cx="139896" cy="198711"/>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89" name="Shape"/>
          <p:cNvSpPr/>
          <p:nvPr/>
        </p:nvSpPr>
        <p:spPr>
          <a:xfrm>
            <a:off x="13580715" y="10400873"/>
            <a:ext cx="110176" cy="203106"/>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91" name="Circle"/>
          <p:cNvSpPr/>
          <p:nvPr/>
        </p:nvSpPr>
        <p:spPr>
          <a:xfrm>
            <a:off x="12566302" y="4959005"/>
            <a:ext cx="1346202" cy="1346202"/>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92" name="Shape"/>
          <p:cNvSpPr/>
          <p:nvPr/>
        </p:nvSpPr>
        <p:spPr>
          <a:xfrm>
            <a:off x="12706475" y="5504943"/>
            <a:ext cx="278054" cy="554158"/>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93" name="Shape"/>
          <p:cNvSpPr/>
          <p:nvPr/>
        </p:nvSpPr>
        <p:spPr>
          <a:xfrm>
            <a:off x="12979444" y="5615607"/>
            <a:ext cx="189192" cy="348767"/>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94" name="Shape"/>
          <p:cNvSpPr/>
          <p:nvPr/>
        </p:nvSpPr>
        <p:spPr>
          <a:xfrm>
            <a:off x="13156505" y="5563964"/>
            <a:ext cx="235980" cy="330349"/>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95" name="Shape"/>
          <p:cNvSpPr/>
          <p:nvPr/>
        </p:nvSpPr>
        <p:spPr>
          <a:xfrm>
            <a:off x="13355699" y="5497566"/>
            <a:ext cx="251474" cy="339833"/>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96" name="Shape"/>
          <p:cNvSpPr/>
          <p:nvPr/>
        </p:nvSpPr>
        <p:spPr>
          <a:xfrm>
            <a:off x="13580715" y="5099178"/>
            <a:ext cx="255942" cy="660440"/>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97" name="Shape"/>
          <p:cNvSpPr/>
          <p:nvPr/>
        </p:nvSpPr>
        <p:spPr>
          <a:xfrm>
            <a:off x="13270857" y="5187708"/>
            <a:ext cx="167713" cy="348690"/>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98" name="Shape"/>
          <p:cNvSpPr/>
          <p:nvPr/>
        </p:nvSpPr>
        <p:spPr>
          <a:xfrm>
            <a:off x="13352011" y="5313127"/>
            <a:ext cx="120138" cy="185968"/>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599" name="Shape"/>
          <p:cNvSpPr/>
          <p:nvPr/>
        </p:nvSpPr>
        <p:spPr>
          <a:xfrm>
            <a:off x="13462673" y="5268861"/>
            <a:ext cx="139896" cy="198711"/>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00" name="Shape"/>
          <p:cNvSpPr/>
          <p:nvPr/>
        </p:nvSpPr>
        <p:spPr>
          <a:xfrm>
            <a:off x="13580715" y="5231973"/>
            <a:ext cx="110176" cy="203106"/>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02" name="Line"/>
          <p:cNvSpPr/>
          <p:nvPr/>
        </p:nvSpPr>
        <p:spPr>
          <a:xfrm>
            <a:off x="18161000" y="52705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03" name="Line"/>
          <p:cNvSpPr/>
          <p:nvPr/>
        </p:nvSpPr>
        <p:spPr>
          <a:xfrm>
            <a:off x="18161000" y="56388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04" name="Line"/>
          <p:cNvSpPr/>
          <p:nvPr/>
        </p:nvSpPr>
        <p:spPr>
          <a:xfrm>
            <a:off x="18161000" y="60071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05" name="Line"/>
          <p:cNvSpPr/>
          <p:nvPr/>
        </p:nvSpPr>
        <p:spPr>
          <a:xfrm>
            <a:off x="18161000" y="104267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06" name="Line"/>
          <p:cNvSpPr/>
          <p:nvPr/>
        </p:nvSpPr>
        <p:spPr>
          <a:xfrm>
            <a:off x="18161000" y="107950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07" name="Line"/>
          <p:cNvSpPr/>
          <p:nvPr/>
        </p:nvSpPr>
        <p:spPr>
          <a:xfrm>
            <a:off x="18161000" y="111633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08" name="Envelope size may vary by region based on local requirements and print restrictions."/>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Envelope size may vary by region based on local requirements and print restrictions. </a:t>
            </a:r>
          </a:p>
        </p:txBody>
      </p:sp>
    </p:spTree>
  </p:cSld>
  <p:clrMapOvr>
    <a:masterClrMapping/>
  </p:clrMapOvr>
  <p:transition spd="med">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0" name="05 • Business Card"/>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05 • Business Card</a:t>
            </a:r>
          </a:p>
        </p:txBody>
      </p:sp>
      <p:sp>
        <p:nvSpPr>
          <p:cNvPr id="611" name="Shape"/>
          <p:cNvSpPr/>
          <p:nvPr/>
        </p:nvSpPr>
        <p:spPr>
          <a:xfrm>
            <a:off x="13008802" y="2782679"/>
            <a:ext cx="6959604" cy="397762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56" y="21600"/>
                  <a:pt x="1112" y="21600"/>
                  <a:pt x="1669" y="21600"/>
                </a:cubicBezTo>
                <a:cubicBezTo>
                  <a:pt x="7707" y="21600"/>
                  <a:pt x="13744" y="21600"/>
                  <a:pt x="19782" y="21600"/>
                </a:cubicBezTo>
                <a:cubicBezTo>
                  <a:pt x="20388" y="21600"/>
                  <a:pt x="20994" y="21600"/>
                  <a:pt x="21600" y="21600"/>
                </a:cubicBezTo>
                <a:cubicBezTo>
                  <a:pt x="21600" y="20618"/>
                  <a:pt x="21600" y="19636"/>
                  <a:pt x="21600" y="18655"/>
                </a:cubicBezTo>
                <a:cubicBezTo>
                  <a:pt x="21600" y="13068"/>
                  <a:pt x="21600" y="7481"/>
                  <a:pt x="21600" y="1893"/>
                </a:cubicBezTo>
                <a:cubicBezTo>
                  <a:pt x="21600" y="1262"/>
                  <a:pt x="21600" y="631"/>
                  <a:pt x="21600" y="0"/>
                </a:cubicBezTo>
                <a:cubicBezTo>
                  <a:pt x="20994" y="0"/>
                  <a:pt x="20388" y="0"/>
                  <a:pt x="19782" y="0"/>
                </a:cubicBezTo>
                <a:cubicBezTo>
                  <a:pt x="13744" y="0"/>
                  <a:pt x="7707" y="0"/>
                  <a:pt x="1669" y="0"/>
                </a:cubicBezTo>
                <a:cubicBezTo>
                  <a:pt x="1112" y="0"/>
                  <a:pt x="556" y="0"/>
                  <a:pt x="0" y="0"/>
                </a:cubicBezTo>
                <a:cubicBezTo>
                  <a:pt x="0" y="631"/>
                  <a:pt x="0" y="1262"/>
                  <a:pt x="0" y="1893"/>
                </a:cubicBezTo>
                <a:cubicBezTo>
                  <a:pt x="0" y="7481"/>
                  <a:pt x="0" y="13068"/>
                  <a:pt x="0" y="18655"/>
                </a:cubicBezTo>
                <a:cubicBezTo>
                  <a:pt x="0" y="19636"/>
                  <a:pt x="0" y="20618"/>
                  <a:pt x="0" y="2160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12" name="Shape"/>
          <p:cNvSpPr/>
          <p:nvPr/>
        </p:nvSpPr>
        <p:spPr>
          <a:xfrm>
            <a:off x="13008802" y="7809358"/>
            <a:ext cx="6959604" cy="397762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56" y="21600"/>
                  <a:pt x="1112" y="21600"/>
                  <a:pt x="1669" y="21600"/>
                </a:cubicBezTo>
                <a:cubicBezTo>
                  <a:pt x="7707" y="21600"/>
                  <a:pt x="13744" y="21600"/>
                  <a:pt x="19782" y="21600"/>
                </a:cubicBezTo>
                <a:cubicBezTo>
                  <a:pt x="20388" y="21600"/>
                  <a:pt x="20994" y="21600"/>
                  <a:pt x="21600" y="21600"/>
                </a:cubicBezTo>
                <a:cubicBezTo>
                  <a:pt x="21600" y="20618"/>
                  <a:pt x="21600" y="19636"/>
                  <a:pt x="21600" y="18655"/>
                </a:cubicBezTo>
                <a:cubicBezTo>
                  <a:pt x="21600" y="13068"/>
                  <a:pt x="21600" y="7481"/>
                  <a:pt x="21600" y="1894"/>
                </a:cubicBezTo>
                <a:cubicBezTo>
                  <a:pt x="21600" y="1262"/>
                  <a:pt x="21600" y="631"/>
                  <a:pt x="21600" y="0"/>
                </a:cubicBezTo>
                <a:cubicBezTo>
                  <a:pt x="20994" y="0"/>
                  <a:pt x="20388" y="0"/>
                  <a:pt x="19782" y="0"/>
                </a:cubicBezTo>
                <a:cubicBezTo>
                  <a:pt x="13744" y="0"/>
                  <a:pt x="7707" y="0"/>
                  <a:pt x="1669" y="0"/>
                </a:cubicBezTo>
                <a:cubicBezTo>
                  <a:pt x="1112" y="0"/>
                  <a:pt x="556" y="0"/>
                  <a:pt x="0" y="0"/>
                </a:cubicBezTo>
                <a:cubicBezTo>
                  <a:pt x="0" y="631"/>
                  <a:pt x="0" y="1262"/>
                  <a:pt x="0" y="1894"/>
                </a:cubicBezTo>
                <a:cubicBezTo>
                  <a:pt x="0" y="7481"/>
                  <a:pt x="0" y="13068"/>
                  <a:pt x="0" y="18655"/>
                </a:cubicBezTo>
                <a:cubicBezTo>
                  <a:pt x="0" y="19636"/>
                  <a:pt x="0" y="20618"/>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13" name="Circle"/>
          <p:cNvSpPr/>
          <p:nvPr/>
        </p:nvSpPr>
        <p:spPr>
          <a:xfrm>
            <a:off x="13658502" y="3943005"/>
            <a:ext cx="1727201" cy="1727201"/>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14" name="Shape"/>
          <p:cNvSpPr/>
          <p:nvPr/>
        </p:nvSpPr>
        <p:spPr>
          <a:xfrm>
            <a:off x="13838347" y="4643452"/>
            <a:ext cx="356748" cy="710995"/>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799"/>
                </a:cubicBezTo>
                <a:cubicBezTo>
                  <a:pt x="9440" y="19030"/>
                  <a:pt x="10253" y="19069"/>
                  <a:pt x="11169" y="18919"/>
                </a:cubicBezTo>
                <a:cubicBezTo>
                  <a:pt x="12484" y="18702"/>
                  <a:pt x="13595"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15" name="Shape"/>
          <p:cNvSpPr/>
          <p:nvPr/>
        </p:nvSpPr>
        <p:spPr>
          <a:xfrm>
            <a:off x="14188570" y="4785437"/>
            <a:ext cx="242737" cy="447473"/>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16" name="Shape"/>
          <p:cNvSpPr/>
          <p:nvPr/>
        </p:nvSpPr>
        <p:spPr>
          <a:xfrm>
            <a:off x="14415743" y="4719177"/>
            <a:ext cx="302766" cy="423845"/>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17" name="Shape"/>
          <p:cNvSpPr/>
          <p:nvPr/>
        </p:nvSpPr>
        <p:spPr>
          <a:xfrm>
            <a:off x="14671313" y="4633988"/>
            <a:ext cx="322646" cy="436011"/>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18" name="Shape"/>
          <p:cNvSpPr/>
          <p:nvPr/>
        </p:nvSpPr>
        <p:spPr>
          <a:xfrm>
            <a:off x="14960012" y="4122849"/>
            <a:ext cx="328378" cy="847357"/>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6"/>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19" name="Shape"/>
          <p:cNvSpPr/>
          <p:nvPr/>
        </p:nvSpPr>
        <p:spPr>
          <a:xfrm>
            <a:off x="14562460" y="4236436"/>
            <a:ext cx="215178" cy="447375"/>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20" name="Shape"/>
          <p:cNvSpPr/>
          <p:nvPr/>
        </p:nvSpPr>
        <p:spPr>
          <a:xfrm>
            <a:off x="14666582" y="4397349"/>
            <a:ext cx="154138" cy="238600"/>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8"/>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21" name="Shape"/>
          <p:cNvSpPr/>
          <p:nvPr/>
        </p:nvSpPr>
        <p:spPr>
          <a:xfrm>
            <a:off x="14808564" y="4340556"/>
            <a:ext cx="179488" cy="254949"/>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4"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22" name="Shape"/>
          <p:cNvSpPr/>
          <p:nvPr/>
        </p:nvSpPr>
        <p:spPr>
          <a:xfrm>
            <a:off x="14960012" y="4293228"/>
            <a:ext cx="141358" cy="260589"/>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24" name="Line"/>
          <p:cNvSpPr/>
          <p:nvPr/>
        </p:nvSpPr>
        <p:spPr>
          <a:xfrm>
            <a:off x="16901227" y="4483101"/>
            <a:ext cx="2533491" cy="0"/>
          </a:xfrm>
          <a:prstGeom prst="line">
            <a:avLst/>
          </a:prstGeom>
          <a:ln w="1270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grpSp>
        <p:nvGrpSpPr>
          <p:cNvPr id="634" name="Group"/>
          <p:cNvGrpSpPr/>
          <p:nvPr/>
        </p:nvGrpSpPr>
        <p:grpSpPr>
          <a:xfrm>
            <a:off x="15036297" y="8506950"/>
            <a:ext cx="2908301" cy="2590802"/>
            <a:chOff x="0" y="0"/>
            <a:chExt cx="2908299" cy="2590801"/>
          </a:xfrm>
        </p:grpSpPr>
        <p:sp>
          <p:nvSpPr>
            <p:cNvPr id="625" name="Shape"/>
            <p:cNvSpPr/>
            <p:nvPr/>
          </p:nvSpPr>
          <p:spPr>
            <a:xfrm>
              <a:off x="0" y="1130075"/>
              <a:ext cx="726689" cy="1460727"/>
            </a:xfrm>
            <a:custGeom>
              <a:avLst/>
              <a:gdLst/>
              <a:ahLst/>
              <a:cxnLst>
                <a:cxn ang="0">
                  <a:pos x="wd2" y="hd2"/>
                </a:cxn>
                <a:cxn ang="5400000">
                  <a:pos x="wd2" y="hd2"/>
                </a:cxn>
                <a:cxn ang="10800000">
                  <a:pos x="wd2" y="hd2"/>
                </a:cxn>
                <a:cxn ang="16200000">
                  <a:pos x="wd2" y="hd2"/>
                </a:cxn>
              </a:cxnLst>
              <a:rect l="0" t="0" r="r" b="b"/>
              <a:pathLst>
                <a:path w="20822" h="21557" extrusionOk="0">
                  <a:moveTo>
                    <a:pt x="12735" y="19276"/>
                  </a:moveTo>
                  <a:cubicBezTo>
                    <a:pt x="11202" y="19556"/>
                    <a:pt x="9914" y="19573"/>
                    <a:pt x="8869" y="19327"/>
                  </a:cubicBezTo>
                  <a:cubicBezTo>
                    <a:pt x="7824" y="19081"/>
                    <a:pt x="7066" y="18612"/>
                    <a:pt x="6595" y="17921"/>
                  </a:cubicBezTo>
                  <a:lnTo>
                    <a:pt x="6354" y="17431"/>
                  </a:lnTo>
                  <a:cubicBezTo>
                    <a:pt x="6276" y="17316"/>
                    <a:pt x="6180" y="17269"/>
                    <a:pt x="6069" y="17289"/>
                  </a:cubicBezTo>
                  <a:lnTo>
                    <a:pt x="5877" y="17421"/>
                  </a:lnTo>
                  <a:cubicBezTo>
                    <a:pt x="5602" y="18119"/>
                    <a:pt x="5266" y="18775"/>
                    <a:pt x="4871" y="19389"/>
                  </a:cubicBezTo>
                  <a:cubicBezTo>
                    <a:pt x="4476" y="20004"/>
                    <a:pt x="4152" y="20447"/>
                    <a:pt x="3899" y="20720"/>
                  </a:cubicBezTo>
                  <a:lnTo>
                    <a:pt x="3506" y="21108"/>
                  </a:lnTo>
                  <a:cubicBezTo>
                    <a:pt x="3244" y="21366"/>
                    <a:pt x="3015" y="21513"/>
                    <a:pt x="2820" y="21548"/>
                  </a:cubicBezTo>
                  <a:cubicBezTo>
                    <a:pt x="2625" y="21584"/>
                    <a:pt x="2469" y="21515"/>
                    <a:pt x="2351" y="21343"/>
                  </a:cubicBezTo>
                  <a:cubicBezTo>
                    <a:pt x="2194" y="21112"/>
                    <a:pt x="2142" y="20806"/>
                    <a:pt x="2194" y="20425"/>
                  </a:cubicBezTo>
                  <a:cubicBezTo>
                    <a:pt x="2288" y="19873"/>
                    <a:pt x="2432" y="19131"/>
                    <a:pt x="2625" y="18197"/>
                  </a:cubicBezTo>
                  <a:cubicBezTo>
                    <a:pt x="2817" y="17264"/>
                    <a:pt x="3327" y="15577"/>
                    <a:pt x="4152" y="13136"/>
                  </a:cubicBezTo>
                  <a:cubicBezTo>
                    <a:pt x="4977" y="10695"/>
                    <a:pt x="5903" y="8507"/>
                    <a:pt x="6932" y="6571"/>
                  </a:cubicBezTo>
                  <a:cubicBezTo>
                    <a:pt x="7968" y="4601"/>
                    <a:pt x="8876" y="3222"/>
                    <a:pt x="9652" y="2432"/>
                  </a:cubicBezTo>
                  <a:cubicBezTo>
                    <a:pt x="9923" y="2140"/>
                    <a:pt x="10169" y="1974"/>
                    <a:pt x="10392" y="1933"/>
                  </a:cubicBezTo>
                  <a:cubicBezTo>
                    <a:pt x="10532" y="1908"/>
                    <a:pt x="10641" y="1952"/>
                    <a:pt x="10719" y="2067"/>
                  </a:cubicBezTo>
                  <a:cubicBezTo>
                    <a:pt x="10739" y="2096"/>
                    <a:pt x="10780" y="2202"/>
                    <a:pt x="10842" y="2385"/>
                  </a:cubicBezTo>
                  <a:cubicBezTo>
                    <a:pt x="10984" y="3006"/>
                    <a:pt x="10717" y="4245"/>
                    <a:pt x="10041" y="6100"/>
                  </a:cubicBezTo>
                  <a:cubicBezTo>
                    <a:pt x="8570" y="9638"/>
                    <a:pt x="7674" y="12456"/>
                    <a:pt x="7351" y="14554"/>
                  </a:cubicBezTo>
                  <a:cubicBezTo>
                    <a:pt x="7018" y="15765"/>
                    <a:pt x="7146" y="16801"/>
                    <a:pt x="7735" y="17664"/>
                  </a:cubicBezTo>
                  <a:cubicBezTo>
                    <a:pt x="8069" y="18154"/>
                    <a:pt x="8592" y="18507"/>
                    <a:pt x="9304" y="18725"/>
                  </a:cubicBezTo>
                  <a:cubicBezTo>
                    <a:pt x="10017" y="18943"/>
                    <a:pt x="10818" y="18971"/>
                    <a:pt x="11710" y="18808"/>
                  </a:cubicBezTo>
                  <a:cubicBezTo>
                    <a:pt x="12991" y="18574"/>
                    <a:pt x="14056" y="18080"/>
                    <a:pt x="14905" y="17326"/>
                  </a:cubicBezTo>
                  <a:cubicBezTo>
                    <a:pt x="15753" y="16572"/>
                    <a:pt x="16325" y="15747"/>
                    <a:pt x="16623" y="14851"/>
                  </a:cubicBezTo>
                  <a:cubicBezTo>
                    <a:pt x="16920" y="13956"/>
                    <a:pt x="17054" y="13073"/>
                    <a:pt x="17025" y="12204"/>
                  </a:cubicBezTo>
                  <a:cubicBezTo>
                    <a:pt x="16996" y="11336"/>
                    <a:pt x="16800" y="10635"/>
                    <a:pt x="16437" y="10103"/>
                  </a:cubicBezTo>
                  <a:cubicBezTo>
                    <a:pt x="15563" y="8822"/>
                    <a:pt x="13890" y="8253"/>
                    <a:pt x="11420" y="8397"/>
                  </a:cubicBezTo>
                  <a:cubicBezTo>
                    <a:pt x="11353" y="8345"/>
                    <a:pt x="11300" y="8290"/>
                    <a:pt x="11260" y="8232"/>
                  </a:cubicBezTo>
                  <a:cubicBezTo>
                    <a:pt x="11143" y="8059"/>
                    <a:pt x="11269" y="7923"/>
                    <a:pt x="11639" y="7823"/>
                  </a:cubicBezTo>
                  <a:cubicBezTo>
                    <a:pt x="13784" y="7431"/>
                    <a:pt x="15410" y="6669"/>
                    <a:pt x="16516" y="5536"/>
                  </a:cubicBezTo>
                  <a:cubicBezTo>
                    <a:pt x="17623" y="4403"/>
                    <a:pt x="17808" y="3297"/>
                    <a:pt x="17071" y="2218"/>
                  </a:cubicBezTo>
                  <a:cubicBezTo>
                    <a:pt x="16659" y="1614"/>
                    <a:pt x="15861" y="1156"/>
                    <a:pt x="14679" y="846"/>
                  </a:cubicBezTo>
                  <a:cubicBezTo>
                    <a:pt x="13496" y="537"/>
                    <a:pt x="11735" y="595"/>
                    <a:pt x="9396" y="1022"/>
                  </a:cubicBezTo>
                  <a:cubicBezTo>
                    <a:pt x="6861" y="1486"/>
                    <a:pt x="5059" y="2219"/>
                    <a:pt x="3990" y="3224"/>
                  </a:cubicBezTo>
                  <a:cubicBezTo>
                    <a:pt x="2921" y="4229"/>
                    <a:pt x="2701" y="5191"/>
                    <a:pt x="3330" y="6112"/>
                  </a:cubicBezTo>
                  <a:cubicBezTo>
                    <a:pt x="3506" y="6371"/>
                    <a:pt x="3766" y="6591"/>
                    <a:pt x="4108" y="6771"/>
                  </a:cubicBezTo>
                  <a:cubicBezTo>
                    <a:pt x="4298" y="6866"/>
                    <a:pt x="4418" y="6949"/>
                    <a:pt x="4467" y="7021"/>
                  </a:cubicBezTo>
                  <a:cubicBezTo>
                    <a:pt x="4526" y="7107"/>
                    <a:pt x="4472" y="7166"/>
                    <a:pt x="4304" y="7196"/>
                  </a:cubicBezTo>
                  <a:cubicBezTo>
                    <a:pt x="4165" y="7222"/>
                    <a:pt x="4030" y="7231"/>
                    <a:pt x="3899" y="7222"/>
                  </a:cubicBezTo>
                  <a:cubicBezTo>
                    <a:pt x="3674" y="7214"/>
                    <a:pt x="3398" y="7200"/>
                    <a:pt x="3071" y="7179"/>
                  </a:cubicBezTo>
                  <a:cubicBezTo>
                    <a:pt x="2743" y="7158"/>
                    <a:pt x="2251" y="7046"/>
                    <a:pt x="1595" y="6842"/>
                  </a:cubicBezTo>
                  <a:cubicBezTo>
                    <a:pt x="939" y="6638"/>
                    <a:pt x="494" y="6363"/>
                    <a:pt x="258" y="6018"/>
                  </a:cubicBezTo>
                  <a:cubicBezTo>
                    <a:pt x="-390" y="5068"/>
                    <a:pt x="181" y="4045"/>
                    <a:pt x="1971" y="2949"/>
                  </a:cubicBezTo>
                  <a:cubicBezTo>
                    <a:pt x="3760" y="1854"/>
                    <a:pt x="6256" y="1013"/>
                    <a:pt x="9460" y="428"/>
                  </a:cubicBezTo>
                  <a:cubicBezTo>
                    <a:pt x="9794" y="367"/>
                    <a:pt x="10182" y="305"/>
                    <a:pt x="10623" y="240"/>
                  </a:cubicBezTo>
                  <a:cubicBezTo>
                    <a:pt x="11065" y="176"/>
                    <a:pt x="11812" y="112"/>
                    <a:pt x="12866" y="49"/>
                  </a:cubicBezTo>
                  <a:cubicBezTo>
                    <a:pt x="13919" y="-14"/>
                    <a:pt x="14881" y="-16"/>
                    <a:pt x="15752" y="43"/>
                  </a:cubicBezTo>
                  <a:cubicBezTo>
                    <a:pt x="16622" y="103"/>
                    <a:pt x="17493" y="288"/>
                    <a:pt x="18362" y="598"/>
                  </a:cubicBezTo>
                  <a:cubicBezTo>
                    <a:pt x="19232" y="909"/>
                    <a:pt x="19859" y="1345"/>
                    <a:pt x="20241" y="1906"/>
                  </a:cubicBezTo>
                  <a:cubicBezTo>
                    <a:pt x="20644" y="2496"/>
                    <a:pt x="20743" y="3089"/>
                    <a:pt x="20539" y="3684"/>
                  </a:cubicBezTo>
                  <a:cubicBezTo>
                    <a:pt x="20334" y="4280"/>
                    <a:pt x="19895" y="4830"/>
                    <a:pt x="19220" y="5333"/>
                  </a:cubicBezTo>
                  <a:cubicBezTo>
                    <a:pt x="18546" y="5837"/>
                    <a:pt x="17788" y="6287"/>
                    <a:pt x="16947" y="6684"/>
                  </a:cubicBezTo>
                  <a:cubicBezTo>
                    <a:pt x="16105" y="7080"/>
                    <a:pt x="15194" y="7433"/>
                    <a:pt x="14214" y="7741"/>
                  </a:cubicBezTo>
                  <a:cubicBezTo>
                    <a:pt x="14049" y="7820"/>
                    <a:pt x="13981" y="7881"/>
                    <a:pt x="14010" y="7924"/>
                  </a:cubicBezTo>
                  <a:cubicBezTo>
                    <a:pt x="14030" y="7953"/>
                    <a:pt x="14138" y="7973"/>
                    <a:pt x="14335" y="7986"/>
                  </a:cubicBezTo>
                  <a:cubicBezTo>
                    <a:pt x="14438" y="8000"/>
                    <a:pt x="14588" y="8013"/>
                    <a:pt x="14784" y="8025"/>
                  </a:cubicBezTo>
                  <a:cubicBezTo>
                    <a:pt x="14981" y="8038"/>
                    <a:pt x="15345" y="8101"/>
                    <a:pt x="15876" y="8214"/>
                  </a:cubicBezTo>
                  <a:cubicBezTo>
                    <a:pt x="16408" y="8328"/>
                    <a:pt x="16910" y="8467"/>
                    <a:pt x="17382" y="8631"/>
                  </a:cubicBezTo>
                  <a:cubicBezTo>
                    <a:pt x="17855" y="8796"/>
                    <a:pt x="18349" y="9049"/>
                    <a:pt x="18865" y="9392"/>
                  </a:cubicBezTo>
                  <a:cubicBezTo>
                    <a:pt x="19381" y="9735"/>
                    <a:pt x="19786" y="10122"/>
                    <a:pt x="20080" y="10554"/>
                  </a:cubicBezTo>
                  <a:cubicBezTo>
                    <a:pt x="21210" y="12209"/>
                    <a:pt x="21047" y="13934"/>
                    <a:pt x="19594" y="15729"/>
                  </a:cubicBezTo>
                  <a:cubicBezTo>
                    <a:pt x="18141" y="17524"/>
                    <a:pt x="15854" y="18706"/>
                    <a:pt x="12735" y="1927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26" name="Shape"/>
            <p:cNvSpPr/>
            <p:nvPr/>
          </p:nvSpPr>
          <p:spPr>
            <a:xfrm>
              <a:off x="731827" y="1394246"/>
              <a:ext cx="471326" cy="923891"/>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2"/>
                  </a:cubicBezTo>
                  <a:cubicBezTo>
                    <a:pt x="14679" y="9804"/>
                    <a:pt x="14683" y="9702"/>
                    <a:pt x="14737" y="9564"/>
                  </a:cubicBezTo>
                  <a:cubicBezTo>
                    <a:pt x="15912" y="7010"/>
                    <a:pt x="16234" y="5348"/>
                    <a:pt x="15704" y="4578"/>
                  </a:cubicBezTo>
                  <a:cubicBezTo>
                    <a:pt x="15564" y="4374"/>
                    <a:pt x="15339" y="4301"/>
                    <a:pt x="15030" y="4357"/>
                  </a:cubicBezTo>
                  <a:cubicBezTo>
                    <a:pt x="13704" y="4597"/>
                    <a:pt x="11647" y="6700"/>
                    <a:pt x="8859" y="10666"/>
                  </a:cubicBezTo>
                  <a:cubicBezTo>
                    <a:pt x="8055" y="11881"/>
                    <a:pt x="7373" y="13112"/>
                    <a:pt x="6814" y="14358"/>
                  </a:cubicBezTo>
                  <a:cubicBezTo>
                    <a:pt x="6256" y="15605"/>
                    <a:pt x="5920" y="16544"/>
                    <a:pt x="5808" y="17175"/>
                  </a:cubicBezTo>
                  <a:lnTo>
                    <a:pt x="5550" y="18100"/>
                  </a:lnTo>
                  <a:cubicBezTo>
                    <a:pt x="5394" y="18739"/>
                    <a:pt x="4922" y="19391"/>
                    <a:pt x="4137" y="20055"/>
                  </a:cubicBezTo>
                  <a:cubicBezTo>
                    <a:pt x="3352" y="20719"/>
                    <a:pt x="2361" y="21159"/>
                    <a:pt x="1168" y="21375"/>
                  </a:cubicBezTo>
                  <a:cubicBezTo>
                    <a:pt x="549" y="21487"/>
                    <a:pt x="185" y="21464"/>
                    <a:pt x="76" y="21306"/>
                  </a:cubicBezTo>
                  <a:cubicBezTo>
                    <a:pt x="-18" y="21170"/>
                    <a:pt x="-24" y="20852"/>
                    <a:pt x="55" y="20355"/>
                  </a:cubicBezTo>
                  <a:cubicBezTo>
                    <a:pt x="135" y="19857"/>
                    <a:pt x="261" y="19300"/>
                    <a:pt x="432" y="18683"/>
                  </a:cubicBezTo>
                  <a:cubicBezTo>
                    <a:pt x="605" y="18066"/>
                    <a:pt x="784" y="17461"/>
                    <a:pt x="972" y="16867"/>
                  </a:cubicBezTo>
                  <a:cubicBezTo>
                    <a:pt x="1160" y="16273"/>
                    <a:pt x="1313" y="15774"/>
                    <a:pt x="1433" y="15370"/>
                  </a:cubicBezTo>
                  <a:lnTo>
                    <a:pt x="1679" y="14753"/>
                  </a:lnTo>
                  <a:lnTo>
                    <a:pt x="4364" y="7280"/>
                  </a:lnTo>
                  <a:cubicBezTo>
                    <a:pt x="5268" y="4189"/>
                    <a:pt x="7202" y="2375"/>
                    <a:pt x="10164" y="1839"/>
                  </a:cubicBezTo>
                  <a:cubicBezTo>
                    <a:pt x="10562" y="1767"/>
                    <a:pt x="10815" y="1811"/>
                    <a:pt x="10924" y="1969"/>
                  </a:cubicBezTo>
                  <a:cubicBezTo>
                    <a:pt x="11064" y="2172"/>
                    <a:pt x="10684" y="3190"/>
                    <a:pt x="9781" y="5020"/>
                  </a:cubicBezTo>
                  <a:cubicBezTo>
                    <a:pt x="8879" y="6851"/>
                    <a:pt x="8413" y="7998"/>
                    <a:pt x="8384" y="8461"/>
                  </a:cubicBezTo>
                  <a:cubicBezTo>
                    <a:pt x="8389" y="8613"/>
                    <a:pt x="8400" y="8701"/>
                    <a:pt x="8416" y="8723"/>
                  </a:cubicBezTo>
                  <a:cubicBezTo>
                    <a:pt x="8447" y="8769"/>
                    <a:pt x="8506" y="8783"/>
                    <a:pt x="8595" y="8767"/>
                  </a:cubicBezTo>
                  <a:cubicBezTo>
                    <a:pt x="8683" y="8751"/>
                    <a:pt x="8799" y="8667"/>
                    <a:pt x="8942" y="8513"/>
                  </a:cubicBezTo>
                  <a:cubicBezTo>
                    <a:pt x="10933" y="5989"/>
                    <a:pt x="13271" y="3644"/>
                    <a:pt x="15956" y="1478"/>
                  </a:cubicBezTo>
                  <a:cubicBezTo>
                    <a:pt x="16099" y="1325"/>
                    <a:pt x="16472" y="1073"/>
                    <a:pt x="17076" y="722"/>
                  </a:cubicBezTo>
                  <a:cubicBezTo>
                    <a:pt x="17679" y="371"/>
                    <a:pt x="18268" y="143"/>
                    <a:pt x="18843" y="39"/>
                  </a:cubicBezTo>
                  <a:cubicBezTo>
                    <a:pt x="19683" y="-113"/>
                    <a:pt x="20360" y="184"/>
                    <a:pt x="20875" y="931"/>
                  </a:cubicBezTo>
                  <a:cubicBezTo>
                    <a:pt x="21436" y="1746"/>
                    <a:pt x="21576" y="2816"/>
                    <a:pt x="21294" y="4139"/>
                  </a:cubicBezTo>
                  <a:cubicBezTo>
                    <a:pt x="21012" y="5463"/>
                    <a:pt x="20261" y="6719"/>
                    <a:pt x="19041" y="7907"/>
                  </a:cubicBezTo>
                  <a:lnTo>
                    <a:pt x="18869" y="8091"/>
                  </a:lnTo>
                  <a:cubicBezTo>
                    <a:pt x="18739" y="8191"/>
                    <a:pt x="18602" y="8298"/>
                    <a:pt x="18457" y="8413"/>
                  </a:cubicBezTo>
                  <a:cubicBezTo>
                    <a:pt x="18313" y="8529"/>
                    <a:pt x="18124" y="8671"/>
                    <a:pt x="17893" y="8840"/>
                  </a:cubicBezTo>
                  <a:cubicBezTo>
                    <a:pt x="17662" y="9010"/>
                    <a:pt x="17418" y="9162"/>
                    <a:pt x="17164" y="9297"/>
                  </a:cubicBezTo>
                  <a:cubicBezTo>
                    <a:pt x="16909" y="9432"/>
                    <a:pt x="16628" y="9565"/>
                    <a:pt x="16321" y="9697"/>
                  </a:cubicBezTo>
                  <a:cubicBezTo>
                    <a:pt x="16013" y="9829"/>
                    <a:pt x="15705" y="9923"/>
                    <a:pt x="15396" y="997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27" name="Shape"/>
            <p:cNvSpPr/>
            <p:nvPr/>
          </p:nvSpPr>
          <p:spPr>
            <a:xfrm>
              <a:off x="1185565" y="1247484"/>
              <a:ext cx="602534" cy="875363"/>
            </a:xfrm>
            <a:custGeom>
              <a:avLst/>
              <a:gdLst/>
              <a:ahLst/>
              <a:cxnLst>
                <a:cxn ang="0">
                  <a:pos x="wd2" y="hd2"/>
                </a:cxn>
                <a:cxn ang="5400000">
                  <a:pos x="wd2" y="hd2"/>
                </a:cxn>
                <a:cxn ang="10800000">
                  <a:pos x="wd2" y="hd2"/>
                </a:cxn>
                <a:cxn ang="16200000">
                  <a:pos x="wd2" y="hd2"/>
                </a:cxn>
              </a:cxnLst>
              <a:rect l="0" t="0" r="r" b="b"/>
              <a:pathLst>
                <a:path w="21501" h="21343" extrusionOk="0">
                  <a:moveTo>
                    <a:pt x="15746" y="15035"/>
                  </a:moveTo>
                  <a:cubicBezTo>
                    <a:pt x="13796" y="17540"/>
                    <a:pt x="12283" y="18923"/>
                    <a:pt x="11208" y="19183"/>
                  </a:cubicBezTo>
                  <a:cubicBezTo>
                    <a:pt x="10722" y="19301"/>
                    <a:pt x="10382" y="19169"/>
                    <a:pt x="10186" y="18789"/>
                  </a:cubicBezTo>
                  <a:cubicBezTo>
                    <a:pt x="9942" y="18314"/>
                    <a:pt x="9872" y="17515"/>
                    <a:pt x="9978" y="16393"/>
                  </a:cubicBezTo>
                  <a:cubicBezTo>
                    <a:pt x="10083" y="15272"/>
                    <a:pt x="10259" y="14266"/>
                    <a:pt x="10505" y="13378"/>
                  </a:cubicBezTo>
                  <a:lnTo>
                    <a:pt x="10872" y="12045"/>
                  </a:lnTo>
                  <a:cubicBezTo>
                    <a:pt x="10925" y="11846"/>
                    <a:pt x="10940" y="11722"/>
                    <a:pt x="10915" y="11674"/>
                  </a:cubicBezTo>
                  <a:cubicBezTo>
                    <a:pt x="10891" y="11627"/>
                    <a:pt x="10844" y="11611"/>
                    <a:pt x="10775" y="11628"/>
                  </a:cubicBezTo>
                  <a:cubicBezTo>
                    <a:pt x="10636" y="11662"/>
                    <a:pt x="10443" y="11855"/>
                    <a:pt x="10196" y="12209"/>
                  </a:cubicBezTo>
                  <a:cubicBezTo>
                    <a:pt x="9559" y="13246"/>
                    <a:pt x="8801" y="14372"/>
                    <a:pt x="7925" y="15587"/>
                  </a:cubicBezTo>
                  <a:cubicBezTo>
                    <a:pt x="7047" y="16802"/>
                    <a:pt x="6321" y="17760"/>
                    <a:pt x="5746" y="18462"/>
                  </a:cubicBezTo>
                  <a:lnTo>
                    <a:pt x="4916" y="19465"/>
                  </a:lnTo>
                  <a:cubicBezTo>
                    <a:pt x="3930" y="20506"/>
                    <a:pt x="3073" y="21115"/>
                    <a:pt x="2344" y="21291"/>
                  </a:cubicBezTo>
                  <a:cubicBezTo>
                    <a:pt x="1582" y="21476"/>
                    <a:pt x="991" y="21164"/>
                    <a:pt x="576" y="20356"/>
                  </a:cubicBezTo>
                  <a:cubicBezTo>
                    <a:pt x="368" y="19952"/>
                    <a:pt x="215" y="19294"/>
                    <a:pt x="116" y="18382"/>
                  </a:cubicBezTo>
                  <a:cubicBezTo>
                    <a:pt x="17" y="17470"/>
                    <a:pt x="-19" y="16850"/>
                    <a:pt x="8" y="16523"/>
                  </a:cubicBezTo>
                  <a:cubicBezTo>
                    <a:pt x="121" y="14998"/>
                    <a:pt x="453" y="13461"/>
                    <a:pt x="1001" y="11911"/>
                  </a:cubicBezTo>
                  <a:cubicBezTo>
                    <a:pt x="1550" y="10361"/>
                    <a:pt x="2342" y="8812"/>
                    <a:pt x="3380" y="7263"/>
                  </a:cubicBezTo>
                  <a:cubicBezTo>
                    <a:pt x="4417" y="5715"/>
                    <a:pt x="5836" y="4322"/>
                    <a:pt x="7638" y="3083"/>
                  </a:cubicBezTo>
                  <a:cubicBezTo>
                    <a:pt x="9438" y="1844"/>
                    <a:pt x="11501" y="943"/>
                    <a:pt x="13825" y="380"/>
                  </a:cubicBezTo>
                  <a:cubicBezTo>
                    <a:pt x="15768" y="-91"/>
                    <a:pt x="16843" y="-124"/>
                    <a:pt x="17051" y="280"/>
                  </a:cubicBezTo>
                  <a:cubicBezTo>
                    <a:pt x="17174" y="518"/>
                    <a:pt x="16800" y="742"/>
                    <a:pt x="15934" y="952"/>
                  </a:cubicBezTo>
                  <a:cubicBezTo>
                    <a:pt x="12742" y="1726"/>
                    <a:pt x="10230" y="3384"/>
                    <a:pt x="8398" y="5927"/>
                  </a:cubicBezTo>
                  <a:cubicBezTo>
                    <a:pt x="6566" y="8470"/>
                    <a:pt x="5405" y="11164"/>
                    <a:pt x="4919" y="14009"/>
                  </a:cubicBezTo>
                  <a:cubicBezTo>
                    <a:pt x="4775" y="14793"/>
                    <a:pt x="4820" y="15411"/>
                    <a:pt x="5052" y="15862"/>
                  </a:cubicBezTo>
                  <a:cubicBezTo>
                    <a:pt x="5187" y="16124"/>
                    <a:pt x="5375" y="16225"/>
                    <a:pt x="5618" y="16166"/>
                  </a:cubicBezTo>
                  <a:cubicBezTo>
                    <a:pt x="6035" y="16065"/>
                    <a:pt x="6468" y="15733"/>
                    <a:pt x="6920" y="15169"/>
                  </a:cubicBezTo>
                  <a:cubicBezTo>
                    <a:pt x="7202" y="14807"/>
                    <a:pt x="7587" y="14325"/>
                    <a:pt x="8079" y="13725"/>
                  </a:cubicBezTo>
                  <a:cubicBezTo>
                    <a:pt x="8569" y="13125"/>
                    <a:pt x="9301" y="12025"/>
                    <a:pt x="10273" y="10425"/>
                  </a:cubicBezTo>
                  <a:cubicBezTo>
                    <a:pt x="11245" y="8826"/>
                    <a:pt x="11931" y="7391"/>
                    <a:pt x="12329" y="6117"/>
                  </a:cubicBezTo>
                  <a:cubicBezTo>
                    <a:pt x="12370" y="5894"/>
                    <a:pt x="12471" y="5615"/>
                    <a:pt x="12631" y="5282"/>
                  </a:cubicBezTo>
                  <a:cubicBezTo>
                    <a:pt x="12791" y="4949"/>
                    <a:pt x="13175" y="4462"/>
                    <a:pt x="13781" y="3820"/>
                  </a:cubicBezTo>
                  <a:cubicBezTo>
                    <a:pt x="14387" y="3179"/>
                    <a:pt x="15107" y="2757"/>
                    <a:pt x="15939" y="2555"/>
                  </a:cubicBezTo>
                  <a:cubicBezTo>
                    <a:pt x="16390" y="2446"/>
                    <a:pt x="16659" y="2475"/>
                    <a:pt x="16744" y="2641"/>
                  </a:cubicBezTo>
                  <a:cubicBezTo>
                    <a:pt x="16769" y="2689"/>
                    <a:pt x="16759" y="2784"/>
                    <a:pt x="16716" y="2928"/>
                  </a:cubicBezTo>
                  <a:cubicBezTo>
                    <a:pt x="16675" y="3153"/>
                    <a:pt x="16530" y="3722"/>
                    <a:pt x="16279" y="4638"/>
                  </a:cubicBezTo>
                  <a:cubicBezTo>
                    <a:pt x="16029" y="5555"/>
                    <a:pt x="15800" y="6419"/>
                    <a:pt x="15594" y="7231"/>
                  </a:cubicBezTo>
                  <a:cubicBezTo>
                    <a:pt x="15387" y="8043"/>
                    <a:pt x="15177" y="8923"/>
                    <a:pt x="14962" y="9871"/>
                  </a:cubicBezTo>
                  <a:cubicBezTo>
                    <a:pt x="14748" y="10819"/>
                    <a:pt x="14605" y="11622"/>
                    <a:pt x="14534" y="12281"/>
                  </a:cubicBezTo>
                  <a:cubicBezTo>
                    <a:pt x="14463" y="12940"/>
                    <a:pt x="14477" y="13365"/>
                    <a:pt x="14575" y="13554"/>
                  </a:cubicBezTo>
                  <a:cubicBezTo>
                    <a:pt x="14648" y="13697"/>
                    <a:pt x="14771" y="13748"/>
                    <a:pt x="14945" y="13706"/>
                  </a:cubicBezTo>
                  <a:cubicBezTo>
                    <a:pt x="15465" y="13579"/>
                    <a:pt x="16377" y="12583"/>
                    <a:pt x="17679" y="10716"/>
                  </a:cubicBezTo>
                  <a:cubicBezTo>
                    <a:pt x="18643" y="9253"/>
                    <a:pt x="19738" y="7477"/>
                    <a:pt x="20966" y="5388"/>
                  </a:cubicBezTo>
                  <a:cubicBezTo>
                    <a:pt x="21033" y="5291"/>
                    <a:pt x="21101" y="5235"/>
                    <a:pt x="21171" y="5218"/>
                  </a:cubicBezTo>
                  <a:cubicBezTo>
                    <a:pt x="21240" y="5201"/>
                    <a:pt x="21300" y="5241"/>
                    <a:pt x="21349" y="5335"/>
                  </a:cubicBezTo>
                  <a:cubicBezTo>
                    <a:pt x="21581" y="5787"/>
                    <a:pt x="21547" y="6290"/>
                    <a:pt x="21247" y="6844"/>
                  </a:cubicBezTo>
                  <a:cubicBezTo>
                    <a:pt x="19180" y="10260"/>
                    <a:pt x="17347" y="12990"/>
                    <a:pt x="15746" y="1503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28" name="Shape"/>
            <p:cNvSpPr/>
            <p:nvPr/>
          </p:nvSpPr>
          <p:spPr>
            <a:xfrm>
              <a:off x="1712484" y="1056693"/>
              <a:ext cx="637554" cy="902228"/>
            </a:xfrm>
            <a:custGeom>
              <a:avLst/>
              <a:gdLst/>
              <a:ahLst/>
              <a:cxnLst>
                <a:cxn ang="0">
                  <a:pos x="wd2" y="hd2"/>
                </a:cxn>
                <a:cxn ang="5400000">
                  <a:pos x="wd2" y="hd2"/>
                </a:cxn>
                <a:cxn ang="10800000">
                  <a:pos x="wd2" y="hd2"/>
                </a:cxn>
                <a:cxn ang="16200000">
                  <a:pos x="wd2" y="hd2"/>
                </a:cxn>
              </a:cxnLst>
              <a:rect l="0" t="0" r="r" b="b"/>
              <a:pathLst>
                <a:path w="21479" h="21477" extrusionOk="0">
                  <a:moveTo>
                    <a:pt x="17177" y="12979"/>
                  </a:moveTo>
                  <a:cubicBezTo>
                    <a:pt x="14615" y="16493"/>
                    <a:pt x="12728" y="18401"/>
                    <a:pt x="11516" y="18705"/>
                  </a:cubicBezTo>
                  <a:cubicBezTo>
                    <a:pt x="10959" y="18845"/>
                    <a:pt x="10577" y="18705"/>
                    <a:pt x="10370" y="18287"/>
                  </a:cubicBezTo>
                  <a:cubicBezTo>
                    <a:pt x="10243" y="18032"/>
                    <a:pt x="10165" y="17692"/>
                    <a:pt x="10139" y="17268"/>
                  </a:cubicBezTo>
                  <a:cubicBezTo>
                    <a:pt x="10112" y="16844"/>
                    <a:pt x="10126" y="16410"/>
                    <a:pt x="10182" y="15966"/>
                  </a:cubicBezTo>
                  <a:cubicBezTo>
                    <a:pt x="10237" y="15521"/>
                    <a:pt x="10298" y="15108"/>
                    <a:pt x="10365" y="14725"/>
                  </a:cubicBezTo>
                  <a:cubicBezTo>
                    <a:pt x="10433" y="14343"/>
                    <a:pt x="10512" y="13983"/>
                    <a:pt x="10603" y="13647"/>
                  </a:cubicBezTo>
                  <a:cubicBezTo>
                    <a:pt x="10693" y="13312"/>
                    <a:pt x="10734" y="13132"/>
                    <a:pt x="10722" y="13109"/>
                  </a:cubicBezTo>
                  <a:cubicBezTo>
                    <a:pt x="10901" y="12359"/>
                    <a:pt x="11203" y="11298"/>
                    <a:pt x="11625" y="9926"/>
                  </a:cubicBezTo>
                  <a:cubicBezTo>
                    <a:pt x="12048" y="8554"/>
                    <a:pt x="12372" y="7428"/>
                    <a:pt x="12598" y="6549"/>
                  </a:cubicBezTo>
                  <a:cubicBezTo>
                    <a:pt x="12823" y="5670"/>
                    <a:pt x="12896" y="5150"/>
                    <a:pt x="12815" y="4987"/>
                  </a:cubicBezTo>
                  <a:cubicBezTo>
                    <a:pt x="12757" y="4871"/>
                    <a:pt x="12646" y="4834"/>
                    <a:pt x="12483" y="4875"/>
                  </a:cubicBezTo>
                  <a:lnTo>
                    <a:pt x="11881" y="5221"/>
                  </a:lnTo>
                  <a:cubicBezTo>
                    <a:pt x="10756" y="6365"/>
                    <a:pt x="9546" y="8006"/>
                    <a:pt x="8253" y="10144"/>
                  </a:cubicBezTo>
                  <a:cubicBezTo>
                    <a:pt x="6959" y="12283"/>
                    <a:pt x="5947" y="14136"/>
                    <a:pt x="5216" y="15702"/>
                  </a:cubicBezTo>
                  <a:lnTo>
                    <a:pt x="4103" y="18017"/>
                  </a:lnTo>
                  <a:cubicBezTo>
                    <a:pt x="3896" y="18565"/>
                    <a:pt x="3698" y="19020"/>
                    <a:pt x="3510" y="19380"/>
                  </a:cubicBezTo>
                  <a:cubicBezTo>
                    <a:pt x="3321" y="19741"/>
                    <a:pt x="2990" y="20131"/>
                    <a:pt x="2517" y="20549"/>
                  </a:cubicBezTo>
                  <a:cubicBezTo>
                    <a:pt x="2044" y="20968"/>
                    <a:pt x="1496" y="21255"/>
                    <a:pt x="874" y="21411"/>
                  </a:cubicBezTo>
                  <a:cubicBezTo>
                    <a:pt x="416" y="21526"/>
                    <a:pt x="140" y="21490"/>
                    <a:pt x="47" y="21305"/>
                  </a:cubicBezTo>
                  <a:cubicBezTo>
                    <a:pt x="-45" y="21119"/>
                    <a:pt x="-2" y="20502"/>
                    <a:pt x="176" y="19452"/>
                  </a:cubicBezTo>
                  <a:cubicBezTo>
                    <a:pt x="354" y="18403"/>
                    <a:pt x="552" y="17394"/>
                    <a:pt x="769" y="16425"/>
                  </a:cubicBezTo>
                  <a:lnTo>
                    <a:pt x="1114" y="15007"/>
                  </a:lnTo>
                  <a:lnTo>
                    <a:pt x="2949" y="7812"/>
                  </a:lnTo>
                  <a:cubicBezTo>
                    <a:pt x="3152" y="7109"/>
                    <a:pt x="3331" y="6561"/>
                    <a:pt x="3486" y="6170"/>
                  </a:cubicBezTo>
                  <a:cubicBezTo>
                    <a:pt x="3641" y="5779"/>
                    <a:pt x="3879" y="5276"/>
                    <a:pt x="4199" y="4660"/>
                  </a:cubicBezTo>
                  <a:cubicBezTo>
                    <a:pt x="4519" y="4045"/>
                    <a:pt x="4941" y="3541"/>
                    <a:pt x="5464" y="3148"/>
                  </a:cubicBezTo>
                  <a:cubicBezTo>
                    <a:pt x="5987" y="2757"/>
                    <a:pt x="6597" y="2447"/>
                    <a:pt x="7295" y="2220"/>
                  </a:cubicBezTo>
                  <a:cubicBezTo>
                    <a:pt x="7556" y="2154"/>
                    <a:pt x="7728" y="2203"/>
                    <a:pt x="7809" y="2365"/>
                  </a:cubicBezTo>
                  <a:cubicBezTo>
                    <a:pt x="7878" y="2504"/>
                    <a:pt x="7887" y="2633"/>
                    <a:pt x="7835" y="2750"/>
                  </a:cubicBezTo>
                  <a:cubicBezTo>
                    <a:pt x="7496" y="3775"/>
                    <a:pt x="7029" y="5445"/>
                    <a:pt x="6432" y="7761"/>
                  </a:cubicBezTo>
                  <a:cubicBezTo>
                    <a:pt x="5835" y="10078"/>
                    <a:pt x="5468" y="11580"/>
                    <a:pt x="5331" y="12267"/>
                  </a:cubicBezTo>
                  <a:cubicBezTo>
                    <a:pt x="5302" y="12431"/>
                    <a:pt x="5305" y="12547"/>
                    <a:pt x="5339" y="12617"/>
                  </a:cubicBezTo>
                  <a:cubicBezTo>
                    <a:pt x="5363" y="12664"/>
                    <a:pt x="5406" y="12679"/>
                    <a:pt x="5472" y="12662"/>
                  </a:cubicBezTo>
                  <a:cubicBezTo>
                    <a:pt x="5538" y="12646"/>
                    <a:pt x="5666" y="12535"/>
                    <a:pt x="5860" y="12330"/>
                  </a:cubicBezTo>
                  <a:cubicBezTo>
                    <a:pt x="6227" y="11664"/>
                    <a:pt x="6720" y="10822"/>
                    <a:pt x="7339" y="9806"/>
                  </a:cubicBezTo>
                  <a:cubicBezTo>
                    <a:pt x="7957" y="8789"/>
                    <a:pt x="9077" y="7210"/>
                    <a:pt x="10700" y="5067"/>
                  </a:cubicBezTo>
                  <a:cubicBezTo>
                    <a:pt x="12322" y="2925"/>
                    <a:pt x="13771" y="1393"/>
                    <a:pt x="15045" y="473"/>
                  </a:cubicBezTo>
                  <a:cubicBezTo>
                    <a:pt x="15347" y="267"/>
                    <a:pt x="15662" y="123"/>
                    <a:pt x="15990" y="41"/>
                  </a:cubicBezTo>
                  <a:cubicBezTo>
                    <a:pt x="16448" y="-74"/>
                    <a:pt x="16770" y="54"/>
                    <a:pt x="16955" y="425"/>
                  </a:cubicBezTo>
                  <a:cubicBezTo>
                    <a:pt x="17235" y="1583"/>
                    <a:pt x="16904" y="3767"/>
                    <a:pt x="15960" y="6979"/>
                  </a:cubicBezTo>
                  <a:cubicBezTo>
                    <a:pt x="14915" y="10505"/>
                    <a:pt x="14525" y="12534"/>
                    <a:pt x="14790" y="13068"/>
                  </a:cubicBezTo>
                  <a:cubicBezTo>
                    <a:pt x="14883" y="13254"/>
                    <a:pt x="15043" y="13318"/>
                    <a:pt x="15273" y="13260"/>
                  </a:cubicBezTo>
                  <a:cubicBezTo>
                    <a:pt x="15436" y="13219"/>
                    <a:pt x="15604" y="13132"/>
                    <a:pt x="15777" y="12997"/>
                  </a:cubicBezTo>
                  <a:cubicBezTo>
                    <a:pt x="15949" y="12862"/>
                    <a:pt x="16129" y="12687"/>
                    <a:pt x="16316" y="12470"/>
                  </a:cubicBezTo>
                  <a:cubicBezTo>
                    <a:pt x="16503" y="12254"/>
                    <a:pt x="16658" y="12065"/>
                    <a:pt x="16780" y="11904"/>
                  </a:cubicBezTo>
                  <a:cubicBezTo>
                    <a:pt x="16902" y="11743"/>
                    <a:pt x="17062" y="11526"/>
                    <a:pt x="17258" y="11255"/>
                  </a:cubicBezTo>
                  <a:cubicBezTo>
                    <a:pt x="17455" y="10984"/>
                    <a:pt x="17574" y="10817"/>
                    <a:pt x="17617" y="10754"/>
                  </a:cubicBezTo>
                  <a:cubicBezTo>
                    <a:pt x="18508" y="9435"/>
                    <a:pt x="19627" y="7575"/>
                    <a:pt x="20974" y="5174"/>
                  </a:cubicBezTo>
                  <a:cubicBezTo>
                    <a:pt x="21038" y="5080"/>
                    <a:pt x="21102" y="5025"/>
                    <a:pt x="21168" y="5009"/>
                  </a:cubicBezTo>
                  <a:cubicBezTo>
                    <a:pt x="21233" y="4992"/>
                    <a:pt x="21290" y="5031"/>
                    <a:pt x="21335" y="5123"/>
                  </a:cubicBezTo>
                  <a:cubicBezTo>
                    <a:pt x="21555" y="5564"/>
                    <a:pt x="21523" y="6055"/>
                    <a:pt x="21239" y="6596"/>
                  </a:cubicBezTo>
                  <a:cubicBezTo>
                    <a:pt x="19762" y="9107"/>
                    <a:pt x="18409" y="11235"/>
                    <a:pt x="17177" y="1297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29" name="Shape"/>
            <p:cNvSpPr/>
            <p:nvPr/>
          </p:nvSpPr>
          <p:spPr>
            <a:xfrm>
              <a:off x="2283313" y="0"/>
              <a:ext cx="624987" cy="1743072"/>
            </a:xfrm>
            <a:custGeom>
              <a:avLst/>
              <a:gdLst/>
              <a:ahLst/>
              <a:cxnLst>
                <a:cxn ang="0">
                  <a:pos x="wd2" y="hd2"/>
                </a:cxn>
                <a:cxn ang="5400000">
                  <a:pos x="wd2" y="hd2"/>
                </a:cxn>
                <a:cxn ang="10800000">
                  <a:pos x="wd2" y="hd2"/>
                </a:cxn>
                <a:cxn ang="16200000">
                  <a:pos x="wd2" y="hd2"/>
                </a:cxn>
              </a:cxnLst>
              <a:rect l="0" t="0" r="r" b="b"/>
              <a:pathLst>
                <a:path w="21282" h="21538" extrusionOk="0">
                  <a:moveTo>
                    <a:pt x="6616" y="18530"/>
                  </a:moveTo>
                  <a:cubicBezTo>
                    <a:pt x="6757" y="18445"/>
                    <a:pt x="6945" y="18322"/>
                    <a:pt x="7182" y="18163"/>
                  </a:cubicBezTo>
                  <a:cubicBezTo>
                    <a:pt x="7419" y="18004"/>
                    <a:pt x="7856" y="17677"/>
                    <a:pt x="8493" y="17181"/>
                  </a:cubicBezTo>
                  <a:cubicBezTo>
                    <a:pt x="9130" y="16686"/>
                    <a:pt x="9714" y="16184"/>
                    <a:pt x="10245" y="15675"/>
                  </a:cubicBezTo>
                  <a:cubicBezTo>
                    <a:pt x="10776" y="15167"/>
                    <a:pt x="11315" y="14552"/>
                    <a:pt x="11865" y="13831"/>
                  </a:cubicBezTo>
                  <a:cubicBezTo>
                    <a:pt x="12413" y="13110"/>
                    <a:pt x="12811" y="12415"/>
                    <a:pt x="13057" y="11746"/>
                  </a:cubicBezTo>
                  <a:cubicBezTo>
                    <a:pt x="13066" y="11718"/>
                    <a:pt x="13060" y="11692"/>
                    <a:pt x="13037" y="11667"/>
                  </a:cubicBezTo>
                  <a:lnTo>
                    <a:pt x="12934" y="11620"/>
                  </a:lnTo>
                  <a:cubicBezTo>
                    <a:pt x="12656" y="11601"/>
                    <a:pt x="12368" y="11611"/>
                    <a:pt x="12070" y="11650"/>
                  </a:cubicBezTo>
                  <a:cubicBezTo>
                    <a:pt x="10646" y="11833"/>
                    <a:pt x="9257" y="12445"/>
                    <a:pt x="7902" y="13487"/>
                  </a:cubicBezTo>
                  <a:cubicBezTo>
                    <a:pt x="6547" y="14529"/>
                    <a:pt x="5561" y="15587"/>
                    <a:pt x="4947" y="16662"/>
                  </a:cubicBezTo>
                  <a:cubicBezTo>
                    <a:pt x="4331" y="17737"/>
                    <a:pt x="4210" y="18468"/>
                    <a:pt x="4584" y="18853"/>
                  </a:cubicBezTo>
                  <a:cubicBezTo>
                    <a:pt x="4747" y="19022"/>
                    <a:pt x="5010" y="19083"/>
                    <a:pt x="5375" y="19036"/>
                  </a:cubicBezTo>
                  <a:cubicBezTo>
                    <a:pt x="5772" y="18985"/>
                    <a:pt x="6186" y="18816"/>
                    <a:pt x="6616" y="18530"/>
                  </a:cubicBezTo>
                  <a:close/>
                  <a:moveTo>
                    <a:pt x="16820" y="16323"/>
                  </a:moveTo>
                  <a:cubicBezTo>
                    <a:pt x="17720" y="15638"/>
                    <a:pt x="18851" y="14673"/>
                    <a:pt x="20213" y="13427"/>
                  </a:cubicBezTo>
                  <a:cubicBezTo>
                    <a:pt x="20277" y="13378"/>
                    <a:pt x="20342" y="13349"/>
                    <a:pt x="20409" y="13341"/>
                  </a:cubicBezTo>
                  <a:cubicBezTo>
                    <a:pt x="20475" y="13332"/>
                    <a:pt x="20532" y="13352"/>
                    <a:pt x="20578" y="13400"/>
                  </a:cubicBezTo>
                  <a:cubicBezTo>
                    <a:pt x="20800" y="13629"/>
                    <a:pt x="20767" y="13884"/>
                    <a:pt x="20481" y="14165"/>
                  </a:cubicBezTo>
                  <a:cubicBezTo>
                    <a:pt x="18988" y="15468"/>
                    <a:pt x="17620" y="16573"/>
                    <a:pt x="16375" y="17478"/>
                  </a:cubicBezTo>
                  <a:cubicBezTo>
                    <a:pt x="13752" y="19306"/>
                    <a:pt x="11828" y="20299"/>
                    <a:pt x="10604" y="20456"/>
                  </a:cubicBezTo>
                  <a:cubicBezTo>
                    <a:pt x="10140" y="20516"/>
                    <a:pt x="9821" y="20456"/>
                    <a:pt x="9646" y="20275"/>
                  </a:cubicBezTo>
                  <a:cubicBezTo>
                    <a:pt x="9425" y="20046"/>
                    <a:pt x="9389" y="19644"/>
                    <a:pt x="9539" y="19069"/>
                  </a:cubicBezTo>
                  <a:cubicBezTo>
                    <a:pt x="9689" y="18494"/>
                    <a:pt x="9909" y="17972"/>
                    <a:pt x="10198" y="17500"/>
                  </a:cubicBezTo>
                  <a:lnTo>
                    <a:pt x="10581" y="16801"/>
                  </a:lnTo>
                  <a:cubicBezTo>
                    <a:pt x="10655" y="16723"/>
                    <a:pt x="10669" y="16661"/>
                    <a:pt x="10622" y="16612"/>
                  </a:cubicBezTo>
                  <a:cubicBezTo>
                    <a:pt x="10599" y="16588"/>
                    <a:pt x="10554" y="16581"/>
                    <a:pt x="10488" y="16589"/>
                  </a:cubicBezTo>
                  <a:cubicBezTo>
                    <a:pt x="10355" y="16606"/>
                    <a:pt x="10214" y="16672"/>
                    <a:pt x="10064" y="16786"/>
                  </a:cubicBezTo>
                  <a:cubicBezTo>
                    <a:pt x="9458" y="17352"/>
                    <a:pt x="8714" y="17949"/>
                    <a:pt x="7834" y="18577"/>
                  </a:cubicBezTo>
                  <a:cubicBezTo>
                    <a:pt x="6954" y="19206"/>
                    <a:pt x="6221" y="19699"/>
                    <a:pt x="5640" y="20059"/>
                  </a:cubicBezTo>
                  <a:lnTo>
                    <a:pt x="4798" y="20574"/>
                  </a:lnTo>
                  <a:cubicBezTo>
                    <a:pt x="3835" y="21117"/>
                    <a:pt x="3023" y="21432"/>
                    <a:pt x="2361" y="21517"/>
                  </a:cubicBezTo>
                  <a:lnTo>
                    <a:pt x="2145" y="21525"/>
                  </a:lnTo>
                  <a:cubicBezTo>
                    <a:pt x="1571" y="21585"/>
                    <a:pt x="1115" y="21441"/>
                    <a:pt x="776" y="21091"/>
                  </a:cubicBezTo>
                  <a:cubicBezTo>
                    <a:pt x="-111" y="20176"/>
                    <a:pt x="-238" y="19016"/>
                    <a:pt x="395" y="17614"/>
                  </a:cubicBezTo>
                  <a:cubicBezTo>
                    <a:pt x="1028" y="16211"/>
                    <a:pt x="2332" y="14895"/>
                    <a:pt x="4305" y="13665"/>
                  </a:cubicBezTo>
                  <a:cubicBezTo>
                    <a:pt x="6278" y="12435"/>
                    <a:pt x="8573" y="11652"/>
                    <a:pt x="11188" y="11316"/>
                  </a:cubicBezTo>
                  <a:cubicBezTo>
                    <a:pt x="11453" y="11282"/>
                    <a:pt x="11710" y="11259"/>
                    <a:pt x="11959" y="11247"/>
                  </a:cubicBezTo>
                  <a:cubicBezTo>
                    <a:pt x="12208" y="11235"/>
                    <a:pt x="12397" y="11228"/>
                    <a:pt x="12524" y="11225"/>
                  </a:cubicBezTo>
                  <a:cubicBezTo>
                    <a:pt x="12652" y="11222"/>
                    <a:pt x="12777" y="11227"/>
                    <a:pt x="12900" y="11238"/>
                  </a:cubicBezTo>
                  <a:lnTo>
                    <a:pt x="13066" y="11237"/>
                  </a:lnTo>
                  <a:cubicBezTo>
                    <a:pt x="13132" y="11228"/>
                    <a:pt x="13198" y="11199"/>
                    <a:pt x="13262" y="11151"/>
                  </a:cubicBezTo>
                  <a:cubicBezTo>
                    <a:pt x="15488" y="6338"/>
                    <a:pt x="17499" y="2956"/>
                    <a:pt x="19294" y="1004"/>
                  </a:cubicBezTo>
                  <a:cubicBezTo>
                    <a:pt x="19820" y="394"/>
                    <a:pt x="20298" y="62"/>
                    <a:pt x="20729" y="6"/>
                  </a:cubicBezTo>
                  <a:cubicBezTo>
                    <a:pt x="20894" y="-15"/>
                    <a:pt x="21024" y="23"/>
                    <a:pt x="21117" y="119"/>
                  </a:cubicBezTo>
                  <a:cubicBezTo>
                    <a:pt x="21362" y="372"/>
                    <a:pt x="21334" y="958"/>
                    <a:pt x="21034" y="1878"/>
                  </a:cubicBezTo>
                  <a:cubicBezTo>
                    <a:pt x="19227" y="5932"/>
                    <a:pt x="17933" y="8747"/>
                    <a:pt x="17153" y="10325"/>
                  </a:cubicBezTo>
                  <a:cubicBezTo>
                    <a:pt x="15789" y="13183"/>
                    <a:pt x="14943" y="14905"/>
                    <a:pt x="14616" y="15489"/>
                  </a:cubicBezTo>
                  <a:cubicBezTo>
                    <a:pt x="13974" y="16710"/>
                    <a:pt x="13758" y="17428"/>
                    <a:pt x="13968" y="17645"/>
                  </a:cubicBezTo>
                  <a:cubicBezTo>
                    <a:pt x="14050" y="17730"/>
                    <a:pt x="14190" y="17759"/>
                    <a:pt x="14389" y="17734"/>
                  </a:cubicBezTo>
                  <a:cubicBezTo>
                    <a:pt x="14554" y="17712"/>
                    <a:pt x="14724" y="17667"/>
                    <a:pt x="14898" y="17597"/>
                  </a:cubicBezTo>
                  <a:cubicBezTo>
                    <a:pt x="15072" y="17527"/>
                    <a:pt x="15251" y="17433"/>
                    <a:pt x="15434" y="17314"/>
                  </a:cubicBezTo>
                  <a:cubicBezTo>
                    <a:pt x="15617" y="17196"/>
                    <a:pt x="15781" y="17087"/>
                    <a:pt x="15927" y="16987"/>
                  </a:cubicBezTo>
                  <a:cubicBezTo>
                    <a:pt x="16072" y="16887"/>
                    <a:pt x="16241" y="16763"/>
                    <a:pt x="16434" y="16617"/>
                  </a:cubicBezTo>
                  <a:cubicBezTo>
                    <a:pt x="16627" y="16470"/>
                    <a:pt x="16755" y="16372"/>
                    <a:pt x="16820" y="1632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30" name="Shape"/>
            <p:cNvSpPr/>
            <p:nvPr/>
          </p:nvSpPr>
          <p:spPr>
            <a:xfrm>
              <a:off x="1375843" y="220142"/>
              <a:ext cx="480015" cy="1025439"/>
            </a:xfrm>
            <a:custGeom>
              <a:avLst/>
              <a:gdLst/>
              <a:ahLst/>
              <a:cxnLst>
                <a:cxn ang="0">
                  <a:pos x="wd2" y="hd2"/>
                </a:cxn>
                <a:cxn ang="5400000">
                  <a:pos x="wd2" y="hd2"/>
                </a:cxn>
                <a:cxn ang="10800000">
                  <a:pos x="wd2" y="hd2"/>
                </a:cxn>
                <a:cxn ang="16200000">
                  <a:pos x="wd2" y="hd2"/>
                </a:cxn>
              </a:cxnLst>
              <a:rect l="0" t="0" r="r" b="b"/>
              <a:pathLst>
                <a:path w="21525" h="21542" extrusionOk="0">
                  <a:moveTo>
                    <a:pt x="6415" y="19350"/>
                  </a:moveTo>
                  <a:cubicBezTo>
                    <a:pt x="6093" y="20402"/>
                    <a:pt x="4791" y="21118"/>
                    <a:pt x="2507" y="21497"/>
                  </a:cubicBezTo>
                  <a:cubicBezTo>
                    <a:pt x="2027" y="21577"/>
                    <a:pt x="1737" y="21551"/>
                    <a:pt x="1638" y="21418"/>
                  </a:cubicBezTo>
                  <a:lnTo>
                    <a:pt x="1644" y="21171"/>
                  </a:lnTo>
                  <a:cubicBezTo>
                    <a:pt x="2112" y="20274"/>
                    <a:pt x="2560" y="19275"/>
                    <a:pt x="2988" y="18175"/>
                  </a:cubicBezTo>
                  <a:cubicBezTo>
                    <a:pt x="3416" y="17075"/>
                    <a:pt x="3731" y="16196"/>
                    <a:pt x="3935" y="15536"/>
                  </a:cubicBezTo>
                  <a:lnTo>
                    <a:pt x="4197" y="14553"/>
                  </a:lnTo>
                  <a:cubicBezTo>
                    <a:pt x="4483" y="13581"/>
                    <a:pt x="4228" y="12099"/>
                    <a:pt x="3431" y="10107"/>
                  </a:cubicBezTo>
                  <a:cubicBezTo>
                    <a:pt x="2634" y="8115"/>
                    <a:pt x="1789" y="6523"/>
                    <a:pt x="894" y="5330"/>
                  </a:cubicBezTo>
                  <a:lnTo>
                    <a:pt x="275" y="4695"/>
                  </a:lnTo>
                  <a:cubicBezTo>
                    <a:pt x="178" y="4652"/>
                    <a:pt x="106" y="4597"/>
                    <a:pt x="56" y="4530"/>
                  </a:cubicBezTo>
                  <a:cubicBezTo>
                    <a:pt x="-53" y="4384"/>
                    <a:pt x="-2" y="4242"/>
                    <a:pt x="211" y="4102"/>
                  </a:cubicBezTo>
                  <a:cubicBezTo>
                    <a:pt x="793" y="3737"/>
                    <a:pt x="1677" y="3456"/>
                    <a:pt x="2861" y="3259"/>
                  </a:cubicBezTo>
                  <a:cubicBezTo>
                    <a:pt x="3312" y="3184"/>
                    <a:pt x="3673" y="3325"/>
                    <a:pt x="3941" y="3683"/>
                  </a:cubicBezTo>
                  <a:cubicBezTo>
                    <a:pt x="5384" y="5903"/>
                    <a:pt x="6608" y="8592"/>
                    <a:pt x="7613" y="11749"/>
                  </a:cubicBezTo>
                  <a:cubicBezTo>
                    <a:pt x="7720" y="11851"/>
                    <a:pt x="7844" y="11890"/>
                    <a:pt x="7986" y="11866"/>
                  </a:cubicBezTo>
                  <a:cubicBezTo>
                    <a:pt x="8071" y="11852"/>
                    <a:pt x="8149" y="11809"/>
                    <a:pt x="8223" y="11737"/>
                  </a:cubicBezTo>
                  <a:cubicBezTo>
                    <a:pt x="10879" y="7540"/>
                    <a:pt x="13129" y="4557"/>
                    <a:pt x="14975" y="2789"/>
                  </a:cubicBezTo>
                  <a:cubicBezTo>
                    <a:pt x="16521" y="1340"/>
                    <a:pt x="18479" y="418"/>
                    <a:pt x="20848" y="24"/>
                  </a:cubicBezTo>
                  <a:cubicBezTo>
                    <a:pt x="21224" y="-23"/>
                    <a:pt x="21448" y="0"/>
                    <a:pt x="21517" y="92"/>
                  </a:cubicBezTo>
                  <a:cubicBezTo>
                    <a:pt x="21547" y="132"/>
                    <a:pt x="21491" y="227"/>
                    <a:pt x="21350" y="377"/>
                  </a:cubicBezTo>
                  <a:cubicBezTo>
                    <a:pt x="21209" y="527"/>
                    <a:pt x="20973" y="730"/>
                    <a:pt x="20642" y="987"/>
                  </a:cubicBezTo>
                  <a:cubicBezTo>
                    <a:pt x="20311" y="1243"/>
                    <a:pt x="19993" y="1486"/>
                    <a:pt x="19690" y="1715"/>
                  </a:cubicBezTo>
                  <a:cubicBezTo>
                    <a:pt x="19386" y="1944"/>
                    <a:pt x="18994" y="2237"/>
                    <a:pt x="18515" y="2592"/>
                  </a:cubicBezTo>
                  <a:cubicBezTo>
                    <a:pt x="18037" y="2948"/>
                    <a:pt x="17663" y="3222"/>
                    <a:pt x="17396" y="3415"/>
                  </a:cubicBezTo>
                  <a:cubicBezTo>
                    <a:pt x="17212" y="3550"/>
                    <a:pt x="16975" y="3732"/>
                    <a:pt x="16685" y="3958"/>
                  </a:cubicBezTo>
                  <a:cubicBezTo>
                    <a:pt x="16396" y="4185"/>
                    <a:pt x="15837" y="4677"/>
                    <a:pt x="15009" y="5433"/>
                  </a:cubicBezTo>
                  <a:cubicBezTo>
                    <a:pt x="14180" y="6190"/>
                    <a:pt x="13399" y="6957"/>
                    <a:pt x="12666" y="7734"/>
                  </a:cubicBezTo>
                  <a:cubicBezTo>
                    <a:pt x="11933" y="8512"/>
                    <a:pt x="11154" y="9472"/>
                    <a:pt x="10331" y="10615"/>
                  </a:cubicBezTo>
                  <a:cubicBezTo>
                    <a:pt x="9507" y="11759"/>
                    <a:pt x="8850" y="12871"/>
                    <a:pt x="8360" y="13951"/>
                  </a:cubicBezTo>
                  <a:cubicBezTo>
                    <a:pt x="7384" y="16498"/>
                    <a:pt x="6736" y="18298"/>
                    <a:pt x="6415" y="1935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31" name="Shape"/>
            <p:cNvSpPr/>
            <p:nvPr/>
          </p:nvSpPr>
          <p:spPr>
            <a:xfrm>
              <a:off x="1624664" y="572373"/>
              <a:ext cx="339121" cy="544653"/>
            </a:xfrm>
            <a:custGeom>
              <a:avLst/>
              <a:gdLst/>
              <a:ahLst/>
              <a:cxnLst>
                <a:cxn ang="0">
                  <a:pos x="wd2" y="hd2"/>
                </a:cxn>
                <a:cxn ang="5400000">
                  <a:pos x="wd2" y="hd2"/>
                </a:cxn>
                <a:cxn ang="10800000">
                  <a:pos x="wd2" y="hd2"/>
                </a:cxn>
                <a:cxn ang="16200000">
                  <a:pos x="wd2" y="hd2"/>
                </a:cxn>
              </a:cxnLst>
              <a:rect l="0" t="0" r="r" b="b"/>
              <a:pathLst>
                <a:path w="21266" h="20939" extrusionOk="0">
                  <a:moveTo>
                    <a:pt x="15452" y="4649"/>
                  </a:moveTo>
                  <a:cubicBezTo>
                    <a:pt x="15281" y="3732"/>
                    <a:pt x="15064" y="3043"/>
                    <a:pt x="14799" y="2582"/>
                  </a:cubicBezTo>
                  <a:cubicBezTo>
                    <a:pt x="14215" y="1563"/>
                    <a:pt x="13370" y="1174"/>
                    <a:pt x="12266" y="1414"/>
                  </a:cubicBezTo>
                  <a:cubicBezTo>
                    <a:pt x="10728" y="1748"/>
                    <a:pt x="9315" y="3038"/>
                    <a:pt x="8029" y="5281"/>
                  </a:cubicBezTo>
                  <a:cubicBezTo>
                    <a:pt x="6742" y="7526"/>
                    <a:pt x="5906" y="9917"/>
                    <a:pt x="5521" y="12456"/>
                  </a:cubicBezTo>
                  <a:cubicBezTo>
                    <a:pt x="5135" y="14995"/>
                    <a:pt x="5305" y="16896"/>
                    <a:pt x="6027" y="18157"/>
                  </a:cubicBezTo>
                  <a:cubicBezTo>
                    <a:pt x="6556" y="19079"/>
                    <a:pt x="7352" y="19424"/>
                    <a:pt x="8417" y="19192"/>
                  </a:cubicBezTo>
                  <a:cubicBezTo>
                    <a:pt x="10075" y="18832"/>
                    <a:pt x="11472" y="17382"/>
                    <a:pt x="12612" y="14843"/>
                  </a:cubicBezTo>
                  <a:cubicBezTo>
                    <a:pt x="13751" y="12303"/>
                    <a:pt x="13966" y="9951"/>
                    <a:pt x="13258" y="7787"/>
                  </a:cubicBezTo>
                  <a:cubicBezTo>
                    <a:pt x="13191" y="7747"/>
                    <a:pt x="13130" y="7679"/>
                    <a:pt x="13074" y="7581"/>
                  </a:cubicBezTo>
                  <a:cubicBezTo>
                    <a:pt x="12671" y="6878"/>
                    <a:pt x="13334" y="6025"/>
                    <a:pt x="15066" y="5020"/>
                  </a:cubicBezTo>
                  <a:cubicBezTo>
                    <a:pt x="15339" y="4879"/>
                    <a:pt x="15468" y="4755"/>
                    <a:pt x="15452" y="4649"/>
                  </a:cubicBezTo>
                  <a:close/>
                  <a:moveTo>
                    <a:pt x="20573" y="2554"/>
                  </a:moveTo>
                  <a:cubicBezTo>
                    <a:pt x="20956" y="2526"/>
                    <a:pt x="21175" y="2560"/>
                    <a:pt x="21230" y="2657"/>
                  </a:cubicBezTo>
                  <a:cubicBezTo>
                    <a:pt x="21314" y="2802"/>
                    <a:pt x="21253" y="3007"/>
                    <a:pt x="21049" y="3269"/>
                  </a:cubicBezTo>
                  <a:cubicBezTo>
                    <a:pt x="20768" y="3631"/>
                    <a:pt x="20328" y="4121"/>
                    <a:pt x="19731" y="4742"/>
                  </a:cubicBezTo>
                  <a:cubicBezTo>
                    <a:pt x="19133" y="5364"/>
                    <a:pt x="18783" y="5740"/>
                    <a:pt x="18681" y="5871"/>
                  </a:cubicBezTo>
                  <a:lnTo>
                    <a:pt x="18249" y="6742"/>
                  </a:lnTo>
                  <a:cubicBezTo>
                    <a:pt x="18242" y="8354"/>
                    <a:pt x="17820" y="10116"/>
                    <a:pt x="16988" y="12029"/>
                  </a:cubicBezTo>
                  <a:cubicBezTo>
                    <a:pt x="16156" y="13943"/>
                    <a:pt x="14839" y="15750"/>
                    <a:pt x="13042" y="17450"/>
                  </a:cubicBezTo>
                  <a:cubicBezTo>
                    <a:pt x="11244" y="19151"/>
                    <a:pt x="9221" y="20245"/>
                    <a:pt x="6972" y="20734"/>
                  </a:cubicBezTo>
                  <a:cubicBezTo>
                    <a:pt x="4171" y="21343"/>
                    <a:pt x="2167" y="20592"/>
                    <a:pt x="957" y="18482"/>
                  </a:cubicBezTo>
                  <a:cubicBezTo>
                    <a:pt x="-114" y="16615"/>
                    <a:pt x="-286" y="14381"/>
                    <a:pt x="442" y="11780"/>
                  </a:cubicBezTo>
                  <a:cubicBezTo>
                    <a:pt x="1170" y="9181"/>
                    <a:pt x="2660" y="6770"/>
                    <a:pt x="4914" y="4547"/>
                  </a:cubicBezTo>
                  <a:cubicBezTo>
                    <a:pt x="7166" y="2326"/>
                    <a:pt x="9811" y="884"/>
                    <a:pt x="12848" y="223"/>
                  </a:cubicBezTo>
                  <a:cubicBezTo>
                    <a:pt x="15057" y="-257"/>
                    <a:pt x="16468" y="37"/>
                    <a:pt x="17079" y="1104"/>
                  </a:cubicBezTo>
                  <a:cubicBezTo>
                    <a:pt x="17413" y="1686"/>
                    <a:pt x="17392" y="2578"/>
                    <a:pt x="17015" y="3778"/>
                  </a:cubicBezTo>
                  <a:cubicBezTo>
                    <a:pt x="16990" y="3811"/>
                    <a:pt x="16991" y="3851"/>
                    <a:pt x="17019" y="3900"/>
                  </a:cubicBezTo>
                  <a:cubicBezTo>
                    <a:pt x="17046" y="3949"/>
                    <a:pt x="17099" y="3964"/>
                    <a:pt x="17179" y="3947"/>
                  </a:cubicBezTo>
                  <a:cubicBezTo>
                    <a:pt x="18429" y="3266"/>
                    <a:pt x="19560" y="2802"/>
                    <a:pt x="20573" y="255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32" name="Shape"/>
            <p:cNvSpPr/>
            <p:nvPr/>
          </p:nvSpPr>
          <p:spPr>
            <a:xfrm>
              <a:off x="1946670" y="440289"/>
              <a:ext cx="394909" cy="585824"/>
            </a:xfrm>
            <a:custGeom>
              <a:avLst/>
              <a:gdLst/>
              <a:ahLst/>
              <a:cxnLst>
                <a:cxn ang="0">
                  <a:pos x="wd2" y="hd2"/>
                </a:cxn>
                <a:cxn ang="5400000">
                  <a:pos x="wd2" y="hd2"/>
                </a:cxn>
                <a:cxn ang="10800000">
                  <a:pos x="wd2" y="hd2"/>
                </a:cxn>
                <a:cxn ang="16200000">
                  <a:pos x="wd2" y="hd2"/>
                </a:cxn>
              </a:cxnLst>
              <a:rect l="0" t="0" r="r" b="b"/>
              <a:pathLst>
                <a:path w="21475" h="21480" extrusionOk="0">
                  <a:moveTo>
                    <a:pt x="10533" y="12099"/>
                  </a:moveTo>
                  <a:lnTo>
                    <a:pt x="11165" y="9879"/>
                  </a:lnTo>
                  <a:cubicBezTo>
                    <a:pt x="11129" y="9810"/>
                    <a:pt x="11077" y="9783"/>
                    <a:pt x="11008" y="9799"/>
                  </a:cubicBezTo>
                  <a:cubicBezTo>
                    <a:pt x="10939" y="9816"/>
                    <a:pt x="10872" y="9871"/>
                    <a:pt x="10806" y="9965"/>
                  </a:cubicBezTo>
                  <a:cubicBezTo>
                    <a:pt x="10059" y="11263"/>
                    <a:pt x="9245" y="12543"/>
                    <a:pt x="8366" y="13808"/>
                  </a:cubicBezTo>
                  <a:cubicBezTo>
                    <a:pt x="7485" y="15072"/>
                    <a:pt x="6802" y="16010"/>
                    <a:pt x="6312" y="16621"/>
                  </a:cubicBezTo>
                  <a:lnTo>
                    <a:pt x="5527" y="17550"/>
                  </a:lnTo>
                  <a:cubicBezTo>
                    <a:pt x="3752" y="19901"/>
                    <a:pt x="2351" y="21198"/>
                    <a:pt x="1324" y="21444"/>
                  </a:cubicBezTo>
                  <a:cubicBezTo>
                    <a:pt x="846" y="21558"/>
                    <a:pt x="498" y="21407"/>
                    <a:pt x="280" y="20991"/>
                  </a:cubicBezTo>
                  <a:cubicBezTo>
                    <a:pt x="39" y="20528"/>
                    <a:pt x="-46" y="19755"/>
                    <a:pt x="24" y="18671"/>
                  </a:cubicBezTo>
                  <a:cubicBezTo>
                    <a:pt x="94" y="17588"/>
                    <a:pt x="226" y="16607"/>
                    <a:pt x="422" y="15727"/>
                  </a:cubicBezTo>
                  <a:lnTo>
                    <a:pt x="683" y="14455"/>
                  </a:lnTo>
                  <a:cubicBezTo>
                    <a:pt x="1663" y="10136"/>
                    <a:pt x="2517" y="7199"/>
                    <a:pt x="3246" y="5645"/>
                  </a:cubicBezTo>
                  <a:cubicBezTo>
                    <a:pt x="3616" y="4880"/>
                    <a:pt x="4192" y="4177"/>
                    <a:pt x="4973" y="3535"/>
                  </a:cubicBezTo>
                  <a:cubicBezTo>
                    <a:pt x="5754" y="2893"/>
                    <a:pt x="6418" y="2506"/>
                    <a:pt x="6965" y="2375"/>
                  </a:cubicBezTo>
                  <a:cubicBezTo>
                    <a:pt x="7307" y="2293"/>
                    <a:pt x="7521" y="2334"/>
                    <a:pt x="7605" y="2495"/>
                  </a:cubicBezTo>
                  <a:cubicBezTo>
                    <a:pt x="7653" y="2588"/>
                    <a:pt x="7651" y="2732"/>
                    <a:pt x="7598" y="2926"/>
                  </a:cubicBezTo>
                  <a:cubicBezTo>
                    <a:pt x="7578" y="3035"/>
                    <a:pt x="7279" y="3972"/>
                    <a:pt x="6698" y="5737"/>
                  </a:cubicBezTo>
                  <a:cubicBezTo>
                    <a:pt x="6118" y="7502"/>
                    <a:pt x="5689" y="9003"/>
                    <a:pt x="5410" y="10241"/>
                  </a:cubicBezTo>
                  <a:cubicBezTo>
                    <a:pt x="4612" y="13580"/>
                    <a:pt x="4321" y="15458"/>
                    <a:pt x="4538" y="15874"/>
                  </a:cubicBezTo>
                  <a:cubicBezTo>
                    <a:pt x="4623" y="16037"/>
                    <a:pt x="4767" y="16093"/>
                    <a:pt x="4972" y="16044"/>
                  </a:cubicBezTo>
                  <a:cubicBezTo>
                    <a:pt x="5280" y="15970"/>
                    <a:pt x="5702" y="15635"/>
                    <a:pt x="6237" y="15038"/>
                  </a:cubicBezTo>
                  <a:cubicBezTo>
                    <a:pt x="7785" y="13212"/>
                    <a:pt x="9321" y="10880"/>
                    <a:pt x="10843" y="8044"/>
                  </a:cubicBezTo>
                  <a:cubicBezTo>
                    <a:pt x="11759" y="6628"/>
                    <a:pt x="12574" y="4872"/>
                    <a:pt x="13290" y="2775"/>
                  </a:cubicBezTo>
                  <a:cubicBezTo>
                    <a:pt x="13794" y="1380"/>
                    <a:pt x="14952" y="466"/>
                    <a:pt x="16765" y="32"/>
                  </a:cubicBezTo>
                  <a:cubicBezTo>
                    <a:pt x="17073" y="-42"/>
                    <a:pt x="17275" y="14"/>
                    <a:pt x="17372" y="199"/>
                  </a:cubicBezTo>
                  <a:lnTo>
                    <a:pt x="17304" y="956"/>
                  </a:lnTo>
                  <a:cubicBezTo>
                    <a:pt x="17126" y="1650"/>
                    <a:pt x="16718" y="3172"/>
                    <a:pt x="16078" y="5523"/>
                  </a:cubicBezTo>
                  <a:cubicBezTo>
                    <a:pt x="15438" y="7876"/>
                    <a:pt x="15071" y="9219"/>
                    <a:pt x="14976" y="9553"/>
                  </a:cubicBezTo>
                  <a:cubicBezTo>
                    <a:pt x="14442" y="11554"/>
                    <a:pt x="14314" y="12821"/>
                    <a:pt x="14591" y="13353"/>
                  </a:cubicBezTo>
                  <a:cubicBezTo>
                    <a:pt x="14700" y="13561"/>
                    <a:pt x="14856" y="13641"/>
                    <a:pt x="15062" y="13592"/>
                  </a:cubicBezTo>
                  <a:cubicBezTo>
                    <a:pt x="15403" y="13510"/>
                    <a:pt x="16197" y="12670"/>
                    <a:pt x="17441" y="11071"/>
                  </a:cubicBezTo>
                  <a:cubicBezTo>
                    <a:pt x="18371" y="9756"/>
                    <a:pt x="19541" y="7903"/>
                    <a:pt x="20947" y="5510"/>
                  </a:cubicBezTo>
                  <a:cubicBezTo>
                    <a:pt x="21014" y="5416"/>
                    <a:pt x="21081" y="5361"/>
                    <a:pt x="21150" y="5345"/>
                  </a:cubicBezTo>
                  <a:cubicBezTo>
                    <a:pt x="21218" y="5329"/>
                    <a:pt x="21276" y="5367"/>
                    <a:pt x="21325" y="5459"/>
                  </a:cubicBezTo>
                  <a:cubicBezTo>
                    <a:pt x="21554" y="5899"/>
                    <a:pt x="21521" y="6388"/>
                    <a:pt x="21225" y="6927"/>
                  </a:cubicBezTo>
                  <a:cubicBezTo>
                    <a:pt x="19682" y="9430"/>
                    <a:pt x="18268" y="11550"/>
                    <a:pt x="16982" y="13289"/>
                  </a:cubicBezTo>
                  <a:cubicBezTo>
                    <a:pt x="16094" y="14464"/>
                    <a:pt x="15043" y="15678"/>
                    <a:pt x="13830" y="16930"/>
                  </a:cubicBezTo>
                  <a:cubicBezTo>
                    <a:pt x="12617" y="18183"/>
                    <a:pt x="11634" y="18900"/>
                    <a:pt x="10883" y="19080"/>
                  </a:cubicBezTo>
                  <a:cubicBezTo>
                    <a:pt x="10370" y="19203"/>
                    <a:pt x="9986" y="19021"/>
                    <a:pt x="9733" y="18535"/>
                  </a:cubicBezTo>
                  <a:cubicBezTo>
                    <a:pt x="9588" y="18257"/>
                    <a:pt x="9583" y="17582"/>
                    <a:pt x="9716" y="16510"/>
                  </a:cubicBezTo>
                  <a:cubicBezTo>
                    <a:pt x="9850" y="15437"/>
                    <a:pt x="10019" y="14434"/>
                    <a:pt x="10224" y="13500"/>
                  </a:cubicBezTo>
                  <a:cubicBezTo>
                    <a:pt x="10224" y="13500"/>
                    <a:pt x="10533" y="12099"/>
                    <a:pt x="10533" y="1209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33" name="Shape"/>
            <p:cNvSpPr/>
            <p:nvPr/>
          </p:nvSpPr>
          <p:spPr>
            <a:xfrm>
              <a:off x="2283313" y="322881"/>
              <a:ext cx="304982" cy="597813"/>
            </a:xfrm>
            <a:custGeom>
              <a:avLst/>
              <a:gdLst/>
              <a:ahLst/>
              <a:cxnLst>
                <a:cxn ang="0">
                  <a:pos x="wd2" y="hd2"/>
                </a:cxn>
                <a:cxn ang="5400000">
                  <a:pos x="wd2" y="hd2"/>
                </a:cxn>
                <a:cxn ang="10800000">
                  <a:pos x="wd2" y="hd2"/>
                </a:cxn>
                <a:cxn ang="16200000">
                  <a:pos x="wd2" y="hd2"/>
                </a:cxn>
              </a:cxnLst>
              <a:rect l="0" t="0" r="r" b="b"/>
              <a:pathLst>
                <a:path w="21435" h="21444" extrusionOk="0">
                  <a:moveTo>
                    <a:pt x="15396" y="9979"/>
                  </a:moveTo>
                  <a:cubicBezTo>
                    <a:pt x="15042" y="10043"/>
                    <a:pt x="14819" y="10007"/>
                    <a:pt x="14726" y="9871"/>
                  </a:cubicBezTo>
                  <a:cubicBezTo>
                    <a:pt x="14679" y="9803"/>
                    <a:pt x="14683" y="9701"/>
                    <a:pt x="14738" y="9563"/>
                  </a:cubicBezTo>
                  <a:cubicBezTo>
                    <a:pt x="15912" y="7009"/>
                    <a:pt x="16234" y="5347"/>
                    <a:pt x="15704" y="4577"/>
                  </a:cubicBezTo>
                  <a:cubicBezTo>
                    <a:pt x="15564" y="4374"/>
                    <a:pt x="15339" y="4300"/>
                    <a:pt x="15030" y="4356"/>
                  </a:cubicBezTo>
                  <a:cubicBezTo>
                    <a:pt x="13704" y="4596"/>
                    <a:pt x="11647" y="6700"/>
                    <a:pt x="8859" y="10665"/>
                  </a:cubicBezTo>
                  <a:cubicBezTo>
                    <a:pt x="8055" y="11880"/>
                    <a:pt x="7374" y="13111"/>
                    <a:pt x="6815" y="14357"/>
                  </a:cubicBezTo>
                  <a:cubicBezTo>
                    <a:pt x="6256" y="15604"/>
                    <a:pt x="5920" y="16543"/>
                    <a:pt x="5809" y="17174"/>
                  </a:cubicBezTo>
                  <a:lnTo>
                    <a:pt x="5550" y="18099"/>
                  </a:lnTo>
                  <a:cubicBezTo>
                    <a:pt x="5394" y="18739"/>
                    <a:pt x="4922" y="19391"/>
                    <a:pt x="4137" y="20054"/>
                  </a:cubicBezTo>
                  <a:cubicBezTo>
                    <a:pt x="3352" y="20718"/>
                    <a:pt x="2361" y="21158"/>
                    <a:pt x="1168" y="21374"/>
                  </a:cubicBezTo>
                  <a:cubicBezTo>
                    <a:pt x="549" y="21486"/>
                    <a:pt x="184" y="21463"/>
                    <a:pt x="76" y="21305"/>
                  </a:cubicBezTo>
                  <a:cubicBezTo>
                    <a:pt x="-18" y="21169"/>
                    <a:pt x="-24" y="20851"/>
                    <a:pt x="55" y="20354"/>
                  </a:cubicBezTo>
                  <a:cubicBezTo>
                    <a:pt x="135" y="19856"/>
                    <a:pt x="261" y="19299"/>
                    <a:pt x="433" y="18682"/>
                  </a:cubicBezTo>
                  <a:cubicBezTo>
                    <a:pt x="605" y="18065"/>
                    <a:pt x="785" y="17460"/>
                    <a:pt x="972" y="16866"/>
                  </a:cubicBezTo>
                  <a:cubicBezTo>
                    <a:pt x="1160" y="16272"/>
                    <a:pt x="1313" y="15773"/>
                    <a:pt x="1434" y="15370"/>
                  </a:cubicBezTo>
                  <a:lnTo>
                    <a:pt x="1680" y="14753"/>
                  </a:lnTo>
                  <a:lnTo>
                    <a:pt x="4365" y="7279"/>
                  </a:lnTo>
                  <a:cubicBezTo>
                    <a:pt x="5269" y="4188"/>
                    <a:pt x="7202" y="2375"/>
                    <a:pt x="10164" y="1838"/>
                  </a:cubicBezTo>
                  <a:cubicBezTo>
                    <a:pt x="10562" y="1766"/>
                    <a:pt x="10816" y="1810"/>
                    <a:pt x="10925" y="1968"/>
                  </a:cubicBezTo>
                  <a:cubicBezTo>
                    <a:pt x="11065" y="2172"/>
                    <a:pt x="10684" y="3189"/>
                    <a:pt x="9782" y="5019"/>
                  </a:cubicBezTo>
                  <a:cubicBezTo>
                    <a:pt x="8879" y="6850"/>
                    <a:pt x="8413" y="7997"/>
                    <a:pt x="8385" y="8461"/>
                  </a:cubicBezTo>
                  <a:cubicBezTo>
                    <a:pt x="8389" y="8612"/>
                    <a:pt x="8400" y="8700"/>
                    <a:pt x="8416" y="8722"/>
                  </a:cubicBezTo>
                  <a:cubicBezTo>
                    <a:pt x="8447" y="8768"/>
                    <a:pt x="8506" y="8782"/>
                    <a:pt x="8596" y="8766"/>
                  </a:cubicBezTo>
                  <a:cubicBezTo>
                    <a:pt x="8683" y="8750"/>
                    <a:pt x="8799" y="8666"/>
                    <a:pt x="8943" y="8512"/>
                  </a:cubicBezTo>
                  <a:cubicBezTo>
                    <a:pt x="10934" y="5988"/>
                    <a:pt x="13272" y="3643"/>
                    <a:pt x="15956" y="1477"/>
                  </a:cubicBezTo>
                  <a:cubicBezTo>
                    <a:pt x="16100" y="1324"/>
                    <a:pt x="16472" y="1073"/>
                    <a:pt x="17076" y="721"/>
                  </a:cubicBezTo>
                  <a:cubicBezTo>
                    <a:pt x="17680" y="370"/>
                    <a:pt x="18268" y="142"/>
                    <a:pt x="18843" y="38"/>
                  </a:cubicBezTo>
                  <a:cubicBezTo>
                    <a:pt x="19683" y="-114"/>
                    <a:pt x="20361" y="184"/>
                    <a:pt x="20875" y="930"/>
                  </a:cubicBezTo>
                  <a:cubicBezTo>
                    <a:pt x="21436" y="1745"/>
                    <a:pt x="21576" y="2814"/>
                    <a:pt x="21294" y="4138"/>
                  </a:cubicBezTo>
                  <a:cubicBezTo>
                    <a:pt x="21013" y="5462"/>
                    <a:pt x="20261" y="6718"/>
                    <a:pt x="19040" y="7906"/>
                  </a:cubicBezTo>
                  <a:lnTo>
                    <a:pt x="18869" y="8090"/>
                  </a:lnTo>
                  <a:cubicBezTo>
                    <a:pt x="18739" y="8190"/>
                    <a:pt x="18602" y="8298"/>
                    <a:pt x="18458" y="8413"/>
                  </a:cubicBezTo>
                  <a:cubicBezTo>
                    <a:pt x="18313" y="8528"/>
                    <a:pt x="18124" y="8670"/>
                    <a:pt x="17894" y="8839"/>
                  </a:cubicBezTo>
                  <a:cubicBezTo>
                    <a:pt x="17662" y="9009"/>
                    <a:pt x="17418" y="9161"/>
                    <a:pt x="17164" y="9296"/>
                  </a:cubicBezTo>
                  <a:cubicBezTo>
                    <a:pt x="16909" y="9432"/>
                    <a:pt x="16628" y="9565"/>
                    <a:pt x="16321" y="9697"/>
                  </a:cubicBezTo>
                  <a:cubicBezTo>
                    <a:pt x="16014" y="9829"/>
                    <a:pt x="15705" y="9923"/>
                    <a:pt x="15396" y="997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grpSp>
      <p:sp>
        <p:nvSpPr>
          <p:cNvPr id="635" name="Line"/>
          <p:cNvSpPr/>
          <p:nvPr/>
        </p:nvSpPr>
        <p:spPr>
          <a:xfrm>
            <a:off x="17208500" y="54991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36" name="Line"/>
          <p:cNvSpPr/>
          <p:nvPr/>
        </p:nvSpPr>
        <p:spPr>
          <a:xfrm>
            <a:off x="17208500" y="58674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37" name="Line"/>
          <p:cNvSpPr/>
          <p:nvPr/>
        </p:nvSpPr>
        <p:spPr>
          <a:xfrm>
            <a:off x="17208500" y="62357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38" name="Business cards size may vary by region based on local requirements and print restrictions."/>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a:solidFill>
                  <a:schemeClr val="bg2"/>
                </a:solidFill>
              </a:rPr>
              <a:t>Business cards size may vary by region based on local requirements and print restrictions. </a:t>
            </a:r>
          </a:p>
        </p:txBody>
      </p:sp>
    </p:spTree>
  </p:cSld>
  <p:clrMapOvr>
    <a:masterClrMapping/>
  </p:clrMapOvr>
  <p:transition spd="med">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0" name="05 • Shopping Bag"/>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05 • Shopping Bag</a:t>
            </a:r>
          </a:p>
        </p:txBody>
      </p:sp>
      <p:sp>
        <p:nvSpPr>
          <p:cNvPr id="641" name="Shape"/>
          <p:cNvSpPr/>
          <p:nvPr/>
        </p:nvSpPr>
        <p:spPr>
          <a:xfrm>
            <a:off x="13411200" y="5130800"/>
            <a:ext cx="6121401" cy="70231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1658" y="0"/>
                </a:lnTo>
                <a:lnTo>
                  <a:pt x="19807" y="0"/>
                </a:lnTo>
                <a:cubicBezTo>
                  <a:pt x="19807" y="0"/>
                  <a:pt x="21600" y="21600"/>
                  <a:pt x="21600" y="21600"/>
                </a:cubicBezTo>
                <a:close/>
              </a:path>
            </a:pathLst>
          </a:custGeom>
          <a:solidFill>
            <a:srgbClr val="FFFFFF"/>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42" name="Line"/>
          <p:cNvSpPr/>
          <p:nvPr/>
        </p:nvSpPr>
        <p:spPr>
          <a:xfrm>
            <a:off x="15227300" y="2933700"/>
            <a:ext cx="2451100" cy="29718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8585"/>
                </a:lnTo>
                <a:cubicBezTo>
                  <a:pt x="21600" y="3863"/>
                  <a:pt x="16916" y="0"/>
                  <a:pt x="11192" y="0"/>
                </a:cubicBezTo>
                <a:lnTo>
                  <a:pt x="10408" y="0"/>
                </a:lnTo>
                <a:cubicBezTo>
                  <a:pt x="4684" y="0"/>
                  <a:pt x="0" y="3863"/>
                  <a:pt x="0" y="8585"/>
                </a:cubicBezTo>
                <a:lnTo>
                  <a:pt x="0" y="21600"/>
                </a:lnTo>
              </a:path>
            </a:pathLst>
          </a:custGeom>
          <a:ln w="63500">
            <a:solidFill>
              <a:schemeClr val="accent4"/>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43" name="Circle"/>
          <p:cNvSpPr/>
          <p:nvPr/>
        </p:nvSpPr>
        <p:spPr>
          <a:xfrm>
            <a:off x="15100300" y="5765800"/>
            <a:ext cx="266700" cy="266700"/>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44" name="Circle"/>
          <p:cNvSpPr/>
          <p:nvPr/>
        </p:nvSpPr>
        <p:spPr>
          <a:xfrm>
            <a:off x="17551400" y="5765800"/>
            <a:ext cx="266700" cy="266700"/>
          </a:xfrm>
          <a:prstGeom prst="ellipse">
            <a:avLst/>
          </a:prstGeom>
          <a:solidFill>
            <a:schemeClr val="accent6"/>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45" name="Circle"/>
          <p:cNvSpPr/>
          <p:nvPr/>
        </p:nvSpPr>
        <p:spPr>
          <a:xfrm>
            <a:off x="15144402" y="7537105"/>
            <a:ext cx="2641602" cy="2641602"/>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46" name="Shape"/>
          <p:cNvSpPr/>
          <p:nvPr/>
        </p:nvSpPr>
        <p:spPr>
          <a:xfrm>
            <a:off x="15419459" y="8608378"/>
            <a:ext cx="545614" cy="1087405"/>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5"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47" name="Shape"/>
          <p:cNvSpPr/>
          <p:nvPr/>
        </p:nvSpPr>
        <p:spPr>
          <a:xfrm>
            <a:off x="15955096" y="8825531"/>
            <a:ext cx="371243" cy="684372"/>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48" name="Shape"/>
          <p:cNvSpPr/>
          <p:nvPr/>
        </p:nvSpPr>
        <p:spPr>
          <a:xfrm>
            <a:off x="16302537" y="8724194"/>
            <a:ext cx="463052" cy="648232"/>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49" name="Shape"/>
          <p:cNvSpPr/>
          <p:nvPr/>
        </p:nvSpPr>
        <p:spPr>
          <a:xfrm>
            <a:off x="16693407" y="8593904"/>
            <a:ext cx="493458" cy="666841"/>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50" name="Shape"/>
          <p:cNvSpPr/>
          <p:nvPr/>
        </p:nvSpPr>
        <p:spPr>
          <a:xfrm>
            <a:off x="17134946" y="7812161"/>
            <a:ext cx="502226" cy="1295958"/>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51" name="Shape"/>
          <p:cNvSpPr/>
          <p:nvPr/>
        </p:nvSpPr>
        <p:spPr>
          <a:xfrm>
            <a:off x="16526926" y="7985882"/>
            <a:ext cx="329096" cy="684220"/>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52" name="Shape"/>
          <p:cNvSpPr/>
          <p:nvPr/>
        </p:nvSpPr>
        <p:spPr>
          <a:xfrm>
            <a:off x="16686171" y="8231986"/>
            <a:ext cx="235741" cy="364916"/>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53" name="Shape"/>
          <p:cNvSpPr/>
          <p:nvPr/>
        </p:nvSpPr>
        <p:spPr>
          <a:xfrm>
            <a:off x="16903319" y="8145124"/>
            <a:ext cx="274512" cy="389922"/>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54" name="Shape"/>
          <p:cNvSpPr/>
          <p:nvPr/>
        </p:nvSpPr>
        <p:spPr>
          <a:xfrm>
            <a:off x="17134946" y="8072741"/>
            <a:ext cx="216195" cy="398546"/>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56" name="Shopping Bag size may vary by region based on local requirements and print restrictions."/>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Shopping Bag size may vary by region based on local requirements and print restrictions. </a:t>
            </a:r>
          </a:p>
        </p:txBody>
      </p:sp>
    </p:spTree>
  </p:cSld>
  <p:clrMapOvr>
    <a:masterClrMapping/>
  </p:clrMapOvr>
  <p:transition spd="med">
    <p:push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8" name="05 • Coffee Cup"/>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a:solidFill>
                  <a:schemeClr val="bg2"/>
                </a:solidFill>
              </a:rPr>
              <a:t>05 • Coffee Cup</a:t>
            </a:r>
          </a:p>
        </p:txBody>
      </p:sp>
      <p:sp>
        <p:nvSpPr>
          <p:cNvPr id="659" name="Shape"/>
          <p:cNvSpPr/>
          <p:nvPr/>
        </p:nvSpPr>
        <p:spPr>
          <a:xfrm>
            <a:off x="14749400" y="11129254"/>
            <a:ext cx="3625374" cy="621779"/>
          </a:xfrm>
          <a:custGeom>
            <a:avLst/>
            <a:gdLst/>
            <a:ahLst/>
            <a:cxnLst>
              <a:cxn ang="0">
                <a:pos x="wd2" y="hd2"/>
              </a:cxn>
              <a:cxn ang="5400000">
                <a:pos x="wd2" y="hd2"/>
              </a:cxn>
              <a:cxn ang="10800000">
                <a:pos x="wd2" y="hd2"/>
              </a:cxn>
              <a:cxn ang="16200000">
                <a:pos x="wd2" y="hd2"/>
              </a:cxn>
            </a:cxnLst>
            <a:rect l="0" t="0" r="r" b="b"/>
            <a:pathLst>
              <a:path w="21600" h="20865" extrusionOk="0">
                <a:moveTo>
                  <a:pt x="21600" y="0"/>
                </a:moveTo>
                <a:cubicBezTo>
                  <a:pt x="14400" y="0"/>
                  <a:pt x="7199" y="0"/>
                  <a:pt x="0" y="0"/>
                </a:cubicBezTo>
                <a:cubicBezTo>
                  <a:pt x="145" y="6161"/>
                  <a:pt x="291" y="12380"/>
                  <a:pt x="437" y="18664"/>
                </a:cubicBezTo>
                <a:cubicBezTo>
                  <a:pt x="7340" y="21600"/>
                  <a:pt x="14273" y="21598"/>
                  <a:pt x="21177" y="18659"/>
                </a:cubicBezTo>
                <a:cubicBezTo>
                  <a:pt x="21317" y="12380"/>
                  <a:pt x="21459" y="6161"/>
                  <a:pt x="21600" y="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0" name="Shape"/>
          <p:cNvSpPr/>
          <p:nvPr/>
        </p:nvSpPr>
        <p:spPr>
          <a:xfrm>
            <a:off x="14270632" y="5159269"/>
            <a:ext cx="4587402" cy="627587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4400" y="0"/>
                  <a:pt x="18000" y="0"/>
                  <a:pt x="21600" y="0"/>
                </a:cubicBezTo>
                <a:cubicBezTo>
                  <a:pt x="21016" y="6149"/>
                  <a:pt x="20435" y="15334"/>
                  <a:pt x="19856" y="21600"/>
                </a:cubicBezTo>
                <a:lnTo>
                  <a:pt x="1744" y="21600"/>
                </a:lnTo>
                <a:cubicBezTo>
                  <a:pt x="1165" y="15334"/>
                  <a:pt x="584" y="6149"/>
                  <a:pt x="0" y="0"/>
                </a:cubicBezTo>
                <a:cubicBezTo>
                  <a:pt x="3600" y="0"/>
                  <a:pt x="7200" y="0"/>
                  <a:pt x="10800" y="0"/>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1" name="Shape"/>
          <p:cNvSpPr/>
          <p:nvPr/>
        </p:nvSpPr>
        <p:spPr>
          <a:xfrm>
            <a:off x="14270632" y="3902430"/>
            <a:ext cx="4587402" cy="786747"/>
          </a:xfrm>
          <a:custGeom>
            <a:avLst/>
            <a:gdLst/>
            <a:ahLst/>
            <a:cxnLst>
              <a:cxn ang="0">
                <a:pos x="wd2" y="hd2"/>
              </a:cxn>
              <a:cxn ang="5400000">
                <a:pos x="wd2" y="hd2"/>
              </a:cxn>
              <a:cxn ang="10800000">
                <a:pos x="wd2" y="hd2"/>
              </a:cxn>
              <a:cxn ang="16200000">
                <a:pos x="wd2" y="hd2"/>
              </a:cxn>
            </a:cxnLst>
            <a:rect l="0" t="0" r="r" b="b"/>
            <a:pathLst>
              <a:path w="21600" h="20905" extrusionOk="0">
                <a:moveTo>
                  <a:pt x="0" y="20905"/>
                </a:moveTo>
                <a:lnTo>
                  <a:pt x="21600" y="20905"/>
                </a:lnTo>
                <a:cubicBezTo>
                  <a:pt x="21467" y="15271"/>
                  <a:pt x="21333" y="9583"/>
                  <a:pt x="21201" y="3847"/>
                </a:cubicBezTo>
                <a:cubicBezTo>
                  <a:pt x="21178" y="2892"/>
                  <a:pt x="21040" y="2154"/>
                  <a:pt x="20870" y="2082"/>
                </a:cubicBezTo>
                <a:cubicBezTo>
                  <a:pt x="14161" y="-695"/>
                  <a:pt x="7425" y="-695"/>
                  <a:pt x="716" y="2085"/>
                </a:cubicBezTo>
                <a:cubicBezTo>
                  <a:pt x="546" y="2156"/>
                  <a:pt x="408" y="2901"/>
                  <a:pt x="387" y="3860"/>
                </a:cubicBezTo>
                <a:cubicBezTo>
                  <a:pt x="258" y="9592"/>
                  <a:pt x="129" y="15274"/>
                  <a:pt x="0" y="20905"/>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2" name="Shape"/>
          <p:cNvSpPr/>
          <p:nvPr/>
        </p:nvSpPr>
        <p:spPr>
          <a:xfrm>
            <a:off x="14001325" y="4665511"/>
            <a:ext cx="5130801" cy="507367"/>
          </a:xfrm>
          <a:custGeom>
            <a:avLst/>
            <a:gdLst/>
            <a:ahLst/>
            <a:cxnLst>
              <a:cxn ang="0">
                <a:pos x="wd2" y="hd2"/>
              </a:cxn>
              <a:cxn ang="5400000">
                <a:pos x="wd2" y="hd2"/>
              </a:cxn>
              <a:cxn ang="10800000">
                <a:pos x="wd2" y="hd2"/>
              </a:cxn>
              <a:cxn ang="16200000">
                <a:pos x="wd2" y="hd2"/>
              </a:cxn>
            </a:cxnLst>
            <a:rect l="0" t="0" r="r" b="b"/>
            <a:pathLst>
              <a:path w="21600" h="21600" extrusionOk="0">
                <a:moveTo>
                  <a:pt x="143" y="0"/>
                </a:moveTo>
                <a:lnTo>
                  <a:pt x="21478" y="0"/>
                </a:lnTo>
                <a:lnTo>
                  <a:pt x="21600" y="21600"/>
                </a:lnTo>
                <a:lnTo>
                  <a:pt x="0" y="21600"/>
                </a:lnTo>
                <a:cubicBezTo>
                  <a:pt x="0" y="21600"/>
                  <a:pt x="143" y="0"/>
                  <a:pt x="143" y="0"/>
                </a:cubicBezTo>
                <a:close/>
              </a:path>
            </a:pathLst>
          </a:custGeom>
          <a:solidFill>
            <a:schemeClr val="accent4"/>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3" name="Circle"/>
          <p:cNvSpPr/>
          <p:nvPr/>
        </p:nvSpPr>
        <p:spPr>
          <a:xfrm>
            <a:off x="15010818" y="6273560"/>
            <a:ext cx="3111997" cy="3112174"/>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4" name="Shape"/>
          <p:cNvSpPr/>
          <p:nvPr/>
        </p:nvSpPr>
        <p:spPr>
          <a:xfrm>
            <a:off x="15334855" y="7535668"/>
            <a:ext cx="642772" cy="1281113"/>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5"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5" name="Shape"/>
          <p:cNvSpPr/>
          <p:nvPr/>
        </p:nvSpPr>
        <p:spPr>
          <a:xfrm>
            <a:off x="15965873" y="7791505"/>
            <a:ext cx="437351" cy="806284"/>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6" name="Shape"/>
          <p:cNvSpPr/>
          <p:nvPr/>
        </p:nvSpPr>
        <p:spPr>
          <a:xfrm>
            <a:off x="16375184" y="7672115"/>
            <a:ext cx="545509" cy="763708"/>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7" name="Shape"/>
          <p:cNvSpPr/>
          <p:nvPr/>
        </p:nvSpPr>
        <p:spPr>
          <a:xfrm>
            <a:off x="16835657" y="7518616"/>
            <a:ext cx="581329" cy="785631"/>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8" name="Shape"/>
          <p:cNvSpPr/>
          <p:nvPr/>
        </p:nvSpPr>
        <p:spPr>
          <a:xfrm>
            <a:off x="17355822" y="6597615"/>
            <a:ext cx="591657" cy="1526818"/>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69" name="Shape"/>
          <p:cNvSpPr/>
          <p:nvPr/>
        </p:nvSpPr>
        <p:spPr>
          <a:xfrm>
            <a:off x="16639530" y="6802281"/>
            <a:ext cx="387699" cy="806107"/>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70" name="Shape"/>
          <p:cNvSpPr/>
          <p:nvPr/>
        </p:nvSpPr>
        <p:spPr>
          <a:xfrm>
            <a:off x="16827132" y="7092226"/>
            <a:ext cx="277720" cy="429922"/>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71" name="Shape"/>
          <p:cNvSpPr/>
          <p:nvPr/>
        </p:nvSpPr>
        <p:spPr>
          <a:xfrm>
            <a:off x="17082949" y="6989891"/>
            <a:ext cx="323394" cy="459382"/>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72" name="Shape"/>
          <p:cNvSpPr/>
          <p:nvPr/>
        </p:nvSpPr>
        <p:spPr>
          <a:xfrm>
            <a:off x="17355822" y="6904613"/>
            <a:ext cx="254692" cy="469543"/>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75" name="Coffee cup size may vary by region based on local requirements and print restrictions."/>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Coffee cup size may vary by region based on local requirements and print restrictions. </a:t>
            </a:r>
          </a:p>
        </p:txBody>
      </p:sp>
    </p:spTree>
  </p:cSld>
  <p:clrMapOvr>
    <a:masterClrMapping/>
  </p:clrMapOvr>
  <p:transition spd="med">
    <p:push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 name="WEB"/>
          <p:cNvSpPr/>
          <p:nvPr/>
        </p:nvSpPr>
        <p:spPr>
          <a:xfrm>
            <a:off x="12990763" y="5988070"/>
            <a:ext cx="101600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4000" b="1" cap="all">
                <a:solidFill>
                  <a:srgbClr val="515151"/>
                </a:solidFill>
                <a:uFill>
                  <a:solidFill>
                    <a:srgbClr val="515151"/>
                  </a:solidFill>
                </a:uFill>
                <a:latin typeface="Ubuntu"/>
                <a:ea typeface="Ubuntu"/>
                <a:cs typeface="Ubuntu"/>
                <a:sym typeface="Ubuntu"/>
              </a:defRPr>
            </a:lvl1pPr>
          </a:lstStyle>
          <a:p>
            <a:r>
              <a:rPr>
                <a:solidFill>
                  <a:schemeClr val="tx1"/>
                </a:solidFill>
              </a:rPr>
              <a:t>WEB</a:t>
            </a:r>
          </a:p>
        </p:txBody>
      </p:sp>
      <p:sp>
        <p:nvSpPr>
          <p:cNvPr id="678" name="06"/>
          <p:cNvSpPr/>
          <p:nvPr/>
        </p:nvSpPr>
        <p:spPr>
          <a:xfrm>
            <a:off x="9815763" y="5988070"/>
            <a:ext cx="15621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r" defTabSz="952500">
              <a:buClr>
                <a:srgbClr val="E9F6FA"/>
              </a:buClr>
              <a:buFont typeface="Helvetica Neue"/>
              <a:defRPr sz="7200" b="1" cap="all">
                <a:solidFill>
                  <a:srgbClr val="515151"/>
                </a:solidFill>
                <a:uFill>
                  <a:solidFill>
                    <a:srgbClr val="515151"/>
                  </a:solidFill>
                </a:uFill>
                <a:latin typeface="Ubuntu"/>
                <a:ea typeface="Ubuntu"/>
                <a:cs typeface="Ubuntu"/>
                <a:sym typeface="Ubuntu"/>
              </a:defRPr>
            </a:lvl1pPr>
          </a:lstStyle>
          <a:p>
            <a:r>
              <a:rPr>
                <a:solidFill>
                  <a:schemeClr val="tx1"/>
                </a:solidFill>
              </a:rPr>
              <a:t>06</a:t>
            </a:r>
          </a:p>
        </p:txBody>
      </p:sp>
      <p:sp>
        <p:nvSpPr>
          <p:cNvPr id="679" name="Line"/>
          <p:cNvSpPr/>
          <p:nvPr/>
        </p:nvSpPr>
        <p:spPr>
          <a:xfrm>
            <a:off x="12179300" y="5753100"/>
            <a:ext cx="0" cy="2207929"/>
          </a:xfrm>
          <a:prstGeom prst="line">
            <a:avLst/>
          </a:prstGeom>
          <a:ln w="381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Ubuntu" panose="020B0504030602030204" pitchFamily="34" charset="0"/>
            </a:endParaRPr>
          </a:p>
        </p:txBody>
      </p:sp>
    </p:spTree>
  </p:cSld>
  <p:clrMapOvr>
    <a:masterClrMapping/>
  </p:clrMapOvr>
  <p:transition spd="med">
    <p:push/>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2" name="Rectangle"/>
          <p:cNvSpPr/>
          <p:nvPr/>
        </p:nvSpPr>
        <p:spPr>
          <a:xfrm>
            <a:off x="9956800" y="2502286"/>
            <a:ext cx="6426200" cy="4978401"/>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683" name="Rectangle"/>
          <p:cNvSpPr/>
          <p:nvPr/>
        </p:nvSpPr>
        <p:spPr>
          <a:xfrm>
            <a:off x="16764000" y="2502286"/>
            <a:ext cx="6426200" cy="4978401"/>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684" name="Rectangle"/>
          <p:cNvSpPr/>
          <p:nvPr/>
        </p:nvSpPr>
        <p:spPr>
          <a:xfrm>
            <a:off x="9956800" y="7874386"/>
            <a:ext cx="6426200" cy="4978401"/>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685" name="Rectangle"/>
          <p:cNvSpPr/>
          <p:nvPr/>
        </p:nvSpPr>
        <p:spPr>
          <a:xfrm>
            <a:off x="16764000" y="7874386"/>
            <a:ext cx="6426200" cy="4978401"/>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 name="Picture Placeholder 1">
            <a:extLst>
              <a:ext uri="{FF2B5EF4-FFF2-40B4-BE49-F238E27FC236}">
                <a16:creationId xmlns:a16="http://schemas.microsoft.com/office/drawing/2014/main" id="{CD0C452C-97E7-F546-937E-AFF1C927C107}"/>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D6B072D8-88B4-6140-9F85-B23BEC83E27A}"/>
              </a:ext>
            </a:extLst>
          </p:cNvPr>
          <p:cNvSpPr>
            <a:spLocks noGrp="1"/>
          </p:cNvSpPr>
          <p:nvPr>
            <p:ph type="pic" sz="quarter" idx="11"/>
          </p:nvPr>
        </p:nvSpPr>
        <p:spPr>
          <a:xfrm>
            <a:off x="16764000" y="2501900"/>
            <a:ext cx="6414652" cy="2756287"/>
          </a:xfrm>
        </p:spPr>
      </p:sp>
      <p:sp>
        <p:nvSpPr>
          <p:cNvPr id="4" name="Picture Placeholder 3">
            <a:extLst>
              <a:ext uri="{FF2B5EF4-FFF2-40B4-BE49-F238E27FC236}">
                <a16:creationId xmlns:a16="http://schemas.microsoft.com/office/drawing/2014/main" id="{BBFC7A9C-8277-7E4F-9C9C-50E61211D67A}"/>
              </a:ext>
            </a:extLst>
          </p:cNvPr>
          <p:cNvSpPr>
            <a:spLocks noGrp="1"/>
          </p:cNvSpPr>
          <p:nvPr>
            <p:ph type="pic" sz="quarter" idx="12"/>
          </p:nvPr>
        </p:nvSpPr>
        <p:spPr/>
      </p:sp>
      <p:sp>
        <p:nvSpPr>
          <p:cNvPr id="5" name="Picture Placeholder 4">
            <a:extLst>
              <a:ext uri="{FF2B5EF4-FFF2-40B4-BE49-F238E27FC236}">
                <a16:creationId xmlns:a16="http://schemas.microsoft.com/office/drawing/2014/main" id="{3EBF5EA4-FE8D-0247-AA50-74B3D18782C5}"/>
              </a:ext>
            </a:extLst>
          </p:cNvPr>
          <p:cNvSpPr>
            <a:spLocks noGrp="1"/>
          </p:cNvSpPr>
          <p:nvPr>
            <p:ph type="pic" sz="quarter" idx="13"/>
          </p:nvPr>
        </p:nvSpPr>
        <p:spPr/>
      </p:sp>
      <p:sp>
        <p:nvSpPr>
          <p:cNvPr id="681" name="06 • Social Media banners"/>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06 • Social Media banners</a:t>
            </a:r>
          </a:p>
        </p:txBody>
      </p:sp>
      <p:sp>
        <p:nvSpPr>
          <p:cNvPr id="687" name="Circle"/>
          <p:cNvSpPr/>
          <p:nvPr/>
        </p:nvSpPr>
        <p:spPr>
          <a:xfrm>
            <a:off x="12058302" y="3879505"/>
            <a:ext cx="2209803" cy="2209803"/>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88" name="Shape"/>
          <p:cNvSpPr/>
          <p:nvPr/>
        </p:nvSpPr>
        <p:spPr>
          <a:xfrm>
            <a:off x="12288398" y="4775667"/>
            <a:ext cx="456427" cy="909656"/>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799"/>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89" name="Shape"/>
          <p:cNvSpPr/>
          <p:nvPr/>
        </p:nvSpPr>
        <p:spPr>
          <a:xfrm>
            <a:off x="12736479" y="4957323"/>
            <a:ext cx="310559" cy="572504"/>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90" name="Shape"/>
          <p:cNvSpPr/>
          <p:nvPr/>
        </p:nvSpPr>
        <p:spPr>
          <a:xfrm>
            <a:off x="13027127" y="4872550"/>
            <a:ext cx="387361" cy="542272"/>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91" name="Shape"/>
          <p:cNvSpPr/>
          <p:nvPr/>
        </p:nvSpPr>
        <p:spPr>
          <a:xfrm>
            <a:off x="13354104" y="4763558"/>
            <a:ext cx="412797" cy="557839"/>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92" name="Shape"/>
          <p:cNvSpPr/>
          <p:nvPr/>
        </p:nvSpPr>
        <p:spPr>
          <a:xfrm>
            <a:off x="13723470" y="4109600"/>
            <a:ext cx="420131" cy="1084119"/>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93" name="Shape"/>
          <p:cNvSpPr/>
          <p:nvPr/>
        </p:nvSpPr>
        <p:spPr>
          <a:xfrm>
            <a:off x="13214837" y="4254924"/>
            <a:ext cx="275301" cy="572377"/>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94" name="Shape"/>
          <p:cNvSpPr/>
          <p:nvPr/>
        </p:nvSpPr>
        <p:spPr>
          <a:xfrm>
            <a:off x="13348051" y="4460800"/>
            <a:ext cx="197206" cy="305267"/>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95" name="Shape"/>
          <p:cNvSpPr/>
          <p:nvPr/>
        </p:nvSpPr>
        <p:spPr>
          <a:xfrm>
            <a:off x="13529704" y="4388136"/>
            <a:ext cx="229640" cy="326186"/>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96" name="Shape"/>
          <p:cNvSpPr/>
          <p:nvPr/>
        </p:nvSpPr>
        <p:spPr>
          <a:xfrm>
            <a:off x="13723470" y="4327585"/>
            <a:ext cx="180855" cy="333399"/>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698" name="Line"/>
          <p:cNvSpPr/>
          <p:nvPr/>
        </p:nvSpPr>
        <p:spPr>
          <a:xfrm>
            <a:off x="13715999" y="6400801"/>
            <a:ext cx="2304441"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699" name="Line"/>
          <p:cNvSpPr/>
          <p:nvPr/>
        </p:nvSpPr>
        <p:spPr>
          <a:xfrm>
            <a:off x="13716000" y="6769101"/>
            <a:ext cx="2304440"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00" name="Line"/>
          <p:cNvSpPr/>
          <p:nvPr/>
        </p:nvSpPr>
        <p:spPr>
          <a:xfrm>
            <a:off x="13716000" y="7137401"/>
            <a:ext cx="2304440"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01" name="Shape"/>
          <p:cNvSpPr/>
          <p:nvPr/>
        </p:nvSpPr>
        <p:spPr>
          <a:xfrm>
            <a:off x="15373482" y="4609282"/>
            <a:ext cx="569271" cy="573136"/>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49"/>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02" name="Shape"/>
          <p:cNvSpPr/>
          <p:nvPr/>
        </p:nvSpPr>
        <p:spPr>
          <a:xfrm>
            <a:off x="15372739" y="3873500"/>
            <a:ext cx="569271" cy="573136"/>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03" name="Shape"/>
          <p:cNvSpPr/>
          <p:nvPr/>
        </p:nvSpPr>
        <p:spPr>
          <a:xfrm>
            <a:off x="15374969" y="5345065"/>
            <a:ext cx="569272" cy="573136"/>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7"/>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05" name="Line"/>
          <p:cNvSpPr/>
          <p:nvPr/>
        </p:nvSpPr>
        <p:spPr>
          <a:xfrm>
            <a:off x="13865927" y="3060701"/>
            <a:ext cx="2032000"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06" name="Line"/>
          <p:cNvSpPr/>
          <p:nvPr/>
        </p:nvSpPr>
        <p:spPr>
          <a:xfrm>
            <a:off x="13865927" y="3352801"/>
            <a:ext cx="2032000"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09" name="Circle"/>
          <p:cNvSpPr/>
          <p:nvPr/>
        </p:nvSpPr>
        <p:spPr>
          <a:xfrm>
            <a:off x="19062352" y="4368455"/>
            <a:ext cx="1714501" cy="1714501"/>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10" name="Shape"/>
          <p:cNvSpPr/>
          <p:nvPr/>
        </p:nvSpPr>
        <p:spPr>
          <a:xfrm>
            <a:off x="19240875" y="5063752"/>
            <a:ext cx="354124" cy="705766"/>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11" name="Shape"/>
          <p:cNvSpPr/>
          <p:nvPr/>
        </p:nvSpPr>
        <p:spPr>
          <a:xfrm>
            <a:off x="19588523" y="5204692"/>
            <a:ext cx="240951" cy="444183"/>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12" name="Shape"/>
          <p:cNvSpPr/>
          <p:nvPr/>
        </p:nvSpPr>
        <p:spPr>
          <a:xfrm>
            <a:off x="19814025" y="5138920"/>
            <a:ext cx="300539" cy="420728"/>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13" name="Shape"/>
          <p:cNvSpPr/>
          <p:nvPr/>
        </p:nvSpPr>
        <p:spPr>
          <a:xfrm>
            <a:off x="20067716" y="5054357"/>
            <a:ext cx="320273" cy="432805"/>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3"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14" name="Shape"/>
          <p:cNvSpPr/>
          <p:nvPr/>
        </p:nvSpPr>
        <p:spPr>
          <a:xfrm>
            <a:off x="20354292" y="4546977"/>
            <a:ext cx="325964" cy="841126"/>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15" name="Shape"/>
          <p:cNvSpPr/>
          <p:nvPr/>
        </p:nvSpPr>
        <p:spPr>
          <a:xfrm>
            <a:off x="19959663" y="4659728"/>
            <a:ext cx="213596" cy="444085"/>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16" name="Shape"/>
          <p:cNvSpPr/>
          <p:nvPr/>
        </p:nvSpPr>
        <p:spPr>
          <a:xfrm>
            <a:off x="20063019" y="4819458"/>
            <a:ext cx="153005" cy="236846"/>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79"/>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17" name="Shape"/>
          <p:cNvSpPr/>
          <p:nvPr/>
        </p:nvSpPr>
        <p:spPr>
          <a:xfrm>
            <a:off x="20203957" y="4763083"/>
            <a:ext cx="178169" cy="253074"/>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4" y="976"/>
                </a:lnTo>
                <a:cubicBezTo>
                  <a:pt x="17403" y="1677"/>
                  <a:pt x="16944" y="3213"/>
                  <a:pt x="16226" y="5587"/>
                </a:cubicBezTo>
                <a:cubicBezTo>
                  <a:pt x="15508" y="7961"/>
                  <a:pt x="15096" y="9317"/>
                  <a:pt x="14991" y="9655"/>
                </a:cubicBezTo>
                <a:cubicBezTo>
                  <a:pt x="14390" y="11676"/>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18" name="Shape"/>
          <p:cNvSpPr/>
          <p:nvPr/>
        </p:nvSpPr>
        <p:spPr>
          <a:xfrm>
            <a:off x="20354292" y="4716103"/>
            <a:ext cx="140319" cy="258672"/>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20" name="Line"/>
          <p:cNvSpPr/>
          <p:nvPr/>
        </p:nvSpPr>
        <p:spPr>
          <a:xfrm>
            <a:off x="18107727" y="6591301"/>
            <a:ext cx="3606801"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21" name="Line"/>
          <p:cNvSpPr/>
          <p:nvPr/>
        </p:nvSpPr>
        <p:spPr>
          <a:xfrm>
            <a:off x="18107727" y="6908801"/>
            <a:ext cx="3606801"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24" name="Circle"/>
          <p:cNvSpPr/>
          <p:nvPr/>
        </p:nvSpPr>
        <p:spPr>
          <a:xfrm>
            <a:off x="10337452" y="9905655"/>
            <a:ext cx="1409701" cy="1409701"/>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25" name="Shape"/>
          <p:cNvSpPr/>
          <p:nvPr/>
        </p:nvSpPr>
        <p:spPr>
          <a:xfrm>
            <a:off x="10484237" y="10477343"/>
            <a:ext cx="291170" cy="580297"/>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3"/>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26" name="Shape"/>
          <p:cNvSpPr/>
          <p:nvPr/>
        </p:nvSpPr>
        <p:spPr>
          <a:xfrm>
            <a:off x="10770081" y="10593228"/>
            <a:ext cx="198116" cy="365217"/>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27" name="Shape"/>
          <p:cNvSpPr/>
          <p:nvPr/>
        </p:nvSpPr>
        <p:spPr>
          <a:xfrm>
            <a:off x="10955494" y="10539148"/>
            <a:ext cx="247110" cy="345933"/>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28" name="Shape"/>
          <p:cNvSpPr/>
          <p:nvPr/>
        </p:nvSpPr>
        <p:spPr>
          <a:xfrm>
            <a:off x="11164084" y="10469619"/>
            <a:ext cx="263337" cy="355862"/>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3"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29" name="Shape"/>
          <p:cNvSpPr/>
          <p:nvPr/>
        </p:nvSpPr>
        <p:spPr>
          <a:xfrm>
            <a:off x="11399714" y="10052440"/>
            <a:ext cx="268015" cy="691592"/>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3"/>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30" name="Shape"/>
          <p:cNvSpPr/>
          <p:nvPr/>
        </p:nvSpPr>
        <p:spPr>
          <a:xfrm>
            <a:off x="11075241" y="10145146"/>
            <a:ext cx="175624" cy="365137"/>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31" name="Shape"/>
          <p:cNvSpPr/>
          <p:nvPr/>
        </p:nvSpPr>
        <p:spPr>
          <a:xfrm>
            <a:off x="11160223" y="10276480"/>
            <a:ext cx="125804" cy="194739"/>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79"/>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32" name="Shape"/>
          <p:cNvSpPr/>
          <p:nvPr/>
        </p:nvSpPr>
        <p:spPr>
          <a:xfrm>
            <a:off x="11276105" y="10230126"/>
            <a:ext cx="146495" cy="208084"/>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8"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33" name="Shape"/>
          <p:cNvSpPr/>
          <p:nvPr/>
        </p:nvSpPr>
        <p:spPr>
          <a:xfrm>
            <a:off x="11399714" y="10191499"/>
            <a:ext cx="115373" cy="212686"/>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35" name="Shape"/>
          <p:cNvSpPr/>
          <p:nvPr/>
        </p:nvSpPr>
        <p:spPr>
          <a:xfrm>
            <a:off x="14725783" y="12064181"/>
            <a:ext cx="569270" cy="573139"/>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49"/>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36" name="Shape"/>
          <p:cNvSpPr/>
          <p:nvPr/>
        </p:nvSpPr>
        <p:spPr>
          <a:xfrm>
            <a:off x="14001139" y="12064999"/>
            <a:ext cx="569270" cy="573138"/>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37" name="Shape"/>
          <p:cNvSpPr/>
          <p:nvPr/>
        </p:nvSpPr>
        <p:spPr>
          <a:xfrm>
            <a:off x="15451170" y="12063364"/>
            <a:ext cx="569271" cy="573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7"/>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39" name="Line"/>
          <p:cNvSpPr/>
          <p:nvPr/>
        </p:nvSpPr>
        <p:spPr>
          <a:xfrm>
            <a:off x="12011402" y="11328401"/>
            <a:ext cx="3886525" cy="0"/>
          </a:xfrm>
          <a:prstGeom prst="line">
            <a:avLst/>
          </a:prstGeom>
          <a:ln w="1270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40" name="Line"/>
          <p:cNvSpPr/>
          <p:nvPr/>
        </p:nvSpPr>
        <p:spPr>
          <a:xfrm>
            <a:off x="13929428" y="11620501"/>
            <a:ext cx="1968500" cy="0"/>
          </a:xfrm>
          <a:prstGeom prst="line">
            <a:avLst/>
          </a:prstGeom>
          <a:ln w="1270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42" name="Circle"/>
          <p:cNvSpPr/>
          <p:nvPr/>
        </p:nvSpPr>
        <p:spPr>
          <a:xfrm>
            <a:off x="17004952" y="8241955"/>
            <a:ext cx="1104902" cy="1104903"/>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43" name="Shape"/>
          <p:cNvSpPr/>
          <p:nvPr/>
        </p:nvSpPr>
        <p:spPr>
          <a:xfrm>
            <a:off x="17120000" y="8690036"/>
            <a:ext cx="228214" cy="454829"/>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44" name="Shape"/>
          <p:cNvSpPr/>
          <p:nvPr/>
        </p:nvSpPr>
        <p:spPr>
          <a:xfrm>
            <a:off x="17344040" y="8780864"/>
            <a:ext cx="155280" cy="286253"/>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45" name="Shape"/>
          <p:cNvSpPr/>
          <p:nvPr/>
        </p:nvSpPr>
        <p:spPr>
          <a:xfrm>
            <a:off x="17489363" y="8738478"/>
            <a:ext cx="193681" cy="271136"/>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46" name="Shape"/>
          <p:cNvSpPr/>
          <p:nvPr/>
        </p:nvSpPr>
        <p:spPr>
          <a:xfrm>
            <a:off x="17652853" y="8683981"/>
            <a:ext cx="206399" cy="278921"/>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47" name="Shape"/>
          <p:cNvSpPr/>
          <p:nvPr/>
        </p:nvSpPr>
        <p:spPr>
          <a:xfrm>
            <a:off x="17837536" y="8357002"/>
            <a:ext cx="210066" cy="542061"/>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3"/>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48" name="Shape"/>
          <p:cNvSpPr/>
          <p:nvPr/>
        </p:nvSpPr>
        <p:spPr>
          <a:xfrm>
            <a:off x="17583220" y="8429664"/>
            <a:ext cx="137651" cy="286190"/>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49" name="Shape"/>
          <p:cNvSpPr/>
          <p:nvPr/>
        </p:nvSpPr>
        <p:spPr>
          <a:xfrm>
            <a:off x="17649827" y="8532602"/>
            <a:ext cx="98603" cy="152634"/>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79"/>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50" name="Shape"/>
          <p:cNvSpPr/>
          <p:nvPr/>
        </p:nvSpPr>
        <p:spPr>
          <a:xfrm>
            <a:off x="17740653" y="8496270"/>
            <a:ext cx="114821" cy="163094"/>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51" name="Shape"/>
          <p:cNvSpPr/>
          <p:nvPr/>
        </p:nvSpPr>
        <p:spPr>
          <a:xfrm>
            <a:off x="17837536" y="8465995"/>
            <a:ext cx="90428" cy="166700"/>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53" name="Shape"/>
          <p:cNvSpPr/>
          <p:nvPr/>
        </p:nvSpPr>
        <p:spPr>
          <a:xfrm>
            <a:off x="18015083" y="12064181"/>
            <a:ext cx="569270" cy="573139"/>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5929" y="7018"/>
                </a:moveTo>
                <a:cubicBezTo>
                  <a:pt x="15539" y="7246"/>
                  <a:pt x="15108" y="7411"/>
                  <a:pt x="14650" y="7500"/>
                </a:cubicBezTo>
                <a:cubicBezTo>
                  <a:pt x="14282" y="7114"/>
                  <a:pt x="13759" y="6874"/>
                  <a:pt x="13179" y="6874"/>
                </a:cubicBezTo>
                <a:cubicBezTo>
                  <a:pt x="12067" y="6874"/>
                  <a:pt x="11165" y="7762"/>
                  <a:pt x="11165" y="8856"/>
                </a:cubicBezTo>
                <a:cubicBezTo>
                  <a:pt x="11165" y="9011"/>
                  <a:pt x="11183" y="9162"/>
                  <a:pt x="11217" y="9308"/>
                </a:cubicBezTo>
                <a:cubicBezTo>
                  <a:pt x="9543" y="9225"/>
                  <a:pt x="8059" y="8436"/>
                  <a:pt x="7065" y="7236"/>
                </a:cubicBezTo>
                <a:cubicBezTo>
                  <a:pt x="6892" y="7530"/>
                  <a:pt x="6793" y="7869"/>
                  <a:pt x="6793" y="8233"/>
                </a:cubicBezTo>
                <a:cubicBezTo>
                  <a:pt x="6793" y="8921"/>
                  <a:pt x="7148" y="9528"/>
                  <a:pt x="7689" y="9883"/>
                </a:cubicBezTo>
                <a:cubicBezTo>
                  <a:pt x="7359" y="9873"/>
                  <a:pt x="7048" y="9784"/>
                  <a:pt x="6776" y="9635"/>
                </a:cubicBezTo>
                <a:cubicBezTo>
                  <a:pt x="6776" y="9644"/>
                  <a:pt x="6776" y="9651"/>
                  <a:pt x="6776" y="9660"/>
                </a:cubicBezTo>
                <a:cubicBezTo>
                  <a:pt x="6776" y="10621"/>
                  <a:pt x="7471" y="11422"/>
                  <a:pt x="8392" y="11604"/>
                </a:cubicBezTo>
                <a:cubicBezTo>
                  <a:pt x="8223" y="11649"/>
                  <a:pt x="8045" y="11673"/>
                  <a:pt x="7861" y="11673"/>
                </a:cubicBezTo>
                <a:cubicBezTo>
                  <a:pt x="7732" y="11673"/>
                  <a:pt x="7605" y="11661"/>
                  <a:pt x="7483" y="11638"/>
                </a:cubicBezTo>
                <a:cubicBezTo>
                  <a:pt x="7739" y="12426"/>
                  <a:pt x="8483" y="12999"/>
                  <a:pt x="9364" y="13015"/>
                </a:cubicBezTo>
                <a:cubicBezTo>
                  <a:pt x="8674" y="13547"/>
                  <a:pt x="7806" y="13863"/>
                  <a:pt x="6862" y="13863"/>
                </a:cubicBezTo>
                <a:cubicBezTo>
                  <a:pt x="6699" y="13863"/>
                  <a:pt x="6540" y="13855"/>
                  <a:pt x="6382" y="13837"/>
                </a:cubicBezTo>
                <a:cubicBezTo>
                  <a:pt x="7274" y="14398"/>
                  <a:pt x="8332" y="14727"/>
                  <a:pt x="9470" y="14727"/>
                </a:cubicBezTo>
                <a:cubicBezTo>
                  <a:pt x="13175" y="14727"/>
                  <a:pt x="15201" y="11706"/>
                  <a:pt x="15201" y="9086"/>
                </a:cubicBezTo>
                <a:cubicBezTo>
                  <a:pt x="15201" y="9000"/>
                  <a:pt x="15199" y="8915"/>
                  <a:pt x="15195" y="8830"/>
                </a:cubicBezTo>
                <a:cubicBezTo>
                  <a:pt x="15588" y="8550"/>
                  <a:pt x="15930" y="8201"/>
                  <a:pt x="16200" y="7804"/>
                </a:cubicBezTo>
                <a:cubicBezTo>
                  <a:pt x="15839" y="7961"/>
                  <a:pt x="15451" y="8067"/>
                  <a:pt x="15043" y="8115"/>
                </a:cubicBezTo>
                <a:cubicBezTo>
                  <a:pt x="15459" y="7870"/>
                  <a:pt x="15778" y="7482"/>
                  <a:pt x="15929" y="7018"/>
                </a:cubicBezTo>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54" name="Shape"/>
          <p:cNvSpPr/>
          <p:nvPr/>
        </p:nvSpPr>
        <p:spPr>
          <a:xfrm>
            <a:off x="17290439" y="12064999"/>
            <a:ext cx="569270" cy="573138"/>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4" y="7858"/>
                </a:lnTo>
                <a:lnTo>
                  <a:pt x="13244" y="6381"/>
                </a:lnTo>
                <a:lnTo>
                  <a:pt x="11938" y="6381"/>
                </a:lnTo>
                <a:cubicBezTo>
                  <a:pt x="10369"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55" name="Shape"/>
          <p:cNvSpPr/>
          <p:nvPr/>
        </p:nvSpPr>
        <p:spPr>
          <a:xfrm>
            <a:off x="18740470" y="12063364"/>
            <a:ext cx="569271" cy="573138"/>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7"/>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3"/>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57" name="Line"/>
          <p:cNvSpPr/>
          <p:nvPr/>
        </p:nvSpPr>
        <p:spPr>
          <a:xfrm>
            <a:off x="17183100" y="106934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58" name="Line"/>
          <p:cNvSpPr/>
          <p:nvPr/>
        </p:nvSpPr>
        <p:spPr>
          <a:xfrm>
            <a:off x="17183100" y="110617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59" name="Line"/>
          <p:cNvSpPr/>
          <p:nvPr/>
        </p:nvSpPr>
        <p:spPr>
          <a:xfrm>
            <a:off x="17183100" y="114300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60" name="Line"/>
          <p:cNvSpPr/>
          <p:nvPr/>
        </p:nvSpPr>
        <p:spPr>
          <a:xfrm>
            <a:off x="17162318" y="9969501"/>
            <a:ext cx="2147423" cy="0"/>
          </a:xfrm>
          <a:prstGeom prst="line">
            <a:avLst/>
          </a:prstGeom>
          <a:ln w="127000">
            <a:solidFill>
              <a:schemeClr val="bg2"/>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61" name="Through social media we have the opportunity as a brand to inspire and enable people to make progress every day. We can achieve this through our many platforms that include Facebook, Twitter, LinkedIn, YouTube and Instagram."/>
          <p:cNvSpPr/>
          <p:nvPr/>
        </p:nvSpPr>
        <p:spPr>
          <a:xfrm>
            <a:off x="1306763" y="5403870"/>
            <a:ext cx="5956301" cy="40640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Through social media we have the opportunity as a brand to inspire and enable people to make progress every day. We can achieve this through our many platforms that include Facebook, Twitter, LinkedIn, YouTube and Instagram.</a:t>
            </a:r>
          </a:p>
        </p:txBody>
      </p:sp>
    </p:spTree>
  </p:cSld>
  <p:clrMapOvr>
    <a:masterClrMapping/>
  </p:clrMapOvr>
  <p:transition spd="med">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Robert Duvall"/>
          <p:cNvSpPr/>
          <p:nvPr/>
        </p:nvSpPr>
        <p:spPr>
          <a:xfrm rot="20798132">
            <a:off x="18025551" y="11300956"/>
            <a:ext cx="5041901"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r">
              <a:defRPr sz="7200">
                <a:solidFill>
                  <a:srgbClr val="515151"/>
                </a:solidFill>
                <a:latin typeface="Aguafina Script"/>
                <a:ea typeface="Aguafina Script"/>
                <a:cs typeface="Aguafina Script"/>
                <a:sym typeface="Aguafina Script"/>
              </a:defRPr>
            </a:lvl1pPr>
          </a:lstStyle>
          <a:p>
            <a:r>
              <a:rPr dirty="0">
                <a:solidFill>
                  <a:schemeClr val="tx1"/>
                </a:solidFill>
              </a:rPr>
              <a:t>Robert Duvall</a:t>
            </a:r>
          </a:p>
        </p:txBody>
      </p:sp>
      <p:sp>
        <p:nvSpPr>
          <p:cNvPr id="79" name="01 • Introduction"/>
          <p:cNvSpPr/>
          <p:nvPr/>
        </p:nvSpPr>
        <p:spPr>
          <a:xfrm>
            <a:off x="1344863" y="1123970"/>
            <a:ext cx="79248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515151"/>
                </a:solidFill>
                <a:uFill>
                  <a:solidFill>
                    <a:srgbClr val="515151"/>
                  </a:solidFill>
                </a:uFill>
                <a:latin typeface="Ubuntu"/>
                <a:ea typeface="Ubuntu"/>
                <a:cs typeface="Ubuntu"/>
                <a:sym typeface="Ubuntu"/>
              </a:defRPr>
            </a:lvl1pPr>
          </a:lstStyle>
          <a:p>
            <a:r>
              <a:rPr>
                <a:solidFill>
                  <a:schemeClr val="tx1"/>
                </a:solidFill>
              </a:rPr>
              <a:t>01 • Introduction</a:t>
            </a:r>
          </a:p>
        </p:txBody>
      </p:sp>
      <p:sp>
        <p:nvSpPr>
          <p:cNvPr id="80" name="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quot;de Finibus Bonorum et Malorum&quot; (The Extremes of Good and Evil) by Cicero, written in 45 BC. This book is a treatise on the theory of ethics, very popular during the Renaissance. The first line of Lorem Ipsum, &quot;Lorem ipsum dolor sit amet..&quot;, comes from a line in section 1.10.32."/>
          <p:cNvSpPr/>
          <p:nvPr/>
        </p:nvSpPr>
        <p:spPr>
          <a:xfrm>
            <a:off x="1300012" y="3651270"/>
            <a:ext cx="10725558" cy="70866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lvl1pPr algn="just"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by Cicero, written in 45 BC. This book is a treatise on the theory of ethics, very popular during the Renaissance. The first line of Lorem Ipsum, "Lorem ipsum dolor sit amet..", comes from a line in section 1.10.32.</a:t>
            </a:r>
          </a:p>
        </p:txBody>
      </p:sp>
      <p:sp>
        <p:nvSpPr>
          <p:cNvPr id="81" name="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o generate Lorem Ipsum which looks reasonable. The generated Lorem Ipsum is therefore always free from repetition, injected humour, or non-characteristic words etc."/>
          <p:cNvSpPr/>
          <p:nvPr/>
        </p:nvSpPr>
        <p:spPr>
          <a:xfrm>
            <a:off x="12577612" y="3651270"/>
            <a:ext cx="10725558" cy="70866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lstStyle>
            <a:lvl1pPr algn="just"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to generate Lorem Ipsum which looks reasonable. The generated Lorem Ipsum is therefore always free from repetition, injected humour, or non-characteristic words etc.</a:t>
            </a:r>
          </a:p>
        </p:txBody>
      </p:sp>
      <p:sp>
        <p:nvSpPr>
          <p:cNvPr id="82" name="Creative Director"/>
          <p:cNvSpPr/>
          <p:nvPr/>
        </p:nvSpPr>
        <p:spPr>
          <a:xfrm>
            <a:off x="16578146" y="10648970"/>
            <a:ext cx="3968355"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spc="180">
                <a:solidFill>
                  <a:srgbClr val="515151"/>
                </a:solidFill>
                <a:uFill>
                  <a:solidFill>
                    <a:srgbClr val="515151"/>
                  </a:solidFill>
                </a:uFill>
                <a:latin typeface="Ubuntu Medium"/>
                <a:ea typeface="Ubuntu Medium"/>
                <a:cs typeface="Ubuntu Medium"/>
                <a:sym typeface="Ubuntu Medium"/>
              </a:defRPr>
            </a:lvl1pPr>
          </a:lstStyle>
          <a:p>
            <a:r>
              <a:rPr dirty="0">
                <a:solidFill>
                  <a:schemeClr val="tx1"/>
                </a:solidFill>
                <a:latin typeface="Ubuntu Medium" panose="020B0504030602030204" pitchFamily="34" charset="0"/>
              </a:rPr>
              <a:t>Creative Director </a:t>
            </a:r>
          </a:p>
        </p:txBody>
      </p:sp>
    </p:spTree>
  </p:cSld>
  <p:clrMapOvr>
    <a:masterClrMapping/>
  </p:clrMapOvr>
  <p:transition spd="med">
    <p:push/>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 name="Rounded Rectangle"/>
          <p:cNvSpPr/>
          <p:nvPr/>
        </p:nvSpPr>
        <p:spPr>
          <a:xfrm>
            <a:off x="9960352" y="2550802"/>
            <a:ext cx="13157201" cy="1003301"/>
          </a:xfrm>
          <a:prstGeom prst="roundRect">
            <a:avLst>
              <a:gd name="adj" fmla="val 29114"/>
            </a:avLst>
          </a:prstGeom>
          <a:solidFill>
            <a:schemeClr val="accent6"/>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latin typeface="Helvetica Neue UltraLight"/>
                <a:ea typeface="Helvetica Neue UltraLight"/>
                <a:cs typeface="Helvetica Neue UltraLight"/>
                <a:sym typeface="Helvetica Neue UltraLight"/>
              </a:defRPr>
            </a:pPr>
            <a:endParaRPr dirty="0">
              <a:latin typeface="Ubuntu" panose="020B0504030602030204" pitchFamily="34" charset="0"/>
            </a:endParaRPr>
          </a:p>
        </p:txBody>
      </p:sp>
      <p:sp>
        <p:nvSpPr>
          <p:cNvPr id="769" name="Rectangle"/>
          <p:cNvSpPr/>
          <p:nvPr/>
        </p:nvSpPr>
        <p:spPr>
          <a:xfrm>
            <a:off x="9947625" y="3287579"/>
            <a:ext cx="13169901" cy="10414001"/>
          </a:xfrm>
          <a:prstGeom prst="rect">
            <a:avLst/>
          </a:prstGeom>
          <a:solidFill>
            <a:srgbClr val="FFFFFF"/>
          </a:solidFill>
          <a:ln w="25400"/>
        </p:spPr>
        <p:txBody>
          <a:bodyPr lIns="38100" tIns="38100" rIns="38100" bIns="38100"/>
          <a:lstStyle/>
          <a:p>
            <a:pPr defTabSz="1282700">
              <a:defRPr sz="7800">
                <a:uFill>
                  <a:solidFill>
                    <a:srgbClr val="000000"/>
                  </a:solidFill>
                </a:uFill>
                <a:latin typeface="Helvetica Neue UltraLight"/>
                <a:ea typeface="Helvetica Neue UltraLight"/>
                <a:cs typeface="Helvetica Neue UltraLight"/>
                <a:sym typeface="Helvetica Neue UltraLight"/>
              </a:defRPr>
            </a:pPr>
            <a:endParaRPr dirty="0">
              <a:latin typeface="Ubuntu" panose="020B0504030602030204" pitchFamily="34" charset="0"/>
            </a:endParaRPr>
          </a:p>
        </p:txBody>
      </p:sp>
      <p:sp>
        <p:nvSpPr>
          <p:cNvPr id="2" name="Picture Placeholder 1">
            <a:extLst>
              <a:ext uri="{FF2B5EF4-FFF2-40B4-BE49-F238E27FC236}">
                <a16:creationId xmlns:a16="http://schemas.microsoft.com/office/drawing/2014/main" id="{B71E570D-C0E5-0548-9C8C-2F7690764A82}"/>
              </a:ext>
            </a:extLst>
          </p:cNvPr>
          <p:cNvSpPr>
            <a:spLocks noGrp="1"/>
          </p:cNvSpPr>
          <p:nvPr>
            <p:ph type="pic" sz="quarter" idx="10"/>
          </p:nvPr>
        </p:nvSpPr>
        <p:spPr/>
      </p:sp>
      <p:sp>
        <p:nvSpPr>
          <p:cNvPr id="763" name="06 • Website Example"/>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06 • Website Example</a:t>
            </a:r>
          </a:p>
        </p:txBody>
      </p:sp>
      <p:sp>
        <p:nvSpPr>
          <p:cNvPr id="764" name="Your Brand web site communicates the new brand direction by conveying a clear visual impact with best use of content."/>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a:solidFill>
                  <a:schemeClr val="bg2"/>
                </a:solidFill>
              </a:rPr>
              <a:t>Your Brand web site communicates the new brand direction by conveying a clear visual impact with best use of content.</a:t>
            </a:r>
          </a:p>
        </p:txBody>
      </p:sp>
      <p:sp>
        <p:nvSpPr>
          <p:cNvPr id="766" name="Shape"/>
          <p:cNvSpPr/>
          <p:nvPr/>
        </p:nvSpPr>
        <p:spPr>
          <a:xfrm>
            <a:off x="10236412" y="2750016"/>
            <a:ext cx="337406" cy="339411"/>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10800" y="0"/>
                </a:lnTo>
                <a:cubicBezTo>
                  <a:pt x="16237" y="0"/>
                  <a:pt x="21600" y="5419"/>
                  <a:pt x="21600" y="10763"/>
                </a:cubicBezTo>
                <a:cubicBezTo>
                  <a:pt x="21600" y="17518"/>
                  <a:pt x="16237" y="21600"/>
                  <a:pt x="10800" y="21600"/>
                </a:cubicBezTo>
                <a:cubicBezTo>
                  <a:pt x="4022" y="21600"/>
                  <a:pt x="0" y="17518"/>
                  <a:pt x="0" y="10763"/>
                </a:cubicBezTo>
                <a:cubicBezTo>
                  <a:pt x="0" y="5419"/>
                  <a:pt x="4022" y="0"/>
                  <a:pt x="10800" y="0"/>
                </a:cubicBezTo>
              </a:path>
            </a:pathLst>
          </a:custGeom>
          <a:solidFill>
            <a:schemeClr val="accent2"/>
          </a:solidFill>
          <a:ln w="12700">
            <a:bevel/>
          </a:ln>
        </p:spPr>
        <p:txBody>
          <a:bodyPr lIns="0" tIns="0" rIns="0" bIns="0"/>
          <a:lstStyle/>
          <a:p>
            <a:pPr algn="l" defTabSz="647700">
              <a:defRPr sz="1600">
                <a:latin typeface="Helvetica"/>
                <a:ea typeface="Helvetica"/>
                <a:cs typeface="Helvetica"/>
                <a:sym typeface="Helvetica"/>
              </a:defRPr>
            </a:pPr>
            <a:endParaRPr dirty="0">
              <a:latin typeface="Ubuntu" panose="020B0504030602030204" pitchFamily="34" charset="0"/>
            </a:endParaRPr>
          </a:p>
        </p:txBody>
      </p:sp>
      <p:sp>
        <p:nvSpPr>
          <p:cNvPr id="767" name="Shape"/>
          <p:cNvSpPr/>
          <p:nvPr/>
        </p:nvSpPr>
        <p:spPr>
          <a:xfrm>
            <a:off x="10694188" y="2750016"/>
            <a:ext cx="337410" cy="339411"/>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lnTo>
                  <a:pt x="10763" y="0"/>
                </a:lnTo>
                <a:cubicBezTo>
                  <a:pt x="17518" y="0"/>
                  <a:pt x="21600" y="5419"/>
                  <a:pt x="21600" y="10763"/>
                </a:cubicBezTo>
                <a:cubicBezTo>
                  <a:pt x="21600" y="17518"/>
                  <a:pt x="17518" y="21600"/>
                  <a:pt x="10763" y="21600"/>
                </a:cubicBezTo>
                <a:cubicBezTo>
                  <a:pt x="5344" y="21600"/>
                  <a:pt x="0" y="17518"/>
                  <a:pt x="0" y="10763"/>
                </a:cubicBezTo>
                <a:cubicBezTo>
                  <a:pt x="0" y="5419"/>
                  <a:pt x="5344" y="0"/>
                  <a:pt x="10763" y="0"/>
                </a:cubicBezTo>
              </a:path>
            </a:pathLst>
          </a:custGeom>
          <a:solidFill>
            <a:schemeClr val="accent2"/>
          </a:solidFill>
          <a:ln w="12700">
            <a:bevel/>
          </a:ln>
        </p:spPr>
        <p:txBody>
          <a:bodyPr lIns="0" tIns="0" rIns="0" bIns="0"/>
          <a:lstStyle/>
          <a:p>
            <a:pPr algn="l" defTabSz="647700">
              <a:defRPr sz="1600">
                <a:latin typeface="Helvetica"/>
                <a:ea typeface="Helvetica"/>
                <a:cs typeface="Helvetica"/>
                <a:sym typeface="Helvetica"/>
              </a:defRPr>
            </a:pPr>
            <a:endParaRPr dirty="0">
              <a:latin typeface="Ubuntu" panose="020B0504030602030204" pitchFamily="34" charset="0"/>
            </a:endParaRPr>
          </a:p>
        </p:txBody>
      </p:sp>
      <p:sp>
        <p:nvSpPr>
          <p:cNvPr id="768" name="Shape"/>
          <p:cNvSpPr/>
          <p:nvPr/>
        </p:nvSpPr>
        <p:spPr>
          <a:xfrm>
            <a:off x="11155031" y="2750016"/>
            <a:ext cx="337410" cy="339411"/>
          </a:xfrm>
          <a:custGeom>
            <a:avLst/>
            <a:gdLst/>
            <a:ahLst/>
            <a:cxnLst>
              <a:cxn ang="0">
                <a:pos x="wd2" y="hd2"/>
              </a:cxn>
              <a:cxn ang="5400000">
                <a:pos x="wd2" y="hd2"/>
              </a:cxn>
              <a:cxn ang="10800000">
                <a:pos x="wd2" y="hd2"/>
              </a:cxn>
              <a:cxn ang="16200000">
                <a:pos x="wd2" y="hd2"/>
              </a:cxn>
            </a:cxnLst>
            <a:rect l="0" t="0" r="r" b="b"/>
            <a:pathLst>
              <a:path w="21600" h="21600" extrusionOk="0">
                <a:moveTo>
                  <a:pt x="10763" y="0"/>
                </a:moveTo>
                <a:lnTo>
                  <a:pt x="10763" y="0"/>
                </a:lnTo>
                <a:cubicBezTo>
                  <a:pt x="16181" y="0"/>
                  <a:pt x="21600" y="5419"/>
                  <a:pt x="21600" y="10763"/>
                </a:cubicBezTo>
                <a:cubicBezTo>
                  <a:pt x="21600" y="17518"/>
                  <a:pt x="16181" y="21600"/>
                  <a:pt x="10763" y="21600"/>
                </a:cubicBezTo>
                <a:cubicBezTo>
                  <a:pt x="5344" y="21600"/>
                  <a:pt x="0" y="17518"/>
                  <a:pt x="0" y="10763"/>
                </a:cubicBezTo>
                <a:cubicBezTo>
                  <a:pt x="0" y="5419"/>
                  <a:pt x="5344" y="0"/>
                  <a:pt x="10763" y="0"/>
                </a:cubicBezTo>
              </a:path>
            </a:pathLst>
          </a:custGeom>
          <a:solidFill>
            <a:schemeClr val="accent2"/>
          </a:solidFill>
          <a:ln w="12700">
            <a:bevel/>
          </a:ln>
        </p:spPr>
        <p:txBody>
          <a:bodyPr lIns="0" tIns="0" rIns="0" bIns="0"/>
          <a:lstStyle/>
          <a:p>
            <a:pPr algn="l" defTabSz="647700">
              <a:defRPr sz="1600">
                <a:latin typeface="Helvetica"/>
                <a:ea typeface="Helvetica"/>
                <a:cs typeface="Helvetica"/>
                <a:sym typeface="Helvetica"/>
              </a:defRPr>
            </a:pPr>
            <a:endParaRPr dirty="0">
              <a:latin typeface="Ubuntu" panose="020B0504030602030204" pitchFamily="34" charset="0"/>
            </a:endParaRPr>
          </a:p>
        </p:txBody>
      </p:sp>
      <p:sp>
        <p:nvSpPr>
          <p:cNvPr id="770" name="Circle"/>
          <p:cNvSpPr/>
          <p:nvPr/>
        </p:nvSpPr>
        <p:spPr>
          <a:xfrm>
            <a:off x="10515252" y="3695355"/>
            <a:ext cx="1003302" cy="1003303"/>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71" name="Shape"/>
          <p:cNvSpPr/>
          <p:nvPr/>
        </p:nvSpPr>
        <p:spPr>
          <a:xfrm>
            <a:off x="10619721" y="4102233"/>
            <a:ext cx="207229" cy="413006"/>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3"/>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5"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72" name="Shape"/>
          <p:cNvSpPr/>
          <p:nvPr/>
        </p:nvSpPr>
        <p:spPr>
          <a:xfrm>
            <a:off x="10823159" y="4184710"/>
            <a:ext cx="141002" cy="259930"/>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3"/>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8"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73" name="Shape"/>
          <p:cNvSpPr/>
          <p:nvPr/>
        </p:nvSpPr>
        <p:spPr>
          <a:xfrm>
            <a:off x="10955120" y="4146221"/>
            <a:ext cx="175871" cy="246204"/>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9"/>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74" name="Shape"/>
          <p:cNvSpPr/>
          <p:nvPr/>
        </p:nvSpPr>
        <p:spPr>
          <a:xfrm>
            <a:off x="11103576" y="4096736"/>
            <a:ext cx="187420" cy="253273"/>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8"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75" name="Shape"/>
          <p:cNvSpPr/>
          <p:nvPr/>
        </p:nvSpPr>
        <p:spPr>
          <a:xfrm>
            <a:off x="11271276" y="3799823"/>
            <a:ext cx="190749" cy="492216"/>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8"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76" name="Shape"/>
          <p:cNvSpPr/>
          <p:nvPr/>
        </p:nvSpPr>
        <p:spPr>
          <a:xfrm>
            <a:off x="11040345" y="3865804"/>
            <a:ext cx="124994" cy="259873"/>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77" name="Shape"/>
          <p:cNvSpPr/>
          <p:nvPr/>
        </p:nvSpPr>
        <p:spPr>
          <a:xfrm>
            <a:off x="11100828" y="3959276"/>
            <a:ext cx="89537" cy="138599"/>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80"/>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78" name="Shape"/>
          <p:cNvSpPr/>
          <p:nvPr/>
        </p:nvSpPr>
        <p:spPr>
          <a:xfrm>
            <a:off x="11183302" y="3926285"/>
            <a:ext cx="104263" cy="148096"/>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79" name="Shape"/>
          <p:cNvSpPr/>
          <p:nvPr/>
        </p:nvSpPr>
        <p:spPr>
          <a:xfrm>
            <a:off x="11271276" y="3898793"/>
            <a:ext cx="82113" cy="151372"/>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781" name="Line"/>
          <p:cNvSpPr/>
          <p:nvPr/>
        </p:nvSpPr>
        <p:spPr>
          <a:xfrm>
            <a:off x="14958127" y="4203701"/>
            <a:ext cx="1085437"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82" name="Line"/>
          <p:cNvSpPr/>
          <p:nvPr/>
        </p:nvSpPr>
        <p:spPr>
          <a:xfrm>
            <a:off x="16566990" y="4203701"/>
            <a:ext cx="1077027"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83" name="Line"/>
          <p:cNvSpPr/>
          <p:nvPr/>
        </p:nvSpPr>
        <p:spPr>
          <a:xfrm>
            <a:off x="18175856" y="4203701"/>
            <a:ext cx="1047326"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84" name="Line"/>
          <p:cNvSpPr/>
          <p:nvPr/>
        </p:nvSpPr>
        <p:spPr>
          <a:xfrm>
            <a:off x="19784721" y="4203701"/>
            <a:ext cx="1101005"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85" name="Line"/>
          <p:cNvSpPr/>
          <p:nvPr/>
        </p:nvSpPr>
        <p:spPr>
          <a:xfrm>
            <a:off x="21393587" y="4203701"/>
            <a:ext cx="1050777"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88" name="Line"/>
          <p:cNvSpPr/>
          <p:nvPr/>
        </p:nvSpPr>
        <p:spPr>
          <a:xfrm>
            <a:off x="13402214" y="9982201"/>
            <a:ext cx="6839277"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89" name="Line"/>
          <p:cNvSpPr/>
          <p:nvPr/>
        </p:nvSpPr>
        <p:spPr>
          <a:xfrm>
            <a:off x="15019737" y="10477502"/>
            <a:ext cx="3642336"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91" name="Line"/>
          <p:cNvSpPr/>
          <p:nvPr/>
        </p:nvSpPr>
        <p:spPr>
          <a:xfrm>
            <a:off x="15417800" y="12014201"/>
            <a:ext cx="2226217"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92" name="Line"/>
          <p:cNvSpPr/>
          <p:nvPr/>
        </p:nvSpPr>
        <p:spPr>
          <a:xfrm>
            <a:off x="15417800" y="12382501"/>
            <a:ext cx="2226217"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93" name="Line"/>
          <p:cNvSpPr/>
          <p:nvPr/>
        </p:nvSpPr>
        <p:spPr>
          <a:xfrm>
            <a:off x="15417800" y="12750801"/>
            <a:ext cx="2226217"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94" name="Rounded Rectangle"/>
          <p:cNvSpPr/>
          <p:nvPr/>
        </p:nvSpPr>
        <p:spPr>
          <a:xfrm>
            <a:off x="14808200" y="11125200"/>
            <a:ext cx="3441700" cy="3035300"/>
          </a:xfrm>
          <a:prstGeom prst="roundRect">
            <a:avLst>
              <a:gd name="adj" fmla="val 8669"/>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95" name="Line"/>
          <p:cNvSpPr/>
          <p:nvPr/>
        </p:nvSpPr>
        <p:spPr>
          <a:xfrm>
            <a:off x="19431000" y="120142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96" name="Line"/>
          <p:cNvSpPr/>
          <p:nvPr/>
        </p:nvSpPr>
        <p:spPr>
          <a:xfrm>
            <a:off x="19431000" y="123825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97" name="Line"/>
          <p:cNvSpPr/>
          <p:nvPr/>
        </p:nvSpPr>
        <p:spPr>
          <a:xfrm>
            <a:off x="19431000" y="127508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798" name="Rounded Rectangle"/>
          <p:cNvSpPr/>
          <p:nvPr/>
        </p:nvSpPr>
        <p:spPr>
          <a:xfrm>
            <a:off x="18821400" y="11125200"/>
            <a:ext cx="3441700" cy="3035300"/>
          </a:xfrm>
          <a:prstGeom prst="roundRect">
            <a:avLst>
              <a:gd name="adj" fmla="val 8669"/>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799" name="Line"/>
          <p:cNvSpPr/>
          <p:nvPr/>
        </p:nvSpPr>
        <p:spPr>
          <a:xfrm>
            <a:off x="11226800" y="120142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00" name="Line"/>
          <p:cNvSpPr/>
          <p:nvPr/>
        </p:nvSpPr>
        <p:spPr>
          <a:xfrm>
            <a:off x="11226800" y="12382501"/>
            <a:ext cx="2175414"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01" name="Line"/>
          <p:cNvSpPr/>
          <p:nvPr/>
        </p:nvSpPr>
        <p:spPr>
          <a:xfrm>
            <a:off x="11226800" y="12750801"/>
            <a:ext cx="2226218"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02" name="Rounded Rectangle"/>
          <p:cNvSpPr/>
          <p:nvPr/>
        </p:nvSpPr>
        <p:spPr>
          <a:xfrm>
            <a:off x="10617200" y="11125200"/>
            <a:ext cx="3441700" cy="3035300"/>
          </a:xfrm>
          <a:prstGeom prst="roundRect">
            <a:avLst>
              <a:gd name="adj" fmla="val 8669"/>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Tree>
  </p:cSld>
  <p:clrMapOvr>
    <a:masterClrMapping/>
  </p:clrMapOvr>
  <p:transition spd="med">
    <p:push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7" name="Rounded Rectangle"/>
          <p:cNvSpPr/>
          <p:nvPr/>
        </p:nvSpPr>
        <p:spPr>
          <a:xfrm>
            <a:off x="14324947" y="3333750"/>
            <a:ext cx="4116095" cy="8610606"/>
          </a:xfrm>
          <a:prstGeom prst="roundRect">
            <a:avLst>
              <a:gd name="adj" fmla="val 15615"/>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808" name="Rounded Rectangle"/>
          <p:cNvSpPr/>
          <p:nvPr/>
        </p:nvSpPr>
        <p:spPr>
          <a:xfrm>
            <a:off x="19055044" y="3333750"/>
            <a:ext cx="4116096" cy="8610606"/>
          </a:xfrm>
          <a:prstGeom prst="roundRect">
            <a:avLst>
              <a:gd name="adj" fmla="val 15615"/>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2" name="Picture Placeholder 1">
            <a:extLst>
              <a:ext uri="{FF2B5EF4-FFF2-40B4-BE49-F238E27FC236}">
                <a16:creationId xmlns:a16="http://schemas.microsoft.com/office/drawing/2014/main" id="{C4DD7303-37CE-FA45-9EF4-22DBD256AE99}"/>
              </a:ext>
            </a:extLst>
          </p:cNvPr>
          <p:cNvSpPr>
            <a:spLocks noGrp="1"/>
          </p:cNvSpPr>
          <p:nvPr>
            <p:ph type="pic" sz="quarter" idx="10"/>
          </p:nvPr>
        </p:nvSpPr>
        <p:spPr/>
      </p:sp>
      <p:sp>
        <p:nvSpPr>
          <p:cNvPr id="3" name="Picture Placeholder 2">
            <a:extLst>
              <a:ext uri="{FF2B5EF4-FFF2-40B4-BE49-F238E27FC236}">
                <a16:creationId xmlns:a16="http://schemas.microsoft.com/office/drawing/2014/main" id="{E5B0949C-1FE1-E543-8BF8-1F511983F79A}"/>
              </a:ext>
            </a:extLst>
          </p:cNvPr>
          <p:cNvSpPr>
            <a:spLocks noGrp="1"/>
          </p:cNvSpPr>
          <p:nvPr>
            <p:ph type="pic" sz="quarter" idx="11"/>
          </p:nvPr>
        </p:nvSpPr>
        <p:spPr/>
      </p:sp>
      <p:sp>
        <p:nvSpPr>
          <p:cNvPr id="4" name="Picture Placeholder 3">
            <a:extLst>
              <a:ext uri="{FF2B5EF4-FFF2-40B4-BE49-F238E27FC236}">
                <a16:creationId xmlns:a16="http://schemas.microsoft.com/office/drawing/2014/main" id="{99FB0022-E674-C047-B533-54C9FEF0A899}"/>
              </a:ext>
            </a:extLst>
          </p:cNvPr>
          <p:cNvSpPr>
            <a:spLocks noGrp="1"/>
          </p:cNvSpPr>
          <p:nvPr>
            <p:ph type="pic" sz="quarter" idx="12"/>
          </p:nvPr>
        </p:nvSpPr>
        <p:spPr>
          <a:xfrm>
            <a:off x="14801809" y="7156571"/>
            <a:ext cx="3200401" cy="3325091"/>
          </a:xfrm>
        </p:spPr>
      </p:sp>
      <p:sp>
        <p:nvSpPr>
          <p:cNvPr id="5" name="Picture Placeholder 4">
            <a:extLst>
              <a:ext uri="{FF2B5EF4-FFF2-40B4-BE49-F238E27FC236}">
                <a16:creationId xmlns:a16="http://schemas.microsoft.com/office/drawing/2014/main" id="{74AFD53F-478C-DB44-A5EA-75ED3A9C1802}"/>
              </a:ext>
            </a:extLst>
          </p:cNvPr>
          <p:cNvSpPr>
            <a:spLocks noGrp="1"/>
          </p:cNvSpPr>
          <p:nvPr>
            <p:ph type="pic" sz="quarter" idx="13"/>
          </p:nvPr>
        </p:nvSpPr>
        <p:spPr/>
      </p:sp>
      <p:sp>
        <p:nvSpPr>
          <p:cNvPr id="6" name="Picture Placeholder 5">
            <a:extLst>
              <a:ext uri="{FF2B5EF4-FFF2-40B4-BE49-F238E27FC236}">
                <a16:creationId xmlns:a16="http://schemas.microsoft.com/office/drawing/2014/main" id="{5D1285AA-BDAF-0640-8142-77CE98A2A502}"/>
              </a:ext>
            </a:extLst>
          </p:cNvPr>
          <p:cNvSpPr>
            <a:spLocks noGrp="1"/>
          </p:cNvSpPr>
          <p:nvPr>
            <p:ph type="pic" sz="quarter" idx="14"/>
          </p:nvPr>
        </p:nvSpPr>
        <p:spPr/>
      </p:sp>
      <p:sp>
        <p:nvSpPr>
          <p:cNvPr id="804" name="06 • Application"/>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06 • Application</a:t>
            </a:r>
          </a:p>
        </p:txBody>
      </p:sp>
      <p:sp>
        <p:nvSpPr>
          <p:cNvPr id="805" name="Your Brand apps reflect the brand’s identity and feature its values, colors, logo, visual identity and style, slogan, and more. Branded app offer an effective solution for creating continuous contact with customers."/>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a:solidFill>
                  <a:schemeClr val="bg2"/>
                </a:solidFill>
              </a:rPr>
              <a:t>Your Brand apps reflect the brand’s identity and feature its values, colors, logo, visual identity and style, slogan, and more. Branded app offer an effective solution for creating continuous contact with customers.</a:t>
            </a:r>
          </a:p>
        </p:txBody>
      </p:sp>
      <p:sp>
        <p:nvSpPr>
          <p:cNvPr id="806" name="Rounded Rectangle"/>
          <p:cNvSpPr/>
          <p:nvPr/>
        </p:nvSpPr>
        <p:spPr>
          <a:xfrm>
            <a:off x="9594850" y="3333750"/>
            <a:ext cx="4116095" cy="8610606"/>
          </a:xfrm>
          <a:prstGeom prst="roundRect">
            <a:avLst>
              <a:gd name="adj" fmla="val 15615"/>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809" name="Circle"/>
          <p:cNvSpPr/>
          <p:nvPr/>
        </p:nvSpPr>
        <p:spPr>
          <a:xfrm>
            <a:off x="10762902" y="4984405"/>
            <a:ext cx="1778002" cy="1778002"/>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10" name="Shape"/>
          <p:cNvSpPr/>
          <p:nvPr/>
        </p:nvSpPr>
        <p:spPr>
          <a:xfrm>
            <a:off x="10948036" y="5705454"/>
            <a:ext cx="367241" cy="731907"/>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3"/>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3"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3"/>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0"/>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5"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11" name="Shape"/>
          <p:cNvSpPr/>
          <p:nvPr/>
        </p:nvSpPr>
        <p:spPr>
          <a:xfrm>
            <a:off x="11308561" y="5851615"/>
            <a:ext cx="249876" cy="460635"/>
          </a:xfrm>
          <a:custGeom>
            <a:avLst/>
            <a:gdLst/>
            <a:ahLst/>
            <a:cxnLst>
              <a:cxn ang="0">
                <a:pos x="wd2" y="hd2"/>
              </a:cxn>
              <a:cxn ang="5400000">
                <a:pos x="wd2" y="hd2"/>
              </a:cxn>
              <a:cxn ang="10800000">
                <a:pos x="wd2" y="hd2"/>
              </a:cxn>
              <a:cxn ang="16200000">
                <a:pos x="wd2" y="hd2"/>
              </a:cxn>
            </a:cxnLst>
            <a:rect l="0" t="0" r="r" b="b"/>
            <a:pathLst>
              <a:path w="21440" h="21449" extrusionOk="0">
                <a:moveTo>
                  <a:pt x="15292" y="10053"/>
                </a:moveTo>
                <a:cubicBezTo>
                  <a:pt x="14950" y="10113"/>
                  <a:pt x="14739" y="10074"/>
                  <a:pt x="14657" y="9935"/>
                </a:cubicBezTo>
                <a:cubicBezTo>
                  <a:pt x="14615" y="9865"/>
                  <a:pt x="14625" y="9762"/>
                  <a:pt x="14684" y="9623"/>
                </a:cubicBezTo>
                <a:cubicBezTo>
                  <a:pt x="15939" y="7052"/>
                  <a:pt x="16334" y="5373"/>
                  <a:pt x="15867" y="4585"/>
                </a:cubicBezTo>
                <a:cubicBezTo>
                  <a:pt x="15744" y="4377"/>
                  <a:pt x="15532" y="4299"/>
                  <a:pt x="15234" y="4351"/>
                </a:cubicBezTo>
                <a:cubicBezTo>
                  <a:pt x="13953" y="4574"/>
                  <a:pt x="11877" y="6675"/>
                  <a:pt x="9006" y="10652"/>
                </a:cubicBezTo>
                <a:cubicBezTo>
                  <a:pt x="8174" y="11871"/>
                  <a:pt x="7458" y="13108"/>
                  <a:pt x="6859" y="14362"/>
                </a:cubicBezTo>
                <a:cubicBezTo>
                  <a:pt x="6260" y="15617"/>
                  <a:pt x="5890" y="16564"/>
                  <a:pt x="5751" y="17201"/>
                </a:cubicBezTo>
                <a:lnTo>
                  <a:pt x="5456" y="18135"/>
                </a:lnTo>
                <a:cubicBezTo>
                  <a:pt x="5273" y="18780"/>
                  <a:pt x="4789" y="19434"/>
                  <a:pt x="4004" y="20094"/>
                </a:cubicBezTo>
                <a:cubicBezTo>
                  <a:pt x="3218" y="20755"/>
                  <a:pt x="2248" y="21187"/>
                  <a:pt x="1096" y="21388"/>
                </a:cubicBezTo>
                <a:cubicBezTo>
                  <a:pt x="498" y="21492"/>
                  <a:pt x="151" y="21463"/>
                  <a:pt x="55" y="21301"/>
                </a:cubicBezTo>
                <a:cubicBezTo>
                  <a:pt x="-27" y="21162"/>
                  <a:pt x="-17" y="20840"/>
                  <a:pt x="85" y="20337"/>
                </a:cubicBezTo>
                <a:cubicBezTo>
                  <a:pt x="187" y="19834"/>
                  <a:pt x="336" y="19271"/>
                  <a:pt x="532" y="18649"/>
                </a:cubicBezTo>
                <a:cubicBezTo>
                  <a:pt x="729" y="18027"/>
                  <a:pt x="932" y="17416"/>
                  <a:pt x="1143" y="16817"/>
                </a:cubicBezTo>
                <a:cubicBezTo>
                  <a:pt x="1353" y="16218"/>
                  <a:pt x="1525" y="15715"/>
                  <a:pt x="1661" y="15308"/>
                </a:cubicBezTo>
                <a:lnTo>
                  <a:pt x="1929" y="14686"/>
                </a:lnTo>
                <a:lnTo>
                  <a:pt x="4884" y="7154"/>
                </a:lnTo>
                <a:cubicBezTo>
                  <a:pt x="5908" y="4036"/>
                  <a:pt x="7851" y="2227"/>
                  <a:pt x="10712" y="1728"/>
                </a:cubicBezTo>
                <a:cubicBezTo>
                  <a:pt x="11096" y="1661"/>
                  <a:pt x="11336" y="1709"/>
                  <a:pt x="11432" y="1870"/>
                </a:cubicBezTo>
                <a:cubicBezTo>
                  <a:pt x="11556" y="2079"/>
                  <a:pt x="11139" y="3104"/>
                  <a:pt x="10181" y="4945"/>
                </a:cubicBezTo>
                <a:cubicBezTo>
                  <a:pt x="9223" y="6787"/>
                  <a:pt x="8717" y="7942"/>
                  <a:pt x="8667" y="8411"/>
                </a:cubicBezTo>
                <a:cubicBezTo>
                  <a:pt x="8663" y="8565"/>
                  <a:pt x="8669" y="8654"/>
                  <a:pt x="8683" y="8676"/>
                </a:cubicBezTo>
                <a:cubicBezTo>
                  <a:pt x="8711" y="8723"/>
                  <a:pt x="8766" y="8739"/>
                  <a:pt x="8852" y="8724"/>
                </a:cubicBezTo>
                <a:cubicBezTo>
                  <a:pt x="8937" y="8709"/>
                  <a:pt x="9052" y="8625"/>
                  <a:pt x="9197" y="8472"/>
                </a:cubicBezTo>
                <a:cubicBezTo>
                  <a:pt x="11232" y="5944"/>
                  <a:pt x="13589" y="3603"/>
                  <a:pt x="16269" y="1448"/>
                </a:cubicBezTo>
                <a:cubicBezTo>
                  <a:pt x="16413" y="1295"/>
                  <a:pt x="16783" y="1046"/>
                  <a:pt x="17379" y="699"/>
                </a:cubicBezTo>
                <a:cubicBezTo>
                  <a:pt x="17974" y="352"/>
                  <a:pt x="18549" y="130"/>
                  <a:pt x="19104" y="33"/>
                </a:cubicBezTo>
                <a:cubicBezTo>
                  <a:pt x="19915" y="-108"/>
                  <a:pt x="20547" y="203"/>
                  <a:pt x="21000" y="967"/>
                </a:cubicBezTo>
                <a:cubicBezTo>
                  <a:pt x="21495" y="1802"/>
                  <a:pt x="21573" y="2887"/>
                  <a:pt x="21235" y="4224"/>
                </a:cubicBezTo>
                <a:cubicBezTo>
                  <a:pt x="20897" y="5561"/>
                  <a:pt x="20113" y="6822"/>
                  <a:pt x="18884" y="8008"/>
                </a:cubicBezTo>
                <a:lnTo>
                  <a:pt x="18711" y="8192"/>
                </a:lnTo>
                <a:cubicBezTo>
                  <a:pt x="18581" y="8291"/>
                  <a:pt x="18445" y="8398"/>
                  <a:pt x="18300" y="8513"/>
                </a:cubicBezTo>
                <a:cubicBezTo>
                  <a:pt x="18157" y="8627"/>
                  <a:pt x="17969" y="8769"/>
                  <a:pt x="17739" y="8937"/>
                </a:cubicBezTo>
                <a:cubicBezTo>
                  <a:pt x="17509" y="9105"/>
                  <a:pt x="17268" y="9255"/>
                  <a:pt x="17017" y="9388"/>
                </a:cubicBezTo>
                <a:cubicBezTo>
                  <a:pt x="16767" y="9522"/>
                  <a:pt x="16491" y="9653"/>
                  <a:pt x="16191" y="9782"/>
                </a:cubicBezTo>
                <a:cubicBezTo>
                  <a:pt x="15890" y="9911"/>
                  <a:pt x="15590" y="10001"/>
                  <a:pt x="15292"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12" name="Shape"/>
          <p:cNvSpPr/>
          <p:nvPr/>
        </p:nvSpPr>
        <p:spPr>
          <a:xfrm>
            <a:off x="11542415" y="5783406"/>
            <a:ext cx="311671" cy="436311"/>
          </a:xfrm>
          <a:custGeom>
            <a:avLst/>
            <a:gdLst/>
            <a:ahLst/>
            <a:cxnLst>
              <a:cxn ang="0">
                <a:pos x="wd2" y="hd2"/>
              </a:cxn>
              <a:cxn ang="5400000">
                <a:pos x="wd2" y="hd2"/>
              </a:cxn>
              <a:cxn ang="10800000">
                <a:pos x="wd2" y="hd2"/>
              </a:cxn>
              <a:cxn ang="16200000">
                <a:pos x="wd2" y="hd2"/>
              </a:cxn>
            </a:cxnLst>
            <a:rect l="0" t="0" r="r" b="b"/>
            <a:pathLst>
              <a:path w="21499" h="21360" extrusionOk="0">
                <a:moveTo>
                  <a:pt x="15500" y="15239"/>
                </a:moveTo>
                <a:cubicBezTo>
                  <a:pt x="13490" y="17741"/>
                  <a:pt x="11953" y="19112"/>
                  <a:pt x="10890" y="19355"/>
                </a:cubicBezTo>
                <a:cubicBezTo>
                  <a:pt x="10409" y="19465"/>
                  <a:pt x="10081" y="19324"/>
                  <a:pt x="9904" y="18935"/>
                </a:cubicBezTo>
                <a:cubicBezTo>
                  <a:pt x="9684" y="18448"/>
                  <a:pt x="9647" y="17637"/>
                  <a:pt x="9795" y="16501"/>
                </a:cubicBezTo>
                <a:cubicBezTo>
                  <a:pt x="9943" y="15366"/>
                  <a:pt x="10156" y="14350"/>
                  <a:pt x="10431" y="13454"/>
                </a:cubicBezTo>
                <a:lnTo>
                  <a:pt x="10844" y="12110"/>
                </a:lnTo>
                <a:cubicBezTo>
                  <a:pt x="10904" y="11908"/>
                  <a:pt x="10923" y="11783"/>
                  <a:pt x="10901" y="11734"/>
                </a:cubicBezTo>
                <a:cubicBezTo>
                  <a:pt x="10879" y="11685"/>
                  <a:pt x="10834" y="11669"/>
                  <a:pt x="10765" y="11684"/>
                </a:cubicBezTo>
                <a:cubicBezTo>
                  <a:pt x="10628" y="11716"/>
                  <a:pt x="10431" y="11908"/>
                  <a:pt x="10175" y="12262"/>
                </a:cubicBezTo>
                <a:cubicBezTo>
                  <a:pt x="9510" y="13301"/>
                  <a:pt x="8723" y="14428"/>
                  <a:pt x="7816" y="15643"/>
                </a:cubicBezTo>
                <a:cubicBezTo>
                  <a:pt x="6909" y="16857"/>
                  <a:pt x="6159" y="17815"/>
                  <a:pt x="5567" y="18514"/>
                </a:cubicBezTo>
                <a:lnTo>
                  <a:pt x="4714" y="19515"/>
                </a:lnTo>
                <a:cubicBezTo>
                  <a:pt x="3707" y="20551"/>
                  <a:pt x="2843" y="21151"/>
                  <a:pt x="2123" y="21316"/>
                </a:cubicBezTo>
                <a:cubicBezTo>
                  <a:pt x="1368" y="21488"/>
                  <a:pt x="802" y="21160"/>
                  <a:pt x="427" y="20332"/>
                </a:cubicBezTo>
                <a:cubicBezTo>
                  <a:pt x="240" y="19918"/>
                  <a:pt x="116" y="19248"/>
                  <a:pt x="55" y="18321"/>
                </a:cubicBezTo>
                <a:cubicBezTo>
                  <a:pt x="-5" y="17394"/>
                  <a:pt x="-16" y="16765"/>
                  <a:pt x="24" y="16433"/>
                </a:cubicBezTo>
                <a:cubicBezTo>
                  <a:pt x="195" y="14890"/>
                  <a:pt x="580" y="13337"/>
                  <a:pt x="1179" y="11776"/>
                </a:cubicBezTo>
                <a:cubicBezTo>
                  <a:pt x="1778" y="10215"/>
                  <a:pt x="2616" y="8660"/>
                  <a:pt x="3694" y="7110"/>
                </a:cubicBezTo>
                <a:cubicBezTo>
                  <a:pt x="4772" y="5561"/>
                  <a:pt x="6217" y="4176"/>
                  <a:pt x="8032" y="2956"/>
                </a:cubicBezTo>
                <a:cubicBezTo>
                  <a:pt x="9845" y="1736"/>
                  <a:pt x="11902" y="864"/>
                  <a:pt x="14201" y="339"/>
                </a:cubicBezTo>
                <a:cubicBezTo>
                  <a:pt x="16122" y="-100"/>
                  <a:pt x="17178" y="-112"/>
                  <a:pt x="17365" y="302"/>
                </a:cubicBezTo>
                <a:cubicBezTo>
                  <a:pt x="17476" y="546"/>
                  <a:pt x="17101" y="765"/>
                  <a:pt x="16244" y="961"/>
                </a:cubicBezTo>
                <a:cubicBezTo>
                  <a:pt x="13086" y="1681"/>
                  <a:pt x="10559" y="3313"/>
                  <a:pt x="8664" y="5855"/>
                </a:cubicBezTo>
                <a:cubicBezTo>
                  <a:pt x="6767" y="8398"/>
                  <a:pt x="5524" y="11107"/>
                  <a:pt x="4934" y="13982"/>
                </a:cubicBezTo>
                <a:cubicBezTo>
                  <a:pt x="4762" y="14774"/>
                  <a:pt x="4782" y="15402"/>
                  <a:pt x="4991" y="15864"/>
                </a:cubicBezTo>
                <a:cubicBezTo>
                  <a:pt x="5113" y="16132"/>
                  <a:pt x="5293" y="16238"/>
                  <a:pt x="5534" y="16183"/>
                </a:cubicBezTo>
                <a:cubicBezTo>
                  <a:pt x="5945" y="16090"/>
                  <a:pt x="6384" y="15762"/>
                  <a:pt x="6848" y="15198"/>
                </a:cubicBezTo>
                <a:cubicBezTo>
                  <a:pt x="7139" y="14837"/>
                  <a:pt x="7536" y="14356"/>
                  <a:pt x="8041" y="13757"/>
                </a:cubicBezTo>
                <a:cubicBezTo>
                  <a:pt x="8545" y="13158"/>
                  <a:pt x="9306" y="12058"/>
                  <a:pt x="10322" y="10455"/>
                </a:cubicBezTo>
                <a:cubicBezTo>
                  <a:pt x="11337" y="8853"/>
                  <a:pt x="12066" y="7410"/>
                  <a:pt x="12507" y="6127"/>
                </a:cubicBezTo>
                <a:cubicBezTo>
                  <a:pt x="12556" y="5901"/>
                  <a:pt x="12666" y="5621"/>
                  <a:pt x="12836" y="5286"/>
                </a:cubicBezTo>
                <a:cubicBezTo>
                  <a:pt x="13006" y="4952"/>
                  <a:pt x="13401" y="4465"/>
                  <a:pt x="14021" y="3827"/>
                </a:cubicBezTo>
                <a:cubicBezTo>
                  <a:pt x="14640" y="3188"/>
                  <a:pt x="15362" y="2775"/>
                  <a:pt x="16185" y="2587"/>
                </a:cubicBezTo>
                <a:cubicBezTo>
                  <a:pt x="16631" y="2485"/>
                  <a:pt x="16893" y="2520"/>
                  <a:pt x="16970" y="2690"/>
                </a:cubicBezTo>
                <a:cubicBezTo>
                  <a:pt x="16993" y="2739"/>
                  <a:pt x="16980" y="2836"/>
                  <a:pt x="16932" y="2981"/>
                </a:cubicBezTo>
                <a:cubicBezTo>
                  <a:pt x="16883" y="3207"/>
                  <a:pt x="16717" y="3782"/>
                  <a:pt x="16436" y="4706"/>
                </a:cubicBezTo>
                <a:cubicBezTo>
                  <a:pt x="16154" y="5631"/>
                  <a:pt x="15895" y="6503"/>
                  <a:pt x="15661" y="7322"/>
                </a:cubicBezTo>
                <a:cubicBezTo>
                  <a:pt x="15427" y="8141"/>
                  <a:pt x="15185" y="9030"/>
                  <a:pt x="14937" y="9986"/>
                </a:cubicBezTo>
                <a:cubicBezTo>
                  <a:pt x="14690" y="10944"/>
                  <a:pt x="14518" y="11755"/>
                  <a:pt x="14422" y="12422"/>
                </a:cubicBezTo>
                <a:cubicBezTo>
                  <a:pt x="14327" y="13089"/>
                  <a:pt x="14323" y="13519"/>
                  <a:pt x="14411" y="13714"/>
                </a:cubicBezTo>
                <a:cubicBezTo>
                  <a:pt x="14478" y="13860"/>
                  <a:pt x="14596" y="13914"/>
                  <a:pt x="14768" y="13875"/>
                </a:cubicBezTo>
                <a:cubicBezTo>
                  <a:pt x="15283" y="13757"/>
                  <a:pt x="16215" y="12765"/>
                  <a:pt x="17566" y="10898"/>
                </a:cubicBezTo>
                <a:cubicBezTo>
                  <a:pt x="18568" y="9434"/>
                  <a:pt x="19712" y="7654"/>
                  <a:pt x="20997" y="5560"/>
                </a:cubicBezTo>
                <a:cubicBezTo>
                  <a:pt x="21067" y="5463"/>
                  <a:pt x="21136" y="5407"/>
                  <a:pt x="21205" y="5391"/>
                </a:cubicBezTo>
                <a:cubicBezTo>
                  <a:pt x="21273" y="5376"/>
                  <a:pt x="21330" y="5417"/>
                  <a:pt x="21374" y="5514"/>
                </a:cubicBezTo>
                <a:cubicBezTo>
                  <a:pt x="21584" y="5977"/>
                  <a:pt x="21531" y="6486"/>
                  <a:pt x="21214" y="7042"/>
                </a:cubicBezTo>
                <a:cubicBezTo>
                  <a:pt x="19054" y="10465"/>
                  <a:pt x="17149" y="13197"/>
                  <a:pt x="15500" y="15239"/>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13" name="Shape"/>
          <p:cNvSpPr/>
          <p:nvPr/>
        </p:nvSpPr>
        <p:spPr>
          <a:xfrm>
            <a:off x="11805501" y="5695712"/>
            <a:ext cx="332136" cy="448836"/>
          </a:xfrm>
          <a:custGeom>
            <a:avLst/>
            <a:gdLst/>
            <a:ahLst/>
            <a:cxnLst>
              <a:cxn ang="0">
                <a:pos x="wd2" y="hd2"/>
              </a:cxn>
              <a:cxn ang="5400000">
                <a:pos x="wd2" y="hd2"/>
              </a:cxn>
              <a:cxn ang="10800000">
                <a:pos x="wd2" y="hd2"/>
              </a:cxn>
              <a:cxn ang="16200000">
                <a:pos x="wd2" y="hd2"/>
              </a:cxn>
            </a:cxnLst>
            <a:rect l="0" t="0" r="r" b="b"/>
            <a:pathLst>
              <a:path w="21473" h="21479" extrusionOk="0">
                <a:moveTo>
                  <a:pt x="17011" y="13196"/>
                </a:moveTo>
                <a:cubicBezTo>
                  <a:pt x="14386" y="16711"/>
                  <a:pt x="12478" y="18610"/>
                  <a:pt x="11288" y="18893"/>
                </a:cubicBezTo>
                <a:cubicBezTo>
                  <a:pt x="10741" y="19023"/>
                  <a:pt x="10375" y="18874"/>
                  <a:pt x="10188" y="18445"/>
                </a:cubicBezTo>
                <a:cubicBezTo>
                  <a:pt x="10075" y="18184"/>
                  <a:pt x="10013" y="17837"/>
                  <a:pt x="10003" y="17406"/>
                </a:cubicBezTo>
                <a:cubicBezTo>
                  <a:pt x="9993" y="16975"/>
                  <a:pt x="10024" y="16534"/>
                  <a:pt x="10094" y="16084"/>
                </a:cubicBezTo>
                <a:cubicBezTo>
                  <a:pt x="10165" y="15634"/>
                  <a:pt x="10240" y="15216"/>
                  <a:pt x="10321" y="14828"/>
                </a:cubicBezTo>
                <a:cubicBezTo>
                  <a:pt x="10400" y="14442"/>
                  <a:pt x="10491" y="14078"/>
                  <a:pt x="10593" y="13739"/>
                </a:cubicBezTo>
                <a:cubicBezTo>
                  <a:pt x="10693" y="13400"/>
                  <a:pt x="10739" y="13218"/>
                  <a:pt x="10729" y="13195"/>
                </a:cubicBezTo>
                <a:cubicBezTo>
                  <a:pt x="10932" y="12437"/>
                  <a:pt x="11265" y="11366"/>
                  <a:pt x="11728" y="9981"/>
                </a:cubicBezTo>
                <a:cubicBezTo>
                  <a:pt x="12192" y="8597"/>
                  <a:pt x="12550" y="7461"/>
                  <a:pt x="12803" y="6573"/>
                </a:cubicBezTo>
                <a:cubicBezTo>
                  <a:pt x="13056" y="5686"/>
                  <a:pt x="13147" y="5159"/>
                  <a:pt x="13074" y="4992"/>
                </a:cubicBezTo>
                <a:cubicBezTo>
                  <a:pt x="13022" y="4873"/>
                  <a:pt x="12916" y="4832"/>
                  <a:pt x="12755" y="4871"/>
                </a:cubicBezTo>
                <a:lnTo>
                  <a:pt x="12157" y="5210"/>
                </a:lnTo>
                <a:cubicBezTo>
                  <a:pt x="11019" y="6348"/>
                  <a:pt x="9780" y="7989"/>
                  <a:pt x="8441" y="10134"/>
                </a:cubicBezTo>
                <a:cubicBezTo>
                  <a:pt x="7101" y="12279"/>
                  <a:pt x="6046" y="14139"/>
                  <a:pt x="5275" y="15714"/>
                </a:cubicBezTo>
                <a:lnTo>
                  <a:pt x="4104" y="18042"/>
                </a:lnTo>
                <a:cubicBezTo>
                  <a:pt x="3882" y="18594"/>
                  <a:pt x="3673" y="19051"/>
                  <a:pt x="3476" y="19413"/>
                </a:cubicBezTo>
                <a:cubicBezTo>
                  <a:pt x="3278" y="19775"/>
                  <a:pt x="2941" y="20165"/>
                  <a:pt x="2465" y="20580"/>
                </a:cubicBezTo>
                <a:cubicBezTo>
                  <a:pt x="1989" y="20994"/>
                  <a:pt x="1446" y="21275"/>
                  <a:pt x="834" y="21421"/>
                </a:cubicBezTo>
                <a:cubicBezTo>
                  <a:pt x="384" y="21528"/>
                  <a:pt x="117" y="21486"/>
                  <a:pt x="35" y="21296"/>
                </a:cubicBezTo>
                <a:cubicBezTo>
                  <a:pt x="-48" y="21105"/>
                  <a:pt x="18" y="20479"/>
                  <a:pt x="230" y="19417"/>
                </a:cubicBezTo>
                <a:cubicBezTo>
                  <a:pt x="443" y="18355"/>
                  <a:pt x="675" y="17335"/>
                  <a:pt x="923" y="16356"/>
                </a:cubicBezTo>
                <a:lnTo>
                  <a:pt x="1312" y="14924"/>
                </a:lnTo>
                <a:lnTo>
                  <a:pt x="3372" y="7656"/>
                </a:lnTo>
                <a:cubicBezTo>
                  <a:pt x="3596" y="6946"/>
                  <a:pt x="3790" y="6394"/>
                  <a:pt x="3956" y="6000"/>
                </a:cubicBezTo>
                <a:cubicBezTo>
                  <a:pt x="4122" y="5606"/>
                  <a:pt x="4372" y="5100"/>
                  <a:pt x="4707" y="4481"/>
                </a:cubicBezTo>
                <a:cubicBezTo>
                  <a:pt x="5042" y="3863"/>
                  <a:pt x="5471" y="3360"/>
                  <a:pt x="5995" y="2973"/>
                </a:cubicBezTo>
                <a:cubicBezTo>
                  <a:pt x="6519" y="2586"/>
                  <a:pt x="7124" y="2284"/>
                  <a:pt x="7811" y="2068"/>
                </a:cubicBezTo>
                <a:cubicBezTo>
                  <a:pt x="8068" y="2007"/>
                  <a:pt x="8233" y="2059"/>
                  <a:pt x="8306" y="2226"/>
                </a:cubicBezTo>
                <a:cubicBezTo>
                  <a:pt x="8367" y="2369"/>
                  <a:pt x="8371" y="2500"/>
                  <a:pt x="8316" y="2617"/>
                </a:cubicBezTo>
                <a:cubicBezTo>
                  <a:pt x="7948" y="3651"/>
                  <a:pt x="7430" y="5337"/>
                  <a:pt x="6761" y="7677"/>
                </a:cubicBezTo>
                <a:cubicBezTo>
                  <a:pt x="6092" y="10017"/>
                  <a:pt x="5677" y="11534"/>
                  <a:pt x="5518" y="12228"/>
                </a:cubicBezTo>
                <a:cubicBezTo>
                  <a:pt x="5483" y="12394"/>
                  <a:pt x="5482" y="12513"/>
                  <a:pt x="5513" y="12584"/>
                </a:cubicBezTo>
                <a:cubicBezTo>
                  <a:pt x="5534" y="12632"/>
                  <a:pt x="5575" y="12648"/>
                  <a:pt x="5640" y="12633"/>
                </a:cubicBezTo>
                <a:cubicBezTo>
                  <a:pt x="5704" y="12617"/>
                  <a:pt x="5834" y="12508"/>
                  <a:pt x="6029" y="12303"/>
                </a:cubicBezTo>
                <a:cubicBezTo>
                  <a:pt x="6413" y="11634"/>
                  <a:pt x="6924" y="10790"/>
                  <a:pt x="7564" y="9771"/>
                </a:cubicBezTo>
                <a:cubicBezTo>
                  <a:pt x="8204" y="8752"/>
                  <a:pt x="9354" y="7171"/>
                  <a:pt x="11014" y="5029"/>
                </a:cubicBezTo>
                <a:cubicBezTo>
                  <a:pt x="12674" y="2887"/>
                  <a:pt x="14141" y="1363"/>
                  <a:pt x="15415" y="455"/>
                </a:cubicBezTo>
                <a:cubicBezTo>
                  <a:pt x="15717" y="252"/>
                  <a:pt x="16029" y="112"/>
                  <a:pt x="16350" y="35"/>
                </a:cubicBezTo>
                <a:cubicBezTo>
                  <a:pt x="16801" y="-72"/>
                  <a:pt x="17109" y="65"/>
                  <a:pt x="17274" y="446"/>
                </a:cubicBezTo>
                <a:cubicBezTo>
                  <a:pt x="17502" y="1626"/>
                  <a:pt x="17097" y="3837"/>
                  <a:pt x="16057" y="7079"/>
                </a:cubicBezTo>
                <a:cubicBezTo>
                  <a:pt x="14906" y="10637"/>
                  <a:pt x="14449" y="12690"/>
                  <a:pt x="14687" y="13237"/>
                </a:cubicBezTo>
                <a:cubicBezTo>
                  <a:pt x="14770" y="13428"/>
                  <a:pt x="14923" y="13496"/>
                  <a:pt x="15148" y="13443"/>
                </a:cubicBezTo>
                <a:cubicBezTo>
                  <a:pt x="15309" y="13405"/>
                  <a:pt x="15476" y="13319"/>
                  <a:pt x="15649" y="13185"/>
                </a:cubicBezTo>
                <a:cubicBezTo>
                  <a:pt x="15822" y="13053"/>
                  <a:pt x="16003" y="12878"/>
                  <a:pt x="16194" y="12662"/>
                </a:cubicBezTo>
                <a:cubicBezTo>
                  <a:pt x="16383" y="12446"/>
                  <a:pt x="16541" y="12258"/>
                  <a:pt x="16666" y="12096"/>
                </a:cubicBezTo>
                <a:cubicBezTo>
                  <a:pt x="16791" y="11936"/>
                  <a:pt x="16955" y="11719"/>
                  <a:pt x="17156" y="11448"/>
                </a:cubicBezTo>
                <a:cubicBezTo>
                  <a:pt x="17358" y="11177"/>
                  <a:pt x="17480" y="11010"/>
                  <a:pt x="17524" y="10946"/>
                </a:cubicBezTo>
                <a:cubicBezTo>
                  <a:pt x="18441" y="9625"/>
                  <a:pt x="19600" y="7760"/>
                  <a:pt x="21002" y="5351"/>
                </a:cubicBezTo>
                <a:cubicBezTo>
                  <a:pt x="21068" y="5256"/>
                  <a:pt x="21132" y="5201"/>
                  <a:pt x="21197" y="5186"/>
                </a:cubicBezTo>
                <a:cubicBezTo>
                  <a:pt x="21261" y="5171"/>
                  <a:pt x="21314" y="5211"/>
                  <a:pt x="21355" y="5306"/>
                </a:cubicBezTo>
                <a:cubicBezTo>
                  <a:pt x="21552" y="5758"/>
                  <a:pt x="21502" y="6256"/>
                  <a:pt x="21206" y="6800"/>
                </a:cubicBezTo>
                <a:cubicBezTo>
                  <a:pt x="19674" y="9318"/>
                  <a:pt x="18276" y="11451"/>
                  <a:pt x="17011" y="13196"/>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14" name="Shape"/>
          <p:cNvSpPr/>
          <p:nvPr/>
        </p:nvSpPr>
        <p:spPr>
          <a:xfrm>
            <a:off x="12102692" y="5169539"/>
            <a:ext cx="338037" cy="872279"/>
          </a:xfrm>
          <a:custGeom>
            <a:avLst/>
            <a:gdLst/>
            <a:ahLst/>
            <a:cxnLst>
              <a:cxn ang="0">
                <a:pos x="wd2" y="hd2"/>
              </a:cxn>
              <a:cxn ang="5400000">
                <a:pos x="wd2" y="hd2"/>
              </a:cxn>
              <a:cxn ang="10800000">
                <a:pos x="wd2" y="hd2"/>
              </a:cxn>
              <a:cxn ang="16200000">
                <a:pos x="wd2" y="hd2"/>
              </a:cxn>
            </a:cxnLst>
            <a:rect l="0" t="0" r="r" b="b"/>
            <a:pathLst>
              <a:path w="21309" h="21541" extrusionOk="0">
                <a:moveTo>
                  <a:pt x="6266" y="18555"/>
                </a:moveTo>
                <a:cubicBezTo>
                  <a:pt x="6404" y="18470"/>
                  <a:pt x="6590" y="18348"/>
                  <a:pt x="6823" y="18190"/>
                </a:cubicBezTo>
                <a:cubicBezTo>
                  <a:pt x="7056" y="18032"/>
                  <a:pt x="7490" y="17706"/>
                  <a:pt x="8123" y="17213"/>
                </a:cubicBezTo>
                <a:cubicBezTo>
                  <a:pt x="8757" y="16720"/>
                  <a:pt x="9340" y="16219"/>
                  <a:pt x="9875" y="15711"/>
                </a:cubicBezTo>
                <a:cubicBezTo>
                  <a:pt x="10410" y="15203"/>
                  <a:pt x="10960" y="14588"/>
                  <a:pt x="11527" y="13866"/>
                </a:cubicBezTo>
                <a:cubicBezTo>
                  <a:pt x="12093" y="13144"/>
                  <a:pt x="12516" y="12447"/>
                  <a:pt x="12795" y="11774"/>
                </a:cubicBezTo>
                <a:cubicBezTo>
                  <a:pt x="12805" y="11746"/>
                  <a:pt x="12801" y="11720"/>
                  <a:pt x="12781" y="11695"/>
                </a:cubicBezTo>
                <a:lnTo>
                  <a:pt x="12689" y="11645"/>
                </a:lnTo>
                <a:cubicBezTo>
                  <a:pt x="12429" y="11624"/>
                  <a:pt x="12158" y="11631"/>
                  <a:pt x="11875" y="11667"/>
                </a:cubicBezTo>
                <a:cubicBezTo>
                  <a:pt x="10527" y="11837"/>
                  <a:pt x="9180" y="12440"/>
                  <a:pt x="7834" y="13477"/>
                </a:cubicBezTo>
                <a:cubicBezTo>
                  <a:pt x="6487" y="14514"/>
                  <a:pt x="5487" y="15572"/>
                  <a:pt x="4833" y="16651"/>
                </a:cubicBezTo>
                <a:cubicBezTo>
                  <a:pt x="4179" y="17730"/>
                  <a:pt x="4013" y="18466"/>
                  <a:pt x="4336" y="18859"/>
                </a:cubicBezTo>
                <a:cubicBezTo>
                  <a:pt x="4477" y="19031"/>
                  <a:pt x="4720" y="19096"/>
                  <a:pt x="5065" y="19052"/>
                </a:cubicBezTo>
                <a:cubicBezTo>
                  <a:pt x="5442" y="19005"/>
                  <a:pt x="5842" y="18839"/>
                  <a:pt x="6266" y="18555"/>
                </a:cubicBezTo>
                <a:close/>
                <a:moveTo>
                  <a:pt x="15997" y="16434"/>
                </a:moveTo>
                <a:cubicBezTo>
                  <a:pt x="16890" y="15752"/>
                  <a:pt x="18021" y="14790"/>
                  <a:pt x="19388" y="13547"/>
                </a:cubicBezTo>
                <a:cubicBezTo>
                  <a:pt x="19452" y="13498"/>
                  <a:pt x="19515" y="13470"/>
                  <a:pt x="19578" y="13462"/>
                </a:cubicBezTo>
                <a:cubicBezTo>
                  <a:pt x="19640" y="13454"/>
                  <a:pt x="19692" y="13475"/>
                  <a:pt x="19733" y="13524"/>
                </a:cubicBezTo>
                <a:cubicBezTo>
                  <a:pt x="19924" y="13757"/>
                  <a:pt x="19875" y="14014"/>
                  <a:pt x="19587" y="14294"/>
                </a:cubicBezTo>
                <a:cubicBezTo>
                  <a:pt x="18092" y="15594"/>
                  <a:pt x="16730" y="16695"/>
                  <a:pt x="15496" y="17595"/>
                </a:cubicBezTo>
                <a:cubicBezTo>
                  <a:pt x="12905" y="19413"/>
                  <a:pt x="11029" y="20395"/>
                  <a:pt x="9869" y="20541"/>
                </a:cubicBezTo>
                <a:cubicBezTo>
                  <a:pt x="9430" y="20597"/>
                  <a:pt x="9135" y="20532"/>
                  <a:pt x="8984" y="20348"/>
                </a:cubicBezTo>
                <a:cubicBezTo>
                  <a:pt x="8792" y="20115"/>
                  <a:pt x="8787" y="19708"/>
                  <a:pt x="8970" y="19129"/>
                </a:cubicBezTo>
                <a:cubicBezTo>
                  <a:pt x="9152" y="18551"/>
                  <a:pt x="9395" y="18025"/>
                  <a:pt x="9700" y="17553"/>
                </a:cubicBezTo>
                <a:lnTo>
                  <a:pt x="10110" y="16851"/>
                </a:lnTo>
                <a:cubicBezTo>
                  <a:pt x="10184" y="16774"/>
                  <a:pt x="10202" y="16710"/>
                  <a:pt x="10162" y="16661"/>
                </a:cubicBezTo>
                <a:cubicBezTo>
                  <a:pt x="10142" y="16637"/>
                  <a:pt x="10100" y="16628"/>
                  <a:pt x="10038" y="16636"/>
                </a:cubicBezTo>
                <a:cubicBezTo>
                  <a:pt x="9912" y="16652"/>
                  <a:pt x="9775" y="16717"/>
                  <a:pt x="9626" y="16830"/>
                </a:cubicBezTo>
                <a:cubicBezTo>
                  <a:pt x="9017" y="17395"/>
                  <a:pt x="8276" y="17990"/>
                  <a:pt x="7406" y="18615"/>
                </a:cubicBezTo>
                <a:cubicBezTo>
                  <a:pt x="6534" y="19240"/>
                  <a:pt x="5812" y="19731"/>
                  <a:pt x="5240" y="20087"/>
                </a:cubicBezTo>
                <a:lnTo>
                  <a:pt x="4414" y="20598"/>
                </a:lnTo>
                <a:cubicBezTo>
                  <a:pt x="3472" y="21137"/>
                  <a:pt x="2688" y="21446"/>
                  <a:pt x="2060" y="21525"/>
                </a:cubicBezTo>
                <a:lnTo>
                  <a:pt x="1857" y="21530"/>
                </a:lnTo>
                <a:cubicBezTo>
                  <a:pt x="1314" y="21585"/>
                  <a:pt x="896" y="21434"/>
                  <a:pt x="604" y="21078"/>
                </a:cubicBezTo>
                <a:cubicBezTo>
                  <a:pt x="-163" y="20145"/>
                  <a:pt x="-199" y="18973"/>
                  <a:pt x="496" y="17564"/>
                </a:cubicBezTo>
                <a:cubicBezTo>
                  <a:pt x="1190" y="16155"/>
                  <a:pt x="2507" y="14840"/>
                  <a:pt x="4447" y="13619"/>
                </a:cubicBezTo>
                <a:cubicBezTo>
                  <a:pt x="6386" y="12399"/>
                  <a:pt x="8594" y="11633"/>
                  <a:pt x="11072" y="11320"/>
                </a:cubicBezTo>
                <a:cubicBezTo>
                  <a:pt x="11323" y="11289"/>
                  <a:pt x="11566" y="11268"/>
                  <a:pt x="11801" y="11259"/>
                </a:cubicBezTo>
                <a:cubicBezTo>
                  <a:pt x="12035" y="11250"/>
                  <a:pt x="12212" y="11245"/>
                  <a:pt x="12332" y="11243"/>
                </a:cubicBezTo>
                <a:cubicBezTo>
                  <a:pt x="12452" y="11242"/>
                  <a:pt x="12569" y="11247"/>
                  <a:pt x="12684" y="11260"/>
                </a:cubicBezTo>
                <a:lnTo>
                  <a:pt x="12840" y="11260"/>
                </a:lnTo>
                <a:cubicBezTo>
                  <a:pt x="12902" y="11252"/>
                  <a:pt x="12966" y="11224"/>
                  <a:pt x="13029" y="11176"/>
                </a:cubicBezTo>
                <a:cubicBezTo>
                  <a:pt x="15463" y="6341"/>
                  <a:pt x="17591" y="2948"/>
                  <a:pt x="19415" y="997"/>
                </a:cubicBezTo>
                <a:cubicBezTo>
                  <a:pt x="19953" y="387"/>
                  <a:pt x="20425" y="56"/>
                  <a:pt x="20833" y="5"/>
                </a:cubicBezTo>
                <a:cubicBezTo>
                  <a:pt x="20990" y="-15"/>
                  <a:pt x="21109" y="24"/>
                  <a:pt x="21189" y="123"/>
                </a:cubicBezTo>
                <a:cubicBezTo>
                  <a:pt x="21401" y="380"/>
                  <a:pt x="21333" y="972"/>
                  <a:pt x="20985" y="1897"/>
                </a:cubicBezTo>
                <a:cubicBezTo>
                  <a:pt x="18999" y="5970"/>
                  <a:pt x="17584" y="8799"/>
                  <a:pt x="16739" y="10383"/>
                </a:cubicBezTo>
                <a:cubicBezTo>
                  <a:pt x="15255" y="13254"/>
                  <a:pt x="14338" y="14983"/>
                  <a:pt x="13989" y="15569"/>
                </a:cubicBezTo>
                <a:cubicBezTo>
                  <a:pt x="13299" y="16794"/>
                  <a:pt x="13045" y="17518"/>
                  <a:pt x="13227" y="17739"/>
                </a:cubicBezTo>
                <a:cubicBezTo>
                  <a:pt x="13297" y="17825"/>
                  <a:pt x="13427" y="17856"/>
                  <a:pt x="13615" y="17833"/>
                </a:cubicBezTo>
                <a:cubicBezTo>
                  <a:pt x="13771" y="17813"/>
                  <a:pt x="13934" y="17769"/>
                  <a:pt x="14103" y="17700"/>
                </a:cubicBezTo>
                <a:cubicBezTo>
                  <a:pt x="14271" y="17631"/>
                  <a:pt x="14446" y="17538"/>
                  <a:pt x="14626" y="17420"/>
                </a:cubicBezTo>
                <a:cubicBezTo>
                  <a:pt x="14807" y="17303"/>
                  <a:pt x="14968" y="17194"/>
                  <a:pt x="15112" y="17095"/>
                </a:cubicBezTo>
                <a:cubicBezTo>
                  <a:pt x="15255" y="16995"/>
                  <a:pt x="15422" y="16873"/>
                  <a:pt x="15614" y="16727"/>
                </a:cubicBezTo>
                <a:cubicBezTo>
                  <a:pt x="15805" y="16580"/>
                  <a:pt x="15933" y="16483"/>
                  <a:pt x="15997" y="16434"/>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15" name="Shape"/>
          <p:cNvSpPr/>
          <p:nvPr/>
        </p:nvSpPr>
        <p:spPr>
          <a:xfrm>
            <a:off x="11693447" y="5286466"/>
            <a:ext cx="221507" cy="460534"/>
          </a:xfrm>
          <a:custGeom>
            <a:avLst/>
            <a:gdLst/>
            <a:ahLst/>
            <a:cxnLst>
              <a:cxn ang="0">
                <a:pos x="wd2" y="hd2"/>
              </a:cxn>
              <a:cxn ang="5400000">
                <a:pos x="wd2" y="hd2"/>
              </a:cxn>
              <a:cxn ang="10800000">
                <a:pos x="wd2" y="hd2"/>
              </a:cxn>
              <a:cxn ang="16200000">
                <a:pos x="wd2" y="hd2"/>
              </a:cxn>
            </a:cxnLst>
            <a:rect l="0" t="0" r="r" b="b"/>
            <a:pathLst>
              <a:path w="21527" h="21542" extrusionOk="0">
                <a:moveTo>
                  <a:pt x="5466" y="19383"/>
                </a:moveTo>
                <a:cubicBezTo>
                  <a:pt x="5087" y="20443"/>
                  <a:pt x="3757" y="21150"/>
                  <a:pt x="1477" y="21503"/>
                </a:cubicBezTo>
                <a:cubicBezTo>
                  <a:pt x="998" y="21577"/>
                  <a:pt x="714" y="21546"/>
                  <a:pt x="623" y="21411"/>
                </a:cubicBezTo>
                <a:lnTo>
                  <a:pt x="643" y="21161"/>
                </a:lnTo>
                <a:cubicBezTo>
                  <a:pt x="1159" y="20259"/>
                  <a:pt x="1660" y="19254"/>
                  <a:pt x="2147" y="18147"/>
                </a:cubicBezTo>
                <a:cubicBezTo>
                  <a:pt x="2635" y="17040"/>
                  <a:pt x="2998" y="16154"/>
                  <a:pt x="3237" y="15489"/>
                </a:cubicBezTo>
                <a:lnTo>
                  <a:pt x="3554" y="14497"/>
                </a:lnTo>
                <a:cubicBezTo>
                  <a:pt x="3893" y="13518"/>
                  <a:pt x="3727" y="12014"/>
                  <a:pt x="3056" y="9987"/>
                </a:cubicBezTo>
                <a:cubicBezTo>
                  <a:pt x="2385" y="7961"/>
                  <a:pt x="1643" y="6337"/>
                  <a:pt x="828" y="5117"/>
                </a:cubicBezTo>
                <a:lnTo>
                  <a:pt x="253" y="4466"/>
                </a:lnTo>
                <a:cubicBezTo>
                  <a:pt x="161" y="4421"/>
                  <a:pt x="92" y="4364"/>
                  <a:pt x="46" y="4296"/>
                </a:cubicBezTo>
                <a:cubicBezTo>
                  <a:pt x="-53" y="4147"/>
                  <a:pt x="6" y="4004"/>
                  <a:pt x="224" y="3865"/>
                </a:cubicBezTo>
                <a:cubicBezTo>
                  <a:pt x="822" y="3503"/>
                  <a:pt x="1711" y="3231"/>
                  <a:pt x="2894" y="3048"/>
                </a:cubicBezTo>
                <a:cubicBezTo>
                  <a:pt x="3344" y="2978"/>
                  <a:pt x="3692" y="3126"/>
                  <a:pt x="3936" y="3492"/>
                </a:cubicBezTo>
                <a:cubicBezTo>
                  <a:pt x="5233" y="5759"/>
                  <a:pt x="6286" y="8497"/>
                  <a:pt x="7094" y="11706"/>
                </a:cubicBezTo>
                <a:cubicBezTo>
                  <a:pt x="7195" y="11811"/>
                  <a:pt x="7315" y="11852"/>
                  <a:pt x="7456" y="11830"/>
                </a:cubicBezTo>
                <a:cubicBezTo>
                  <a:pt x="7541" y="11817"/>
                  <a:pt x="7621" y="11774"/>
                  <a:pt x="7698" y="11703"/>
                </a:cubicBezTo>
                <a:cubicBezTo>
                  <a:pt x="10568" y="7490"/>
                  <a:pt x="12968" y="4502"/>
                  <a:pt x="14896" y="2738"/>
                </a:cubicBezTo>
                <a:cubicBezTo>
                  <a:pt x="16509" y="1292"/>
                  <a:pt x="18497" y="386"/>
                  <a:pt x="20862" y="20"/>
                </a:cubicBezTo>
                <a:cubicBezTo>
                  <a:pt x="21237" y="-23"/>
                  <a:pt x="21457" y="3"/>
                  <a:pt x="21520" y="98"/>
                </a:cubicBezTo>
                <a:cubicBezTo>
                  <a:pt x="21547" y="138"/>
                  <a:pt x="21486" y="234"/>
                  <a:pt x="21338" y="384"/>
                </a:cubicBezTo>
                <a:cubicBezTo>
                  <a:pt x="21189" y="534"/>
                  <a:pt x="20945" y="736"/>
                  <a:pt x="20602" y="991"/>
                </a:cubicBezTo>
                <a:cubicBezTo>
                  <a:pt x="20260" y="1246"/>
                  <a:pt x="19932" y="1487"/>
                  <a:pt x="19618" y="1715"/>
                </a:cubicBezTo>
                <a:cubicBezTo>
                  <a:pt x="19305" y="1943"/>
                  <a:pt x="18901" y="2234"/>
                  <a:pt x="18407" y="2587"/>
                </a:cubicBezTo>
                <a:cubicBezTo>
                  <a:pt x="17913" y="2940"/>
                  <a:pt x="17527" y="3213"/>
                  <a:pt x="17252" y="3405"/>
                </a:cubicBezTo>
                <a:cubicBezTo>
                  <a:pt x="17062" y="3539"/>
                  <a:pt x="16817" y="3719"/>
                  <a:pt x="16518" y="3945"/>
                </a:cubicBezTo>
                <a:cubicBezTo>
                  <a:pt x="16218" y="4171"/>
                  <a:pt x="15637" y="4661"/>
                  <a:pt x="14774" y="5415"/>
                </a:cubicBezTo>
                <a:cubicBezTo>
                  <a:pt x="13910" y="6169"/>
                  <a:pt x="13094" y="6935"/>
                  <a:pt x="12324" y="7712"/>
                </a:cubicBezTo>
                <a:cubicBezTo>
                  <a:pt x="11554" y="8489"/>
                  <a:pt x="10729" y="9450"/>
                  <a:pt x="9848" y="10596"/>
                </a:cubicBezTo>
                <a:cubicBezTo>
                  <a:pt x="8966" y="11742"/>
                  <a:pt x="8252" y="12858"/>
                  <a:pt x="7704" y="13945"/>
                </a:cubicBezTo>
                <a:cubicBezTo>
                  <a:pt x="6591" y="16510"/>
                  <a:pt x="5845" y="18322"/>
                  <a:pt x="5466" y="193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16" name="Shape"/>
          <p:cNvSpPr/>
          <p:nvPr/>
        </p:nvSpPr>
        <p:spPr>
          <a:xfrm>
            <a:off x="11800631" y="5452113"/>
            <a:ext cx="158672" cy="245617"/>
          </a:xfrm>
          <a:custGeom>
            <a:avLst/>
            <a:gdLst/>
            <a:ahLst/>
            <a:cxnLst>
              <a:cxn ang="0">
                <a:pos x="wd2" y="hd2"/>
              </a:cxn>
              <a:cxn ang="5400000">
                <a:pos x="wd2" y="hd2"/>
              </a:cxn>
              <a:cxn ang="10800000">
                <a:pos x="wd2" y="hd2"/>
              </a:cxn>
              <a:cxn ang="16200000">
                <a:pos x="wd2" y="hd2"/>
              </a:cxn>
            </a:cxnLst>
            <a:rect l="0" t="0" r="r" b="b"/>
            <a:pathLst>
              <a:path w="21300" h="20960" extrusionOk="0">
                <a:moveTo>
                  <a:pt x="15542" y="4707"/>
                </a:moveTo>
                <a:cubicBezTo>
                  <a:pt x="15414" y="3778"/>
                  <a:pt x="15232" y="3079"/>
                  <a:pt x="14995" y="2609"/>
                </a:cubicBezTo>
                <a:cubicBezTo>
                  <a:pt x="14469" y="1570"/>
                  <a:pt x="13662" y="1163"/>
                  <a:pt x="12574" y="1385"/>
                </a:cubicBezTo>
                <a:cubicBezTo>
                  <a:pt x="11057" y="1695"/>
                  <a:pt x="9620" y="2971"/>
                  <a:pt x="8266" y="5212"/>
                </a:cubicBezTo>
                <a:cubicBezTo>
                  <a:pt x="6910" y="7453"/>
                  <a:pt x="5988" y="9851"/>
                  <a:pt x="5500" y="12406"/>
                </a:cubicBezTo>
                <a:cubicBezTo>
                  <a:pt x="5011" y="14961"/>
                  <a:pt x="5093" y="16882"/>
                  <a:pt x="5743" y="18168"/>
                </a:cubicBezTo>
                <a:cubicBezTo>
                  <a:pt x="6219" y="19107"/>
                  <a:pt x="6981" y="19470"/>
                  <a:pt x="8031" y="19255"/>
                </a:cubicBezTo>
                <a:cubicBezTo>
                  <a:pt x="9665" y="18921"/>
                  <a:pt x="11094" y="17483"/>
                  <a:pt x="12318" y="14941"/>
                </a:cubicBezTo>
                <a:cubicBezTo>
                  <a:pt x="13543" y="12399"/>
                  <a:pt x="13857" y="10030"/>
                  <a:pt x="13260" y="7833"/>
                </a:cubicBezTo>
                <a:cubicBezTo>
                  <a:pt x="13196" y="7792"/>
                  <a:pt x="13139" y="7721"/>
                  <a:pt x="13090" y="7622"/>
                </a:cubicBezTo>
                <a:cubicBezTo>
                  <a:pt x="12727" y="6905"/>
                  <a:pt x="13413" y="6056"/>
                  <a:pt x="15147" y="5073"/>
                </a:cubicBezTo>
                <a:cubicBezTo>
                  <a:pt x="15421" y="4936"/>
                  <a:pt x="15552" y="4814"/>
                  <a:pt x="15542" y="4707"/>
                </a:cubicBezTo>
                <a:close/>
                <a:moveTo>
                  <a:pt x="20633" y="2683"/>
                </a:moveTo>
                <a:cubicBezTo>
                  <a:pt x="21009" y="2662"/>
                  <a:pt x="21221" y="2700"/>
                  <a:pt x="21271" y="2799"/>
                </a:cubicBezTo>
                <a:cubicBezTo>
                  <a:pt x="21346" y="2947"/>
                  <a:pt x="21278" y="3153"/>
                  <a:pt x="21067" y="3413"/>
                </a:cubicBezTo>
                <a:cubicBezTo>
                  <a:pt x="20776" y="3773"/>
                  <a:pt x="20325" y="4261"/>
                  <a:pt x="19715" y="4876"/>
                </a:cubicBezTo>
                <a:cubicBezTo>
                  <a:pt x="19103" y="5492"/>
                  <a:pt x="18745" y="5866"/>
                  <a:pt x="18640" y="5996"/>
                </a:cubicBezTo>
                <a:lnTo>
                  <a:pt x="18179" y="6868"/>
                </a:lnTo>
                <a:cubicBezTo>
                  <a:pt x="18101" y="8494"/>
                  <a:pt x="17612" y="10264"/>
                  <a:pt x="16715" y="12180"/>
                </a:cubicBezTo>
                <a:cubicBezTo>
                  <a:pt x="15817" y="14096"/>
                  <a:pt x="14453" y="15896"/>
                  <a:pt x="12623" y="17579"/>
                </a:cubicBezTo>
                <a:cubicBezTo>
                  <a:pt x="10792" y="19263"/>
                  <a:pt x="8769" y="20331"/>
                  <a:pt x="6552" y="20784"/>
                </a:cubicBezTo>
                <a:cubicBezTo>
                  <a:pt x="3790" y="21349"/>
                  <a:pt x="1866" y="20556"/>
                  <a:pt x="778" y="18405"/>
                </a:cubicBezTo>
                <a:cubicBezTo>
                  <a:pt x="-185" y="16502"/>
                  <a:pt x="-254" y="14244"/>
                  <a:pt x="571" y="11634"/>
                </a:cubicBezTo>
                <a:cubicBezTo>
                  <a:pt x="1396" y="9024"/>
                  <a:pt x="2959" y="6618"/>
                  <a:pt x="5255" y="4416"/>
                </a:cubicBezTo>
                <a:cubicBezTo>
                  <a:pt x="7553" y="2214"/>
                  <a:pt x="10199" y="806"/>
                  <a:pt x="13194" y="194"/>
                </a:cubicBezTo>
                <a:cubicBezTo>
                  <a:pt x="15372" y="-251"/>
                  <a:pt x="16736" y="70"/>
                  <a:pt x="17286" y="1158"/>
                </a:cubicBezTo>
                <a:cubicBezTo>
                  <a:pt x="17587" y="1751"/>
                  <a:pt x="17527" y="2651"/>
                  <a:pt x="17106" y="3855"/>
                </a:cubicBezTo>
                <a:cubicBezTo>
                  <a:pt x="17080" y="3887"/>
                  <a:pt x="17079" y="3929"/>
                  <a:pt x="17104" y="3978"/>
                </a:cubicBezTo>
                <a:cubicBezTo>
                  <a:pt x="17129" y="4028"/>
                  <a:pt x="17180" y="4044"/>
                  <a:pt x="17258" y="4028"/>
                </a:cubicBezTo>
                <a:cubicBezTo>
                  <a:pt x="18509" y="3364"/>
                  <a:pt x="19634" y="2916"/>
                  <a:pt x="20633" y="268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17" name="Shape"/>
          <p:cNvSpPr/>
          <p:nvPr/>
        </p:nvSpPr>
        <p:spPr>
          <a:xfrm>
            <a:off x="11946788" y="5393648"/>
            <a:ext cx="184768" cy="262448"/>
          </a:xfrm>
          <a:custGeom>
            <a:avLst/>
            <a:gdLst/>
            <a:ahLst/>
            <a:cxnLst>
              <a:cxn ang="0">
                <a:pos x="wd2" y="hd2"/>
              </a:cxn>
              <a:cxn ang="5400000">
                <a:pos x="wd2" y="hd2"/>
              </a:cxn>
              <a:cxn ang="10800000">
                <a:pos x="wd2" y="hd2"/>
              </a:cxn>
              <a:cxn ang="16200000">
                <a:pos x="wd2" y="hd2"/>
              </a:cxn>
            </a:cxnLst>
            <a:rect l="0" t="0" r="r" b="b"/>
            <a:pathLst>
              <a:path w="21463" h="21484" extrusionOk="0">
                <a:moveTo>
                  <a:pt x="10560" y="12151"/>
                </a:moveTo>
                <a:lnTo>
                  <a:pt x="11264" y="9911"/>
                </a:lnTo>
                <a:cubicBezTo>
                  <a:pt x="11232" y="9839"/>
                  <a:pt x="11182" y="9812"/>
                  <a:pt x="11114" y="9827"/>
                </a:cubicBezTo>
                <a:cubicBezTo>
                  <a:pt x="11047" y="9842"/>
                  <a:pt x="10979" y="9897"/>
                  <a:pt x="10911" y="9991"/>
                </a:cubicBezTo>
                <a:cubicBezTo>
                  <a:pt x="10131" y="11293"/>
                  <a:pt x="9287" y="12577"/>
                  <a:pt x="8379" y="13842"/>
                </a:cubicBezTo>
                <a:cubicBezTo>
                  <a:pt x="7472" y="15108"/>
                  <a:pt x="6768" y="16046"/>
                  <a:pt x="6266" y="16656"/>
                </a:cubicBezTo>
                <a:lnTo>
                  <a:pt x="5464" y="17584"/>
                </a:lnTo>
                <a:cubicBezTo>
                  <a:pt x="3640" y="19934"/>
                  <a:pt x="2223" y="21223"/>
                  <a:pt x="1214" y="21452"/>
                </a:cubicBezTo>
                <a:cubicBezTo>
                  <a:pt x="743" y="21559"/>
                  <a:pt x="409" y="21399"/>
                  <a:pt x="215" y="20972"/>
                </a:cubicBezTo>
                <a:cubicBezTo>
                  <a:pt x="-2" y="20498"/>
                  <a:pt x="-54" y="19712"/>
                  <a:pt x="57" y="18613"/>
                </a:cubicBezTo>
                <a:cubicBezTo>
                  <a:pt x="169" y="17515"/>
                  <a:pt x="337" y="16522"/>
                  <a:pt x="563" y="15633"/>
                </a:cubicBezTo>
                <a:lnTo>
                  <a:pt x="868" y="14347"/>
                </a:lnTo>
                <a:cubicBezTo>
                  <a:pt x="1996" y="9984"/>
                  <a:pt x="2946" y="7021"/>
                  <a:pt x="3718" y="5458"/>
                </a:cubicBezTo>
                <a:cubicBezTo>
                  <a:pt x="4110" y="4689"/>
                  <a:pt x="4699" y="3987"/>
                  <a:pt x="5486" y="3350"/>
                </a:cubicBezTo>
                <a:cubicBezTo>
                  <a:pt x="6272" y="2714"/>
                  <a:pt x="6934" y="2335"/>
                  <a:pt x="7473" y="2213"/>
                </a:cubicBezTo>
                <a:cubicBezTo>
                  <a:pt x="7809" y="2137"/>
                  <a:pt x="8016" y="2182"/>
                  <a:pt x="8092" y="2347"/>
                </a:cubicBezTo>
                <a:cubicBezTo>
                  <a:pt x="8135" y="2442"/>
                  <a:pt x="8127" y="2588"/>
                  <a:pt x="8068" y="2784"/>
                </a:cubicBezTo>
                <a:cubicBezTo>
                  <a:pt x="8044" y="2895"/>
                  <a:pt x="7714" y="3840"/>
                  <a:pt x="7078" y="5619"/>
                </a:cubicBezTo>
                <a:cubicBezTo>
                  <a:pt x="6442" y="7399"/>
                  <a:pt x="5964" y="8914"/>
                  <a:pt x="5643" y="10164"/>
                </a:cubicBezTo>
                <a:cubicBezTo>
                  <a:pt x="4731" y="13537"/>
                  <a:pt x="4373" y="15437"/>
                  <a:pt x="4567" y="15864"/>
                </a:cubicBezTo>
                <a:cubicBezTo>
                  <a:pt x="4643" y="16030"/>
                  <a:pt x="4782" y="16090"/>
                  <a:pt x="4984" y="16044"/>
                </a:cubicBezTo>
                <a:cubicBezTo>
                  <a:pt x="5287" y="15975"/>
                  <a:pt x="5711" y="15644"/>
                  <a:pt x="6257" y="15049"/>
                </a:cubicBezTo>
                <a:cubicBezTo>
                  <a:pt x="7838" y="13226"/>
                  <a:pt x="9428" y="10890"/>
                  <a:pt x="11024" y="8042"/>
                </a:cubicBezTo>
                <a:cubicBezTo>
                  <a:pt x="11973" y="6623"/>
                  <a:pt x="12838" y="4857"/>
                  <a:pt x="13619" y="2743"/>
                </a:cubicBezTo>
                <a:cubicBezTo>
                  <a:pt x="14166" y="1338"/>
                  <a:pt x="15331" y="432"/>
                  <a:pt x="17115" y="28"/>
                </a:cubicBezTo>
                <a:cubicBezTo>
                  <a:pt x="17417" y="-41"/>
                  <a:pt x="17612" y="20"/>
                  <a:pt x="17699" y="209"/>
                </a:cubicBezTo>
                <a:lnTo>
                  <a:pt x="17603" y="976"/>
                </a:lnTo>
                <a:cubicBezTo>
                  <a:pt x="17403" y="1677"/>
                  <a:pt x="16944" y="3213"/>
                  <a:pt x="16226" y="5587"/>
                </a:cubicBezTo>
                <a:cubicBezTo>
                  <a:pt x="15508" y="7961"/>
                  <a:pt x="15096" y="9317"/>
                  <a:pt x="14991" y="9655"/>
                </a:cubicBezTo>
                <a:cubicBezTo>
                  <a:pt x="14390" y="11675"/>
                  <a:pt x="14215" y="12958"/>
                  <a:pt x="14463" y="13503"/>
                </a:cubicBezTo>
                <a:cubicBezTo>
                  <a:pt x="14561" y="13717"/>
                  <a:pt x="14711" y="13801"/>
                  <a:pt x="14912" y="13755"/>
                </a:cubicBezTo>
                <a:cubicBezTo>
                  <a:pt x="15248" y="13679"/>
                  <a:pt x="16055" y="12842"/>
                  <a:pt x="17331" y="11244"/>
                </a:cubicBezTo>
                <a:cubicBezTo>
                  <a:pt x="18290" y="9928"/>
                  <a:pt x="19503" y="8070"/>
                  <a:pt x="20971" y="5670"/>
                </a:cubicBezTo>
                <a:cubicBezTo>
                  <a:pt x="21039" y="5576"/>
                  <a:pt x="21107" y="5521"/>
                  <a:pt x="21174" y="5506"/>
                </a:cubicBezTo>
                <a:cubicBezTo>
                  <a:pt x="21241" y="5490"/>
                  <a:pt x="21297" y="5531"/>
                  <a:pt x="21340" y="5625"/>
                </a:cubicBezTo>
                <a:cubicBezTo>
                  <a:pt x="21546" y="6076"/>
                  <a:pt x="21493" y="6572"/>
                  <a:pt x="21183" y="7113"/>
                </a:cubicBezTo>
                <a:cubicBezTo>
                  <a:pt x="19580" y="9623"/>
                  <a:pt x="18118" y="11747"/>
                  <a:pt x="16795" y="13485"/>
                </a:cubicBezTo>
                <a:cubicBezTo>
                  <a:pt x="15883" y="14661"/>
                  <a:pt x="14811" y="15872"/>
                  <a:pt x="13579" y="17119"/>
                </a:cubicBezTo>
                <a:cubicBezTo>
                  <a:pt x="12346" y="18366"/>
                  <a:pt x="11361" y="19074"/>
                  <a:pt x="10621" y="19242"/>
                </a:cubicBezTo>
                <a:cubicBezTo>
                  <a:pt x="10116" y="19356"/>
                  <a:pt x="9750" y="19164"/>
                  <a:pt x="9523" y="18666"/>
                </a:cubicBezTo>
                <a:cubicBezTo>
                  <a:pt x="9393" y="18382"/>
                  <a:pt x="9415" y="17697"/>
                  <a:pt x="9587" y="16610"/>
                </a:cubicBezTo>
                <a:cubicBezTo>
                  <a:pt x="9760" y="15525"/>
                  <a:pt x="9965" y="14510"/>
                  <a:pt x="10203" y="13566"/>
                </a:cubicBezTo>
                <a:cubicBezTo>
                  <a:pt x="10203" y="13566"/>
                  <a:pt x="10560" y="12151"/>
                  <a:pt x="10560" y="12151"/>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18" name="Shape"/>
          <p:cNvSpPr/>
          <p:nvPr/>
        </p:nvSpPr>
        <p:spPr>
          <a:xfrm>
            <a:off x="12102692" y="5344929"/>
            <a:ext cx="145516" cy="268252"/>
          </a:xfrm>
          <a:custGeom>
            <a:avLst/>
            <a:gdLst/>
            <a:ahLst/>
            <a:cxnLst>
              <a:cxn ang="0">
                <a:pos x="wd2" y="hd2"/>
              </a:cxn>
              <a:cxn ang="5400000">
                <a:pos x="wd2" y="hd2"/>
              </a:cxn>
              <a:cxn ang="10800000">
                <a:pos x="wd2" y="hd2"/>
              </a:cxn>
              <a:cxn ang="16200000">
                <a:pos x="wd2" y="hd2"/>
              </a:cxn>
            </a:cxnLst>
            <a:rect l="0" t="0" r="r" b="b"/>
            <a:pathLst>
              <a:path w="21441" h="21448" extrusionOk="0">
                <a:moveTo>
                  <a:pt x="15293" y="10053"/>
                </a:moveTo>
                <a:cubicBezTo>
                  <a:pt x="14950" y="10113"/>
                  <a:pt x="14739" y="10073"/>
                  <a:pt x="14657" y="9935"/>
                </a:cubicBezTo>
                <a:cubicBezTo>
                  <a:pt x="14616" y="9865"/>
                  <a:pt x="14625" y="9762"/>
                  <a:pt x="14684" y="9623"/>
                </a:cubicBezTo>
                <a:cubicBezTo>
                  <a:pt x="15940" y="7053"/>
                  <a:pt x="16335" y="5373"/>
                  <a:pt x="15868" y="4586"/>
                </a:cubicBezTo>
                <a:cubicBezTo>
                  <a:pt x="15744" y="4377"/>
                  <a:pt x="15532" y="4299"/>
                  <a:pt x="15234" y="4351"/>
                </a:cubicBezTo>
                <a:cubicBezTo>
                  <a:pt x="13953" y="4575"/>
                  <a:pt x="11877" y="6676"/>
                  <a:pt x="9006" y="10652"/>
                </a:cubicBezTo>
                <a:cubicBezTo>
                  <a:pt x="8174" y="11871"/>
                  <a:pt x="7459" y="13107"/>
                  <a:pt x="6860" y="14362"/>
                </a:cubicBezTo>
                <a:cubicBezTo>
                  <a:pt x="6261" y="15617"/>
                  <a:pt x="5891" y="16563"/>
                  <a:pt x="5751" y="17201"/>
                </a:cubicBezTo>
                <a:lnTo>
                  <a:pt x="5456" y="18134"/>
                </a:lnTo>
                <a:cubicBezTo>
                  <a:pt x="5274" y="18780"/>
                  <a:pt x="4789" y="19434"/>
                  <a:pt x="4004" y="20094"/>
                </a:cubicBezTo>
                <a:cubicBezTo>
                  <a:pt x="3218" y="20755"/>
                  <a:pt x="2249" y="21187"/>
                  <a:pt x="1096" y="21388"/>
                </a:cubicBezTo>
                <a:cubicBezTo>
                  <a:pt x="499" y="21492"/>
                  <a:pt x="151" y="21463"/>
                  <a:pt x="55" y="21301"/>
                </a:cubicBezTo>
                <a:cubicBezTo>
                  <a:pt x="-27" y="21162"/>
                  <a:pt x="-16" y="20840"/>
                  <a:pt x="85" y="20337"/>
                </a:cubicBezTo>
                <a:cubicBezTo>
                  <a:pt x="188" y="19834"/>
                  <a:pt x="336" y="19271"/>
                  <a:pt x="533" y="18649"/>
                </a:cubicBezTo>
                <a:cubicBezTo>
                  <a:pt x="729" y="18027"/>
                  <a:pt x="933" y="17416"/>
                  <a:pt x="1143" y="16817"/>
                </a:cubicBezTo>
                <a:cubicBezTo>
                  <a:pt x="1354" y="16218"/>
                  <a:pt x="1525" y="15715"/>
                  <a:pt x="1661" y="15308"/>
                </a:cubicBezTo>
                <a:lnTo>
                  <a:pt x="1929" y="14686"/>
                </a:lnTo>
                <a:lnTo>
                  <a:pt x="4884" y="7154"/>
                </a:lnTo>
                <a:cubicBezTo>
                  <a:pt x="5909" y="4036"/>
                  <a:pt x="7852" y="2227"/>
                  <a:pt x="10712" y="1728"/>
                </a:cubicBezTo>
                <a:cubicBezTo>
                  <a:pt x="11097" y="1661"/>
                  <a:pt x="11336" y="1709"/>
                  <a:pt x="11432" y="1871"/>
                </a:cubicBezTo>
                <a:cubicBezTo>
                  <a:pt x="11556" y="2079"/>
                  <a:pt x="11139" y="3104"/>
                  <a:pt x="10181" y="4945"/>
                </a:cubicBezTo>
                <a:cubicBezTo>
                  <a:pt x="9223" y="6787"/>
                  <a:pt x="8718" y="7942"/>
                  <a:pt x="8667" y="8411"/>
                </a:cubicBezTo>
                <a:cubicBezTo>
                  <a:pt x="8664" y="8565"/>
                  <a:pt x="8670" y="8654"/>
                  <a:pt x="8684" y="8677"/>
                </a:cubicBezTo>
                <a:cubicBezTo>
                  <a:pt x="8711" y="8723"/>
                  <a:pt x="8767" y="8739"/>
                  <a:pt x="8852" y="8724"/>
                </a:cubicBezTo>
                <a:cubicBezTo>
                  <a:pt x="8937" y="8709"/>
                  <a:pt x="9052" y="8626"/>
                  <a:pt x="9198" y="8472"/>
                </a:cubicBezTo>
                <a:cubicBezTo>
                  <a:pt x="11233" y="5944"/>
                  <a:pt x="13589" y="3603"/>
                  <a:pt x="16269" y="1448"/>
                </a:cubicBezTo>
                <a:cubicBezTo>
                  <a:pt x="16414" y="1296"/>
                  <a:pt x="16784" y="1046"/>
                  <a:pt x="17379" y="699"/>
                </a:cubicBezTo>
                <a:cubicBezTo>
                  <a:pt x="17975" y="352"/>
                  <a:pt x="18550" y="130"/>
                  <a:pt x="19105" y="34"/>
                </a:cubicBezTo>
                <a:cubicBezTo>
                  <a:pt x="19915" y="-108"/>
                  <a:pt x="20548" y="203"/>
                  <a:pt x="21001" y="968"/>
                </a:cubicBezTo>
                <a:cubicBezTo>
                  <a:pt x="21495" y="1801"/>
                  <a:pt x="21573" y="2887"/>
                  <a:pt x="21235" y="4224"/>
                </a:cubicBezTo>
                <a:cubicBezTo>
                  <a:pt x="20897" y="5561"/>
                  <a:pt x="20113" y="6822"/>
                  <a:pt x="18885" y="8008"/>
                </a:cubicBezTo>
                <a:lnTo>
                  <a:pt x="18711" y="8192"/>
                </a:lnTo>
                <a:cubicBezTo>
                  <a:pt x="18581" y="8291"/>
                  <a:pt x="18445" y="8398"/>
                  <a:pt x="18301" y="8513"/>
                </a:cubicBezTo>
                <a:cubicBezTo>
                  <a:pt x="18157" y="8627"/>
                  <a:pt x="17969" y="8769"/>
                  <a:pt x="17739" y="8936"/>
                </a:cubicBezTo>
                <a:cubicBezTo>
                  <a:pt x="17509" y="9105"/>
                  <a:pt x="17268" y="9255"/>
                  <a:pt x="17018" y="9388"/>
                </a:cubicBezTo>
                <a:cubicBezTo>
                  <a:pt x="16767" y="9522"/>
                  <a:pt x="16492" y="9653"/>
                  <a:pt x="16191" y="9781"/>
                </a:cubicBezTo>
                <a:cubicBezTo>
                  <a:pt x="15890" y="9911"/>
                  <a:pt x="15591" y="10001"/>
                  <a:pt x="15293" y="10053"/>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20" name="Rectangle"/>
          <p:cNvSpPr/>
          <p:nvPr/>
        </p:nvSpPr>
        <p:spPr>
          <a:xfrm>
            <a:off x="10115550" y="7981950"/>
            <a:ext cx="3073400" cy="4445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821" name="Rectangle"/>
          <p:cNvSpPr/>
          <p:nvPr/>
        </p:nvSpPr>
        <p:spPr>
          <a:xfrm>
            <a:off x="10115550" y="8705850"/>
            <a:ext cx="3073400" cy="444500"/>
          </a:xfrm>
          <a:prstGeom prst="rect">
            <a:avLst/>
          </a:prstGeom>
          <a:ln w="38100">
            <a:solidFill>
              <a:schemeClr val="bg2"/>
            </a:solidFill>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822" name="Line"/>
          <p:cNvSpPr/>
          <p:nvPr/>
        </p:nvSpPr>
        <p:spPr>
          <a:xfrm>
            <a:off x="10570117" y="11049001"/>
            <a:ext cx="2189919"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23" name="Line"/>
          <p:cNvSpPr/>
          <p:nvPr/>
        </p:nvSpPr>
        <p:spPr>
          <a:xfrm>
            <a:off x="11093973" y="11391901"/>
            <a:ext cx="1154235"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25" name="Line"/>
          <p:cNvSpPr/>
          <p:nvPr/>
        </p:nvSpPr>
        <p:spPr>
          <a:xfrm>
            <a:off x="10961755" y="8204201"/>
            <a:ext cx="1478974"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26" name="Line"/>
          <p:cNvSpPr/>
          <p:nvPr/>
        </p:nvSpPr>
        <p:spPr>
          <a:xfrm>
            <a:off x="10961755" y="8928101"/>
            <a:ext cx="1478974" cy="0"/>
          </a:xfrm>
          <a:prstGeom prst="line">
            <a:avLst/>
          </a:prstGeom>
          <a:ln w="50800" cap="rnd">
            <a:solidFill>
              <a:schemeClr val="bg2"/>
            </a:solidFill>
            <a:custDash>
              <a:ds d="1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27" name="Oval"/>
          <p:cNvSpPr/>
          <p:nvPr/>
        </p:nvSpPr>
        <p:spPr>
          <a:xfrm>
            <a:off x="20722958" y="3659984"/>
            <a:ext cx="749302" cy="741547"/>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28" name="Shape"/>
          <p:cNvSpPr/>
          <p:nvPr/>
        </p:nvSpPr>
        <p:spPr>
          <a:xfrm>
            <a:off x="20863088" y="3611746"/>
            <a:ext cx="306737" cy="647910"/>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29" name="Shape"/>
          <p:cNvSpPr/>
          <p:nvPr/>
        </p:nvSpPr>
        <p:spPr>
          <a:xfrm>
            <a:off x="21045863" y="3852926"/>
            <a:ext cx="301200" cy="597022"/>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31" name="Oval"/>
          <p:cNvSpPr/>
          <p:nvPr/>
        </p:nvSpPr>
        <p:spPr>
          <a:xfrm>
            <a:off x="15998558" y="3659984"/>
            <a:ext cx="749302" cy="741547"/>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32" name="Shape"/>
          <p:cNvSpPr/>
          <p:nvPr/>
        </p:nvSpPr>
        <p:spPr>
          <a:xfrm>
            <a:off x="16138688" y="3611746"/>
            <a:ext cx="306737" cy="647910"/>
          </a:xfrm>
          <a:custGeom>
            <a:avLst/>
            <a:gdLst/>
            <a:ahLst/>
            <a:cxnLst>
              <a:cxn ang="0">
                <a:pos x="wd2" y="hd2"/>
              </a:cxn>
              <a:cxn ang="5400000">
                <a:pos x="wd2" y="hd2"/>
              </a:cxn>
              <a:cxn ang="10800000">
                <a:pos x="wd2" y="hd2"/>
              </a:cxn>
              <a:cxn ang="16200000">
                <a:pos x="wd2" y="hd2"/>
              </a:cxn>
            </a:cxnLst>
            <a:rect l="0" t="0" r="r" b="b"/>
            <a:pathLst>
              <a:path w="21524" h="21542" extrusionOk="0">
                <a:moveTo>
                  <a:pt x="6489" y="19347"/>
                </a:moveTo>
                <a:cubicBezTo>
                  <a:pt x="6172" y="20399"/>
                  <a:pt x="4872" y="21115"/>
                  <a:pt x="2587" y="21497"/>
                </a:cubicBezTo>
                <a:cubicBezTo>
                  <a:pt x="2108" y="21577"/>
                  <a:pt x="1817" y="21551"/>
                  <a:pt x="1717" y="21419"/>
                </a:cubicBezTo>
                <a:lnTo>
                  <a:pt x="1721" y="21172"/>
                </a:lnTo>
                <a:cubicBezTo>
                  <a:pt x="2186" y="20275"/>
                  <a:pt x="2630" y="19276"/>
                  <a:pt x="3054" y="18177"/>
                </a:cubicBezTo>
                <a:cubicBezTo>
                  <a:pt x="3477" y="17078"/>
                  <a:pt x="3788" y="16199"/>
                  <a:pt x="3989" y="15539"/>
                </a:cubicBezTo>
                <a:lnTo>
                  <a:pt x="4246" y="14557"/>
                </a:lnTo>
                <a:cubicBezTo>
                  <a:pt x="4528" y="13586"/>
                  <a:pt x="4266" y="12106"/>
                  <a:pt x="3460" y="10116"/>
                </a:cubicBezTo>
                <a:cubicBezTo>
                  <a:pt x="2653" y="8127"/>
                  <a:pt x="1800" y="6537"/>
                  <a:pt x="899" y="5346"/>
                </a:cubicBezTo>
                <a:lnTo>
                  <a:pt x="276" y="4712"/>
                </a:lnTo>
                <a:cubicBezTo>
                  <a:pt x="179" y="4669"/>
                  <a:pt x="106" y="4614"/>
                  <a:pt x="56" y="4547"/>
                </a:cubicBezTo>
                <a:cubicBezTo>
                  <a:pt x="-54" y="4402"/>
                  <a:pt x="-3" y="4259"/>
                  <a:pt x="209" y="4119"/>
                </a:cubicBezTo>
                <a:cubicBezTo>
                  <a:pt x="790" y="3754"/>
                  <a:pt x="1673" y="3473"/>
                  <a:pt x="2858" y="3275"/>
                </a:cubicBezTo>
                <a:cubicBezTo>
                  <a:pt x="3309" y="3199"/>
                  <a:pt x="3670" y="3340"/>
                  <a:pt x="3941" y="3697"/>
                </a:cubicBezTo>
                <a:cubicBezTo>
                  <a:pt x="5395" y="5914"/>
                  <a:pt x="6633" y="8599"/>
                  <a:pt x="7653" y="11753"/>
                </a:cubicBezTo>
                <a:cubicBezTo>
                  <a:pt x="7761" y="11854"/>
                  <a:pt x="7885" y="11892"/>
                  <a:pt x="8027" y="11869"/>
                </a:cubicBezTo>
                <a:cubicBezTo>
                  <a:pt x="8112" y="11855"/>
                  <a:pt x="8190" y="11812"/>
                  <a:pt x="8263" y="11740"/>
                </a:cubicBezTo>
                <a:cubicBezTo>
                  <a:pt x="10902" y="7543"/>
                  <a:pt x="13141" y="4561"/>
                  <a:pt x="14981" y="2793"/>
                </a:cubicBezTo>
                <a:cubicBezTo>
                  <a:pt x="16521" y="1343"/>
                  <a:pt x="18476" y="421"/>
                  <a:pt x="20846" y="25"/>
                </a:cubicBezTo>
                <a:cubicBezTo>
                  <a:pt x="21222" y="-23"/>
                  <a:pt x="21446" y="-1"/>
                  <a:pt x="21516" y="92"/>
                </a:cubicBezTo>
                <a:cubicBezTo>
                  <a:pt x="21546" y="131"/>
                  <a:pt x="21491" y="227"/>
                  <a:pt x="21350" y="377"/>
                </a:cubicBezTo>
                <a:cubicBezTo>
                  <a:pt x="21210" y="527"/>
                  <a:pt x="20974" y="730"/>
                  <a:pt x="20644" y="986"/>
                </a:cubicBezTo>
                <a:cubicBezTo>
                  <a:pt x="20314" y="1243"/>
                  <a:pt x="19997" y="1486"/>
                  <a:pt x="19694" y="1715"/>
                </a:cubicBezTo>
                <a:cubicBezTo>
                  <a:pt x="19391" y="1945"/>
                  <a:pt x="19001" y="2237"/>
                  <a:pt x="18523" y="2592"/>
                </a:cubicBezTo>
                <a:cubicBezTo>
                  <a:pt x="18046" y="2948"/>
                  <a:pt x="17673" y="3223"/>
                  <a:pt x="17407" y="3416"/>
                </a:cubicBezTo>
                <a:cubicBezTo>
                  <a:pt x="17223" y="3551"/>
                  <a:pt x="16986" y="3732"/>
                  <a:pt x="16698" y="3959"/>
                </a:cubicBezTo>
                <a:cubicBezTo>
                  <a:pt x="16409" y="4187"/>
                  <a:pt x="15852" y="4678"/>
                  <a:pt x="15026" y="5435"/>
                </a:cubicBezTo>
                <a:cubicBezTo>
                  <a:pt x="14200" y="6191"/>
                  <a:pt x="13422" y="6959"/>
                  <a:pt x="12692" y="7736"/>
                </a:cubicBezTo>
                <a:cubicBezTo>
                  <a:pt x="11962" y="8514"/>
                  <a:pt x="11187" y="9474"/>
                  <a:pt x="10368" y="10617"/>
                </a:cubicBezTo>
                <a:cubicBezTo>
                  <a:pt x="9549" y="11760"/>
                  <a:pt x="8897" y="12871"/>
                  <a:pt x="8411" y="13951"/>
                </a:cubicBezTo>
                <a:cubicBezTo>
                  <a:pt x="7446" y="16497"/>
                  <a:pt x="6806" y="18296"/>
                  <a:pt x="6489" y="19347"/>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33" name="Shape"/>
          <p:cNvSpPr/>
          <p:nvPr/>
        </p:nvSpPr>
        <p:spPr>
          <a:xfrm>
            <a:off x="16321463" y="3852926"/>
            <a:ext cx="301200" cy="597022"/>
          </a:xfrm>
          <a:custGeom>
            <a:avLst/>
            <a:gdLst/>
            <a:ahLst/>
            <a:cxnLst>
              <a:cxn ang="0">
                <a:pos x="wd2" y="hd2"/>
              </a:cxn>
              <a:cxn ang="5400000">
                <a:pos x="wd2" y="hd2"/>
              </a:cxn>
              <a:cxn ang="10800000">
                <a:pos x="wd2" y="hd2"/>
              </a:cxn>
              <a:cxn ang="16200000">
                <a:pos x="wd2" y="hd2"/>
              </a:cxn>
            </a:cxnLst>
            <a:rect l="0" t="0" r="r" b="b"/>
            <a:pathLst>
              <a:path w="20824" h="21557" extrusionOk="0">
                <a:moveTo>
                  <a:pt x="12776" y="19265"/>
                </a:moveTo>
                <a:cubicBezTo>
                  <a:pt x="11247" y="19547"/>
                  <a:pt x="9960" y="19565"/>
                  <a:pt x="8916" y="19320"/>
                </a:cubicBezTo>
                <a:cubicBezTo>
                  <a:pt x="7871" y="19075"/>
                  <a:pt x="7112" y="18608"/>
                  <a:pt x="6639" y="17918"/>
                </a:cubicBezTo>
                <a:lnTo>
                  <a:pt x="6396" y="17429"/>
                </a:lnTo>
                <a:cubicBezTo>
                  <a:pt x="6317" y="17314"/>
                  <a:pt x="6222" y="17267"/>
                  <a:pt x="6111" y="17287"/>
                </a:cubicBezTo>
                <a:lnTo>
                  <a:pt x="5920" y="17419"/>
                </a:lnTo>
                <a:cubicBezTo>
                  <a:pt x="5648" y="18117"/>
                  <a:pt x="5316" y="18773"/>
                  <a:pt x="4924" y="19387"/>
                </a:cubicBezTo>
                <a:cubicBezTo>
                  <a:pt x="4532" y="20002"/>
                  <a:pt x="4210" y="20445"/>
                  <a:pt x="3959" y="20718"/>
                </a:cubicBezTo>
                <a:lnTo>
                  <a:pt x="3567" y="21106"/>
                </a:lnTo>
                <a:cubicBezTo>
                  <a:pt x="3307" y="21364"/>
                  <a:pt x="3079" y="21511"/>
                  <a:pt x="2884" y="21547"/>
                </a:cubicBezTo>
                <a:cubicBezTo>
                  <a:pt x="2690" y="21583"/>
                  <a:pt x="2533" y="21515"/>
                  <a:pt x="2415" y="21342"/>
                </a:cubicBezTo>
                <a:cubicBezTo>
                  <a:pt x="2257" y="21112"/>
                  <a:pt x="2204" y="20806"/>
                  <a:pt x="2255" y="20425"/>
                </a:cubicBezTo>
                <a:cubicBezTo>
                  <a:pt x="2346" y="19874"/>
                  <a:pt x="2487" y="19132"/>
                  <a:pt x="2675" y="18199"/>
                </a:cubicBezTo>
                <a:cubicBezTo>
                  <a:pt x="2864" y="17265"/>
                  <a:pt x="3365" y="15579"/>
                  <a:pt x="4179" y="13139"/>
                </a:cubicBezTo>
                <a:cubicBezTo>
                  <a:pt x="4993" y="10698"/>
                  <a:pt x="5909" y="8510"/>
                  <a:pt x="6928" y="6575"/>
                </a:cubicBezTo>
                <a:cubicBezTo>
                  <a:pt x="7955" y="4605"/>
                  <a:pt x="8855" y="3225"/>
                  <a:pt x="9627" y="2435"/>
                </a:cubicBezTo>
                <a:cubicBezTo>
                  <a:pt x="9896" y="2143"/>
                  <a:pt x="10142" y="1977"/>
                  <a:pt x="10364" y="1936"/>
                </a:cubicBezTo>
                <a:cubicBezTo>
                  <a:pt x="10503" y="1910"/>
                  <a:pt x="10613" y="1955"/>
                  <a:pt x="10691" y="2070"/>
                </a:cubicBezTo>
                <a:cubicBezTo>
                  <a:pt x="10711" y="2099"/>
                  <a:pt x="10752" y="2204"/>
                  <a:pt x="10815" y="2387"/>
                </a:cubicBezTo>
                <a:cubicBezTo>
                  <a:pt x="10960" y="3008"/>
                  <a:pt x="10698" y="4246"/>
                  <a:pt x="10030" y="6100"/>
                </a:cubicBezTo>
                <a:cubicBezTo>
                  <a:pt x="8577" y="9638"/>
                  <a:pt x="7693" y="12455"/>
                  <a:pt x="7380" y="14552"/>
                </a:cubicBezTo>
                <a:cubicBezTo>
                  <a:pt x="7052" y="15762"/>
                  <a:pt x="7184" y="16798"/>
                  <a:pt x="7776" y="17660"/>
                </a:cubicBezTo>
                <a:cubicBezTo>
                  <a:pt x="8112" y="18149"/>
                  <a:pt x="8636" y="18502"/>
                  <a:pt x="9348" y="18718"/>
                </a:cubicBezTo>
                <a:cubicBezTo>
                  <a:pt x="10061" y="18936"/>
                  <a:pt x="10861" y="18962"/>
                  <a:pt x="11751" y="18798"/>
                </a:cubicBezTo>
                <a:cubicBezTo>
                  <a:pt x="13029" y="18563"/>
                  <a:pt x="14091" y="18068"/>
                  <a:pt x="14935" y="17314"/>
                </a:cubicBezTo>
                <a:cubicBezTo>
                  <a:pt x="15779" y="16560"/>
                  <a:pt x="16347" y="15735"/>
                  <a:pt x="16640" y="14839"/>
                </a:cubicBezTo>
                <a:cubicBezTo>
                  <a:pt x="16933" y="13944"/>
                  <a:pt x="17063" y="13061"/>
                  <a:pt x="17031" y="12193"/>
                </a:cubicBezTo>
                <a:cubicBezTo>
                  <a:pt x="16999" y="11325"/>
                  <a:pt x="16800" y="10625"/>
                  <a:pt x="16435" y="10093"/>
                </a:cubicBezTo>
                <a:cubicBezTo>
                  <a:pt x="15557" y="8815"/>
                  <a:pt x="13884" y="8248"/>
                  <a:pt x="11418" y="8395"/>
                </a:cubicBezTo>
                <a:cubicBezTo>
                  <a:pt x="11350" y="8343"/>
                  <a:pt x="11297" y="8287"/>
                  <a:pt x="11258" y="8230"/>
                </a:cubicBezTo>
                <a:cubicBezTo>
                  <a:pt x="11139" y="8057"/>
                  <a:pt x="11264" y="7921"/>
                  <a:pt x="11634" y="7821"/>
                </a:cubicBezTo>
                <a:cubicBezTo>
                  <a:pt x="13774" y="7427"/>
                  <a:pt x="15395" y="6663"/>
                  <a:pt x="16495" y="5530"/>
                </a:cubicBezTo>
                <a:cubicBezTo>
                  <a:pt x="17595" y="4397"/>
                  <a:pt x="17775" y="3291"/>
                  <a:pt x="17035" y="2213"/>
                </a:cubicBezTo>
                <a:cubicBezTo>
                  <a:pt x="16621" y="1610"/>
                  <a:pt x="15822" y="1154"/>
                  <a:pt x="14640" y="845"/>
                </a:cubicBezTo>
                <a:cubicBezTo>
                  <a:pt x="13458" y="537"/>
                  <a:pt x="11700" y="597"/>
                  <a:pt x="9365" y="1027"/>
                </a:cubicBezTo>
                <a:cubicBezTo>
                  <a:pt x="6836" y="1493"/>
                  <a:pt x="5039" y="2228"/>
                  <a:pt x="3977" y="3233"/>
                </a:cubicBezTo>
                <a:cubicBezTo>
                  <a:pt x="2913" y="4238"/>
                  <a:pt x="2698" y="5201"/>
                  <a:pt x="3329" y="6120"/>
                </a:cubicBezTo>
                <a:cubicBezTo>
                  <a:pt x="3506" y="6379"/>
                  <a:pt x="3766" y="6598"/>
                  <a:pt x="4109" y="6778"/>
                </a:cubicBezTo>
                <a:cubicBezTo>
                  <a:pt x="4299" y="6873"/>
                  <a:pt x="4419" y="6955"/>
                  <a:pt x="4468" y="7027"/>
                </a:cubicBezTo>
                <a:cubicBezTo>
                  <a:pt x="4527" y="7114"/>
                  <a:pt x="4474" y="7172"/>
                  <a:pt x="4307" y="7203"/>
                </a:cubicBezTo>
                <a:cubicBezTo>
                  <a:pt x="4167" y="7228"/>
                  <a:pt x="4033" y="7237"/>
                  <a:pt x="3902" y="7229"/>
                </a:cubicBezTo>
                <a:cubicBezTo>
                  <a:pt x="3678" y="7221"/>
                  <a:pt x="3402" y="7208"/>
                  <a:pt x="3075" y="7186"/>
                </a:cubicBezTo>
                <a:cubicBezTo>
                  <a:pt x="2747" y="7166"/>
                  <a:pt x="2256" y="7054"/>
                  <a:pt x="1600" y="6851"/>
                </a:cubicBezTo>
                <a:cubicBezTo>
                  <a:pt x="944" y="6648"/>
                  <a:pt x="498" y="6374"/>
                  <a:pt x="261" y="6029"/>
                </a:cubicBezTo>
                <a:cubicBezTo>
                  <a:pt x="-390" y="5081"/>
                  <a:pt x="176" y="4058"/>
                  <a:pt x="1959" y="2961"/>
                </a:cubicBezTo>
                <a:cubicBezTo>
                  <a:pt x="3741" y="1864"/>
                  <a:pt x="6230" y="1021"/>
                  <a:pt x="9427" y="433"/>
                </a:cubicBezTo>
                <a:cubicBezTo>
                  <a:pt x="9760" y="372"/>
                  <a:pt x="10147" y="309"/>
                  <a:pt x="10588" y="243"/>
                </a:cubicBezTo>
                <a:cubicBezTo>
                  <a:pt x="11029" y="179"/>
                  <a:pt x="11774" y="114"/>
                  <a:pt x="12827" y="50"/>
                </a:cubicBezTo>
                <a:cubicBezTo>
                  <a:pt x="13878" y="-14"/>
                  <a:pt x="14839" y="-17"/>
                  <a:pt x="15709" y="41"/>
                </a:cubicBezTo>
                <a:cubicBezTo>
                  <a:pt x="16578" y="100"/>
                  <a:pt x="17448" y="284"/>
                  <a:pt x="18318" y="593"/>
                </a:cubicBezTo>
                <a:cubicBezTo>
                  <a:pt x="19188" y="902"/>
                  <a:pt x="19815" y="1337"/>
                  <a:pt x="20200" y="1898"/>
                </a:cubicBezTo>
                <a:cubicBezTo>
                  <a:pt x="20604" y="2487"/>
                  <a:pt x="20706" y="3079"/>
                  <a:pt x="20504" y="3675"/>
                </a:cubicBezTo>
                <a:cubicBezTo>
                  <a:pt x="20302" y="4270"/>
                  <a:pt x="19866" y="4821"/>
                  <a:pt x="19195" y="5324"/>
                </a:cubicBezTo>
                <a:cubicBezTo>
                  <a:pt x="18523" y="5828"/>
                  <a:pt x="17768" y="6279"/>
                  <a:pt x="16929" y="6676"/>
                </a:cubicBezTo>
                <a:cubicBezTo>
                  <a:pt x="16090" y="7073"/>
                  <a:pt x="15183" y="7427"/>
                  <a:pt x="14205" y="7736"/>
                </a:cubicBezTo>
                <a:cubicBezTo>
                  <a:pt x="14040" y="7815"/>
                  <a:pt x="13973" y="7876"/>
                  <a:pt x="14002" y="7919"/>
                </a:cubicBezTo>
                <a:cubicBezTo>
                  <a:pt x="14022" y="7948"/>
                  <a:pt x="14130" y="7968"/>
                  <a:pt x="14327" y="7981"/>
                </a:cubicBezTo>
                <a:cubicBezTo>
                  <a:pt x="14430" y="7994"/>
                  <a:pt x="14579" y="8007"/>
                  <a:pt x="14776" y="8019"/>
                </a:cubicBezTo>
                <a:cubicBezTo>
                  <a:pt x="14972" y="8032"/>
                  <a:pt x="15336" y="8095"/>
                  <a:pt x="15867" y="8207"/>
                </a:cubicBezTo>
                <a:cubicBezTo>
                  <a:pt x="16398" y="8320"/>
                  <a:pt x="16900" y="8458"/>
                  <a:pt x="17373" y="8622"/>
                </a:cubicBezTo>
                <a:cubicBezTo>
                  <a:pt x="17845" y="8786"/>
                  <a:pt x="18340" y="9039"/>
                  <a:pt x="18856" y="9380"/>
                </a:cubicBezTo>
                <a:cubicBezTo>
                  <a:pt x="19373" y="9723"/>
                  <a:pt x="19779" y="10109"/>
                  <a:pt x="20075" y="10540"/>
                </a:cubicBezTo>
                <a:cubicBezTo>
                  <a:pt x="21210" y="12193"/>
                  <a:pt x="21055" y="13917"/>
                  <a:pt x="19611" y="15713"/>
                </a:cubicBezTo>
                <a:cubicBezTo>
                  <a:pt x="18167" y="17508"/>
                  <a:pt x="15888" y="18692"/>
                  <a:pt x="12776" y="19265"/>
                </a:cubicBezTo>
                <a:close/>
              </a:path>
            </a:pathLst>
          </a:custGeom>
          <a:solidFill>
            <a:srgbClr val="FFFFFF"/>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35" name="Shape"/>
          <p:cNvSpPr/>
          <p:nvPr/>
        </p:nvSpPr>
        <p:spPr>
          <a:xfrm>
            <a:off x="14323252" y="4857872"/>
            <a:ext cx="338832" cy="565586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56" y="21600"/>
                  <a:pt x="1112" y="21600"/>
                  <a:pt x="1669" y="21600"/>
                </a:cubicBezTo>
                <a:cubicBezTo>
                  <a:pt x="7707" y="21600"/>
                  <a:pt x="13744" y="21600"/>
                  <a:pt x="19782" y="21600"/>
                </a:cubicBezTo>
                <a:cubicBezTo>
                  <a:pt x="20388" y="21600"/>
                  <a:pt x="20994" y="21600"/>
                  <a:pt x="21600" y="21600"/>
                </a:cubicBezTo>
                <a:cubicBezTo>
                  <a:pt x="21600" y="20618"/>
                  <a:pt x="21600" y="19636"/>
                  <a:pt x="21600" y="18655"/>
                </a:cubicBezTo>
                <a:cubicBezTo>
                  <a:pt x="21600" y="13068"/>
                  <a:pt x="21600" y="7481"/>
                  <a:pt x="21600" y="1894"/>
                </a:cubicBezTo>
                <a:cubicBezTo>
                  <a:pt x="21600" y="1262"/>
                  <a:pt x="21600" y="631"/>
                  <a:pt x="21600" y="0"/>
                </a:cubicBezTo>
                <a:cubicBezTo>
                  <a:pt x="20994" y="0"/>
                  <a:pt x="20388" y="0"/>
                  <a:pt x="19782" y="0"/>
                </a:cubicBezTo>
                <a:cubicBezTo>
                  <a:pt x="13744" y="0"/>
                  <a:pt x="7707" y="0"/>
                  <a:pt x="1669" y="0"/>
                </a:cubicBezTo>
                <a:cubicBezTo>
                  <a:pt x="1112" y="0"/>
                  <a:pt x="556" y="0"/>
                  <a:pt x="0" y="0"/>
                </a:cubicBezTo>
                <a:cubicBezTo>
                  <a:pt x="0" y="631"/>
                  <a:pt x="0" y="1262"/>
                  <a:pt x="0" y="1894"/>
                </a:cubicBezTo>
                <a:cubicBezTo>
                  <a:pt x="0" y="7481"/>
                  <a:pt x="0" y="13068"/>
                  <a:pt x="0" y="18655"/>
                </a:cubicBezTo>
                <a:cubicBezTo>
                  <a:pt x="0" y="19636"/>
                  <a:pt x="0" y="20618"/>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38" name="Shape"/>
          <p:cNvSpPr/>
          <p:nvPr/>
        </p:nvSpPr>
        <p:spPr>
          <a:xfrm>
            <a:off x="18087070" y="7156572"/>
            <a:ext cx="346375" cy="33571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56" y="21600"/>
                  <a:pt x="1112" y="21600"/>
                  <a:pt x="1669" y="21600"/>
                </a:cubicBezTo>
                <a:cubicBezTo>
                  <a:pt x="7707" y="21600"/>
                  <a:pt x="13744" y="21600"/>
                  <a:pt x="19782" y="21600"/>
                </a:cubicBezTo>
                <a:cubicBezTo>
                  <a:pt x="20388" y="21600"/>
                  <a:pt x="20994" y="21600"/>
                  <a:pt x="21600" y="21600"/>
                </a:cubicBezTo>
                <a:cubicBezTo>
                  <a:pt x="21600" y="20618"/>
                  <a:pt x="21600" y="19636"/>
                  <a:pt x="21600" y="18655"/>
                </a:cubicBezTo>
                <a:cubicBezTo>
                  <a:pt x="21600" y="13068"/>
                  <a:pt x="21600" y="7481"/>
                  <a:pt x="21600" y="1894"/>
                </a:cubicBezTo>
                <a:cubicBezTo>
                  <a:pt x="21600" y="1262"/>
                  <a:pt x="21600" y="631"/>
                  <a:pt x="21600" y="0"/>
                </a:cubicBezTo>
                <a:cubicBezTo>
                  <a:pt x="20994" y="0"/>
                  <a:pt x="20388" y="0"/>
                  <a:pt x="19782" y="0"/>
                </a:cubicBezTo>
                <a:cubicBezTo>
                  <a:pt x="13744" y="0"/>
                  <a:pt x="7707" y="0"/>
                  <a:pt x="1669" y="0"/>
                </a:cubicBezTo>
                <a:cubicBezTo>
                  <a:pt x="1112" y="0"/>
                  <a:pt x="556" y="0"/>
                  <a:pt x="0" y="0"/>
                </a:cubicBezTo>
                <a:cubicBezTo>
                  <a:pt x="0" y="631"/>
                  <a:pt x="0" y="1262"/>
                  <a:pt x="0" y="1894"/>
                </a:cubicBezTo>
                <a:cubicBezTo>
                  <a:pt x="0" y="7481"/>
                  <a:pt x="0" y="13068"/>
                  <a:pt x="0" y="18655"/>
                </a:cubicBezTo>
                <a:cubicBezTo>
                  <a:pt x="0" y="19636"/>
                  <a:pt x="0" y="20618"/>
                  <a:pt x="0" y="21600"/>
                </a:cubicBezTo>
                <a:close/>
              </a:path>
            </a:pathLst>
          </a:custGeom>
          <a:solidFill>
            <a:schemeClr val="accent5"/>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840" name="Line"/>
          <p:cNvSpPr/>
          <p:nvPr/>
        </p:nvSpPr>
        <p:spPr>
          <a:xfrm>
            <a:off x="15294518" y="11049001"/>
            <a:ext cx="2162210"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41" name="Line"/>
          <p:cNvSpPr/>
          <p:nvPr/>
        </p:nvSpPr>
        <p:spPr>
          <a:xfrm>
            <a:off x="15818373" y="11391901"/>
            <a:ext cx="1095679"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45" name="Line"/>
          <p:cNvSpPr/>
          <p:nvPr/>
        </p:nvSpPr>
        <p:spPr>
          <a:xfrm>
            <a:off x="20031617" y="11049001"/>
            <a:ext cx="2171701"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46" name="Line"/>
          <p:cNvSpPr/>
          <p:nvPr/>
        </p:nvSpPr>
        <p:spPr>
          <a:xfrm>
            <a:off x="20555473" y="11391901"/>
            <a:ext cx="1117183"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48" name="Line"/>
          <p:cNvSpPr/>
          <p:nvPr/>
        </p:nvSpPr>
        <p:spPr>
          <a:xfrm>
            <a:off x="20031617" y="7442201"/>
            <a:ext cx="2171701"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849" name="Line"/>
          <p:cNvSpPr/>
          <p:nvPr/>
        </p:nvSpPr>
        <p:spPr>
          <a:xfrm>
            <a:off x="20555473" y="7785101"/>
            <a:ext cx="1117183" cy="0"/>
          </a:xfrm>
          <a:prstGeom prst="line">
            <a:avLst/>
          </a:prstGeom>
          <a:noFill/>
          <a:ln w="127000" cap="flat">
            <a:solidFill>
              <a:schemeClr val="bg2"/>
            </a:solidFill>
            <a:prstDash val="solid"/>
            <a:miter lim="400000"/>
          </a:ln>
          <a:effectLst/>
        </p:spPr>
        <p:txBody>
          <a:bodyPr wrap="square" lIns="50800" tIns="50800" rIns="50800" bIns="50800" numCol="1" anchor="ctr">
            <a:noAutofit/>
          </a:bodyP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Tree>
  </p:cSld>
  <p:clrMapOvr>
    <a:masterClrMapping/>
  </p:clrMapOvr>
  <p:transition spd="med">
    <p:push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 name="Circle"/>
          <p:cNvSpPr/>
          <p:nvPr/>
        </p:nvSpPr>
        <p:spPr>
          <a:xfrm>
            <a:off x="1247495" y="4416501"/>
            <a:ext cx="4953194" cy="4954663"/>
          </a:xfrm>
          <a:prstGeom prst="ellipse">
            <a:avLst/>
          </a:prstGeom>
          <a:solidFill>
            <a:srgbClr val="FFFFFF"/>
          </a:solidFill>
          <a:ln w="12700" cap="flat">
            <a:noFill/>
            <a:miter lim="400000"/>
          </a:ln>
          <a:effectLst/>
        </p:spPr>
        <p:txBody>
          <a:bodyPr wrap="square" lIns="50800" tIns="50800" rIns="50800" bIns="50800" numCol="1" anchor="ctr">
            <a:noAutofit/>
          </a:bodyP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853" name="• Created by Creative Agency •"/>
          <p:cNvSpPr/>
          <p:nvPr/>
        </p:nvSpPr>
        <p:spPr>
          <a:xfrm rot="20502466">
            <a:off x="1912878" y="7685790"/>
            <a:ext cx="4272725" cy="340387"/>
          </a:xfrm>
          <a:prstGeom prst="rect">
            <a:avLst/>
          </a:prstGeom>
          <a:noFill/>
          <a:ln w="12700" cap="flat">
            <a:noFill/>
            <a:round/>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defTabSz="952500">
              <a:buClr>
                <a:srgbClr val="E9F6FA"/>
              </a:buClr>
              <a:buFont typeface="Helvetica Neue"/>
              <a:defRPr sz="2300">
                <a:solidFill>
                  <a:srgbClr val="515151"/>
                </a:solidFill>
                <a:uFill>
                  <a:solidFill>
                    <a:srgbClr val="515151"/>
                  </a:solidFill>
                </a:uFill>
                <a:latin typeface="Ubuntu"/>
                <a:ea typeface="Ubuntu"/>
                <a:cs typeface="Ubuntu"/>
                <a:sym typeface="Ubuntu"/>
              </a:defRPr>
            </a:lvl1pPr>
          </a:lstStyle>
          <a:p>
            <a:r>
              <a:rPr dirty="0">
                <a:solidFill>
                  <a:schemeClr val="tx1"/>
                </a:solidFill>
              </a:rPr>
              <a:t>• Created by Creative Agency •</a:t>
            </a:r>
          </a:p>
        </p:txBody>
      </p:sp>
      <p:sp>
        <p:nvSpPr>
          <p:cNvPr id="854" name="Guidelines"/>
          <p:cNvSpPr/>
          <p:nvPr/>
        </p:nvSpPr>
        <p:spPr>
          <a:xfrm rot="20495828">
            <a:off x="1636441" y="6735848"/>
            <a:ext cx="4289686" cy="80591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1000">
                <a:solidFill>
                  <a:srgbClr val="E43A00"/>
                </a:solidFill>
                <a:latin typeface="Aguafina Script"/>
                <a:ea typeface="Aguafina Script"/>
                <a:cs typeface="Aguafina Script"/>
                <a:sym typeface="Aguafina Script"/>
              </a:defRPr>
            </a:lvl1pPr>
          </a:lstStyle>
          <a:p>
            <a:pPr>
              <a:lnSpc>
                <a:spcPct val="100000"/>
              </a:lnSpc>
            </a:pPr>
            <a:r>
              <a:rPr dirty="0">
                <a:solidFill>
                  <a:schemeClr val="accent5"/>
                </a:solidFill>
              </a:rPr>
              <a:t>Guidelines</a:t>
            </a:r>
          </a:p>
        </p:txBody>
      </p:sp>
      <p:sp>
        <p:nvSpPr>
          <p:cNvPr id="855" name="Brand"/>
          <p:cNvSpPr/>
          <p:nvPr/>
        </p:nvSpPr>
        <p:spPr>
          <a:xfrm rot="20495828">
            <a:off x="4098136" y="5266435"/>
            <a:ext cx="2183466" cy="7459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7200">
                <a:solidFill>
                  <a:srgbClr val="E43A00"/>
                </a:solidFill>
                <a:latin typeface="Aguafina Script"/>
                <a:ea typeface="Aguafina Script"/>
                <a:cs typeface="Aguafina Script"/>
                <a:sym typeface="Aguafina Script"/>
              </a:defRPr>
            </a:lvl1pPr>
          </a:lstStyle>
          <a:p>
            <a:pPr>
              <a:lnSpc>
                <a:spcPct val="100000"/>
              </a:lnSpc>
            </a:pPr>
            <a:r>
              <a:rPr dirty="0">
                <a:solidFill>
                  <a:schemeClr val="accent5"/>
                </a:solidFill>
              </a:rPr>
              <a:t>Brand</a:t>
            </a:r>
          </a:p>
        </p:txBody>
      </p:sp>
      <p:sp>
        <p:nvSpPr>
          <p:cNvPr id="857" name="Address"/>
          <p:cNvSpPr/>
          <p:nvPr/>
        </p:nvSpPr>
        <p:spPr>
          <a:xfrm>
            <a:off x="8235950" y="6114555"/>
            <a:ext cx="1855079" cy="49513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lnSpc>
                <a:spcPct val="140000"/>
              </a:lnSpc>
              <a:buClr>
                <a:srgbClr val="E9F6FA"/>
              </a:buClr>
              <a:buFont typeface="Helvetica Neue"/>
              <a:defRPr sz="3000" b="1" cap="all">
                <a:solidFill>
                  <a:srgbClr val="515151"/>
                </a:solidFill>
                <a:uFill>
                  <a:solidFill>
                    <a:srgbClr val="515151"/>
                  </a:solidFill>
                </a:uFill>
                <a:latin typeface="Ubuntu"/>
                <a:ea typeface="Ubuntu"/>
                <a:cs typeface="Ubuntu"/>
                <a:sym typeface="Ubuntu"/>
              </a:defRPr>
            </a:lvl1pPr>
          </a:lstStyle>
          <a:p>
            <a:pPr>
              <a:lnSpc>
                <a:spcPct val="100000"/>
              </a:lnSpc>
            </a:pPr>
            <a:r>
              <a:rPr dirty="0">
                <a:solidFill>
                  <a:schemeClr val="tx1"/>
                </a:solidFill>
              </a:rPr>
              <a:t>Address</a:t>
            </a:r>
          </a:p>
        </p:txBody>
      </p:sp>
      <p:sp>
        <p:nvSpPr>
          <p:cNvPr id="858" name="35 W Walker Dr,…"/>
          <p:cNvSpPr/>
          <p:nvPr/>
        </p:nvSpPr>
        <p:spPr>
          <a:xfrm>
            <a:off x="8238108" y="7070937"/>
            <a:ext cx="4633343" cy="1206087"/>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lnSpc>
                <a:spcPct val="130000"/>
              </a:lnSpc>
              <a:buClr>
                <a:srgbClr val="E9F6FA"/>
              </a:buClr>
              <a:defRPr sz="3000">
                <a:solidFill>
                  <a:srgbClr val="323C40"/>
                </a:solidFill>
                <a:uFill>
                  <a:solidFill>
                    <a:srgbClr val="323C40"/>
                  </a:solidFill>
                </a:uFill>
                <a:latin typeface="Ubuntu"/>
                <a:ea typeface="Ubuntu"/>
                <a:cs typeface="Ubuntu"/>
                <a:sym typeface="Ubuntu"/>
              </a:defRPr>
            </a:pPr>
            <a:r>
              <a:rPr>
                <a:solidFill>
                  <a:schemeClr val="tx1"/>
                </a:solidFill>
              </a:rPr>
              <a:t>35 W Walker Dr, </a:t>
            </a:r>
          </a:p>
          <a:p>
            <a:pPr algn="l" defTabSz="952500">
              <a:lnSpc>
                <a:spcPct val="130000"/>
              </a:lnSpc>
              <a:buClr>
                <a:srgbClr val="E9F6FA"/>
              </a:buClr>
              <a:defRPr sz="3000">
                <a:solidFill>
                  <a:srgbClr val="323C40"/>
                </a:solidFill>
                <a:uFill>
                  <a:solidFill>
                    <a:srgbClr val="323C40"/>
                  </a:solidFill>
                </a:uFill>
                <a:latin typeface="Ubuntu"/>
                <a:ea typeface="Ubuntu"/>
                <a:cs typeface="Ubuntu"/>
                <a:sym typeface="Ubuntu"/>
              </a:defRPr>
            </a:pPr>
            <a:r>
              <a:rPr>
                <a:solidFill>
                  <a:schemeClr val="tx1"/>
                </a:solidFill>
              </a:rPr>
              <a:t>606011 Chicago, US</a:t>
            </a:r>
          </a:p>
        </p:txBody>
      </p:sp>
      <p:sp>
        <p:nvSpPr>
          <p:cNvPr id="859" name="Phone"/>
          <p:cNvSpPr/>
          <p:nvPr/>
        </p:nvSpPr>
        <p:spPr>
          <a:xfrm>
            <a:off x="12998450" y="6114555"/>
            <a:ext cx="1855079" cy="49513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lnSpc>
                <a:spcPct val="140000"/>
              </a:lnSpc>
              <a:buClr>
                <a:srgbClr val="E9F6FA"/>
              </a:buClr>
              <a:buFont typeface="Helvetica Neue"/>
              <a:defRPr sz="3000" b="1" cap="all">
                <a:solidFill>
                  <a:srgbClr val="515151"/>
                </a:solidFill>
                <a:uFill>
                  <a:solidFill>
                    <a:srgbClr val="515151"/>
                  </a:solidFill>
                </a:uFill>
                <a:latin typeface="Ubuntu"/>
                <a:ea typeface="Ubuntu"/>
                <a:cs typeface="Ubuntu"/>
                <a:sym typeface="Ubuntu"/>
              </a:defRPr>
            </a:lvl1pPr>
          </a:lstStyle>
          <a:p>
            <a:pPr>
              <a:lnSpc>
                <a:spcPct val="100000"/>
              </a:lnSpc>
            </a:pPr>
            <a:r>
              <a:rPr>
                <a:solidFill>
                  <a:schemeClr val="tx1"/>
                </a:solidFill>
              </a:rPr>
              <a:t>Phone</a:t>
            </a:r>
          </a:p>
        </p:txBody>
      </p:sp>
      <p:sp>
        <p:nvSpPr>
          <p:cNvPr id="860" name="Mobile: +1 312-220-0088…"/>
          <p:cNvSpPr/>
          <p:nvPr/>
        </p:nvSpPr>
        <p:spPr>
          <a:xfrm>
            <a:off x="13000608" y="7070052"/>
            <a:ext cx="4633342" cy="1206086"/>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lnSpc>
                <a:spcPct val="130000"/>
              </a:lnSpc>
              <a:buClr>
                <a:srgbClr val="E9F6FA"/>
              </a:buClr>
              <a:defRPr sz="3000">
                <a:solidFill>
                  <a:srgbClr val="323C40"/>
                </a:solidFill>
                <a:uFill>
                  <a:solidFill>
                    <a:srgbClr val="323C40"/>
                  </a:solidFill>
                </a:uFill>
                <a:latin typeface="Ubuntu"/>
                <a:ea typeface="Ubuntu"/>
                <a:cs typeface="Ubuntu"/>
                <a:sym typeface="Ubuntu"/>
              </a:defRPr>
            </a:pPr>
            <a:r>
              <a:rPr>
                <a:solidFill>
                  <a:schemeClr val="tx1"/>
                </a:solidFill>
              </a:rPr>
              <a:t>Mobile: +1 312-220-0088</a:t>
            </a:r>
          </a:p>
          <a:p>
            <a:pPr algn="l" defTabSz="952500">
              <a:lnSpc>
                <a:spcPct val="130000"/>
              </a:lnSpc>
              <a:buClr>
                <a:srgbClr val="E9F6FA"/>
              </a:buClr>
              <a:defRPr sz="3000">
                <a:solidFill>
                  <a:srgbClr val="323C40"/>
                </a:solidFill>
                <a:uFill>
                  <a:solidFill>
                    <a:srgbClr val="323C40"/>
                  </a:solidFill>
                </a:uFill>
                <a:latin typeface="Ubuntu"/>
                <a:ea typeface="Ubuntu"/>
                <a:cs typeface="Ubuntu"/>
                <a:sym typeface="Ubuntu"/>
              </a:defRPr>
            </a:pPr>
            <a:r>
              <a:rPr>
                <a:solidFill>
                  <a:schemeClr val="tx1"/>
                </a:solidFill>
              </a:rPr>
              <a:t>Hotline: 1800 - 2800</a:t>
            </a:r>
          </a:p>
        </p:txBody>
      </p:sp>
      <p:sp>
        <p:nvSpPr>
          <p:cNvPr id="861" name="E-mail"/>
          <p:cNvSpPr/>
          <p:nvPr/>
        </p:nvSpPr>
        <p:spPr>
          <a:xfrm>
            <a:off x="18472150" y="6114555"/>
            <a:ext cx="1855079" cy="49513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lnSpc>
                <a:spcPct val="140000"/>
              </a:lnSpc>
              <a:buClr>
                <a:srgbClr val="E9F6FA"/>
              </a:buClr>
              <a:buFont typeface="Helvetica Neue"/>
              <a:defRPr sz="3000" b="1" cap="all">
                <a:solidFill>
                  <a:srgbClr val="515151"/>
                </a:solidFill>
                <a:uFill>
                  <a:solidFill>
                    <a:srgbClr val="515151"/>
                  </a:solidFill>
                </a:uFill>
                <a:latin typeface="Ubuntu"/>
                <a:ea typeface="Ubuntu"/>
                <a:cs typeface="Ubuntu"/>
                <a:sym typeface="Ubuntu"/>
              </a:defRPr>
            </a:lvl1pPr>
          </a:lstStyle>
          <a:p>
            <a:pPr>
              <a:lnSpc>
                <a:spcPct val="100000"/>
              </a:lnSpc>
            </a:pPr>
            <a:r>
              <a:rPr>
                <a:solidFill>
                  <a:schemeClr val="tx1"/>
                </a:solidFill>
              </a:rPr>
              <a:t>E-mail</a:t>
            </a:r>
          </a:p>
        </p:txBody>
      </p:sp>
      <p:sp>
        <p:nvSpPr>
          <p:cNvPr id="862" name="contact@investor.com…"/>
          <p:cNvSpPr/>
          <p:nvPr/>
        </p:nvSpPr>
        <p:spPr>
          <a:xfrm>
            <a:off x="18474308" y="7069201"/>
            <a:ext cx="4633342" cy="1206086"/>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lnSpc>
                <a:spcPct val="130000"/>
              </a:lnSpc>
              <a:buClr>
                <a:srgbClr val="E9F6FA"/>
              </a:buClr>
              <a:defRPr sz="3000">
                <a:solidFill>
                  <a:srgbClr val="323C40"/>
                </a:solidFill>
                <a:uFill>
                  <a:solidFill>
                    <a:srgbClr val="323C40"/>
                  </a:solidFill>
                </a:uFill>
                <a:latin typeface="Ubuntu"/>
                <a:ea typeface="Ubuntu"/>
                <a:cs typeface="Ubuntu"/>
                <a:sym typeface="Ubuntu"/>
              </a:defRPr>
            </a:pPr>
            <a:r>
              <a:rPr>
                <a:solidFill>
                  <a:schemeClr val="tx1"/>
                </a:solidFill>
              </a:rPr>
              <a:t>contact@investor.com</a:t>
            </a:r>
          </a:p>
          <a:p>
            <a:pPr algn="l" defTabSz="952500">
              <a:lnSpc>
                <a:spcPct val="130000"/>
              </a:lnSpc>
              <a:buClr>
                <a:srgbClr val="E9F6FA"/>
              </a:buClr>
              <a:defRPr sz="3000">
                <a:solidFill>
                  <a:srgbClr val="323C40"/>
                </a:solidFill>
                <a:uFill>
                  <a:solidFill>
                    <a:srgbClr val="323C40"/>
                  </a:solidFill>
                </a:uFill>
                <a:latin typeface="Ubuntu"/>
                <a:ea typeface="Ubuntu"/>
                <a:cs typeface="Ubuntu"/>
                <a:sym typeface="Ubuntu"/>
              </a:defRPr>
            </a:pPr>
            <a:r>
              <a:rPr>
                <a:solidFill>
                  <a:schemeClr val="tx1"/>
                </a:solidFill>
              </a:rPr>
              <a:t>support@investor.com</a:t>
            </a:r>
          </a:p>
        </p:txBody>
      </p:sp>
    </p:spTree>
  </p:cSld>
  <p:clrMapOvr>
    <a:masterClrMapping/>
  </p:clrMapOvr>
  <p:transition spd="med">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logo"/>
          <p:cNvSpPr/>
          <p:nvPr/>
        </p:nvSpPr>
        <p:spPr>
          <a:xfrm>
            <a:off x="12990763" y="5988070"/>
            <a:ext cx="101600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4000" b="1" cap="all">
                <a:solidFill>
                  <a:srgbClr val="515151"/>
                </a:solidFill>
                <a:uFill>
                  <a:solidFill>
                    <a:srgbClr val="515151"/>
                  </a:solidFill>
                </a:uFill>
                <a:latin typeface="Ubuntu"/>
                <a:ea typeface="Ubuntu"/>
                <a:cs typeface="Ubuntu"/>
                <a:sym typeface="Ubuntu"/>
              </a:defRPr>
            </a:lvl1pPr>
          </a:lstStyle>
          <a:p>
            <a:r>
              <a:rPr dirty="0">
                <a:solidFill>
                  <a:schemeClr val="tx1"/>
                </a:solidFill>
              </a:rPr>
              <a:t>logo</a:t>
            </a:r>
          </a:p>
        </p:txBody>
      </p:sp>
      <p:sp>
        <p:nvSpPr>
          <p:cNvPr id="85" name="01"/>
          <p:cNvSpPr/>
          <p:nvPr/>
        </p:nvSpPr>
        <p:spPr>
          <a:xfrm>
            <a:off x="9815763" y="5988070"/>
            <a:ext cx="1562101" cy="1727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r" defTabSz="952500">
              <a:buClr>
                <a:srgbClr val="E9F6FA"/>
              </a:buClr>
              <a:buFont typeface="Helvetica Neue"/>
              <a:defRPr sz="7200" b="1" cap="all">
                <a:solidFill>
                  <a:srgbClr val="515151"/>
                </a:solidFill>
                <a:uFill>
                  <a:solidFill>
                    <a:srgbClr val="515151"/>
                  </a:solidFill>
                </a:uFill>
                <a:latin typeface="Ubuntu"/>
                <a:ea typeface="Ubuntu"/>
                <a:cs typeface="Ubuntu"/>
                <a:sym typeface="Ubuntu"/>
              </a:defRPr>
            </a:lvl1pPr>
          </a:lstStyle>
          <a:p>
            <a:r>
              <a:rPr>
                <a:solidFill>
                  <a:schemeClr val="tx1"/>
                </a:solidFill>
              </a:rPr>
              <a:t>01</a:t>
            </a:r>
          </a:p>
        </p:txBody>
      </p:sp>
      <p:sp>
        <p:nvSpPr>
          <p:cNvPr id="86" name="Line"/>
          <p:cNvSpPr/>
          <p:nvPr/>
        </p:nvSpPr>
        <p:spPr>
          <a:xfrm>
            <a:off x="12179300" y="5753100"/>
            <a:ext cx="0" cy="2227118"/>
          </a:xfrm>
          <a:prstGeom prst="line">
            <a:avLst/>
          </a:prstGeom>
          <a:ln w="38100">
            <a:solidFill>
              <a:schemeClr val="accent6"/>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solidFill>
                <a:schemeClr val="tx1"/>
              </a:solidFill>
              <a:latin typeface="Ubuntu" panose="020B0504030602030204" pitchFamily="34" charset="0"/>
            </a:endParaRPr>
          </a:p>
        </p:txBody>
      </p:sp>
    </p:spTree>
  </p:cSld>
  <p:clrMapOvr>
    <a:masterClrMapping/>
  </p:clrMapOvr>
  <p:transition spd="med">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02 • Brand Logo"/>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accent3"/>
                </a:solidFill>
              </a:rPr>
              <a:t>02 • Brand Logo</a:t>
            </a:r>
          </a:p>
        </p:txBody>
      </p:sp>
      <p:sp>
        <p:nvSpPr>
          <p:cNvPr id="89" name="Name, corporate logo, colors, typeface - these are the pillars of the identity of the company. Their characteristics ensure an individual and consistent image of the company on the market."/>
          <p:cNvSpPr/>
          <p:nvPr/>
        </p:nvSpPr>
        <p:spPr>
          <a:xfrm>
            <a:off x="1306763" y="5708670"/>
            <a:ext cx="6197601" cy="2908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accent3"/>
                </a:solidFill>
              </a:rPr>
              <a:t>Name, corporate logo, colors, typeface - these are the pillars of the identity of the company. Their characteristics ensure an individual and consistent image of the company on the market. </a:t>
            </a:r>
          </a:p>
        </p:txBody>
      </p:sp>
      <p:sp>
        <p:nvSpPr>
          <p:cNvPr id="90" name="Circle"/>
          <p:cNvSpPr/>
          <p:nvPr/>
        </p:nvSpPr>
        <p:spPr>
          <a:xfrm>
            <a:off x="12998103" y="3866805"/>
            <a:ext cx="6934202" cy="6934203"/>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91" name="Brand"/>
          <p:cNvSpPr/>
          <p:nvPr/>
        </p:nvSpPr>
        <p:spPr>
          <a:xfrm rot="20425840">
            <a:off x="13603121" y="7297513"/>
            <a:ext cx="6615547" cy="157595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25000">
                <a:solidFill>
                  <a:srgbClr val="FFFFFF"/>
                </a:solidFill>
                <a:latin typeface="Aguafina Script"/>
                <a:ea typeface="Aguafina Script"/>
                <a:cs typeface="Aguafina Script"/>
                <a:sym typeface="Aguafina Script"/>
              </a:defRPr>
            </a:lvl1pPr>
          </a:lstStyle>
          <a:p>
            <a:pPr>
              <a:lnSpc>
                <a:spcPct val="100000"/>
              </a:lnSpc>
            </a:pPr>
            <a:r>
              <a:rPr dirty="0"/>
              <a:t>Brand</a:t>
            </a:r>
          </a:p>
        </p:txBody>
      </p:sp>
      <p:sp>
        <p:nvSpPr>
          <p:cNvPr id="92" name="Your"/>
          <p:cNvSpPr/>
          <p:nvPr/>
        </p:nvSpPr>
        <p:spPr>
          <a:xfrm rot="20425840">
            <a:off x="16291490" y="5464761"/>
            <a:ext cx="2959101" cy="12382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6000">
                <a:solidFill>
                  <a:srgbClr val="FFFFFF"/>
                </a:solidFill>
                <a:latin typeface="Aguafina Script"/>
                <a:ea typeface="Aguafina Script"/>
                <a:cs typeface="Aguafina Script"/>
                <a:sym typeface="Aguafina Script"/>
              </a:defRPr>
            </a:lvl1pPr>
          </a:lstStyle>
          <a:p>
            <a:pPr>
              <a:lnSpc>
                <a:spcPct val="100000"/>
              </a:lnSpc>
            </a:pPr>
            <a:r>
              <a:rPr dirty="0"/>
              <a:t>Your</a:t>
            </a:r>
          </a:p>
        </p:txBody>
      </p:sp>
    </p:spTree>
  </p:cSld>
  <p:clrMapOvr>
    <a:masterClrMapping/>
  </p:clrMapOvr>
  <p:transition spd="med">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quare"/>
          <p:cNvSpPr/>
          <p:nvPr/>
        </p:nvSpPr>
        <p:spPr>
          <a:xfrm>
            <a:off x="12458696" y="3530597"/>
            <a:ext cx="8280401" cy="8280401"/>
          </a:xfrm>
          <a:prstGeom prst="rect">
            <a:avLst/>
          </a:prstGeom>
          <a:ln w="38100">
            <a:solidFill>
              <a:schemeClr val="accent3"/>
            </a:solidFill>
            <a:custDash>
              <a:ds d="200000" sp="200000"/>
            </a:custDash>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96" name="Line"/>
          <p:cNvSpPr/>
          <p:nvPr/>
        </p:nvSpPr>
        <p:spPr>
          <a:xfrm flipH="1">
            <a:off x="14262099" y="3556000"/>
            <a:ext cx="1" cy="822905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97" name="Line"/>
          <p:cNvSpPr/>
          <p:nvPr/>
        </p:nvSpPr>
        <p:spPr>
          <a:xfrm flipH="1">
            <a:off x="18948399" y="3556000"/>
            <a:ext cx="1" cy="8229059"/>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98" name="Line"/>
          <p:cNvSpPr/>
          <p:nvPr/>
        </p:nvSpPr>
        <p:spPr>
          <a:xfrm flipH="1" flipV="1">
            <a:off x="12515745" y="10020128"/>
            <a:ext cx="8166303" cy="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99" name="Line"/>
          <p:cNvSpPr/>
          <p:nvPr/>
        </p:nvSpPr>
        <p:spPr>
          <a:xfrm flipH="1" flipV="1">
            <a:off x="12433573" y="5352362"/>
            <a:ext cx="8305253" cy="1"/>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100" name="03 • logo safe area"/>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03 • logo safe area</a:t>
            </a:r>
          </a:p>
        </p:txBody>
      </p:sp>
      <p:sp>
        <p:nvSpPr>
          <p:cNvPr id="101" name="Safe area is used to prevent from placing other elements near the logo that may distort the perception of the sign. The module used to determine the safe area around logo is the width of the letter &quot;B&quot;."/>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Safe area is used to prevent from placing other elements near the logo that may distort the perception of the sign.</a:t>
            </a:r>
            <a:br>
              <a:rPr dirty="0">
                <a:solidFill>
                  <a:schemeClr val="bg2"/>
                </a:solidFill>
              </a:rPr>
            </a:br>
            <a:r>
              <a:rPr dirty="0">
                <a:solidFill>
                  <a:schemeClr val="bg2"/>
                </a:solidFill>
              </a:rPr>
              <a:t>The module used to determine the safe area around logo is the width of the letter "B". </a:t>
            </a:r>
          </a:p>
        </p:txBody>
      </p:sp>
      <p:sp>
        <p:nvSpPr>
          <p:cNvPr id="102" name="Shape"/>
          <p:cNvSpPr/>
          <p:nvPr/>
        </p:nvSpPr>
        <p:spPr>
          <a:xfrm>
            <a:off x="17487899" y="10045700"/>
            <a:ext cx="957305" cy="1907898"/>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C5C2C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bg2"/>
              </a:solidFill>
              <a:latin typeface="Ubuntu" panose="020B0504030602030204" pitchFamily="34" charset="0"/>
            </a:endParaRPr>
          </a:p>
        </p:txBody>
      </p:sp>
      <p:sp>
        <p:nvSpPr>
          <p:cNvPr id="103" name="Shape"/>
          <p:cNvSpPr/>
          <p:nvPr/>
        </p:nvSpPr>
        <p:spPr>
          <a:xfrm rot="16200000">
            <a:off x="12954000" y="8331199"/>
            <a:ext cx="957304" cy="1907899"/>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C5C2C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bg2"/>
              </a:solidFill>
              <a:latin typeface="Ubuntu" panose="020B0504030602030204" pitchFamily="34" charset="0"/>
            </a:endParaRPr>
          </a:p>
        </p:txBody>
      </p:sp>
      <p:sp>
        <p:nvSpPr>
          <p:cNvPr id="104" name="Shape"/>
          <p:cNvSpPr/>
          <p:nvPr/>
        </p:nvSpPr>
        <p:spPr>
          <a:xfrm rot="5400000">
            <a:off x="19405598" y="5130799"/>
            <a:ext cx="957305" cy="1907899"/>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C5C2C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bg2"/>
              </a:solidFill>
              <a:latin typeface="Ubuntu" panose="020B0504030602030204" pitchFamily="34" charset="0"/>
            </a:endParaRPr>
          </a:p>
        </p:txBody>
      </p:sp>
      <p:sp>
        <p:nvSpPr>
          <p:cNvPr id="105" name="Shape"/>
          <p:cNvSpPr/>
          <p:nvPr/>
        </p:nvSpPr>
        <p:spPr>
          <a:xfrm>
            <a:off x="14554199" y="3594100"/>
            <a:ext cx="957305" cy="1907898"/>
          </a:xfrm>
          <a:custGeom>
            <a:avLst/>
            <a:gdLst/>
            <a:ahLst/>
            <a:cxnLst>
              <a:cxn ang="0">
                <a:pos x="wd2" y="hd2"/>
              </a:cxn>
              <a:cxn ang="5400000">
                <a:pos x="wd2" y="hd2"/>
              </a:cxn>
              <a:cxn ang="10800000">
                <a:pos x="wd2" y="hd2"/>
              </a:cxn>
              <a:cxn ang="16200000">
                <a:pos x="wd2" y="hd2"/>
              </a:cxn>
            </a:cxnLst>
            <a:rect l="0" t="0" r="r" b="b"/>
            <a:pathLst>
              <a:path w="21115" h="21556" extrusionOk="0">
                <a:moveTo>
                  <a:pt x="12185" y="19406"/>
                </a:moveTo>
                <a:cubicBezTo>
                  <a:pt x="10611" y="19665"/>
                  <a:pt x="9300" y="19663"/>
                  <a:pt x="8251" y="19399"/>
                </a:cubicBezTo>
                <a:cubicBezTo>
                  <a:pt x="7202" y="19135"/>
                  <a:pt x="6456" y="18652"/>
                  <a:pt x="6015" y="17949"/>
                </a:cubicBezTo>
                <a:lnTo>
                  <a:pt x="5797" y="17451"/>
                </a:lnTo>
                <a:cubicBezTo>
                  <a:pt x="5724" y="17334"/>
                  <a:pt x="5629" y="17285"/>
                  <a:pt x="5515" y="17304"/>
                </a:cubicBezTo>
                <a:lnTo>
                  <a:pt x="5313" y="17434"/>
                </a:lnTo>
                <a:cubicBezTo>
                  <a:pt x="4995" y="18133"/>
                  <a:pt x="4617" y="18789"/>
                  <a:pt x="4182" y="19403"/>
                </a:cubicBezTo>
                <a:cubicBezTo>
                  <a:pt x="3746" y="20016"/>
                  <a:pt x="3393" y="20458"/>
                  <a:pt x="3121" y="20729"/>
                </a:cubicBezTo>
                <a:lnTo>
                  <a:pt x="2700" y="21114"/>
                </a:lnTo>
                <a:cubicBezTo>
                  <a:pt x="2419" y="21370"/>
                  <a:pt x="2178" y="21515"/>
                  <a:pt x="1978" y="21548"/>
                </a:cubicBezTo>
                <a:cubicBezTo>
                  <a:pt x="1778" y="21581"/>
                  <a:pt x="1622" y="21510"/>
                  <a:pt x="1512" y="21334"/>
                </a:cubicBezTo>
                <a:cubicBezTo>
                  <a:pt x="1365" y="21099"/>
                  <a:pt x="1329" y="20790"/>
                  <a:pt x="1403" y="20406"/>
                </a:cubicBezTo>
                <a:cubicBezTo>
                  <a:pt x="1528" y="19852"/>
                  <a:pt x="1716" y="19106"/>
                  <a:pt x="1963" y="18168"/>
                </a:cubicBezTo>
                <a:cubicBezTo>
                  <a:pt x="2210" y="17230"/>
                  <a:pt x="2820" y="15537"/>
                  <a:pt x="3792" y="13089"/>
                </a:cubicBezTo>
                <a:cubicBezTo>
                  <a:pt x="4765" y="10641"/>
                  <a:pt x="5827" y="8449"/>
                  <a:pt x="6979" y="6514"/>
                </a:cubicBezTo>
                <a:cubicBezTo>
                  <a:pt x="8140" y="4544"/>
                  <a:pt x="9139" y="3167"/>
                  <a:pt x="9972" y="2383"/>
                </a:cubicBezTo>
                <a:cubicBezTo>
                  <a:pt x="10263" y="2092"/>
                  <a:pt x="10523" y="1928"/>
                  <a:pt x="10752" y="1891"/>
                </a:cubicBezTo>
                <a:cubicBezTo>
                  <a:pt x="10895" y="1867"/>
                  <a:pt x="11003" y="1914"/>
                  <a:pt x="11077" y="2031"/>
                </a:cubicBezTo>
                <a:cubicBezTo>
                  <a:pt x="11095" y="2061"/>
                  <a:pt x="11131" y="2168"/>
                  <a:pt x="11184" y="2353"/>
                </a:cubicBezTo>
                <a:cubicBezTo>
                  <a:pt x="11295" y="2982"/>
                  <a:pt x="10955" y="4226"/>
                  <a:pt x="10166" y="6085"/>
                </a:cubicBezTo>
                <a:cubicBezTo>
                  <a:pt x="8477" y="9630"/>
                  <a:pt x="7411" y="12456"/>
                  <a:pt x="6969" y="14566"/>
                </a:cubicBezTo>
                <a:cubicBezTo>
                  <a:pt x="6564" y="15781"/>
                  <a:pt x="6637" y="16828"/>
                  <a:pt x="7189" y="17707"/>
                </a:cubicBezTo>
                <a:cubicBezTo>
                  <a:pt x="7502" y="18205"/>
                  <a:pt x="8014" y="18569"/>
                  <a:pt x="8727" y="18800"/>
                </a:cubicBezTo>
                <a:cubicBezTo>
                  <a:pt x="9440" y="19030"/>
                  <a:pt x="10253" y="19069"/>
                  <a:pt x="11169" y="18919"/>
                </a:cubicBezTo>
                <a:cubicBezTo>
                  <a:pt x="12484" y="18702"/>
                  <a:pt x="13594" y="18220"/>
                  <a:pt x="14499" y="17473"/>
                </a:cubicBezTo>
                <a:cubicBezTo>
                  <a:pt x="15403" y="16726"/>
                  <a:pt x="16030" y="15903"/>
                  <a:pt x="16381" y="15004"/>
                </a:cubicBezTo>
                <a:cubicBezTo>
                  <a:pt x="16732" y="14106"/>
                  <a:pt x="16917" y="13219"/>
                  <a:pt x="16935" y="12343"/>
                </a:cubicBezTo>
                <a:cubicBezTo>
                  <a:pt x="16953" y="11467"/>
                  <a:pt x="16792" y="10758"/>
                  <a:pt x="16452" y="10215"/>
                </a:cubicBezTo>
                <a:cubicBezTo>
                  <a:pt x="15633" y="8911"/>
                  <a:pt x="13963" y="8314"/>
                  <a:pt x="11443" y="8421"/>
                </a:cubicBezTo>
                <a:cubicBezTo>
                  <a:pt x="11378" y="8368"/>
                  <a:pt x="11327" y="8311"/>
                  <a:pt x="11290" y="8253"/>
                </a:cubicBezTo>
                <a:cubicBezTo>
                  <a:pt x="11180" y="8077"/>
                  <a:pt x="11315" y="7942"/>
                  <a:pt x="11698" y="7846"/>
                </a:cubicBezTo>
                <a:cubicBezTo>
                  <a:pt x="13900" y="7483"/>
                  <a:pt x="15595" y="6739"/>
                  <a:pt x="16782" y="5614"/>
                </a:cubicBezTo>
                <a:cubicBezTo>
                  <a:pt x="17970" y="4489"/>
                  <a:pt x="18218" y="3377"/>
                  <a:pt x="17529" y="2278"/>
                </a:cubicBezTo>
                <a:cubicBezTo>
                  <a:pt x="17142" y="1663"/>
                  <a:pt x="16356" y="1190"/>
                  <a:pt x="15170" y="860"/>
                </a:cubicBezTo>
                <a:cubicBezTo>
                  <a:pt x="13985" y="530"/>
                  <a:pt x="12191" y="562"/>
                  <a:pt x="9788" y="958"/>
                </a:cubicBezTo>
                <a:cubicBezTo>
                  <a:pt x="7184" y="1387"/>
                  <a:pt x="5312" y="2100"/>
                  <a:pt x="4170" y="3096"/>
                </a:cubicBezTo>
                <a:cubicBezTo>
                  <a:pt x="3028" y="4093"/>
                  <a:pt x="2752" y="5060"/>
                  <a:pt x="3340" y="5997"/>
                </a:cubicBezTo>
                <a:cubicBezTo>
                  <a:pt x="3506" y="6261"/>
                  <a:pt x="3758" y="6486"/>
                  <a:pt x="4096" y="6673"/>
                </a:cubicBezTo>
                <a:cubicBezTo>
                  <a:pt x="4284" y="6772"/>
                  <a:pt x="4401" y="6857"/>
                  <a:pt x="4447" y="6931"/>
                </a:cubicBezTo>
                <a:cubicBezTo>
                  <a:pt x="4503" y="7018"/>
                  <a:pt x="4444" y="7077"/>
                  <a:pt x="4273" y="7105"/>
                </a:cubicBezTo>
                <a:cubicBezTo>
                  <a:pt x="4129" y="7128"/>
                  <a:pt x="3992" y="7135"/>
                  <a:pt x="3859" y="7124"/>
                </a:cubicBezTo>
                <a:cubicBezTo>
                  <a:pt x="3631" y="7114"/>
                  <a:pt x="3351" y="7095"/>
                  <a:pt x="3019" y="7069"/>
                </a:cubicBezTo>
                <a:cubicBezTo>
                  <a:pt x="2687" y="7043"/>
                  <a:pt x="2193" y="6922"/>
                  <a:pt x="1537" y="6707"/>
                </a:cubicBezTo>
                <a:cubicBezTo>
                  <a:pt x="881" y="6491"/>
                  <a:pt x="443" y="6208"/>
                  <a:pt x="222" y="5856"/>
                </a:cubicBezTo>
                <a:cubicBezTo>
                  <a:pt x="-385" y="4889"/>
                  <a:pt x="251" y="3867"/>
                  <a:pt x="2131" y="2789"/>
                </a:cubicBezTo>
                <a:cubicBezTo>
                  <a:pt x="4011" y="1712"/>
                  <a:pt x="6596" y="902"/>
                  <a:pt x="9886" y="360"/>
                </a:cubicBezTo>
                <a:cubicBezTo>
                  <a:pt x="10229" y="303"/>
                  <a:pt x="10626" y="246"/>
                  <a:pt x="11079" y="188"/>
                </a:cubicBezTo>
                <a:cubicBezTo>
                  <a:pt x="11532" y="129"/>
                  <a:pt x="12295" y="76"/>
                  <a:pt x="13370" y="29"/>
                </a:cubicBezTo>
                <a:cubicBezTo>
                  <a:pt x="14445" y="-19"/>
                  <a:pt x="15423" y="-7"/>
                  <a:pt x="16306" y="66"/>
                </a:cubicBezTo>
                <a:cubicBezTo>
                  <a:pt x="17187" y="139"/>
                  <a:pt x="18063" y="339"/>
                  <a:pt x="18930" y="665"/>
                </a:cubicBezTo>
                <a:cubicBezTo>
                  <a:pt x="19798" y="991"/>
                  <a:pt x="20411" y="1439"/>
                  <a:pt x="20770" y="2011"/>
                </a:cubicBezTo>
                <a:cubicBezTo>
                  <a:pt x="21147" y="2612"/>
                  <a:pt x="21215" y="3210"/>
                  <a:pt x="20975" y="3808"/>
                </a:cubicBezTo>
                <a:cubicBezTo>
                  <a:pt x="20734" y="4405"/>
                  <a:pt x="20257" y="4953"/>
                  <a:pt x="19544" y="5450"/>
                </a:cubicBezTo>
                <a:cubicBezTo>
                  <a:pt x="18830" y="5948"/>
                  <a:pt x="18034" y="6390"/>
                  <a:pt x="17157" y="6777"/>
                </a:cubicBezTo>
                <a:cubicBezTo>
                  <a:pt x="16280" y="7164"/>
                  <a:pt x="15334" y="7506"/>
                  <a:pt x="14321" y="7802"/>
                </a:cubicBezTo>
                <a:cubicBezTo>
                  <a:pt x="14148" y="7879"/>
                  <a:pt x="14076" y="7939"/>
                  <a:pt x="14104" y="7983"/>
                </a:cubicBezTo>
                <a:cubicBezTo>
                  <a:pt x="14122" y="8013"/>
                  <a:pt x="14231" y="8035"/>
                  <a:pt x="14430" y="8051"/>
                </a:cubicBezTo>
                <a:cubicBezTo>
                  <a:pt x="14534" y="8066"/>
                  <a:pt x="14686" y="8081"/>
                  <a:pt x="14885" y="8097"/>
                </a:cubicBezTo>
                <a:cubicBezTo>
                  <a:pt x="15084" y="8113"/>
                  <a:pt x="15451" y="8182"/>
                  <a:pt x="15986" y="8304"/>
                </a:cubicBezTo>
                <a:cubicBezTo>
                  <a:pt x="16519" y="8426"/>
                  <a:pt x="17023" y="8574"/>
                  <a:pt x="17494" y="8746"/>
                </a:cubicBezTo>
                <a:cubicBezTo>
                  <a:pt x="17965" y="8919"/>
                  <a:pt x="18455" y="9182"/>
                  <a:pt x="18960" y="9535"/>
                </a:cubicBezTo>
                <a:cubicBezTo>
                  <a:pt x="19466" y="9889"/>
                  <a:pt x="19857" y="10285"/>
                  <a:pt x="20133" y="10725"/>
                </a:cubicBezTo>
                <a:cubicBezTo>
                  <a:pt x="21191" y="12410"/>
                  <a:pt x="20932" y="14146"/>
                  <a:pt x="19355" y="15933"/>
                </a:cubicBezTo>
                <a:cubicBezTo>
                  <a:pt x="17779" y="17721"/>
                  <a:pt x="15388" y="18878"/>
                  <a:pt x="12185" y="19406"/>
                </a:cubicBezTo>
                <a:close/>
              </a:path>
            </a:pathLst>
          </a:custGeom>
          <a:solidFill>
            <a:srgbClr val="C5C2C2"/>
          </a:solidFill>
          <a:ln w="12700">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solidFill>
                <a:schemeClr val="bg2"/>
              </a:solidFill>
              <a:latin typeface="Ubuntu" panose="020B0504030602030204" pitchFamily="34" charset="0"/>
            </a:endParaRPr>
          </a:p>
        </p:txBody>
      </p:sp>
      <p:sp>
        <p:nvSpPr>
          <p:cNvPr id="106" name="Safe area"/>
          <p:cNvSpPr/>
          <p:nvPr/>
        </p:nvSpPr>
        <p:spPr>
          <a:xfrm>
            <a:off x="13054263" y="2298720"/>
            <a:ext cx="7416801" cy="698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Safe area</a:t>
            </a:r>
          </a:p>
        </p:txBody>
      </p:sp>
      <p:sp>
        <p:nvSpPr>
          <p:cNvPr id="107" name="Oval"/>
          <p:cNvSpPr/>
          <p:nvPr/>
        </p:nvSpPr>
        <p:spPr>
          <a:xfrm>
            <a:off x="14293097" y="5359055"/>
            <a:ext cx="4597576" cy="4606157"/>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08" name="Brand"/>
          <p:cNvSpPr/>
          <p:nvPr/>
        </p:nvSpPr>
        <p:spPr>
          <a:xfrm rot="20423813">
            <a:off x="14767992" y="7525696"/>
            <a:ext cx="4439357" cy="11649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7000">
                <a:solidFill>
                  <a:srgbClr val="FFFFFF"/>
                </a:solidFill>
                <a:latin typeface="Aguafina Script"/>
                <a:ea typeface="Aguafina Script"/>
                <a:cs typeface="Aguafina Script"/>
                <a:sym typeface="Aguafina Script"/>
              </a:defRPr>
            </a:lvl1pPr>
          </a:lstStyle>
          <a:p>
            <a:pPr>
              <a:lnSpc>
                <a:spcPct val="100000"/>
              </a:lnSpc>
            </a:pPr>
            <a:r>
              <a:rPr dirty="0"/>
              <a:t>Brand</a:t>
            </a:r>
          </a:p>
        </p:txBody>
      </p:sp>
      <p:sp>
        <p:nvSpPr>
          <p:cNvPr id="109" name="Your"/>
          <p:cNvSpPr/>
          <p:nvPr/>
        </p:nvSpPr>
        <p:spPr>
          <a:xfrm rot="20423813">
            <a:off x="16350138" y="6297071"/>
            <a:ext cx="1985704" cy="83213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1000">
                <a:solidFill>
                  <a:srgbClr val="FFFFFF"/>
                </a:solidFill>
                <a:latin typeface="Aguafina Script"/>
                <a:ea typeface="Aguafina Script"/>
                <a:cs typeface="Aguafina Script"/>
                <a:sym typeface="Aguafina Script"/>
              </a:defRPr>
            </a:lvl1pPr>
          </a:lstStyle>
          <a:p>
            <a:pPr>
              <a:lnSpc>
                <a:spcPct val="100000"/>
              </a:lnSpc>
            </a:pPr>
            <a:r>
              <a:rPr dirty="0"/>
              <a:t>Your</a:t>
            </a:r>
          </a:p>
        </p:txBody>
      </p:sp>
    </p:spTree>
  </p:cSld>
  <p:clrMapOvr>
    <a:masterClrMapping/>
  </p:clrMapOvr>
  <p:transition spd="med">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03 • Logo Variations"/>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dirty="0">
                <a:solidFill>
                  <a:schemeClr val="bg2"/>
                </a:solidFill>
              </a:rPr>
              <a:t>03 • Logo Variations</a:t>
            </a:r>
          </a:p>
        </p:txBody>
      </p:sp>
      <p:sp>
        <p:nvSpPr>
          <p:cNvPr id="113" name="Logo contain standard size (Variant &quot;A&quot;) and small simplified size (Variant &quot;B&quot;) for icon and other small graphic elements."/>
          <p:cNvSpPr/>
          <p:nvPr/>
        </p:nvSpPr>
        <p:spPr>
          <a:xfrm>
            <a:off x="1306763" y="5340370"/>
            <a:ext cx="5956301" cy="3873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a:solidFill>
                  <a:schemeClr val="bg2"/>
                </a:solidFill>
              </a:rPr>
              <a:t>Logo contain standard size (Variant "A") and small simplified size (Variant "B") for icon and other small graphic elements. </a:t>
            </a:r>
          </a:p>
        </p:txBody>
      </p:sp>
      <p:sp>
        <p:nvSpPr>
          <p:cNvPr id="118" name="Circle"/>
          <p:cNvSpPr/>
          <p:nvPr/>
        </p:nvSpPr>
        <p:spPr>
          <a:xfrm>
            <a:off x="18733757" y="6108354"/>
            <a:ext cx="2527303" cy="2527303"/>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19" name="B"/>
          <p:cNvSpPr/>
          <p:nvPr/>
        </p:nvSpPr>
        <p:spPr>
          <a:xfrm rot="20423813">
            <a:off x="19881433" y="7038261"/>
            <a:ext cx="1096114" cy="22733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7000">
                <a:solidFill>
                  <a:srgbClr val="FFFFFF"/>
                </a:solidFill>
                <a:latin typeface="Aguafina Script"/>
                <a:ea typeface="Aguafina Script"/>
                <a:cs typeface="Aguafina Script"/>
                <a:sym typeface="Aguafina Script"/>
              </a:defRPr>
            </a:lvl1pPr>
          </a:lstStyle>
          <a:p>
            <a:pPr>
              <a:lnSpc>
                <a:spcPct val="100000"/>
              </a:lnSpc>
            </a:pPr>
            <a:r>
              <a:rPr dirty="0"/>
              <a:t>B</a:t>
            </a:r>
          </a:p>
        </p:txBody>
      </p:sp>
      <p:sp>
        <p:nvSpPr>
          <p:cNvPr id="120" name="Y"/>
          <p:cNvSpPr/>
          <p:nvPr/>
        </p:nvSpPr>
        <p:spPr>
          <a:xfrm rot="20423813">
            <a:off x="19190802" y="6462625"/>
            <a:ext cx="1143003" cy="227330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7000">
                <a:solidFill>
                  <a:srgbClr val="FFFFFF"/>
                </a:solidFill>
                <a:latin typeface="Aguafina Script"/>
                <a:ea typeface="Aguafina Script"/>
                <a:cs typeface="Aguafina Script"/>
                <a:sym typeface="Aguafina Script"/>
              </a:defRPr>
            </a:lvl1pPr>
          </a:lstStyle>
          <a:p>
            <a:pPr>
              <a:lnSpc>
                <a:spcPct val="100000"/>
              </a:lnSpc>
            </a:pPr>
            <a:r>
              <a:rPr dirty="0"/>
              <a:t>Y</a:t>
            </a:r>
          </a:p>
        </p:txBody>
      </p:sp>
      <p:sp>
        <p:nvSpPr>
          <p:cNvPr id="122" name="Line"/>
          <p:cNvSpPr/>
          <p:nvPr/>
        </p:nvSpPr>
        <p:spPr>
          <a:xfrm>
            <a:off x="17081500" y="5819371"/>
            <a:ext cx="0" cy="2914917"/>
          </a:xfrm>
          <a:prstGeom prst="line">
            <a:avLst/>
          </a:prstGeom>
          <a:ln w="38100">
            <a:solidFill>
              <a:schemeClr val="accent3"/>
            </a:solidFill>
            <a:custDash>
              <a:ds d="200000" sp="200000"/>
            </a:custDash>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123" name="Version “A”"/>
          <p:cNvSpPr/>
          <p:nvPr/>
        </p:nvSpPr>
        <p:spPr>
          <a:xfrm>
            <a:off x="12095413" y="10248920"/>
            <a:ext cx="24384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a:solidFill>
                  <a:schemeClr val="tx1"/>
                </a:solidFill>
              </a:rPr>
              <a:t>Version “A”</a:t>
            </a:r>
          </a:p>
        </p:txBody>
      </p:sp>
      <p:sp>
        <p:nvSpPr>
          <p:cNvPr id="124" name="Version “B”"/>
          <p:cNvSpPr/>
          <p:nvPr/>
        </p:nvSpPr>
        <p:spPr>
          <a:xfrm>
            <a:off x="18801013" y="4826020"/>
            <a:ext cx="2438401" cy="622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lvl1pPr>
          </a:lstStyle>
          <a:p>
            <a:r>
              <a:rPr dirty="0">
                <a:solidFill>
                  <a:schemeClr val="tx1"/>
                </a:solidFill>
              </a:rPr>
              <a:t>Version “B”</a:t>
            </a:r>
          </a:p>
        </p:txBody>
      </p:sp>
      <p:sp>
        <p:nvSpPr>
          <p:cNvPr id="15" name="Oval">
            <a:extLst>
              <a:ext uri="{FF2B5EF4-FFF2-40B4-BE49-F238E27FC236}">
                <a16:creationId xmlns:a16="http://schemas.microsoft.com/office/drawing/2014/main" id="{B2DC6467-B53F-F643-9F6A-B710320B4AEB}"/>
              </a:ext>
            </a:extLst>
          </p:cNvPr>
          <p:cNvSpPr/>
          <p:nvPr/>
        </p:nvSpPr>
        <p:spPr>
          <a:xfrm>
            <a:off x="10893895" y="5026546"/>
            <a:ext cx="4597576" cy="4606157"/>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6" name="Brand">
            <a:extLst>
              <a:ext uri="{FF2B5EF4-FFF2-40B4-BE49-F238E27FC236}">
                <a16:creationId xmlns:a16="http://schemas.microsoft.com/office/drawing/2014/main" id="{37019DE2-B586-2946-A55E-5F1BC1234ED8}"/>
              </a:ext>
            </a:extLst>
          </p:cNvPr>
          <p:cNvSpPr/>
          <p:nvPr/>
        </p:nvSpPr>
        <p:spPr>
          <a:xfrm rot="20423813">
            <a:off x="11368790" y="7193187"/>
            <a:ext cx="4439357" cy="11649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7000">
                <a:solidFill>
                  <a:srgbClr val="FFFFFF"/>
                </a:solidFill>
                <a:latin typeface="Aguafina Script"/>
                <a:ea typeface="Aguafina Script"/>
                <a:cs typeface="Aguafina Script"/>
                <a:sym typeface="Aguafina Script"/>
              </a:defRPr>
            </a:lvl1pPr>
          </a:lstStyle>
          <a:p>
            <a:pPr>
              <a:lnSpc>
                <a:spcPct val="100000"/>
              </a:lnSpc>
            </a:pPr>
            <a:r>
              <a:rPr dirty="0"/>
              <a:t>Brand</a:t>
            </a:r>
          </a:p>
        </p:txBody>
      </p:sp>
      <p:sp>
        <p:nvSpPr>
          <p:cNvPr id="17" name="Your">
            <a:extLst>
              <a:ext uri="{FF2B5EF4-FFF2-40B4-BE49-F238E27FC236}">
                <a16:creationId xmlns:a16="http://schemas.microsoft.com/office/drawing/2014/main" id="{5B4CAC1A-988D-DE4A-BF4A-B5E1F3062849}"/>
              </a:ext>
            </a:extLst>
          </p:cNvPr>
          <p:cNvSpPr/>
          <p:nvPr/>
        </p:nvSpPr>
        <p:spPr>
          <a:xfrm rot="20423813">
            <a:off x="12950933" y="6006126"/>
            <a:ext cx="1985704" cy="83213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1000">
                <a:solidFill>
                  <a:srgbClr val="FFFFFF"/>
                </a:solidFill>
                <a:latin typeface="Aguafina Script"/>
                <a:ea typeface="Aguafina Script"/>
                <a:cs typeface="Aguafina Script"/>
                <a:sym typeface="Aguafina Script"/>
              </a:defRPr>
            </a:lvl1pPr>
          </a:lstStyle>
          <a:p>
            <a:pPr>
              <a:lnSpc>
                <a:spcPct val="100000"/>
              </a:lnSpc>
            </a:pPr>
            <a:r>
              <a:rPr dirty="0"/>
              <a:t>Your</a:t>
            </a:r>
          </a:p>
        </p:txBody>
      </p:sp>
    </p:spTree>
  </p:cSld>
  <p:clrMapOvr>
    <a:masterClrMapping/>
  </p:clrMapOvr>
  <p:transition spd="med">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03 • logo sizes"/>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a:solidFill>
                  <a:schemeClr val="bg2"/>
                </a:solidFill>
              </a:rPr>
              <a:t>03 • logo sizes</a:t>
            </a:r>
          </a:p>
        </p:txBody>
      </p:sp>
      <p:sp>
        <p:nvSpPr>
          <p:cNvPr id="127" name="We offer the following some useful standard sizes for reference."/>
          <p:cNvSpPr/>
          <p:nvPr/>
        </p:nvSpPr>
        <p:spPr>
          <a:xfrm>
            <a:off x="1306763" y="5670570"/>
            <a:ext cx="5524501" cy="23622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lvl1pPr>
          </a:lstStyle>
          <a:p>
            <a:r>
              <a:rPr dirty="0">
                <a:solidFill>
                  <a:schemeClr val="bg2"/>
                </a:solidFill>
              </a:rPr>
              <a:t>We offer the following some useful standard sizes for reference.</a:t>
            </a:r>
          </a:p>
        </p:txBody>
      </p:sp>
      <p:graphicFrame>
        <p:nvGraphicFramePr>
          <p:cNvPr id="128" name="Table"/>
          <p:cNvGraphicFramePr/>
          <p:nvPr>
            <p:extLst>
              <p:ext uri="{D42A27DB-BD31-4B8C-83A1-F6EECF244321}">
                <p14:modId xmlns:p14="http://schemas.microsoft.com/office/powerpoint/2010/main" val="3939976355"/>
              </p:ext>
            </p:extLst>
          </p:nvPr>
        </p:nvGraphicFramePr>
        <p:xfrm>
          <a:off x="9918700" y="2540000"/>
          <a:ext cx="13322300" cy="10134597"/>
        </p:xfrm>
        <a:graphic>
          <a:graphicData uri="http://schemas.openxmlformats.org/drawingml/2006/table">
            <a:tbl>
              <a:tblPr firstRow="1">
                <a:tableStyleId>{4C3C2611-4C71-4FC5-86AE-919BDF0F9419}</a:tableStyleId>
              </a:tblPr>
              <a:tblGrid>
                <a:gridCol w="6661150">
                  <a:extLst>
                    <a:ext uri="{9D8B030D-6E8A-4147-A177-3AD203B41FA5}">
                      <a16:colId xmlns:a16="http://schemas.microsoft.com/office/drawing/2014/main" val="20000"/>
                    </a:ext>
                  </a:extLst>
                </a:gridCol>
                <a:gridCol w="6661150">
                  <a:extLst>
                    <a:ext uri="{9D8B030D-6E8A-4147-A177-3AD203B41FA5}">
                      <a16:colId xmlns:a16="http://schemas.microsoft.com/office/drawing/2014/main" val="20001"/>
                    </a:ext>
                  </a:extLst>
                </a:gridCol>
              </a:tblGrid>
              <a:tr h="921327">
                <a:tc>
                  <a:txBody>
                    <a:bodyPr/>
                    <a:lstStyle/>
                    <a:p>
                      <a:pPr algn="ctr" defTabSz="914400">
                        <a:tabLst>
                          <a:tab pos="914400" algn="l"/>
                        </a:tabLst>
                        <a:defRPr sz="1800" b="0">
                          <a:solidFill>
                            <a:srgbClr val="000000"/>
                          </a:solidFill>
                        </a:defRPr>
                      </a:pPr>
                      <a:r>
                        <a:rPr sz="3000" dirty="0">
                          <a:solidFill>
                            <a:srgbClr val="FFFFFF"/>
                          </a:solidFill>
                          <a:latin typeface="Ubuntu"/>
                          <a:ea typeface="Ubuntu"/>
                          <a:cs typeface="Ubuntu"/>
                        </a:rPr>
                        <a:t>Format size</a:t>
                      </a:r>
                    </a:p>
                  </a:txBody>
                  <a:tcPr marL="63500" marR="63500" marT="63500" marB="63500" anchor="ctr" horzOverflow="overflow">
                    <a:lnL w="0">
                      <a:miter lim="400000"/>
                    </a:lnL>
                    <a:lnR w="0">
                      <a:miter lim="400000"/>
                    </a:lnR>
                    <a:lnT w="0">
                      <a:miter lim="400000"/>
                    </a:lnT>
                    <a:lnB w="0">
                      <a:miter lim="400000"/>
                    </a:lnB>
                    <a:solidFill>
                      <a:schemeClr val="accent6"/>
                    </a:solidFill>
                  </a:tcPr>
                </a:tc>
                <a:tc>
                  <a:txBody>
                    <a:bodyPr/>
                    <a:lstStyle/>
                    <a:p>
                      <a:pPr algn="ctr" defTabSz="914400">
                        <a:tabLst>
                          <a:tab pos="914400" algn="l"/>
                        </a:tabLst>
                        <a:defRPr sz="1800" b="0">
                          <a:solidFill>
                            <a:srgbClr val="000000"/>
                          </a:solidFill>
                        </a:defRPr>
                      </a:pPr>
                      <a:r>
                        <a:rPr sz="3000" dirty="0">
                          <a:solidFill>
                            <a:srgbClr val="FFFFFF"/>
                          </a:solidFill>
                          <a:latin typeface="Ubuntu"/>
                          <a:ea typeface="Ubuntu"/>
                          <a:cs typeface="Ubuntu"/>
                        </a:rPr>
                        <a:t>Logo height</a:t>
                      </a:r>
                    </a:p>
                  </a:txBody>
                  <a:tcPr marL="63500" marR="63500" marT="63500" marB="63500" anchor="ctr" horzOverflow="overflow">
                    <a:lnL w="0">
                      <a:miter lim="400000"/>
                    </a:lnL>
                    <a:lnR w="0">
                      <a:miter lim="400000"/>
                    </a:lnR>
                    <a:lnT w="0">
                      <a:miter lim="400000"/>
                    </a:lnT>
                    <a:lnB w="0">
                      <a:miter lim="400000"/>
                    </a:lnB>
                    <a:solidFill>
                      <a:schemeClr val="accent6"/>
                    </a:solidFill>
                  </a:tcPr>
                </a:tc>
                <a:extLst>
                  <a:ext uri="{0D108BD9-81ED-4DB2-BD59-A6C34878D82A}">
                    <a16:rowId xmlns:a16="http://schemas.microsoft.com/office/drawing/2014/main" val="10000"/>
                  </a:ext>
                </a:extLst>
              </a:tr>
              <a:tr h="921327">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A1</a:t>
                      </a:r>
                    </a:p>
                  </a:txBody>
                  <a:tcPr marL="63500" marR="63500" marT="63500" marB="63500" anchor="ctr" horzOverflow="overflow">
                    <a:lnL w="25400">
                      <a:solidFill>
                        <a:srgbClr val="E1E1E3"/>
                      </a:solidFill>
                      <a:miter lim="400000"/>
                    </a:lnL>
                    <a:lnR w="25400">
                      <a:solidFill>
                        <a:srgbClr val="E1E1E3"/>
                      </a:solidFill>
                      <a:miter lim="400000"/>
                    </a:lnR>
                    <a:lnT w="0">
                      <a:miter lim="400000"/>
                    </a:lnT>
                    <a:lnB w="25400">
                      <a:solidFill>
                        <a:srgbClr val="E1E1E3"/>
                      </a:solidFill>
                      <a:miter lim="400000"/>
                    </a:lnB>
                  </a:tcPr>
                </a:tc>
                <a:tc>
                  <a:txBody>
                    <a:bodyPr/>
                    <a:lstStyle/>
                    <a:p>
                      <a:pPr algn="ctr" defTabSz="914400">
                        <a:tabLst>
                          <a:tab pos="914400" algn="l"/>
                        </a:tabLst>
                        <a:defRPr sz="1800">
                          <a:solidFill>
                            <a:srgbClr val="000000"/>
                          </a:solidFill>
                        </a:defRPr>
                      </a:pPr>
                      <a:r>
                        <a:rPr sz="3000">
                          <a:solidFill>
                            <a:schemeClr val="tx1"/>
                          </a:solidFill>
                          <a:latin typeface="Ubuntu"/>
                          <a:ea typeface="Ubuntu"/>
                          <a:cs typeface="Ubuntu"/>
                        </a:rPr>
                        <a:t>80 mm</a:t>
                      </a:r>
                    </a:p>
                  </a:txBody>
                  <a:tcPr marL="63500" marR="63500" marT="63500" marB="63500" anchor="ctr" horzOverflow="overflow">
                    <a:lnL w="25400">
                      <a:solidFill>
                        <a:srgbClr val="E1E1E3"/>
                      </a:solidFill>
                      <a:miter lim="400000"/>
                    </a:lnL>
                    <a:lnR w="25400">
                      <a:solidFill>
                        <a:srgbClr val="E1E1E3"/>
                      </a:solidFill>
                      <a:miter lim="400000"/>
                    </a:lnR>
                    <a:lnT w="0">
                      <a:miter lim="400000"/>
                    </a:lnT>
                    <a:lnB w="25400">
                      <a:solidFill>
                        <a:srgbClr val="E1E1E3"/>
                      </a:solidFill>
                      <a:miter lim="400000"/>
                    </a:lnB>
                  </a:tcPr>
                </a:tc>
                <a:extLst>
                  <a:ext uri="{0D108BD9-81ED-4DB2-BD59-A6C34878D82A}">
                    <a16:rowId xmlns:a16="http://schemas.microsoft.com/office/drawing/2014/main" val="10001"/>
                  </a:ext>
                </a:extLst>
              </a:tr>
              <a:tr h="921327">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A2</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tc>
                  <a:txBody>
                    <a:bodyPr/>
                    <a:lstStyle/>
                    <a:p>
                      <a:pPr algn="ctr" defTabSz="914400">
                        <a:tabLst>
                          <a:tab pos="914400" algn="l"/>
                        </a:tabLst>
                        <a:defRPr sz="1800">
                          <a:solidFill>
                            <a:srgbClr val="000000"/>
                          </a:solidFill>
                        </a:defRPr>
                      </a:pPr>
                      <a:r>
                        <a:rPr sz="3000">
                          <a:solidFill>
                            <a:schemeClr val="tx1"/>
                          </a:solidFill>
                          <a:latin typeface="Ubuntu"/>
                          <a:ea typeface="Ubuntu"/>
                          <a:cs typeface="Ubuntu"/>
                        </a:rPr>
                        <a:t>60 mm</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extLst>
                  <a:ext uri="{0D108BD9-81ED-4DB2-BD59-A6C34878D82A}">
                    <a16:rowId xmlns:a16="http://schemas.microsoft.com/office/drawing/2014/main" val="10002"/>
                  </a:ext>
                </a:extLst>
              </a:tr>
              <a:tr h="921327">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A3</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40 mm</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extLst>
                  <a:ext uri="{0D108BD9-81ED-4DB2-BD59-A6C34878D82A}">
                    <a16:rowId xmlns:a16="http://schemas.microsoft.com/office/drawing/2014/main" val="10003"/>
                  </a:ext>
                </a:extLst>
              </a:tr>
              <a:tr h="921327">
                <a:tc>
                  <a:txBody>
                    <a:bodyPr/>
                    <a:lstStyle/>
                    <a:p>
                      <a:pPr algn="ctr" defTabSz="914400">
                        <a:tabLst>
                          <a:tab pos="914400" algn="l"/>
                        </a:tabLst>
                        <a:defRPr sz="1800">
                          <a:solidFill>
                            <a:srgbClr val="000000"/>
                          </a:solidFill>
                        </a:defRPr>
                      </a:pPr>
                      <a:r>
                        <a:rPr sz="3000">
                          <a:solidFill>
                            <a:schemeClr val="tx1"/>
                          </a:solidFill>
                          <a:latin typeface="Ubuntu"/>
                          <a:ea typeface="Ubuntu"/>
                          <a:cs typeface="Ubuntu"/>
                        </a:rPr>
                        <a:t>A4</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30 mm</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extLst>
                  <a:ext uri="{0D108BD9-81ED-4DB2-BD59-A6C34878D82A}">
                    <a16:rowId xmlns:a16="http://schemas.microsoft.com/office/drawing/2014/main" val="10004"/>
                  </a:ext>
                </a:extLst>
              </a:tr>
              <a:tr h="921327">
                <a:tc>
                  <a:txBody>
                    <a:bodyPr/>
                    <a:lstStyle/>
                    <a:p>
                      <a:pPr algn="ctr" defTabSz="914400">
                        <a:tabLst>
                          <a:tab pos="914400" algn="l"/>
                        </a:tabLst>
                        <a:defRPr sz="1800">
                          <a:solidFill>
                            <a:srgbClr val="000000"/>
                          </a:solidFill>
                        </a:defRPr>
                      </a:pPr>
                      <a:r>
                        <a:rPr sz="3000">
                          <a:solidFill>
                            <a:schemeClr val="tx1"/>
                          </a:solidFill>
                          <a:latin typeface="Ubuntu"/>
                          <a:ea typeface="Ubuntu"/>
                          <a:cs typeface="Ubuntu"/>
                        </a:rPr>
                        <a:t>A5</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0">
                      <a:miter lim="400000"/>
                    </a:lnB>
                  </a:tcPr>
                </a:tc>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20 mm</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0">
                      <a:miter lim="400000"/>
                    </a:lnB>
                  </a:tcPr>
                </a:tc>
                <a:extLst>
                  <a:ext uri="{0D108BD9-81ED-4DB2-BD59-A6C34878D82A}">
                    <a16:rowId xmlns:a16="http://schemas.microsoft.com/office/drawing/2014/main" val="10005"/>
                  </a:ext>
                </a:extLst>
              </a:tr>
              <a:tr h="921327">
                <a:tc>
                  <a:txBody>
                    <a:bodyPr/>
                    <a:lstStyle/>
                    <a:p>
                      <a:pPr algn="ctr" defTabSz="914400">
                        <a:tabLst>
                          <a:tab pos="914400" algn="l"/>
                        </a:tabLst>
                        <a:defRPr sz="1800">
                          <a:solidFill>
                            <a:srgbClr val="000000"/>
                          </a:solidFill>
                        </a:defRPr>
                      </a:pPr>
                      <a:r>
                        <a:rPr sz="3000" dirty="0">
                          <a:solidFill>
                            <a:srgbClr val="FFFFFF"/>
                          </a:solidFill>
                          <a:latin typeface="Ubuntu"/>
                          <a:ea typeface="Ubuntu"/>
                          <a:cs typeface="Ubuntu"/>
                        </a:rPr>
                        <a:t>Format size</a:t>
                      </a:r>
                    </a:p>
                  </a:txBody>
                  <a:tcPr marL="63500" marR="63500" marT="63500" marB="63500" anchor="ctr" horzOverflow="overflow">
                    <a:lnL w="0">
                      <a:miter lim="400000"/>
                    </a:lnL>
                    <a:lnR w="0">
                      <a:miter lim="400000"/>
                    </a:lnR>
                    <a:lnT w="0">
                      <a:miter lim="400000"/>
                    </a:lnT>
                    <a:lnB w="0">
                      <a:miter lim="400000"/>
                    </a:lnB>
                    <a:solidFill>
                      <a:schemeClr val="accent6"/>
                    </a:solidFill>
                  </a:tcPr>
                </a:tc>
                <a:tc>
                  <a:txBody>
                    <a:bodyPr/>
                    <a:lstStyle/>
                    <a:p>
                      <a:pPr algn="ctr" defTabSz="914400">
                        <a:tabLst>
                          <a:tab pos="914400" algn="l"/>
                        </a:tabLst>
                        <a:defRPr sz="1800">
                          <a:solidFill>
                            <a:srgbClr val="000000"/>
                          </a:solidFill>
                        </a:defRPr>
                      </a:pPr>
                      <a:r>
                        <a:rPr sz="3000" dirty="0">
                          <a:solidFill>
                            <a:srgbClr val="FFFFFF"/>
                          </a:solidFill>
                          <a:latin typeface="Ubuntu"/>
                          <a:ea typeface="Ubuntu"/>
                          <a:cs typeface="Ubuntu"/>
                        </a:rPr>
                        <a:t>Logo height</a:t>
                      </a:r>
                    </a:p>
                  </a:txBody>
                  <a:tcPr marL="63500" marR="63500" marT="63500" marB="63500" anchor="ctr" horzOverflow="overflow">
                    <a:lnL w="0">
                      <a:miter lim="400000"/>
                    </a:lnL>
                    <a:lnR w="0">
                      <a:miter lim="400000"/>
                    </a:lnR>
                    <a:lnT w="0">
                      <a:miter lim="400000"/>
                    </a:lnT>
                    <a:lnB w="0">
                      <a:miter lim="400000"/>
                    </a:lnB>
                    <a:solidFill>
                      <a:schemeClr val="accent6"/>
                    </a:solidFill>
                  </a:tcPr>
                </a:tc>
                <a:extLst>
                  <a:ext uri="{0D108BD9-81ED-4DB2-BD59-A6C34878D82A}">
                    <a16:rowId xmlns:a16="http://schemas.microsoft.com/office/drawing/2014/main" val="10006"/>
                  </a:ext>
                </a:extLst>
              </a:tr>
              <a:tr h="921327">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Tabloid</a:t>
                      </a:r>
                    </a:p>
                  </a:txBody>
                  <a:tcPr marL="63500" marR="63500" marT="63500" marB="63500" anchor="ctr" horzOverflow="overflow">
                    <a:lnL w="25400">
                      <a:solidFill>
                        <a:srgbClr val="E1E1E3"/>
                      </a:solidFill>
                      <a:miter lim="400000"/>
                    </a:lnL>
                    <a:lnR w="25400">
                      <a:solidFill>
                        <a:srgbClr val="E1E1E3"/>
                      </a:solidFill>
                      <a:miter lim="400000"/>
                    </a:lnR>
                    <a:lnT w="0">
                      <a:miter lim="400000"/>
                    </a:lnT>
                    <a:lnB w="25400">
                      <a:solidFill>
                        <a:srgbClr val="E1E1E3"/>
                      </a:solidFill>
                      <a:miter lim="400000"/>
                    </a:lnB>
                  </a:tcPr>
                </a:tc>
                <a:tc>
                  <a:txBody>
                    <a:bodyPr/>
                    <a:lstStyle/>
                    <a:p>
                      <a:pPr algn="ctr" defTabSz="914400">
                        <a:tabLst>
                          <a:tab pos="914400" algn="l"/>
                        </a:tabLst>
                        <a:defRPr sz="1800">
                          <a:solidFill>
                            <a:srgbClr val="000000"/>
                          </a:solidFill>
                        </a:defRPr>
                      </a:pPr>
                      <a:r>
                        <a:rPr sz="3000">
                          <a:solidFill>
                            <a:schemeClr val="tx1"/>
                          </a:solidFill>
                          <a:latin typeface="Ubuntu"/>
                          <a:ea typeface="Ubuntu"/>
                          <a:cs typeface="Ubuntu"/>
                        </a:rPr>
                        <a:t>2 inch / 42 mm</a:t>
                      </a:r>
                    </a:p>
                  </a:txBody>
                  <a:tcPr marL="63500" marR="63500" marT="63500" marB="63500" anchor="ctr" horzOverflow="overflow">
                    <a:lnL w="25400">
                      <a:solidFill>
                        <a:srgbClr val="E1E1E3"/>
                      </a:solidFill>
                      <a:miter lim="400000"/>
                    </a:lnL>
                    <a:lnR w="25400">
                      <a:solidFill>
                        <a:srgbClr val="E1E1E3"/>
                      </a:solidFill>
                      <a:miter lim="400000"/>
                    </a:lnR>
                    <a:lnT w="0">
                      <a:miter lim="400000"/>
                    </a:lnT>
                    <a:lnB w="25400">
                      <a:solidFill>
                        <a:srgbClr val="E1E1E3"/>
                      </a:solidFill>
                      <a:miter lim="400000"/>
                    </a:lnB>
                  </a:tcPr>
                </a:tc>
                <a:extLst>
                  <a:ext uri="{0D108BD9-81ED-4DB2-BD59-A6C34878D82A}">
                    <a16:rowId xmlns:a16="http://schemas.microsoft.com/office/drawing/2014/main" val="10007"/>
                  </a:ext>
                </a:extLst>
              </a:tr>
              <a:tr h="921327">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Junior legal</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0.78 inch / 20 mm</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extLst>
                  <a:ext uri="{0D108BD9-81ED-4DB2-BD59-A6C34878D82A}">
                    <a16:rowId xmlns:a16="http://schemas.microsoft.com/office/drawing/2014/main" val="10008"/>
                  </a:ext>
                </a:extLst>
              </a:tr>
              <a:tr h="921327">
                <a:tc>
                  <a:txBody>
                    <a:bodyPr/>
                    <a:lstStyle/>
                    <a:p>
                      <a:pPr algn="ctr" defTabSz="914400">
                        <a:tabLst>
                          <a:tab pos="914400" algn="l"/>
                        </a:tabLst>
                        <a:defRPr sz="1800">
                          <a:solidFill>
                            <a:srgbClr val="000000"/>
                          </a:solidFill>
                        </a:defRPr>
                      </a:pPr>
                      <a:r>
                        <a:rPr sz="3000">
                          <a:solidFill>
                            <a:schemeClr val="tx1"/>
                          </a:solidFill>
                          <a:latin typeface="Ubuntu"/>
                          <a:ea typeface="Ubuntu"/>
                          <a:cs typeface="Ubuntu"/>
                        </a:rPr>
                        <a:t>Legal</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1.35 inch / 34.5 mm</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extLst>
                  <a:ext uri="{0D108BD9-81ED-4DB2-BD59-A6C34878D82A}">
                    <a16:rowId xmlns:a16="http://schemas.microsoft.com/office/drawing/2014/main" val="10009"/>
                  </a:ext>
                </a:extLst>
              </a:tr>
              <a:tr h="921327">
                <a:tc>
                  <a:txBody>
                    <a:bodyPr/>
                    <a:lstStyle/>
                    <a:p>
                      <a:pPr algn="ctr" defTabSz="914400">
                        <a:tabLst>
                          <a:tab pos="914400" algn="l"/>
                        </a:tabLst>
                        <a:defRPr sz="1800">
                          <a:solidFill>
                            <a:srgbClr val="000000"/>
                          </a:solidFill>
                        </a:defRPr>
                      </a:pPr>
                      <a:r>
                        <a:rPr sz="3000">
                          <a:solidFill>
                            <a:schemeClr val="tx1"/>
                          </a:solidFill>
                          <a:latin typeface="Ubuntu"/>
                          <a:ea typeface="Ubuntu"/>
                          <a:cs typeface="Ubuntu"/>
                        </a:rPr>
                        <a:t>Letter</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tc>
                  <a:txBody>
                    <a:bodyPr/>
                    <a:lstStyle/>
                    <a:p>
                      <a:pPr algn="ctr" defTabSz="914400">
                        <a:tabLst>
                          <a:tab pos="914400" algn="l"/>
                        </a:tabLst>
                        <a:defRPr sz="1800">
                          <a:solidFill>
                            <a:srgbClr val="000000"/>
                          </a:solidFill>
                        </a:defRPr>
                      </a:pPr>
                      <a:r>
                        <a:rPr sz="3000" dirty="0">
                          <a:solidFill>
                            <a:schemeClr val="tx1"/>
                          </a:solidFill>
                          <a:latin typeface="Ubuntu"/>
                          <a:ea typeface="Ubuntu"/>
                          <a:cs typeface="Ubuntu"/>
                        </a:rPr>
                        <a:t>1.18 inch / 30 mm</a:t>
                      </a:r>
                    </a:p>
                  </a:txBody>
                  <a:tcPr marL="63500" marR="63500" marT="63500" marB="63500" anchor="ctr" horzOverflow="overflow">
                    <a:lnL w="25400">
                      <a:solidFill>
                        <a:srgbClr val="E1E1E3"/>
                      </a:solidFill>
                      <a:miter lim="400000"/>
                    </a:lnL>
                    <a:lnR w="25400">
                      <a:solidFill>
                        <a:srgbClr val="E1E1E3"/>
                      </a:solidFill>
                      <a:miter lim="400000"/>
                    </a:lnR>
                    <a:lnT w="25400">
                      <a:solidFill>
                        <a:srgbClr val="E1E1E3"/>
                      </a:solidFill>
                      <a:miter lim="400000"/>
                    </a:lnT>
                    <a:lnB w="25400">
                      <a:solidFill>
                        <a:srgbClr val="E1E1E3"/>
                      </a:solidFill>
                      <a:miter lim="400000"/>
                    </a:lnB>
                  </a:tcPr>
                </a:tc>
                <a:extLst>
                  <a:ext uri="{0D108BD9-81ED-4DB2-BD59-A6C34878D82A}">
                    <a16:rowId xmlns:a16="http://schemas.microsoft.com/office/drawing/2014/main" val="10010"/>
                  </a:ext>
                </a:extLst>
              </a:tr>
            </a:tbl>
          </a:graphicData>
        </a:graphic>
      </p:graphicFrame>
    </p:spTree>
  </p:cSld>
  <p:clrMapOvr>
    <a:masterClrMapping/>
  </p:clrMapOvr>
  <p:transition spd="med">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03 • Logo minimum size"/>
          <p:cNvSpPr/>
          <p:nvPr/>
        </p:nvSpPr>
        <p:spPr>
          <a:xfrm>
            <a:off x="1306763" y="1123970"/>
            <a:ext cx="6959601" cy="5334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lvl1pPr algn="l" defTabSz="952500">
              <a:buClr>
                <a:srgbClr val="E9F6FA"/>
              </a:buClr>
              <a:buFont typeface="Helvetica Neue"/>
              <a:defRPr sz="3000" b="1" cap="all" spc="180">
                <a:solidFill>
                  <a:srgbClr val="E1E1E3"/>
                </a:solidFill>
                <a:uFill>
                  <a:solidFill>
                    <a:srgbClr val="E1E1E3"/>
                  </a:solidFill>
                </a:uFill>
                <a:latin typeface="Ubuntu"/>
                <a:ea typeface="Ubuntu"/>
                <a:cs typeface="Ubuntu"/>
                <a:sym typeface="Ubuntu"/>
              </a:defRPr>
            </a:lvl1pPr>
          </a:lstStyle>
          <a:p>
            <a:r>
              <a:rPr>
                <a:solidFill>
                  <a:schemeClr val="bg2"/>
                </a:solidFill>
              </a:rPr>
              <a:t>03 • Logo minimum size</a:t>
            </a:r>
          </a:p>
        </p:txBody>
      </p:sp>
      <p:sp>
        <p:nvSpPr>
          <p:cNvPr id="131" name="We want people to see our  logo clearly across all our communications. To make sure it's visible to everyone, we have a minimum size for print and digital formats.…"/>
          <p:cNvSpPr/>
          <p:nvPr/>
        </p:nvSpPr>
        <p:spPr>
          <a:xfrm>
            <a:off x="1268663" y="3397270"/>
            <a:ext cx="6616701" cy="79375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We want people to see our </a:t>
            </a:r>
            <a:br>
              <a:rPr dirty="0">
                <a:solidFill>
                  <a:schemeClr val="bg2"/>
                </a:solidFill>
              </a:rPr>
            </a:br>
            <a:r>
              <a:rPr dirty="0">
                <a:solidFill>
                  <a:schemeClr val="bg2"/>
                </a:solidFill>
              </a:rPr>
              <a:t>logo clearly across all our communications. To make sure it's visible to everyone, we have a minimum size for print and digital formats. </a:t>
            </a:r>
          </a:p>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There will be occasional exceptions, such as merchandise and stationery, but please stick to the minimum sizes wherever possible. </a:t>
            </a:r>
          </a:p>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endParaRPr dirty="0">
              <a:solidFill>
                <a:schemeClr val="bg2"/>
              </a:solidFill>
            </a:endParaRPr>
          </a:p>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Digital: </a:t>
            </a:r>
          </a:p>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Minimum width 70 px. </a:t>
            </a:r>
          </a:p>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endParaRPr dirty="0">
              <a:solidFill>
                <a:schemeClr val="bg2"/>
              </a:solidFill>
            </a:endParaRPr>
          </a:p>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Print: </a:t>
            </a:r>
          </a:p>
          <a:p>
            <a:pPr algn="l" defTabSz="952500">
              <a:buClr>
                <a:srgbClr val="E9F6FA"/>
              </a:buClr>
              <a:buFont typeface="Helvetica Neue"/>
              <a:defRPr sz="3000">
                <a:solidFill>
                  <a:srgbClr val="E1E1E3"/>
                </a:solidFill>
                <a:uFill>
                  <a:solidFill>
                    <a:srgbClr val="E1E1E3"/>
                  </a:solidFill>
                </a:uFill>
                <a:latin typeface="Ubuntu"/>
                <a:ea typeface="Ubuntu"/>
                <a:cs typeface="Ubuntu"/>
                <a:sym typeface="Ubuntu"/>
              </a:defRPr>
            </a:pPr>
            <a:r>
              <a:rPr dirty="0">
                <a:solidFill>
                  <a:schemeClr val="bg2"/>
                </a:solidFill>
              </a:rPr>
              <a:t>Minimum width 15 mm. </a:t>
            </a:r>
          </a:p>
        </p:txBody>
      </p:sp>
      <p:sp>
        <p:nvSpPr>
          <p:cNvPr id="132" name="Triangle"/>
          <p:cNvSpPr/>
          <p:nvPr/>
        </p:nvSpPr>
        <p:spPr>
          <a:xfrm rot="16200000">
            <a:off x="13885718" y="9099549"/>
            <a:ext cx="457201" cy="2333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133" name="Triangle"/>
          <p:cNvSpPr/>
          <p:nvPr/>
        </p:nvSpPr>
        <p:spPr>
          <a:xfrm rot="5400000">
            <a:off x="18342264" y="9094772"/>
            <a:ext cx="457201" cy="233380"/>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lose/>
              </a:path>
            </a:pathLst>
          </a:custGeom>
          <a:solidFill>
            <a:schemeClr val="accent3"/>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dirty="0">
              <a:latin typeface="Ubuntu" panose="020B0504030602030204" pitchFamily="34" charset="0"/>
            </a:endParaRPr>
          </a:p>
        </p:txBody>
      </p:sp>
      <p:sp>
        <p:nvSpPr>
          <p:cNvPr id="134" name="Line"/>
          <p:cNvSpPr/>
          <p:nvPr/>
        </p:nvSpPr>
        <p:spPr>
          <a:xfrm flipV="1">
            <a:off x="14009443" y="3615528"/>
            <a:ext cx="0" cy="6103944"/>
          </a:xfrm>
          <a:prstGeom prst="line">
            <a:avLst/>
          </a:prstGeom>
          <a:ln w="254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135" name="Line"/>
          <p:cNvSpPr/>
          <p:nvPr/>
        </p:nvSpPr>
        <p:spPr>
          <a:xfrm flipV="1">
            <a:off x="18657643" y="3615528"/>
            <a:ext cx="0" cy="6103944"/>
          </a:xfrm>
          <a:prstGeom prst="line">
            <a:avLst/>
          </a:prstGeom>
          <a:ln w="254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136" name="Line"/>
          <p:cNvSpPr/>
          <p:nvPr/>
        </p:nvSpPr>
        <p:spPr>
          <a:xfrm>
            <a:off x="14028719" y="9207501"/>
            <a:ext cx="4608050" cy="0"/>
          </a:xfrm>
          <a:prstGeom prst="line">
            <a:avLst/>
          </a:prstGeom>
          <a:ln w="25400">
            <a:solidFill>
              <a:schemeClr val="accent3"/>
            </a:solidFill>
            <a:miter lim="400000"/>
          </a:ln>
        </p:spPr>
        <p:txBody>
          <a:bodyPr lIns="50800" tIns="50800" rIns="50800" bIns="50800" anchor="ctr"/>
          <a:lstStyle/>
          <a:p>
            <a:pPr algn="l" defTabSz="457200">
              <a:defRPr sz="1200">
                <a:latin typeface="Helvetica"/>
                <a:ea typeface="Helvetica"/>
                <a:cs typeface="Helvetica"/>
                <a:sym typeface="Helvetica"/>
              </a:defRPr>
            </a:pPr>
            <a:endParaRPr dirty="0">
              <a:latin typeface="Ubuntu" panose="020B0504030602030204" pitchFamily="34" charset="0"/>
            </a:endParaRPr>
          </a:p>
        </p:txBody>
      </p:sp>
      <p:sp>
        <p:nvSpPr>
          <p:cNvPr id="137" name="70px / 15mm…"/>
          <p:cNvSpPr/>
          <p:nvPr/>
        </p:nvSpPr>
        <p:spPr>
          <a:xfrm>
            <a:off x="14121063" y="10007620"/>
            <a:ext cx="4457701" cy="1130301"/>
          </a:xfrm>
          <a:prstGeom prst="rect">
            <a:avLst/>
          </a:prstGeom>
          <a:ln w="12700"/>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lstStyle/>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70px / 15mm</a:t>
            </a:r>
          </a:p>
          <a:p>
            <a:pPr defTabSz="952500">
              <a:buClr>
                <a:srgbClr val="E9F6FA"/>
              </a:buClr>
              <a:buFont typeface="Helvetica Neue"/>
              <a:defRPr sz="3000">
                <a:solidFill>
                  <a:srgbClr val="515151"/>
                </a:solidFill>
                <a:uFill>
                  <a:solidFill>
                    <a:srgbClr val="515151"/>
                  </a:solidFill>
                </a:uFill>
                <a:latin typeface="Ubuntu"/>
                <a:ea typeface="Ubuntu"/>
                <a:cs typeface="Ubuntu"/>
                <a:sym typeface="Ubuntu"/>
              </a:defRPr>
            </a:pPr>
            <a:r>
              <a:rPr dirty="0">
                <a:solidFill>
                  <a:schemeClr val="tx1"/>
                </a:solidFill>
              </a:rPr>
              <a:t>Minimum Size</a:t>
            </a:r>
          </a:p>
        </p:txBody>
      </p:sp>
      <p:sp>
        <p:nvSpPr>
          <p:cNvPr id="14" name="Oval">
            <a:extLst>
              <a:ext uri="{FF2B5EF4-FFF2-40B4-BE49-F238E27FC236}">
                <a16:creationId xmlns:a16="http://schemas.microsoft.com/office/drawing/2014/main" id="{397AE38E-0DED-9A4D-A263-CAE67A5FDA84}"/>
              </a:ext>
            </a:extLst>
          </p:cNvPr>
          <p:cNvSpPr/>
          <p:nvPr/>
        </p:nvSpPr>
        <p:spPr>
          <a:xfrm>
            <a:off x="14039192" y="3976644"/>
            <a:ext cx="4597576" cy="4606157"/>
          </a:xfrm>
          <a:prstGeom prst="ellipse">
            <a:avLst/>
          </a:prstGeom>
          <a:solidFill>
            <a:schemeClr val="accent5"/>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dirty="0">
              <a:latin typeface="Ubuntu" panose="020B0504030602030204" pitchFamily="34" charset="0"/>
            </a:endParaRPr>
          </a:p>
        </p:txBody>
      </p:sp>
      <p:sp>
        <p:nvSpPr>
          <p:cNvPr id="15" name="Brand">
            <a:extLst>
              <a:ext uri="{FF2B5EF4-FFF2-40B4-BE49-F238E27FC236}">
                <a16:creationId xmlns:a16="http://schemas.microsoft.com/office/drawing/2014/main" id="{8C9C4225-CA8E-4041-9F88-2849610ED1F4}"/>
              </a:ext>
            </a:extLst>
          </p:cNvPr>
          <p:cNvSpPr/>
          <p:nvPr/>
        </p:nvSpPr>
        <p:spPr>
          <a:xfrm rot="20423813">
            <a:off x="14514087" y="6143285"/>
            <a:ext cx="4439357" cy="116498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7000">
                <a:solidFill>
                  <a:srgbClr val="FFFFFF"/>
                </a:solidFill>
                <a:latin typeface="Aguafina Script"/>
                <a:ea typeface="Aguafina Script"/>
                <a:cs typeface="Aguafina Script"/>
                <a:sym typeface="Aguafina Script"/>
              </a:defRPr>
            </a:lvl1pPr>
          </a:lstStyle>
          <a:p>
            <a:pPr>
              <a:lnSpc>
                <a:spcPct val="100000"/>
              </a:lnSpc>
            </a:pPr>
            <a:r>
              <a:rPr dirty="0"/>
              <a:t>Brand</a:t>
            </a:r>
          </a:p>
        </p:txBody>
      </p:sp>
      <p:sp>
        <p:nvSpPr>
          <p:cNvPr id="16" name="Your">
            <a:extLst>
              <a:ext uri="{FF2B5EF4-FFF2-40B4-BE49-F238E27FC236}">
                <a16:creationId xmlns:a16="http://schemas.microsoft.com/office/drawing/2014/main" id="{4382BA64-868A-CF4A-945D-0BA204A1444B}"/>
              </a:ext>
            </a:extLst>
          </p:cNvPr>
          <p:cNvSpPr/>
          <p:nvPr/>
        </p:nvSpPr>
        <p:spPr>
          <a:xfrm rot="20423813">
            <a:off x="16096233" y="4914660"/>
            <a:ext cx="1985704" cy="83213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algn="l" defTabSz="1155700">
              <a:lnSpc>
                <a:spcPct val="80000"/>
              </a:lnSpc>
              <a:defRPr sz="11000">
                <a:solidFill>
                  <a:srgbClr val="FFFFFF"/>
                </a:solidFill>
                <a:latin typeface="Aguafina Script"/>
                <a:ea typeface="Aguafina Script"/>
                <a:cs typeface="Aguafina Script"/>
                <a:sym typeface="Aguafina Script"/>
              </a:defRPr>
            </a:lvl1pPr>
          </a:lstStyle>
          <a:p>
            <a:pPr>
              <a:lnSpc>
                <a:spcPct val="100000"/>
              </a:lnSpc>
            </a:pPr>
            <a:r>
              <a:rPr dirty="0"/>
              <a:t>Your</a:t>
            </a:r>
          </a:p>
        </p:txBody>
      </p:sp>
    </p:spTree>
  </p:cSld>
  <p:clrMapOvr>
    <a:masterClrMapping/>
  </p:clrMapOvr>
  <p:transition spd="med">
    <p:push dir="u"/>
  </p:transition>
</p:sld>
</file>

<file path=ppt/theme/_rels/theme2.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Custom Design">
  <a:themeElements>
    <a:clrScheme name="Custom 139">
      <a:dk1>
        <a:srgbClr val="515151"/>
      </a:dk1>
      <a:lt1>
        <a:srgbClr val="FFFFFF"/>
      </a:lt1>
      <a:dk2>
        <a:srgbClr val="515151"/>
      </a:dk2>
      <a:lt2>
        <a:srgbClr val="E1E1E3"/>
      </a:lt2>
      <a:accent1>
        <a:srgbClr val="FEFFFF"/>
      </a:accent1>
      <a:accent2>
        <a:srgbClr val="F4F4F4"/>
      </a:accent2>
      <a:accent3>
        <a:srgbClr val="C4C2C2"/>
      </a:accent3>
      <a:accent4>
        <a:srgbClr val="A19F9F"/>
      </a:accent4>
      <a:accent5>
        <a:srgbClr val="E33A00"/>
      </a:accent5>
      <a:accent6>
        <a:srgbClr val="515151"/>
      </a:accent6>
      <a:hlink>
        <a:srgbClr val="C4C2C2"/>
      </a:hlink>
      <a:folHlink>
        <a:srgbClr val="A19F9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ew_Template8">
  <a:themeElements>
    <a:clrScheme name="New_Template8">
      <a:dk1>
        <a:srgbClr val="000000"/>
      </a:dk1>
      <a:lt1>
        <a:srgbClr val="FFFFFF"/>
      </a:lt1>
      <a:dk2>
        <a:srgbClr val="5B5854"/>
      </a:dk2>
      <a:lt2>
        <a:srgbClr val="C9C3BA"/>
      </a:lt2>
      <a:accent1>
        <a:srgbClr val="708CA5"/>
      </a:accent1>
      <a:accent2>
        <a:srgbClr val="80A7A7"/>
      </a:accent2>
      <a:accent3>
        <a:srgbClr val="98A66D"/>
      </a:accent3>
      <a:accent4>
        <a:srgbClr val="CF9E5B"/>
      </a:accent4>
      <a:accent5>
        <a:srgbClr val="C87C6D"/>
      </a:accent5>
      <a:accent6>
        <a:srgbClr val="837B9A"/>
      </a:accent6>
      <a:hlink>
        <a:srgbClr val="0000FF"/>
      </a:hlink>
      <a:folHlink>
        <a:srgbClr val="FF00FF"/>
      </a:folHlink>
    </a:clrScheme>
    <a:fontScheme name="New_Template8">
      <a:majorFont>
        <a:latin typeface="Futura"/>
        <a:ea typeface="Futura"/>
        <a:cs typeface="Futura"/>
      </a:majorFont>
      <a:minorFont>
        <a:latin typeface="Futura"/>
        <a:ea typeface="Futura"/>
        <a:cs typeface="Futura"/>
      </a:minorFont>
    </a:fontScheme>
    <a:fmtScheme name="New_Template8">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5">
              <a:alpha val="75000"/>
            </a:schemeClr>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t">
        <a:spAutoFit/>
      </a:bodyPr>
      <a:lstStyle>
        <a:defPPr marL="0" marR="0" indent="0" algn="ctr" defTabSz="825500" rtl="0" fontAlgn="auto" latinLnBrk="0" hangingPunct="0">
          <a:lnSpc>
            <a:spcPct val="100000"/>
          </a:lnSpc>
          <a:spcBef>
            <a:spcPts val="0"/>
          </a:spcBef>
          <a:spcAft>
            <a:spcPts val="0"/>
          </a:spcAft>
          <a:buClrTx/>
          <a:buSzTx/>
          <a:buFontTx/>
          <a:buNone/>
          <a:tabLst/>
          <a:defRPr kumimoji="0" sz="5600" b="0"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103</TotalTime>
  <Words>1237</Words>
  <Application>Microsoft Macintosh PowerPoint</Application>
  <PresentationFormat>Custom</PresentationFormat>
  <Paragraphs>201</Paragraphs>
  <Slides>32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Aguafina Script</vt:lpstr>
      <vt:lpstr>Arial</vt:lpstr>
      <vt:lpstr>Helvetica Neue</vt:lpstr>
      <vt:lpstr>Ubuntu</vt:lpstr>
      <vt:lpstr>Ubuntu Light</vt:lpstr>
      <vt:lpstr>Ubuntu Medium</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64</cp:revision>
  <dcterms:modified xsi:type="dcterms:W3CDTF">2019-09-02T18:00:21Z</dcterms:modified>
</cp:coreProperties>
</file>