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Lst>
  <p:sldSz cy="13716000" cx="24384000"/>
  <p:notesSz cx="6858000" cy="9144000"/>
  <p:embeddedFontLst>
    <p:embeddedFont>
      <p:font typeface="Ubuntu"/>
      <p:regular r:id="rId38"/>
      <p:bold r:id="rId39"/>
      <p:italic r:id="rId40"/>
      <p:boldItalic r:id="rId41"/>
    </p:embeddedFont>
    <p:embeddedFont>
      <p:font typeface="Ubuntu Light"/>
      <p:regular r:id="rId42"/>
      <p:bold r:id="rId43"/>
      <p:italic r:id="rId44"/>
      <p:boldItalic r:id="rId45"/>
    </p:embeddedFont>
    <p:embeddedFont>
      <p:font typeface="Merriweather Sans"/>
      <p:regular r:id="rId46"/>
      <p:bold r:id="rId47"/>
      <p:italic r:id="rId48"/>
      <p:boldItalic r:id="rId49"/>
    </p:embeddedFont>
    <p:embeddedFont>
      <p:font typeface="Ubuntu Medium"/>
      <p:regular r:id="rId50"/>
      <p:bold r:id="rId51"/>
      <p:italic r:id="rId52"/>
      <p:boldItalic r:id="rId53"/>
    </p:embeddedFont>
    <p:embeddedFont>
      <p:font typeface="Helvetica Neue"/>
      <p:regular r:id="rId54"/>
      <p:bold r:id="rId55"/>
      <p:italic r:id="rId56"/>
      <p:boldItalic r:id="rId57"/>
    </p:embeddedFont>
    <p:embeddedFont>
      <p:font typeface="Aguafina Script"/>
      <p:regular r:id="rId5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1F0781F-84F0-4091-9623-1106FA96F9E6}">
  <a:tblStyle styleId="{41F0781F-84F0-4091-9623-1106FA96F9E6}" styleName="Table_0">
    <a:wholeTbl>
      <a:tcTxStyle b="off" i="off">
        <a:font>
          <a:latin typeface="Avenir Next Medium"/>
          <a:ea typeface="Avenir Next Medium"/>
          <a:cs typeface="Avenir Next Medium"/>
        </a:font>
        <a:srgbClr val="5B5854"/>
      </a:tcTxStyle>
      <a:tcStyle>
        <a:tcBdr>
          <a:left>
            <a:ln cap="flat" cmpd="sng" w="25400">
              <a:solidFill>
                <a:srgbClr val="5B5854"/>
              </a:solidFill>
              <a:prstDash val="dashDot"/>
              <a:round/>
              <a:headEnd len="sm" w="sm" type="none"/>
              <a:tailEnd len="sm" w="sm" type="none"/>
            </a:ln>
          </a:left>
          <a:right>
            <a:ln cap="flat" cmpd="sng" w="25400">
              <a:solidFill>
                <a:srgbClr val="5B5854"/>
              </a:solidFill>
              <a:prstDash val="dashDot"/>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25400">
              <a:solidFill>
                <a:srgbClr val="5B5854"/>
              </a:solidFill>
              <a:prstDash val="dashDot"/>
              <a:round/>
              <a:headEnd len="sm" w="sm" type="none"/>
              <a:tailEnd len="sm" w="sm" type="none"/>
            </a:ln>
          </a:insideV>
        </a:tcBdr>
        <a:fill>
          <a:solidFill>
            <a:srgbClr val="FFFFFF">
              <a:alpha val="0"/>
            </a:srgbClr>
          </a:solidFill>
        </a:fill>
      </a:tcStyle>
    </a:wholeTbl>
    <a:band1H>
      <a:tcTxStyle/>
    </a:band1H>
    <a:band2H>
      <a:tcTxStyle b="off" i="off"/>
      <a:tcStyle>
        <a:fill>
          <a:solidFill>
            <a:srgbClr val="FFFFFF">
              <a:alpha val="16862"/>
            </a:srgbClr>
          </a:solidFill>
        </a:fill>
      </a:tcStyle>
    </a:band2H>
    <a:band1V>
      <a:tcTxStyle/>
    </a:band1V>
    <a:band2V>
      <a:tcTxStyle/>
    </a:band2V>
    <a:lastCol>
      <a:tcTxStyle/>
    </a:lastCol>
    <a:firstCol>
      <a:tcTxStyle b="on" i="off">
        <a:font>
          <a:latin typeface="Avenir Next Demi Bold"/>
          <a:ea typeface="Avenir Next Demi Bold"/>
          <a:cs typeface="Avenir Next Demi Bold"/>
        </a:font>
        <a:srgbClr val="5B5854"/>
      </a:tcTxStyle>
      <a:tcStyle>
        <a:tcBdr>
          <a:left>
            <a:ln cap="flat" cmpd="sng" w="9525">
              <a:solidFill>
                <a:srgbClr val="000000">
                  <a:alpha val="0"/>
                </a:srgbClr>
              </a:solidFill>
              <a:prstDash val="solid"/>
              <a:round/>
              <a:headEnd len="sm" w="sm" type="none"/>
              <a:tailEnd len="sm" w="sm" type="none"/>
            </a:ln>
          </a:left>
          <a:right>
            <a:ln cap="flat" cmpd="sng" w="38100">
              <a:solidFill>
                <a:srgbClr val="5B5854"/>
              </a:solidFill>
              <a:prstDash val="solid"/>
              <a:round/>
              <a:headEnd len="sm" w="sm" type="none"/>
              <a:tailEnd len="sm" w="sm" type="none"/>
            </a:ln>
          </a:right>
          <a:top>
            <a:ln cap="flat" cmpd="sng" w="12700">
              <a:solidFill>
                <a:srgbClr val="5B5854"/>
              </a:solidFill>
              <a:prstDash val="solid"/>
              <a:round/>
              <a:headEnd len="sm" w="sm" type="none"/>
              <a:tailEnd len="sm" w="sm" type="none"/>
            </a:ln>
          </a:top>
          <a:bottom>
            <a:ln cap="flat" cmpd="sng" w="127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809E35">
              <a:alpha val="9803"/>
            </a:srgbClr>
          </a:solidFill>
        </a:fill>
      </a:tcStyle>
    </a:firstCol>
    <a:la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38100">
              <a:solidFill>
                <a:srgbClr val="5B5854"/>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venir Next Demi Bold"/>
          <a:ea typeface="Avenir Next Demi Bold"/>
          <a:cs typeface="Avenir Next Demi Bold"/>
        </a:font>
        <a:srgbClr val="5B5854"/>
      </a:tcTxStyle>
      <a:tcStyle>
        <a:tcBdr>
          <a:left>
            <a:ln cap="flat" cmpd="sng" w="12700">
              <a:solidFill>
                <a:srgbClr val="5B5854"/>
              </a:solidFill>
              <a:prstDash val="solid"/>
              <a:round/>
              <a:headEnd len="sm" w="sm" type="none"/>
              <a:tailEnd len="sm" w="sm" type="none"/>
            </a:ln>
          </a:left>
          <a:right>
            <a:ln cap="flat" cmpd="sng" w="12700">
              <a:solidFill>
                <a:srgbClr val="5B5854"/>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38100">
              <a:solidFill>
                <a:srgbClr val="5B5854"/>
              </a:solidFill>
              <a:prstDash val="solid"/>
              <a:round/>
              <a:headEnd len="sm" w="sm" type="none"/>
              <a:tailEnd len="sm" w="sm" type="none"/>
            </a:ln>
          </a:bottom>
          <a:insideH>
            <a:ln cap="flat" cmpd="sng" w="12700">
              <a:solidFill>
                <a:srgbClr val="5B5854"/>
              </a:solidFill>
              <a:prstDash val="solid"/>
              <a:round/>
              <a:headEnd len="sm" w="sm" type="none"/>
              <a:tailEnd len="sm" w="sm" type="none"/>
            </a:ln>
          </a:insideH>
          <a:insideV>
            <a:ln cap="flat" cmpd="sng" w="12700">
              <a:solidFill>
                <a:srgbClr val="5B5854"/>
              </a:solidFill>
              <a:prstDash val="solid"/>
              <a:round/>
              <a:headEnd len="sm" w="sm" type="none"/>
              <a:tailEnd len="sm" w="sm" type="none"/>
            </a:ln>
          </a:insideV>
        </a:tcBdr>
        <a:fill>
          <a:solidFill>
            <a:srgbClr val="619E5C">
              <a:alpha val="14901"/>
            </a:srgbClr>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Ubuntu-italic.fntdata"/><Relationship Id="rId42" Type="http://schemas.openxmlformats.org/officeDocument/2006/relationships/font" Target="fonts/UbuntuLight-regular.fntdata"/><Relationship Id="rId41" Type="http://schemas.openxmlformats.org/officeDocument/2006/relationships/font" Target="fonts/Ubuntu-boldItalic.fntdata"/><Relationship Id="rId44" Type="http://schemas.openxmlformats.org/officeDocument/2006/relationships/font" Target="fonts/UbuntuLight-italic.fntdata"/><Relationship Id="rId43" Type="http://schemas.openxmlformats.org/officeDocument/2006/relationships/font" Target="fonts/UbuntuLight-bold.fntdata"/><Relationship Id="rId46" Type="http://schemas.openxmlformats.org/officeDocument/2006/relationships/font" Target="fonts/MerriweatherSans-regular.fntdata"/><Relationship Id="rId45" Type="http://schemas.openxmlformats.org/officeDocument/2006/relationships/font" Target="fonts/UbuntuLight-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MerriweatherSans-italic.fntdata"/><Relationship Id="rId47" Type="http://schemas.openxmlformats.org/officeDocument/2006/relationships/font" Target="fonts/MerriweatherSans-bold.fntdata"/><Relationship Id="rId49" Type="http://schemas.openxmlformats.org/officeDocument/2006/relationships/font" Target="fonts/Merriweather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font" Target="fonts/Ubuntu-bold.fntdata"/><Relationship Id="rId38" Type="http://schemas.openxmlformats.org/officeDocument/2006/relationships/font" Target="fonts/Ubuntu-regular.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UbuntuMedium-bold.fntdata"/><Relationship Id="rId50" Type="http://schemas.openxmlformats.org/officeDocument/2006/relationships/font" Target="fonts/UbuntuMedium-regular.fntdata"/><Relationship Id="rId53" Type="http://schemas.openxmlformats.org/officeDocument/2006/relationships/font" Target="fonts/UbuntuMedium-boldItalic.fntdata"/><Relationship Id="rId52" Type="http://schemas.openxmlformats.org/officeDocument/2006/relationships/font" Target="fonts/UbuntuMedium-italic.fntdata"/><Relationship Id="rId11" Type="http://schemas.openxmlformats.org/officeDocument/2006/relationships/slide" Target="slides/slide6.xml"/><Relationship Id="rId55" Type="http://schemas.openxmlformats.org/officeDocument/2006/relationships/font" Target="fonts/HelveticaNeue-bold.fntdata"/><Relationship Id="rId10" Type="http://schemas.openxmlformats.org/officeDocument/2006/relationships/slide" Target="slides/slide5.xml"/><Relationship Id="rId54" Type="http://schemas.openxmlformats.org/officeDocument/2006/relationships/font" Target="fonts/HelveticaNeue-regular.fntdata"/><Relationship Id="rId13" Type="http://schemas.openxmlformats.org/officeDocument/2006/relationships/slide" Target="slides/slide8.xml"/><Relationship Id="rId57" Type="http://schemas.openxmlformats.org/officeDocument/2006/relationships/font" Target="fonts/HelveticaNeue-boldItalic.fntdata"/><Relationship Id="rId12" Type="http://schemas.openxmlformats.org/officeDocument/2006/relationships/slide" Target="slides/slide7.xml"/><Relationship Id="rId56" Type="http://schemas.openxmlformats.org/officeDocument/2006/relationships/font" Target="fonts/HelveticaNeue-italic.fntdata"/><Relationship Id="rId15" Type="http://schemas.openxmlformats.org/officeDocument/2006/relationships/slide" Target="slides/slide10.xml"/><Relationship Id="rId14" Type="http://schemas.openxmlformats.org/officeDocument/2006/relationships/slide" Target="slides/slide9.xml"/><Relationship Id="rId58" Type="http://schemas.openxmlformats.org/officeDocument/2006/relationships/font" Target="fonts/AguafinaScript-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2200" u="none" cap="none" strike="noStrike">
                <a:latin typeface="Ubuntu"/>
                <a:ea typeface="Ubuntu"/>
                <a:cs typeface="Ubuntu"/>
                <a:sym typeface="Ubuntu"/>
              </a:defRPr>
            </a:lvl1pPr>
            <a:lvl2pPr indent="-228600" lvl="1" marL="914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2pPr>
            <a:lvl3pPr indent="-228600" lvl="2" marL="1371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3pPr>
            <a:lvl4pPr indent="-228600" lvl="3" marL="1828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4pPr>
            <a:lvl5pPr indent="-228600" lvl="4" marL="22860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5pPr>
            <a:lvl6pPr indent="-228600" lvl="5" marL="27432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6pPr>
            <a:lvl7pPr indent="-228600" lvl="6" marL="32004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7pPr>
            <a:lvl8pPr indent="-228600" lvl="7" marL="36576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8pPr>
            <a:lvl9pPr indent="-228600" lvl="8" marL="4114800" marR="0" rtl="0" algn="l">
              <a:spcBef>
                <a:spcPts val="0"/>
              </a:spcBef>
              <a:spcAft>
                <a:spcPts val="0"/>
              </a:spcAft>
              <a:buSzPts val="1400"/>
              <a:buNone/>
              <a:defRPr b="0" i="0" sz="2200" u="none" cap="none" strike="noStrike">
                <a:latin typeface="Merriweather Sans"/>
                <a:ea typeface="Merriweather Sans"/>
                <a:cs typeface="Merriweather Sans"/>
                <a:sym typeface="Merriweather Sans"/>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 name="Shape 10"/>
        <p:cNvGrpSpPr/>
        <p:nvPr/>
      </p:nvGrpSpPr>
      <p:grpSpPr>
        <a:xfrm>
          <a:off x="0" y="0"/>
          <a:ext cx="0" cy="0"/>
          <a:chOff x="0" y="0"/>
          <a:chExt cx="0" cy="0"/>
        </a:xfrm>
      </p:grpSpPr>
      <p:sp>
        <p:nvSpPr>
          <p:cNvPr id="11" name="Google Shape;11;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 name="Google Shape;12;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8" name="Google Shape;218;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3" name="Google Shape;24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0" name="Google Shape;250;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5" name="Google Shape;265;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6" name="Google Shape;286;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4" name="Google Shape;304;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1" name="Google Shape;311;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 name="Google Shape;21;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5" name="Google Shape;465;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5" name="Google Shape;475;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p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5" name="Google Shape;485;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2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2" name="Google Shape;492;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3" name="Google Shape;523;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p2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9" name="Google Shape;559;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1" name="Google Shape;591;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1" name="Google Shape;611;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9" name="Shape 629"/>
        <p:cNvGrpSpPr/>
        <p:nvPr/>
      </p:nvGrpSpPr>
      <p:grpSpPr>
        <a:xfrm>
          <a:off x="0" y="0"/>
          <a:ext cx="0" cy="0"/>
          <a:chOff x="0" y="0"/>
          <a:chExt cx="0" cy="0"/>
        </a:xfrm>
      </p:grpSpPr>
      <p:sp>
        <p:nvSpPr>
          <p:cNvPr id="630" name="Google Shape;630;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1" name="Google Shape;631;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p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8" name="Google Shape;638;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 name="Google Shape;52;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p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4" name="Google Shape;714;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3" name="Shape 753"/>
        <p:cNvGrpSpPr/>
        <p:nvPr/>
      </p:nvGrpSpPr>
      <p:grpSpPr>
        <a:xfrm>
          <a:off x="0" y="0"/>
          <a:ext cx="0" cy="0"/>
          <a:chOff x="0" y="0"/>
          <a:chExt cx="0" cy="0"/>
        </a:xfrm>
      </p:grpSpPr>
      <p:sp>
        <p:nvSpPr>
          <p:cNvPr id="754" name="Google Shape;754;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55" name="Google Shape;755;p3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7" name="Shape 797"/>
        <p:cNvGrpSpPr/>
        <p:nvPr/>
      </p:nvGrpSpPr>
      <p:grpSpPr>
        <a:xfrm>
          <a:off x="0" y="0"/>
          <a:ext cx="0" cy="0"/>
          <a:chOff x="0" y="0"/>
          <a:chExt cx="0" cy="0"/>
        </a:xfrm>
      </p:grpSpPr>
      <p:sp>
        <p:nvSpPr>
          <p:cNvPr id="798" name="Google Shape;798;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9" name="Google Shape;799;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 name="Google Shape;61;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 name="Google Shape;68;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 name="Google Shape;7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8" name="Google Shape;118;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ean Slide" showMasterSp="0" type="title">
  <p:cSld name="TITLE">
    <p:spTree>
      <p:nvGrpSpPr>
        <p:cNvPr id="6" name="Shape 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showMasterSp="0" type="tx">
  <p:cSld name="TITLE_AND_BODY">
    <p:spTree>
      <p:nvGrpSpPr>
        <p:cNvPr id="7" name="Shape 7"/>
        <p:cNvGrpSpPr/>
        <p:nvPr/>
      </p:nvGrpSpPr>
      <p:grpSpPr>
        <a:xfrm>
          <a:off x="0" y="0"/>
          <a:ext cx="0" cy="0"/>
          <a:chOff x="0" y="0"/>
          <a:chExt cx="0" cy="0"/>
        </a:xfrm>
      </p:grpSpPr>
      <p:sp>
        <p:nvSpPr>
          <p:cNvPr id="8" name="Google Shape;8;p3"/>
          <p:cNvSpPr/>
          <p:nvPr/>
        </p:nvSpPr>
        <p:spPr>
          <a:xfrm>
            <a:off x="-12700" y="-12700"/>
            <a:ext cx="8559800" cy="13754100"/>
          </a:xfrm>
          <a:prstGeom prst="rect">
            <a:avLst/>
          </a:prstGeom>
          <a:solidFill>
            <a:schemeClr val="accent6"/>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cxnSp>
        <p:nvCxnSpPr>
          <p:cNvPr id="9" name="Google Shape;9;p3"/>
          <p:cNvCxnSpPr/>
          <p:nvPr/>
        </p:nvCxnSpPr>
        <p:spPr>
          <a:xfrm>
            <a:off x="1350090" y="1892300"/>
            <a:ext cx="21842420" cy="0"/>
          </a:xfrm>
          <a:prstGeom prst="straightConnector1">
            <a:avLst/>
          </a:prstGeom>
          <a:noFill/>
          <a:ln cap="flat" cmpd="sng" w="25400">
            <a:solidFill>
              <a:schemeClr val="accent4"/>
            </a:solidFill>
            <a:prstDash val="solid"/>
            <a:miter lim="400000"/>
            <a:headEnd len="sm" w="sm" type="none"/>
            <a:tailEnd len="sm" w="sm" type="none"/>
          </a:ln>
        </p:spPr>
      </p:cxn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2"/>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 name="Shape 13"/>
        <p:cNvGrpSpPr/>
        <p:nvPr/>
      </p:nvGrpSpPr>
      <p:grpSpPr>
        <a:xfrm>
          <a:off x="0" y="0"/>
          <a:ext cx="0" cy="0"/>
          <a:chOff x="0" y="0"/>
          <a:chExt cx="0" cy="0"/>
        </a:xfrm>
      </p:grpSpPr>
      <p:sp>
        <p:nvSpPr>
          <p:cNvPr id="14" name="Google Shape;14;p4"/>
          <p:cNvSpPr/>
          <p:nvPr/>
        </p:nvSpPr>
        <p:spPr>
          <a:xfrm>
            <a:off x="8864600" y="3327400"/>
            <a:ext cx="6654800" cy="6654800"/>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15" name="Google Shape;15;p4"/>
          <p:cNvSpPr/>
          <p:nvPr/>
        </p:nvSpPr>
        <p:spPr>
          <a:xfrm>
            <a:off x="1217863" y="12380788"/>
            <a:ext cx="21945601" cy="5969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Created by Creative Agency • 35 W Walker Dr, 010101 Chicago, US • contact@email • Phone: +1 312-220-2199</a:t>
            </a:r>
            <a:endParaRPr/>
          </a:p>
        </p:txBody>
      </p:sp>
      <p:sp>
        <p:nvSpPr>
          <p:cNvPr id="16" name="Google Shape;16;p4"/>
          <p:cNvSpPr/>
          <p:nvPr/>
        </p:nvSpPr>
        <p:spPr>
          <a:xfrm rot="-1097230">
            <a:off x="9800215" y="7878316"/>
            <a:ext cx="5740401" cy="553214"/>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2400"/>
              <a:buFont typeface="Helvetica Neue"/>
              <a:buNone/>
            </a:pPr>
            <a:r>
              <a:rPr b="0" i="0" lang="en-US" sz="2400" u="none" cap="none" strike="noStrike">
                <a:solidFill>
                  <a:schemeClr val="dk1"/>
                </a:solidFill>
                <a:latin typeface="Ubuntu"/>
                <a:ea typeface="Ubuntu"/>
                <a:cs typeface="Ubuntu"/>
                <a:sym typeface="Ubuntu"/>
              </a:rPr>
              <a:t>• Created by Creative Agency •</a:t>
            </a:r>
            <a:endParaRPr/>
          </a:p>
        </p:txBody>
      </p:sp>
      <p:sp>
        <p:nvSpPr>
          <p:cNvPr id="17" name="Google Shape;17;p4"/>
          <p:cNvSpPr/>
          <p:nvPr/>
        </p:nvSpPr>
        <p:spPr>
          <a:xfrm rot="-1103866">
            <a:off x="9493810" y="6451353"/>
            <a:ext cx="7670801" cy="813293"/>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accent5"/>
              </a:buClr>
              <a:buSzPts val="14400"/>
              <a:buFont typeface="Aguafina Script"/>
              <a:buNone/>
            </a:pPr>
            <a:r>
              <a:rPr b="0" i="0" lang="en-US" sz="14400" u="none" cap="none" strike="noStrike">
                <a:solidFill>
                  <a:schemeClr val="accent5"/>
                </a:solidFill>
                <a:latin typeface="Aguafina Script"/>
                <a:ea typeface="Aguafina Script"/>
                <a:cs typeface="Aguafina Script"/>
                <a:sym typeface="Aguafina Script"/>
              </a:rPr>
              <a:t>Guidelines</a:t>
            </a:r>
            <a:endParaRPr/>
          </a:p>
        </p:txBody>
      </p:sp>
      <p:sp>
        <p:nvSpPr>
          <p:cNvPr id="18" name="Google Shape;18;p4"/>
          <p:cNvSpPr/>
          <p:nvPr/>
        </p:nvSpPr>
        <p:spPr>
          <a:xfrm rot="-1103866">
            <a:off x="12668630" y="4568917"/>
            <a:ext cx="4724401" cy="622087"/>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accent5"/>
              </a:buClr>
              <a:buSzPts val="9600"/>
              <a:buFont typeface="Aguafina Script"/>
              <a:buNone/>
            </a:pPr>
            <a:r>
              <a:rPr b="0" i="0" lang="en-US" sz="9600" u="none" cap="none" strike="noStrike">
                <a:solidFill>
                  <a:schemeClr val="accent5"/>
                </a:solidFill>
                <a:latin typeface="Aguafina Script"/>
                <a:ea typeface="Aguafina Script"/>
                <a:cs typeface="Aguafina Script"/>
                <a:sym typeface="Aguafina Script"/>
              </a:rPr>
              <a:t>Brand</a:t>
            </a:r>
            <a:endParaRPr/>
          </a:p>
        </p:txBody>
      </p:sp>
    </p:spTree>
  </p:cSld>
  <p:clrMapOvr>
    <a:masterClrMapping/>
  </p:clrMapOvr>
  <p:transition spd="med">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3"/>
          <p:cNvSpPr/>
          <p:nvPr/>
        </p:nvSpPr>
        <p:spPr>
          <a:xfrm>
            <a:off x="18116202" y="9188105"/>
            <a:ext cx="2616202" cy="2616202"/>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36" name="Google Shape;136;p13"/>
          <p:cNvSpPr/>
          <p:nvPr/>
        </p:nvSpPr>
        <p:spPr>
          <a:xfrm>
            <a:off x="18388614" y="10249078"/>
            <a:ext cx="540368" cy="1076948"/>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515151"/>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37" name="Google Shape;137;p13"/>
          <p:cNvSpPr/>
          <p:nvPr/>
        </p:nvSpPr>
        <p:spPr>
          <a:xfrm>
            <a:off x="18919102" y="10464142"/>
            <a:ext cx="367673" cy="677791"/>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515151"/>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38" name="Google Shape;138;p13"/>
          <p:cNvSpPr/>
          <p:nvPr/>
        </p:nvSpPr>
        <p:spPr>
          <a:xfrm>
            <a:off x="19263202" y="10363779"/>
            <a:ext cx="458600" cy="642000"/>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515151"/>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39" name="Google Shape;139;p13"/>
          <p:cNvSpPr/>
          <p:nvPr/>
        </p:nvSpPr>
        <p:spPr>
          <a:xfrm>
            <a:off x="19650313" y="10234742"/>
            <a:ext cx="488713" cy="660429"/>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515151"/>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40" name="Google Shape;140;p13"/>
          <p:cNvSpPr/>
          <p:nvPr/>
        </p:nvSpPr>
        <p:spPr>
          <a:xfrm>
            <a:off x="20087606" y="9460517"/>
            <a:ext cx="497396" cy="1283496"/>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1"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3"/>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89"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2"/>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515151"/>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41" name="Google Shape;141;p13"/>
          <p:cNvSpPr/>
          <p:nvPr/>
        </p:nvSpPr>
        <p:spPr>
          <a:xfrm>
            <a:off x="19485431" y="9632566"/>
            <a:ext cx="325932" cy="677642"/>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515151"/>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42" name="Google Shape;142;p13"/>
          <p:cNvSpPr/>
          <p:nvPr/>
        </p:nvSpPr>
        <p:spPr>
          <a:xfrm>
            <a:off x="19643145" y="9876305"/>
            <a:ext cx="233474" cy="361407"/>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515151"/>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43" name="Google Shape;143;p13"/>
          <p:cNvSpPr/>
          <p:nvPr/>
        </p:nvSpPr>
        <p:spPr>
          <a:xfrm>
            <a:off x="19858206" y="9790278"/>
            <a:ext cx="271872" cy="386173"/>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515151"/>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44" name="Google Shape;144;p13"/>
          <p:cNvSpPr/>
          <p:nvPr/>
        </p:nvSpPr>
        <p:spPr>
          <a:xfrm>
            <a:off x="20087606" y="9718591"/>
            <a:ext cx="214116" cy="394714"/>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515151"/>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45" name="Google Shape;145;p13"/>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03 • INCORRECT LOGO USAGE</a:t>
            </a:r>
            <a:endParaRPr/>
          </a:p>
        </p:txBody>
      </p:sp>
      <p:sp>
        <p:nvSpPr>
          <p:cNvPr id="146" name="Google Shape;146;p13"/>
          <p:cNvSpPr/>
          <p:nvPr/>
        </p:nvSpPr>
        <p:spPr>
          <a:xfrm>
            <a:off x="1306763" y="5340370"/>
            <a:ext cx="55245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Our logo is central to our brand, so please take care when you use it. Here you'll find some things to avoid.</a:t>
            </a:r>
            <a:endParaRPr/>
          </a:p>
        </p:txBody>
      </p:sp>
      <p:sp>
        <p:nvSpPr>
          <p:cNvPr id="147" name="Google Shape;147;p13"/>
          <p:cNvSpPr/>
          <p:nvPr/>
        </p:nvSpPr>
        <p:spPr>
          <a:xfrm>
            <a:off x="11804302" y="3917605"/>
            <a:ext cx="1701802" cy="2641602"/>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48" name="Google Shape;148;p13"/>
          <p:cNvSpPr/>
          <p:nvPr/>
        </p:nvSpPr>
        <p:spPr>
          <a:xfrm>
            <a:off x="11981502" y="4988879"/>
            <a:ext cx="351502" cy="1087404"/>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799"/>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49" name="Google Shape;149;p13"/>
          <p:cNvSpPr/>
          <p:nvPr/>
        </p:nvSpPr>
        <p:spPr>
          <a:xfrm>
            <a:off x="12326577" y="5206030"/>
            <a:ext cx="239166" cy="684371"/>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8"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50" name="Google Shape;150;p13"/>
          <p:cNvSpPr/>
          <p:nvPr/>
        </p:nvSpPr>
        <p:spPr>
          <a:xfrm>
            <a:off x="12550408" y="5104693"/>
            <a:ext cx="298314" cy="648232"/>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51" name="Google Shape;151;p13"/>
          <p:cNvSpPr/>
          <p:nvPr/>
        </p:nvSpPr>
        <p:spPr>
          <a:xfrm>
            <a:off x="12802219" y="4974403"/>
            <a:ext cx="317901" cy="666841"/>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3"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52" name="Google Shape;152;p13"/>
          <p:cNvSpPr/>
          <p:nvPr/>
        </p:nvSpPr>
        <p:spPr>
          <a:xfrm>
            <a:off x="13086673" y="4192661"/>
            <a:ext cx="323549" cy="1295957"/>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6"/>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1" y="15752"/>
                  <a:pt x="18021" y="14790"/>
                  <a:pt x="19388" y="13547"/>
                </a:cubicBezTo>
                <a:cubicBezTo>
                  <a:pt x="19452" y="13498"/>
                  <a:pt x="19515" y="13470"/>
                  <a:pt x="19578" y="13462"/>
                </a:cubicBezTo>
                <a:cubicBezTo>
                  <a:pt x="19640" y="13454"/>
                  <a:pt x="19692" y="13475"/>
                  <a:pt x="19733" y="13524"/>
                </a:cubicBezTo>
                <a:cubicBezTo>
                  <a:pt x="19924" y="13757"/>
                  <a:pt x="19875" y="14014"/>
                  <a:pt x="19586"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53" name="Google Shape;153;p13"/>
          <p:cNvSpPr/>
          <p:nvPr/>
        </p:nvSpPr>
        <p:spPr>
          <a:xfrm>
            <a:off x="12694966" y="4366381"/>
            <a:ext cx="212014" cy="684221"/>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54" name="Google Shape;154;p13"/>
          <p:cNvSpPr/>
          <p:nvPr/>
        </p:nvSpPr>
        <p:spPr>
          <a:xfrm>
            <a:off x="12797556" y="4612486"/>
            <a:ext cx="151872" cy="364916"/>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2"/>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3"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55" name="Google Shape;155;p13"/>
          <p:cNvSpPr/>
          <p:nvPr/>
        </p:nvSpPr>
        <p:spPr>
          <a:xfrm>
            <a:off x="12937451" y="4525624"/>
            <a:ext cx="176849" cy="389923"/>
          </a:xfrm>
          <a:custGeom>
            <a:rect b="b" l="l" r="r" t="t"/>
            <a:pathLst>
              <a:path extrusionOk="0" h="21484" w="21463">
                <a:moveTo>
                  <a:pt x="10560" y="12151"/>
                </a:moveTo>
                <a:lnTo>
                  <a:pt x="11264" y="9911"/>
                </a:lnTo>
                <a:cubicBezTo>
                  <a:pt x="11232" y="9839"/>
                  <a:pt x="11182" y="9812"/>
                  <a:pt x="11114" y="9827"/>
                </a:cubicBezTo>
                <a:cubicBezTo>
                  <a:pt x="11047" y="9842"/>
                  <a:pt x="10980"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5"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56" name="Google Shape;156;p13"/>
          <p:cNvSpPr/>
          <p:nvPr/>
        </p:nvSpPr>
        <p:spPr>
          <a:xfrm>
            <a:off x="13086673" y="4453241"/>
            <a:ext cx="139279" cy="398546"/>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57" name="Google Shape;157;p13"/>
          <p:cNvSpPr/>
          <p:nvPr/>
        </p:nvSpPr>
        <p:spPr>
          <a:xfrm>
            <a:off x="10425363" y="2235220"/>
            <a:ext cx="4457701" cy="1130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Do not skew or scale the width or height</a:t>
            </a:r>
            <a:endParaRPr/>
          </a:p>
        </p:txBody>
      </p:sp>
      <p:sp>
        <p:nvSpPr>
          <p:cNvPr id="158" name="Google Shape;158;p13"/>
          <p:cNvSpPr/>
          <p:nvPr/>
        </p:nvSpPr>
        <p:spPr>
          <a:xfrm>
            <a:off x="10425363" y="7188220"/>
            <a:ext cx="4457701" cy="1130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Do not rotate the logo </a:t>
            </a:r>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to any degree</a:t>
            </a:r>
            <a:endParaRPr/>
          </a:p>
        </p:txBody>
      </p:sp>
      <p:sp>
        <p:nvSpPr>
          <p:cNvPr id="159" name="Google Shape;159;p13"/>
          <p:cNvSpPr/>
          <p:nvPr/>
        </p:nvSpPr>
        <p:spPr>
          <a:xfrm>
            <a:off x="17194463" y="2235220"/>
            <a:ext cx="4457701" cy="1130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Do not alter color from accepted standards</a:t>
            </a:r>
            <a:endParaRPr/>
          </a:p>
        </p:txBody>
      </p:sp>
      <p:sp>
        <p:nvSpPr>
          <p:cNvPr id="160" name="Google Shape;160;p13"/>
          <p:cNvSpPr/>
          <p:nvPr/>
        </p:nvSpPr>
        <p:spPr>
          <a:xfrm>
            <a:off x="17194463" y="7188220"/>
            <a:ext cx="4457701" cy="1130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Do not fill symbols with color or pattern</a:t>
            </a:r>
            <a:endParaRPr/>
          </a:p>
        </p:txBody>
      </p:sp>
      <p:cxnSp>
        <p:nvCxnSpPr>
          <p:cNvPr id="161" name="Google Shape;161;p13"/>
          <p:cNvCxnSpPr/>
          <p:nvPr/>
        </p:nvCxnSpPr>
        <p:spPr>
          <a:xfrm>
            <a:off x="9728200" y="2654300"/>
            <a:ext cx="312712" cy="312713"/>
          </a:xfrm>
          <a:prstGeom prst="straightConnector1">
            <a:avLst/>
          </a:prstGeom>
          <a:noFill/>
          <a:ln cap="flat" cmpd="sng" w="127000">
            <a:solidFill>
              <a:schemeClr val="accent6"/>
            </a:solidFill>
            <a:prstDash val="solid"/>
            <a:miter lim="400000"/>
            <a:headEnd len="sm" w="sm" type="none"/>
            <a:tailEnd len="sm" w="sm" type="none"/>
          </a:ln>
        </p:spPr>
      </p:cxnSp>
      <p:cxnSp>
        <p:nvCxnSpPr>
          <p:cNvPr id="162" name="Google Shape;162;p13"/>
          <p:cNvCxnSpPr/>
          <p:nvPr/>
        </p:nvCxnSpPr>
        <p:spPr>
          <a:xfrm flipH="1">
            <a:off x="9728200" y="2654300"/>
            <a:ext cx="312713" cy="312712"/>
          </a:xfrm>
          <a:prstGeom prst="straightConnector1">
            <a:avLst/>
          </a:prstGeom>
          <a:noFill/>
          <a:ln cap="flat" cmpd="sng" w="127000">
            <a:solidFill>
              <a:schemeClr val="accent6"/>
            </a:solidFill>
            <a:prstDash val="solid"/>
            <a:miter lim="400000"/>
            <a:headEnd len="sm" w="sm" type="none"/>
            <a:tailEnd len="sm" w="sm" type="none"/>
          </a:ln>
        </p:spPr>
      </p:cxnSp>
      <p:cxnSp>
        <p:nvCxnSpPr>
          <p:cNvPr id="163" name="Google Shape;163;p13"/>
          <p:cNvCxnSpPr/>
          <p:nvPr/>
        </p:nvCxnSpPr>
        <p:spPr>
          <a:xfrm>
            <a:off x="9728200" y="7607300"/>
            <a:ext cx="312712" cy="312713"/>
          </a:xfrm>
          <a:prstGeom prst="straightConnector1">
            <a:avLst/>
          </a:prstGeom>
          <a:noFill/>
          <a:ln cap="flat" cmpd="sng" w="127000">
            <a:solidFill>
              <a:schemeClr val="accent6"/>
            </a:solidFill>
            <a:prstDash val="solid"/>
            <a:miter lim="400000"/>
            <a:headEnd len="sm" w="sm" type="none"/>
            <a:tailEnd len="sm" w="sm" type="none"/>
          </a:ln>
        </p:spPr>
      </p:cxnSp>
      <p:cxnSp>
        <p:nvCxnSpPr>
          <p:cNvPr id="164" name="Google Shape;164;p13"/>
          <p:cNvCxnSpPr/>
          <p:nvPr/>
        </p:nvCxnSpPr>
        <p:spPr>
          <a:xfrm flipH="1">
            <a:off x="9728200" y="7607300"/>
            <a:ext cx="312713" cy="312712"/>
          </a:xfrm>
          <a:prstGeom prst="straightConnector1">
            <a:avLst/>
          </a:prstGeom>
          <a:noFill/>
          <a:ln cap="flat" cmpd="sng" w="127000">
            <a:solidFill>
              <a:schemeClr val="accent6"/>
            </a:solidFill>
            <a:prstDash val="solid"/>
            <a:miter lim="400000"/>
            <a:headEnd len="sm" w="sm" type="none"/>
            <a:tailEnd len="sm" w="sm" type="none"/>
          </a:ln>
        </p:spPr>
      </p:cxnSp>
      <p:cxnSp>
        <p:nvCxnSpPr>
          <p:cNvPr id="165" name="Google Shape;165;p13"/>
          <p:cNvCxnSpPr/>
          <p:nvPr/>
        </p:nvCxnSpPr>
        <p:spPr>
          <a:xfrm>
            <a:off x="16497300" y="2654300"/>
            <a:ext cx="312712" cy="312713"/>
          </a:xfrm>
          <a:prstGeom prst="straightConnector1">
            <a:avLst/>
          </a:prstGeom>
          <a:noFill/>
          <a:ln cap="flat" cmpd="sng" w="127000">
            <a:solidFill>
              <a:schemeClr val="accent6"/>
            </a:solidFill>
            <a:prstDash val="solid"/>
            <a:miter lim="400000"/>
            <a:headEnd len="sm" w="sm" type="none"/>
            <a:tailEnd len="sm" w="sm" type="none"/>
          </a:ln>
        </p:spPr>
      </p:cxnSp>
      <p:cxnSp>
        <p:nvCxnSpPr>
          <p:cNvPr id="166" name="Google Shape;166;p13"/>
          <p:cNvCxnSpPr/>
          <p:nvPr/>
        </p:nvCxnSpPr>
        <p:spPr>
          <a:xfrm flipH="1">
            <a:off x="16497299" y="2654300"/>
            <a:ext cx="312713" cy="312712"/>
          </a:xfrm>
          <a:prstGeom prst="straightConnector1">
            <a:avLst/>
          </a:prstGeom>
          <a:noFill/>
          <a:ln cap="flat" cmpd="sng" w="127000">
            <a:solidFill>
              <a:schemeClr val="accent6"/>
            </a:solidFill>
            <a:prstDash val="solid"/>
            <a:miter lim="400000"/>
            <a:headEnd len="sm" w="sm" type="none"/>
            <a:tailEnd len="sm" w="sm" type="none"/>
          </a:ln>
        </p:spPr>
      </p:cxnSp>
      <p:cxnSp>
        <p:nvCxnSpPr>
          <p:cNvPr id="167" name="Google Shape;167;p13"/>
          <p:cNvCxnSpPr/>
          <p:nvPr/>
        </p:nvCxnSpPr>
        <p:spPr>
          <a:xfrm>
            <a:off x="16497300" y="7607300"/>
            <a:ext cx="312712" cy="312713"/>
          </a:xfrm>
          <a:prstGeom prst="straightConnector1">
            <a:avLst/>
          </a:prstGeom>
          <a:noFill/>
          <a:ln cap="flat" cmpd="sng" w="127000">
            <a:solidFill>
              <a:schemeClr val="accent6"/>
            </a:solidFill>
            <a:prstDash val="solid"/>
            <a:miter lim="400000"/>
            <a:headEnd len="sm" w="sm" type="none"/>
            <a:tailEnd len="sm" w="sm" type="none"/>
          </a:ln>
        </p:spPr>
      </p:cxnSp>
      <p:cxnSp>
        <p:nvCxnSpPr>
          <p:cNvPr id="168" name="Google Shape;168;p13"/>
          <p:cNvCxnSpPr/>
          <p:nvPr/>
        </p:nvCxnSpPr>
        <p:spPr>
          <a:xfrm flipH="1">
            <a:off x="16497299" y="7607300"/>
            <a:ext cx="312713" cy="312712"/>
          </a:xfrm>
          <a:prstGeom prst="straightConnector1">
            <a:avLst/>
          </a:prstGeom>
          <a:noFill/>
          <a:ln cap="flat" cmpd="sng" w="127000">
            <a:solidFill>
              <a:schemeClr val="accent6"/>
            </a:solidFill>
            <a:prstDash val="solid"/>
            <a:miter lim="400000"/>
            <a:headEnd len="sm" w="sm" type="none"/>
            <a:tailEnd len="sm" w="sm" type="none"/>
          </a:ln>
        </p:spPr>
      </p:cxnSp>
      <p:sp>
        <p:nvSpPr>
          <p:cNvPr id="169" name="Google Shape;169;p13"/>
          <p:cNvSpPr/>
          <p:nvPr/>
        </p:nvSpPr>
        <p:spPr>
          <a:xfrm>
            <a:off x="11340752" y="9143655"/>
            <a:ext cx="2672639" cy="2679703"/>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70" name="Google Shape;170;p13"/>
          <p:cNvSpPr/>
          <p:nvPr/>
        </p:nvSpPr>
        <p:spPr>
          <a:xfrm rot="904241">
            <a:off x="11568557" y="10016897"/>
            <a:ext cx="552123" cy="1102892"/>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4"/>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799"/>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71" name="Google Shape;171;p13"/>
          <p:cNvSpPr/>
          <p:nvPr/>
        </p:nvSpPr>
        <p:spPr>
          <a:xfrm rot="904241">
            <a:off x="12090874" y="10354594"/>
            <a:ext cx="375672" cy="694119"/>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8"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72" name="Google Shape;172;p13"/>
          <p:cNvSpPr/>
          <p:nvPr/>
        </p:nvSpPr>
        <p:spPr>
          <a:xfrm rot="904241">
            <a:off x="12460103" y="10359431"/>
            <a:ext cx="468577" cy="657465"/>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73" name="Google Shape;173;p13"/>
          <p:cNvSpPr/>
          <p:nvPr/>
        </p:nvSpPr>
        <p:spPr>
          <a:xfrm rot="904241">
            <a:off x="12873251" y="10338306"/>
            <a:ext cx="499344" cy="676339"/>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9"/>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3"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74" name="Google Shape;174;p13"/>
          <p:cNvSpPr/>
          <p:nvPr/>
        </p:nvSpPr>
        <p:spPr>
          <a:xfrm rot="904241">
            <a:off x="13427137" y="9678892"/>
            <a:ext cx="508215" cy="1314414"/>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6"/>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1" y="15752"/>
                  <a:pt x="18021" y="14790"/>
                  <a:pt x="19388" y="13547"/>
                </a:cubicBezTo>
                <a:cubicBezTo>
                  <a:pt x="19452" y="13498"/>
                  <a:pt x="19514" y="13470"/>
                  <a:pt x="19578" y="13462"/>
                </a:cubicBezTo>
                <a:cubicBezTo>
                  <a:pt x="19640" y="13454"/>
                  <a:pt x="19692" y="13475"/>
                  <a:pt x="19733" y="13524"/>
                </a:cubicBezTo>
                <a:cubicBezTo>
                  <a:pt x="19924" y="13757"/>
                  <a:pt x="19875" y="14014"/>
                  <a:pt x="19586"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89"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75" name="Google Shape;175;p13"/>
          <p:cNvSpPr/>
          <p:nvPr/>
        </p:nvSpPr>
        <p:spPr>
          <a:xfrm rot="904241">
            <a:off x="12870713" y="9676896"/>
            <a:ext cx="333022" cy="693967"/>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76" name="Google Shape;176;p13"/>
          <p:cNvSpPr/>
          <p:nvPr/>
        </p:nvSpPr>
        <p:spPr>
          <a:xfrm rot="904241">
            <a:off x="13005253" y="9953138"/>
            <a:ext cx="238553" cy="370114"/>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3"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77" name="Google Shape;177;p13"/>
          <p:cNvSpPr/>
          <p:nvPr/>
        </p:nvSpPr>
        <p:spPr>
          <a:xfrm rot="904241">
            <a:off x="13236275" y="9929844"/>
            <a:ext cx="277786" cy="395476"/>
          </a:xfrm>
          <a:custGeom>
            <a:rect b="b" l="l" r="r" t="t"/>
            <a:pathLst>
              <a:path extrusionOk="0" h="21484" w="21463">
                <a:moveTo>
                  <a:pt x="10560" y="12151"/>
                </a:moveTo>
                <a:lnTo>
                  <a:pt x="11264" y="9911"/>
                </a:lnTo>
                <a:cubicBezTo>
                  <a:pt x="11232" y="9839"/>
                  <a:pt x="11182" y="9812"/>
                  <a:pt x="11114" y="9827"/>
                </a:cubicBezTo>
                <a:cubicBezTo>
                  <a:pt x="11047" y="9842"/>
                  <a:pt x="10980"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5"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78" name="Google Shape;178;p13"/>
          <p:cNvSpPr/>
          <p:nvPr/>
        </p:nvSpPr>
        <p:spPr>
          <a:xfrm rot="904241">
            <a:off x="13481480" y="9912052"/>
            <a:ext cx="218773" cy="404223"/>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79" name="Google Shape;179;p13"/>
          <p:cNvSpPr/>
          <p:nvPr/>
        </p:nvSpPr>
        <p:spPr>
          <a:xfrm>
            <a:off x="18116202" y="3968405"/>
            <a:ext cx="2616202" cy="2616202"/>
          </a:xfrm>
          <a:prstGeom prst="ellipse">
            <a:avLst/>
          </a:prstGeom>
          <a:solidFill>
            <a:srgbClr val="45BCA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80" name="Google Shape;180;p13"/>
          <p:cNvSpPr/>
          <p:nvPr/>
        </p:nvSpPr>
        <p:spPr>
          <a:xfrm>
            <a:off x="18388614" y="5029378"/>
            <a:ext cx="540368" cy="1076948"/>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81" name="Google Shape;181;p13"/>
          <p:cNvSpPr/>
          <p:nvPr/>
        </p:nvSpPr>
        <p:spPr>
          <a:xfrm>
            <a:off x="18919102" y="5244442"/>
            <a:ext cx="367674" cy="677791"/>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82" name="Google Shape;182;p13"/>
          <p:cNvSpPr/>
          <p:nvPr/>
        </p:nvSpPr>
        <p:spPr>
          <a:xfrm>
            <a:off x="19263202" y="5144079"/>
            <a:ext cx="458601" cy="642000"/>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83" name="Google Shape;183;p13"/>
          <p:cNvSpPr/>
          <p:nvPr/>
        </p:nvSpPr>
        <p:spPr>
          <a:xfrm>
            <a:off x="19650313" y="5015042"/>
            <a:ext cx="488713" cy="660429"/>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84" name="Google Shape;184;p13"/>
          <p:cNvSpPr/>
          <p:nvPr/>
        </p:nvSpPr>
        <p:spPr>
          <a:xfrm>
            <a:off x="20087606" y="4240816"/>
            <a:ext cx="497396" cy="1283496"/>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1"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3"/>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89"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2"/>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85" name="Google Shape;185;p13"/>
          <p:cNvSpPr/>
          <p:nvPr/>
        </p:nvSpPr>
        <p:spPr>
          <a:xfrm>
            <a:off x="19485431" y="4412866"/>
            <a:ext cx="325932" cy="677642"/>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86" name="Google Shape;186;p13"/>
          <p:cNvSpPr/>
          <p:nvPr/>
        </p:nvSpPr>
        <p:spPr>
          <a:xfrm>
            <a:off x="19643144" y="4656604"/>
            <a:ext cx="233475" cy="361408"/>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87" name="Google Shape;187;p13"/>
          <p:cNvSpPr/>
          <p:nvPr/>
        </p:nvSpPr>
        <p:spPr>
          <a:xfrm>
            <a:off x="19858206" y="4570578"/>
            <a:ext cx="271872" cy="386173"/>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88" name="Google Shape;188;p13"/>
          <p:cNvSpPr/>
          <p:nvPr/>
        </p:nvSpPr>
        <p:spPr>
          <a:xfrm>
            <a:off x="20087606" y="4498891"/>
            <a:ext cx="214116" cy="394714"/>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89" name="Google Shape;189;p13"/>
          <p:cNvSpPr/>
          <p:nvPr/>
        </p:nvSpPr>
        <p:spPr>
          <a:xfrm>
            <a:off x="20906316" y="4067850"/>
            <a:ext cx="585035" cy="566173"/>
          </a:xfrm>
          <a:custGeom>
            <a:rect b="b" l="l" r="r" t="t"/>
            <a:pathLst>
              <a:path extrusionOk="0" h="21600" w="21472">
                <a:moveTo>
                  <a:pt x="14548" y="6965"/>
                </a:moveTo>
                <a:cubicBezTo>
                  <a:pt x="12713" y="5119"/>
                  <a:pt x="11669" y="3575"/>
                  <a:pt x="11149" y="2579"/>
                </a:cubicBezTo>
                <a:cubicBezTo>
                  <a:pt x="12184" y="3122"/>
                  <a:pt x="13749" y="4217"/>
                  <a:pt x="15515" y="5993"/>
                </a:cubicBezTo>
                <a:cubicBezTo>
                  <a:pt x="17341" y="7830"/>
                  <a:pt x="18383" y="9379"/>
                  <a:pt x="18900" y="10377"/>
                </a:cubicBezTo>
                <a:cubicBezTo>
                  <a:pt x="17870" y="9834"/>
                  <a:pt x="16311" y="8739"/>
                  <a:pt x="14548" y="6965"/>
                </a:cubicBezTo>
                <a:close/>
                <a:moveTo>
                  <a:pt x="2653" y="8266"/>
                </a:moveTo>
                <a:cubicBezTo>
                  <a:pt x="2315" y="7901"/>
                  <a:pt x="2151" y="7493"/>
                  <a:pt x="2151" y="7019"/>
                </a:cubicBezTo>
                <a:cubicBezTo>
                  <a:pt x="2151" y="5234"/>
                  <a:pt x="4499" y="3818"/>
                  <a:pt x="6571" y="3382"/>
                </a:cubicBezTo>
                <a:cubicBezTo>
                  <a:pt x="6571" y="3382"/>
                  <a:pt x="2653" y="8266"/>
                  <a:pt x="2653" y="8266"/>
                </a:cubicBezTo>
                <a:close/>
                <a:moveTo>
                  <a:pt x="21203" y="12390"/>
                </a:moveTo>
                <a:cubicBezTo>
                  <a:pt x="21351" y="12176"/>
                  <a:pt x="21455" y="11923"/>
                  <a:pt x="21470" y="11617"/>
                </a:cubicBezTo>
                <a:cubicBezTo>
                  <a:pt x="21541" y="10081"/>
                  <a:pt x="19758" y="7207"/>
                  <a:pt x="17033" y="4466"/>
                </a:cubicBezTo>
                <a:cubicBezTo>
                  <a:pt x="14335" y="1753"/>
                  <a:pt x="11575" y="0"/>
                  <a:pt x="9987" y="0"/>
                </a:cubicBezTo>
                <a:cubicBezTo>
                  <a:pt x="9460" y="7"/>
                  <a:pt x="9146" y="217"/>
                  <a:pt x="8976" y="389"/>
                </a:cubicBezTo>
                <a:cubicBezTo>
                  <a:pt x="8974" y="391"/>
                  <a:pt x="7542" y="2171"/>
                  <a:pt x="7542" y="2171"/>
                </a:cubicBezTo>
                <a:cubicBezTo>
                  <a:pt x="4869" y="2291"/>
                  <a:pt x="1077" y="4191"/>
                  <a:pt x="1077" y="7019"/>
                </a:cubicBezTo>
                <a:cubicBezTo>
                  <a:pt x="1077" y="7772"/>
                  <a:pt x="1345" y="8441"/>
                  <a:pt x="1873" y="9009"/>
                </a:cubicBezTo>
                <a:cubicBezTo>
                  <a:pt x="2020" y="9167"/>
                  <a:pt x="2193" y="9314"/>
                  <a:pt x="2380" y="9454"/>
                </a:cubicBezTo>
                <a:cubicBezTo>
                  <a:pt x="2388" y="9461"/>
                  <a:pt x="2830" y="9751"/>
                  <a:pt x="2838" y="9755"/>
                </a:cubicBezTo>
                <a:cubicBezTo>
                  <a:pt x="4233" y="10567"/>
                  <a:pt x="6107" y="10798"/>
                  <a:pt x="6981" y="10798"/>
                </a:cubicBezTo>
                <a:cubicBezTo>
                  <a:pt x="8455" y="10798"/>
                  <a:pt x="9526" y="10758"/>
                  <a:pt x="10929" y="10223"/>
                </a:cubicBezTo>
                <a:cubicBezTo>
                  <a:pt x="11202" y="10119"/>
                  <a:pt x="11520" y="10268"/>
                  <a:pt x="11619" y="10536"/>
                </a:cubicBezTo>
                <a:cubicBezTo>
                  <a:pt x="11671" y="10671"/>
                  <a:pt x="11667" y="10818"/>
                  <a:pt x="11608" y="10949"/>
                </a:cubicBezTo>
                <a:cubicBezTo>
                  <a:pt x="11549" y="11081"/>
                  <a:pt x="11442" y="11182"/>
                  <a:pt x="11308" y="11233"/>
                </a:cubicBezTo>
                <a:cubicBezTo>
                  <a:pt x="9739" y="11831"/>
                  <a:pt x="8525" y="11878"/>
                  <a:pt x="6981" y="11878"/>
                </a:cubicBezTo>
                <a:cubicBezTo>
                  <a:pt x="5437" y="11878"/>
                  <a:pt x="3238" y="11461"/>
                  <a:pt x="1695" y="10290"/>
                </a:cubicBezTo>
                <a:cubicBezTo>
                  <a:pt x="1465" y="10115"/>
                  <a:pt x="1137" y="10155"/>
                  <a:pt x="955" y="10382"/>
                </a:cubicBezTo>
                <a:lnTo>
                  <a:pt x="342" y="11150"/>
                </a:lnTo>
                <a:cubicBezTo>
                  <a:pt x="198" y="11296"/>
                  <a:pt x="21" y="11561"/>
                  <a:pt x="2" y="11993"/>
                </a:cubicBezTo>
                <a:cubicBezTo>
                  <a:pt x="-59" y="13296"/>
                  <a:pt x="1378" y="15622"/>
                  <a:pt x="3660" y="17917"/>
                </a:cubicBezTo>
                <a:cubicBezTo>
                  <a:pt x="5885" y="20155"/>
                  <a:pt x="8164" y="21600"/>
                  <a:pt x="9467" y="21600"/>
                </a:cubicBezTo>
                <a:cubicBezTo>
                  <a:pt x="9471" y="21600"/>
                  <a:pt x="9496" y="21600"/>
                  <a:pt x="9500" y="21600"/>
                </a:cubicBezTo>
                <a:cubicBezTo>
                  <a:pt x="9961" y="21591"/>
                  <a:pt x="10239" y="21406"/>
                  <a:pt x="10347" y="21292"/>
                </a:cubicBezTo>
                <a:lnTo>
                  <a:pt x="20914" y="12713"/>
                </a:lnTo>
                <a:cubicBezTo>
                  <a:pt x="20917" y="12711"/>
                  <a:pt x="21177" y="12455"/>
                  <a:pt x="21203" y="12390"/>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90" name="Google Shape;190;p13"/>
          <p:cNvSpPr/>
          <p:nvPr/>
        </p:nvSpPr>
        <p:spPr>
          <a:xfrm>
            <a:off x="21407763" y="4492395"/>
            <a:ext cx="146256" cy="197758"/>
          </a:xfrm>
          <a:custGeom>
            <a:rect b="b" l="l" r="r" t="t"/>
            <a:pathLst>
              <a:path extrusionOk="0" h="21393" w="21600">
                <a:moveTo>
                  <a:pt x="12576" y="621"/>
                </a:moveTo>
                <a:cubicBezTo>
                  <a:pt x="11775" y="-207"/>
                  <a:pt x="9826" y="-207"/>
                  <a:pt x="9024" y="621"/>
                </a:cubicBezTo>
                <a:cubicBezTo>
                  <a:pt x="7518" y="2167"/>
                  <a:pt x="0" y="10065"/>
                  <a:pt x="0" y="13739"/>
                </a:cubicBezTo>
                <a:cubicBezTo>
                  <a:pt x="0" y="17959"/>
                  <a:pt x="4843" y="21393"/>
                  <a:pt x="10800" y="21393"/>
                </a:cubicBezTo>
                <a:cubicBezTo>
                  <a:pt x="16757" y="21393"/>
                  <a:pt x="21600" y="17959"/>
                  <a:pt x="21600" y="13739"/>
                </a:cubicBezTo>
                <a:cubicBezTo>
                  <a:pt x="21600" y="10065"/>
                  <a:pt x="14082" y="2167"/>
                  <a:pt x="12576" y="621"/>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91" name="Google Shape;191;p13"/>
          <p:cNvSpPr/>
          <p:nvPr/>
        </p:nvSpPr>
        <p:spPr>
          <a:xfrm>
            <a:off x="14173200" y="8909050"/>
            <a:ext cx="533400" cy="736600"/>
          </a:xfrm>
          <a:custGeom>
            <a:rect b="b" l="l" r="r" t="t"/>
            <a:pathLst>
              <a:path extrusionOk="0" h="21600" w="21600">
                <a:moveTo>
                  <a:pt x="10800" y="16691"/>
                </a:moveTo>
                <a:cubicBezTo>
                  <a:pt x="6345" y="16691"/>
                  <a:pt x="2700" y="14040"/>
                  <a:pt x="2700" y="10800"/>
                </a:cubicBezTo>
                <a:cubicBezTo>
                  <a:pt x="2700" y="9818"/>
                  <a:pt x="3105" y="8836"/>
                  <a:pt x="3645" y="8051"/>
                </a:cubicBezTo>
                <a:lnTo>
                  <a:pt x="1620" y="6578"/>
                </a:lnTo>
                <a:cubicBezTo>
                  <a:pt x="675" y="7855"/>
                  <a:pt x="0" y="9229"/>
                  <a:pt x="0" y="10800"/>
                </a:cubicBezTo>
                <a:cubicBezTo>
                  <a:pt x="0" y="15120"/>
                  <a:pt x="4860" y="18655"/>
                  <a:pt x="10800" y="18655"/>
                </a:cubicBezTo>
                <a:lnTo>
                  <a:pt x="10800" y="21600"/>
                </a:lnTo>
                <a:lnTo>
                  <a:pt x="16200" y="17673"/>
                </a:lnTo>
                <a:lnTo>
                  <a:pt x="10800" y="13745"/>
                </a:lnTo>
                <a:cubicBezTo>
                  <a:pt x="10800" y="13745"/>
                  <a:pt x="10800" y="16691"/>
                  <a:pt x="10800" y="16691"/>
                </a:cubicBezTo>
                <a:close/>
                <a:moveTo>
                  <a:pt x="10800" y="2945"/>
                </a:moveTo>
                <a:lnTo>
                  <a:pt x="10800" y="0"/>
                </a:lnTo>
                <a:lnTo>
                  <a:pt x="5400" y="3927"/>
                </a:lnTo>
                <a:lnTo>
                  <a:pt x="10800" y="7855"/>
                </a:lnTo>
                <a:lnTo>
                  <a:pt x="10800" y="4909"/>
                </a:lnTo>
                <a:cubicBezTo>
                  <a:pt x="15255" y="4909"/>
                  <a:pt x="18900" y="7560"/>
                  <a:pt x="18900" y="10800"/>
                </a:cubicBezTo>
                <a:cubicBezTo>
                  <a:pt x="18900" y="11782"/>
                  <a:pt x="18495" y="12764"/>
                  <a:pt x="17955" y="13549"/>
                </a:cubicBezTo>
                <a:lnTo>
                  <a:pt x="19980" y="15022"/>
                </a:lnTo>
                <a:cubicBezTo>
                  <a:pt x="20925" y="13745"/>
                  <a:pt x="21600" y="12371"/>
                  <a:pt x="21600" y="10800"/>
                </a:cubicBezTo>
                <a:cubicBezTo>
                  <a:pt x="21600" y="6480"/>
                  <a:pt x="16740" y="2945"/>
                  <a:pt x="10800" y="2945"/>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92" name="Google Shape;192;p13"/>
          <p:cNvSpPr/>
          <p:nvPr/>
        </p:nvSpPr>
        <p:spPr>
          <a:xfrm rot="5400000">
            <a:off x="14039219" y="4280844"/>
            <a:ext cx="421880" cy="217422"/>
          </a:xfrm>
          <a:custGeom>
            <a:rect b="b" l="l" r="r" t="t"/>
            <a:pathLst>
              <a:path extrusionOk="0" h="21600" w="21600">
                <a:moveTo>
                  <a:pt x="0" y="21600"/>
                </a:moveTo>
                <a:lnTo>
                  <a:pt x="21600" y="21600"/>
                </a:lnTo>
                <a:lnTo>
                  <a:pt x="10800" y="0"/>
                </a:lnTo>
                <a:close/>
              </a:path>
            </a:pathLst>
          </a:cu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193" name="Google Shape;193;p13"/>
          <p:cNvSpPr/>
          <p:nvPr/>
        </p:nvSpPr>
        <p:spPr>
          <a:xfrm rot="-5400015">
            <a:off x="14406000" y="4280843"/>
            <a:ext cx="421880" cy="217422"/>
          </a:xfrm>
          <a:custGeom>
            <a:rect b="b" l="l" r="r" t="t"/>
            <a:pathLst>
              <a:path extrusionOk="0" h="21600" w="21600">
                <a:moveTo>
                  <a:pt x="0" y="21600"/>
                </a:moveTo>
                <a:lnTo>
                  <a:pt x="21600" y="21600"/>
                </a:lnTo>
                <a:lnTo>
                  <a:pt x="10800" y="0"/>
                </a:lnTo>
                <a:close/>
              </a:path>
            </a:pathLst>
          </a:cu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cxnSp>
        <p:nvCxnSpPr>
          <p:cNvPr id="194" name="Google Shape;194;p13"/>
          <p:cNvCxnSpPr/>
          <p:nvPr/>
        </p:nvCxnSpPr>
        <p:spPr>
          <a:xfrm rot="10800000">
            <a:off x="14419931" y="4159117"/>
            <a:ext cx="0" cy="441378"/>
          </a:xfrm>
          <a:prstGeom prst="straightConnector1">
            <a:avLst/>
          </a:prstGeom>
          <a:noFill/>
          <a:ln cap="flat" cmpd="sng" w="25400">
            <a:solidFill>
              <a:schemeClr val="accent3"/>
            </a:solidFill>
            <a:prstDash val="solid"/>
            <a:miter lim="400000"/>
            <a:headEnd len="sm" w="sm" type="none"/>
            <a:tailEnd len="sm" w="sm" type="none"/>
          </a:ln>
        </p:spPr>
      </p:cxnSp>
      <p:sp>
        <p:nvSpPr>
          <p:cNvPr id="195" name="Google Shape;195;p13"/>
          <p:cNvSpPr/>
          <p:nvPr/>
        </p:nvSpPr>
        <p:spPr>
          <a:xfrm>
            <a:off x="20906316" y="8970050"/>
            <a:ext cx="585035" cy="566173"/>
          </a:xfrm>
          <a:custGeom>
            <a:rect b="b" l="l" r="r" t="t"/>
            <a:pathLst>
              <a:path extrusionOk="0" h="21600" w="21472">
                <a:moveTo>
                  <a:pt x="14548" y="6965"/>
                </a:moveTo>
                <a:cubicBezTo>
                  <a:pt x="12713" y="5119"/>
                  <a:pt x="11669" y="3575"/>
                  <a:pt x="11149" y="2579"/>
                </a:cubicBezTo>
                <a:cubicBezTo>
                  <a:pt x="12184" y="3122"/>
                  <a:pt x="13749" y="4217"/>
                  <a:pt x="15515" y="5993"/>
                </a:cubicBezTo>
                <a:cubicBezTo>
                  <a:pt x="17341" y="7830"/>
                  <a:pt x="18383" y="9379"/>
                  <a:pt x="18900" y="10377"/>
                </a:cubicBezTo>
                <a:cubicBezTo>
                  <a:pt x="17870" y="9834"/>
                  <a:pt x="16311" y="8739"/>
                  <a:pt x="14548" y="6965"/>
                </a:cubicBezTo>
                <a:close/>
                <a:moveTo>
                  <a:pt x="2653" y="8266"/>
                </a:moveTo>
                <a:cubicBezTo>
                  <a:pt x="2315" y="7901"/>
                  <a:pt x="2151" y="7493"/>
                  <a:pt x="2151" y="7019"/>
                </a:cubicBezTo>
                <a:cubicBezTo>
                  <a:pt x="2151" y="5234"/>
                  <a:pt x="4499" y="3818"/>
                  <a:pt x="6571" y="3382"/>
                </a:cubicBezTo>
                <a:cubicBezTo>
                  <a:pt x="6571" y="3382"/>
                  <a:pt x="2653" y="8266"/>
                  <a:pt x="2653" y="8266"/>
                </a:cubicBezTo>
                <a:close/>
                <a:moveTo>
                  <a:pt x="21203" y="12390"/>
                </a:moveTo>
                <a:cubicBezTo>
                  <a:pt x="21351" y="12176"/>
                  <a:pt x="21455" y="11923"/>
                  <a:pt x="21470" y="11617"/>
                </a:cubicBezTo>
                <a:cubicBezTo>
                  <a:pt x="21541" y="10081"/>
                  <a:pt x="19758" y="7207"/>
                  <a:pt x="17033" y="4466"/>
                </a:cubicBezTo>
                <a:cubicBezTo>
                  <a:pt x="14335" y="1753"/>
                  <a:pt x="11575" y="0"/>
                  <a:pt x="9987" y="0"/>
                </a:cubicBezTo>
                <a:cubicBezTo>
                  <a:pt x="9460" y="7"/>
                  <a:pt x="9146" y="217"/>
                  <a:pt x="8976" y="389"/>
                </a:cubicBezTo>
                <a:cubicBezTo>
                  <a:pt x="8974" y="391"/>
                  <a:pt x="7542" y="2171"/>
                  <a:pt x="7542" y="2171"/>
                </a:cubicBezTo>
                <a:cubicBezTo>
                  <a:pt x="4869" y="2291"/>
                  <a:pt x="1077" y="4191"/>
                  <a:pt x="1077" y="7019"/>
                </a:cubicBezTo>
                <a:cubicBezTo>
                  <a:pt x="1077" y="7772"/>
                  <a:pt x="1345" y="8441"/>
                  <a:pt x="1873" y="9009"/>
                </a:cubicBezTo>
                <a:cubicBezTo>
                  <a:pt x="2020" y="9167"/>
                  <a:pt x="2193" y="9314"/>
                  <a:pt x="2380" y="9454"/>
                </a:cubicBezTo>
                <a:cubicBezTo>
                  <a:pt x="2388" y="9461"/>
                  <a:pt x="2830" y="9751"/>
                  <a:pt x="2838" y="9755"/>
                </a:cubicBezTo>
                <a:cubicBezTo>
                  <a:pt x="4233" y="10567"/>
                  <a:pt x="6107" y="10798"/>
                  <a:pt x="6981" y="10798"/>
                </a:cubicBezTo>
                <a:cubicBezTo>
                  <a:pt x="8455" y="10798"/>
                  <a:pt x="9526" y="10758"/>
                  <a:pt x="10929" y="10223"/>
                </a:cubicBezTo>
                <a:cubicBezTo>
                  <a:pt x="11202" y="10119"/>
                  <a:pt x="11520" y="10268"/>
                  <a:pt x="11619" y="10536"/>
                </a:cubicBezTo>
                <a:cubicBezTo>
                  <a:pt x="11671" y="10671"/>
                  <a:pt x="11667" y="10818"/>
                  <a:pt x="11608" y="10949"/>
                </a:cubicBezTo>
                <a:cubicBezTo>
                  <a:pt x="11549" y="11081"/>
                  <a:pt x="11442" y="11182"/>
                  <a:pt x="11308" y="11233"/>
                </a:cubicBezTo>
                <a:cubicBezTo>
                  <a:pt x="9739" y="11831"/>
                  <a:pt x="8525" y="11878"/>
                  <a:pt x="6981" y="11878"/>
                </a:cubicBezTo>
                <a:cubicBezTo>
                  <a:pt x="5437" y="11878"/>
                  <a:pt x="3238" y="11461"/>
                  <a:pt x="1695" y="10290"/>
                </a:cubicBezTo>
                <a:cubicBezTo>
                  <a:pt x="1465" y="10115"/>
                  <a:pt x="1137" y="10155"/>
                  <a:pt x="955" y="10382"/>
                </a:cubicBezTo>
                <a:lnTo>
                  <a:pt x="342" y="11150"/>
                </a:lnTo>
                <a:cubicBezTo>
                  <a:pt x="198" y="11296"/>
                  <a:pt x="21" y="11561"/>
                  <a:pt x="2" y="11993"/>
                </a:cubicBezTo>
                <a:cubicBezTo>
                  <a:pt x="-59" y="13296"/>
                  <a:pt x="1378" y="15622"/>
                  <a:pt x="3660" y="17917"/>
                </a:cubicBezTo>
                <a:cubicBezTo>
                  <a:pt x="5885" y="20155"/>
                  <a:pt x="8164" y="21600"/>
                  <a:pt x="9467" y="21600"/>
                </a:cubicBezTo>
                <a:cubicBezTo>
                  <a:pt x="9471" y="21600"/>
                  <a:pt x="9496" y="21600"/>
                  <a:pt x="9500" y="21600"/>
                </a:cubicBezTo>
                <a:cubicBezTo>
                  <a:pt x="9961" y="21591"/>
                  <a:pt x="10239" y="21406"/>
                  <a:pt x="10347" y="21292"/>
                </a:cubicBezTo>
                <a:lnTo>
                  <a:pt x="20914" y="12713"/>
                </a:lnTo>
                <a:cubicBezTo>
                  <a:pt x="20917" y="12711"/>
                  <a:pt x="21177" y="12455"/>
                  <a:pt x="21203" y="12390"/>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96" name="Google Shape;196;p13"/>
          <p:cNvSpPr/>
          <p:nvPr/>
        </p:nvSpPr>
        <p:spPr>
          <a:xfrm>
            <a:off x="21407763" y="9394595"/>
            <a:ext cx="146256" cy="197758"/>
          </a:xfrm>
          <a:custGeom>
            <a:rect b="b" l="l" r="r" t="t"/>
            <a:pathLst>
              <a:path extrusionOk="0" h="21393" w="21600">
                <a:moveTo>
                  <a:pt x="12576" y="621"/>
                </a:moveTo>
                <a:cubicBezTo>
                  <a:pt x="11775" y="-207"/>
                  <a:pt x="9826" y="-207"/>
                  <a:pt x="9024" y="621"/>
                </a:cubicBezTo>
                <a:cubicBezTo>
                  <a:pt x="7518" y="2167"/>
                  <a:pt x="0" y="10065"/>
                  <a:pt x="0" y="13739"/>
                </a:cubicBezTo>
                <a:cubicBezTo>
                  <a:pt x="0" y="17959"/>
                  <a:pt x="4843" y="21393"/>
                  <a:pt x="10800" y="21393"/>
                </a:cubicBezTo>
                <a:cubicBezTo>
                  <a:pt x="16757" y="21393"/>
                  <a:pt x="21600" y="17959"/>
                  <a:pt x="21600" y="13739"/>
                </a:cubicBezTo>
                <a:cubicBezTo>
                  <a:pt x="21600" y="10065"/>
                  <a:pt x="14082" y="2167"/>
                  <a:pt x="12576" y="621"/>
                </a:cubicBezTo>
                <a:close/>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Tree>
  </p:cSld>
  <p:clrMapOvr>
    <a:masterClrMapping/>
  </p:clrMapOvr>
  <p:transition spd="med">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14"/>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04 • LOGO POSITIONING</a:t>
            </a:r>
            <a:endParaRPr/>
          </a:p>
        </p:txBody>
      </p:sp>
      <p:sp>
        <p:nvSpPr>
          <p:cNvPr id="202" name="Google Shape;202;p14"/>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Our preferred logo position is in the upper left corner, for the best familiarization with our brand. Our secondary position is in the lower left corner. This position can be used if your audience is already familiar with the brand.</a:t>
            </a:r>
            <a:endParaRPr/>
          </a:p>
        </p:txBody>
      </p:sp>
      <p:sp>
        <p:nvSpPr>
          <p:cNvPr id="203" name="Google Shape;203;p14"/>
          <p:cNvSpPr/>
          <p:nvPr/>
        </p:nvSpPr>
        <p:spPr>
          <a:xfrm>
            <a:off x="11207194" y="2430393"/>
            <a:ext cx="3940294" cy="6157136"/>
          </a:xfrm>
          <a:prstGeom prst="rect">
            <a:avLst/>
          </a:prstGeom>
          <a:solidFill>
            <a:schemeClr val="lt2"/>
          </a:solidFill>
          <a:ln cap="flat" cmpd="sng" w="25400">
            <a:solidFill>
              <a:schemeClr val="accent4"/>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04" name="Google Shape;204;p14"/>
          <p:cNvSpPr/>
          <p:nvPr/>
        </p:nvSpPr>
        <p:spPr>
          <a:xfrm rot="5400000">
            <a:off x="16884788" y="1307304"/>
            <a:ext cx="3942421" cy="6153813"/>
          </a:xfrm>
          <a:prstGeom prst="rect">
            <a:avLst/>
          </a:prstGeom>
          <a:solidFill>
            <a:schemeClr val="lt2"/>
          </a:solidFill>
          <a:ln cap="flat" cmpd="sng" w="25400">
            <a:solidFill>
              <a:schemeClr val="accent4"/>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05" name="Google Shape;205;p14"/>
          <p:cNvSpPr/>
          <p:nvPr/>
        </p:nvSpPr>
        <p:spPr>
          <a:xfrm>
            <a:off x="17986816" y="6987368"/>
            <a:ext cx="3940294" cy="6157137"/>
          </a:xfrm>
          <a:prstGeom prst="rect">
            <a:avLst/>
          </a:prstGeom>
          <a:solidFill>
            <a:schemeClr val="lt2"/>
          </a:solidFill>
          <a:ln cap="flat" cmpd="sng" w="25400">
            <a:solidFill>
              <a:schemeClr val="accent4"/>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06" name="Google Shape;206;p14"/>
          <p:cNvSpPr/>
          <p:nvPr/>
        </p:nvSpPr>
        <p:spPr>
          <a:xfrm rot="5400000">
            <a:off x="12307095" y="8044206"/>
            <a:ext cx="3942422" cy="6153813"/>
          </a:xfrm>
          <a:prstGeom prst="rect">
            <a:avLst/>
          </a:prstGeom>
          <a:solidFill>
            <a:schemeClr val="lt2"/>
          </a:solidFill>
          <a:ln cap="flat" cmpd="sng" w="25400">
            <a:solidFill>
              <a:schemeClr val="accent4"/>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07" name="Google Shape;207;p14"/>
          <p:cNvSpPr/>
          <p:nvPr/>
        </p:nvSpPr>
        <p:spPr>
          <a:xfrm>
            <a:off x="11544300" y="2692400"/>
            <a:ext cx="533400" cy="533400"/>
          </a:xfrm>
          <a:prstGeom prst="ellipse">
            <a:avLst/>
          </a:prstGeom>
          <a:solidFill>
            <a:schemeClr val="accent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08" name="Google Shape;208;p14"/>
          <p:cNvSpPr/>
          <p:nvPr/>
        </p:nvSpPr>
        <p:spPr>
          <a:xfrm>
            <a:off x="16179800" y="2692400"/>
            <a:ext cx="533400" cy="533400"/>
          </a:xfrm>
          <a:prstGeom prst="ellipse">
            <a:avLst/>
          </a:prstGeom>
          <a:solidFill>
            <a:schemeClr val="accent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09" name="Google Shape;209;p14"/>
          <p:cNvSpPr/>
          <p:nvPr/>
        </p:nvSpPr>
        <p:spPr>
          <a:xfrm>
            <a:off x="11544300" y="12331700"/>
            <a:ext cx="533400" cy="533400"/>
          </a:xfrm>
          <a:prstGeom prst="ellipse">
            <a:avLst/>
          </a:prstGeom>
          <a:solidFill>
            <a:schemeClr val="accent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10" name="Google Shape;210;p14"/>
          <p:cNvSpPr/>
          <p:nvPr/>
        </p:nvSpPr>
        <p:spPr>
          <a:xfrm>
            <a:off x="18275300" y="12331700"/>
            <a:ext cx="533400" cy="533400"/>
          </a:xfrm>
          <a:prstGeom prst="ellipse">
            <a:avLst/>
          </a:prstGeom>
          <a:solidFill>
            <a:schemeClr val="accent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11" name="Google Shape;211;p14"/>
          <p:cNvSpPr/>
          <p:nvPr/>
        </p:nvSpPr>
        <p:spPr>
          <a:xfrm rot="-5400000">
            <a:off x="8609263" y="3943370"/>
            <a:ext cx="38735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Primary logo position </a:t>
            </a:r>
            <a:endParaRPr/>
          </a:p>
        </p:txBody>
      </p:sp>
      <p:sp>
        <p:nvSpPr>
          <p:cNvPr id="212" name="Google Shape;212;p14"/>
          <p:cNvSpPr/>
          <p:nvPr/>
        </p:nvSpPr>
        <p:spPr>
          <a:xfrm rot="-5400000">
            <a:off x="20128162" y="10419216"/>
            <a:ext cx="49911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Secondary logo position</a:t>
            </a:r>
            <a:endParaRPr/>
          </a:p>
        </p:txBody>
      </p:sp>
      <p:cxnSp>
        <p:nvCxnSpPr>
          <p:cNvPr id="213" name="Google Shape;213;p14"/>
          <p:cNvCxnSpPr/>
          <p:nvPr/>
        </p:nvCxnSpPr>
        <p:spPr>
          <a:xfrm rot="10800000">
            <a:off x="10449898" y="7667554"/>
            <a:ext cx="12202283" cy="0"/>
          </a:xfrm>
          <a:prstGeom prst="straightConnector1">
            <a:avLst/>
          </a:prstGeom>
          <a:noFill/>
          <a:ln cap="flat" cmpd="sng" w="38100">
            <a:solidFill>
              <a:schemeClr val="accent4"/>
            </a:solidFill>
            <a:prstDash val="dash"/>
            <a:miter lim="400000"/>
            <a:headEnd len="sm" w="sm" type="none"/>
            <a:tailEnd len="sm" w="sm" type="none"/>
          </a:ln>
        </p:spPr>
      </p:cxnSp>
      <p:sp>
        <p:nvSpPr>
          <p:cNvPr id="214" name="Google Shape;214;p14"/>
          <p:cNvSpPr/>
          <p:nvPr/>
        </p:nvSpPr>
        <p:spPr>
          <a:xfrm>
            <a:off x="16332200" y="7105650"/>
            <a:ext cx="457201" cy="233379"/>
          </a:xfrm>
          <a:custGeom>
            <a:rect b="b" l="l" r="r" t="t"/>
            <a:pathLst>
              <a:path extrusionOk="0" h="21600" w="21600">
                <a:moveTo>
                  <a:pt x="0" y="21600"/>
                </a:moveTo>
                <a:lnTo>
                  <a:pt x="21600" y="21600"/>
                </a:lnTo>
                <a:lnTo>
                  <a:pt x="10800" y="0"/>
                </a:lnTo>
                <a:close/>
              </a:path>
            </a:pathLst>
          </a:cu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15" name="Google Shape;215;p14"/>
          <p:cNvSpPr/>
          <p:nvPr/>
        </p:nvSpPr>
        <p:spPr>
          <a:xfrm rot="10800000">
            <a:off x="16332201" y="7989872"/>
            <a:ext cx="457201" cy="233380"/>
          </a:xfrm>
          <a:custGeom>
            <a:rect b="b" l="l" r="r" t="t"/>
            <a:pathLst>
              <a:path extrusionOk="0" h="21600" w="21600">
                <a:moveTo>
                  <a:pt x="0" y="21600"/>
                </a:moveTo>
                <a:lnTo>
                  <a:pt x="21600" y="21600"/>
                </a:lnTo>
                <a:lnTo>
                  <a:pt x="10800" y="0"/>
                </a:lnTo>
                <a:close/>
              </a:path>
            </a:pathLst>
          </a:cu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Tree>
  </p:cSld>
  <p:clrMapOvr>
    <a:masterClrMapping/>
  </p:clrMapOvr>
  <p:transition spd="med">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5"/>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04 • LOGO THIRD PARTY</a:t>
            </a:r>
            <a:endParaRPr/>
          </a:p>
        </p:txBody>
      </p:sp>
      <p:sp>
        <p:nvSpPr>
          <p:cNvPr id="221" name="Google Shape;221;p15"/>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There will be times when our logo needs to appear alongside other logos because Your Brand will be working in partnership with </a:t>
            </a:r>
            <a:br>
              <a:rPr b="0" i="0" lang="en-US" sz="3000" u="none" cap="none" strike="noStrike">
                <a:solidFill>
                  <a:schemeClr val="lt2"/>
                </a:solidFill>
                <a:latin typeface="Ubuntu"/>
                <a:ea typeface="Ubuntu"/>
                <a:cs typeface="Ubuntu"/>
                <a:sym typeface="Ubuntu"/>
              </a:rPr>
            </a:br>
            <a:r>
              <a:rPr b="0" i="0" lang="en-US" sz="3000" u="none" cap="none" strike="noStrike">
                <a:solidFill>
                  <a:schemeClr val="lt2"/>
                </a:solidFill>
                <a:latin typeface="Ubuntu"/>
                <a:ea typeface="Ubuntu"/>
                <a:cs typeface="Ubuntu"/>
                <a:sym typeface="Ubuntu"/>
              </a:rPr>
              <a:t>third-party companies. </a:t>
            </a:r>
            <a:endParaRPr/>
          </a:p>
        </p:txBody>
      </p:sp>
      <p:sp>
        <p:nvSpPr>
          <p:cNvPr id="222" name="Google Shape;222;p15"/>
          <p:cNvSpPr/>
          <p:nvPr/>
        </p:nvSpPr>
        <p:spPr>
          <a:xfrm>
            <a:off x="9564191" y="4404062"/>
            <a:ext cx="4278459" cy="6692901"/>
          </a:xfrm>
          <a:prstGeom prst="rect">
            <a:avLst/>
          </a:prstGeom>
          <a:solidFill>
            <a:schemeClr val="lt2"/>
          </a:solidFill>
          <a:ln cap="flat" cmpd="sng" w="25400">
            <a:solidFill>
              <a:schemeClr val="accent4"/>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23" name="Google Shape;223;p15"/>
          <p:cNvSpPr/>
          <p:nvPr/>
        </p:nvSpPr>
        <p:spPr>
          <a:xfrm>
            <a:off x="9981028" y="4688868"/>
            <a:ext cx="876301" cy="876301"/>
          </a:xfrm>
          <a:prstGeom prst="ellipse">
            <a:avLst/>
          </a:prstGeom>
          <a:solidFill>
            <a:schemeClr val="accent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24" name="Google Shape;224;p15"/>
          <p:cNvSpPr/>
          <p:nvPr/>
        </p:nvSpPr>
        <p:spPr>
          <a:xfrm>
            <a:off x="14251209" y="4404062"/>
            <a:ext cx="4278459" cy="6692901"/>
          </a:xfrm>
          <a:prstGeom prst="rect">
            <a:avLst/>
          </a:prstGeom>
          <a:solidFill>
            <a:schemeClr val="lt2"/>
          </a:solidFill>
          <a:ln cap="flat" cmpd="sng" w="25400">
            <a:solidFill>
              <a:schemeClr val="accent4"/>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25" name="Google Shape;225;p15"/>
          <p:cNvSpPr/>
          <p:nvPr/>
        </p:nvSpPr>
        <p:spPr>
          <a:xfrm>
            <a:off x="14617248" y="10226068"/>
            <a:ext cx="579179" cy="579814"/>
          </a:xfrm>
          <a:prstGeom prst="ellipse">
            <a:avLst/>
          </a:prstGeom>
          <a:solidFill>
            <a:schemeClr val="accent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26" name="Google Shape;226;p15"/>
          <p:cNvSpPr/>
          <p:nvPr/>
        </p:nvSpPr>
        <p:spPr>
          <a:xfrm>
            <a:off x="18938227" y="4404062"/>
            <a:ext cx="4278460" cy="6692901"/>
          </a:xfrm>
          <a:prstGeom prst="rect">
            <a:avLst/>
          </a:prstGeom>
          <a:solidFill>
            <a:schemeClr val="lt2"/>
          </a:solidFill>
          <a:ln cap="flat" cmpd="sng" w="25400">
            <a:solidFill>
              <a:schemeClr val="accent4"/>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27" name="Google Shape;227;p15"/>
          <p:cNvSpPr/>
          <p:nvPr/>
        </p:nvSpPr>
        <p:spPr>
          <a:xfrm>
            <a:off x="19304266" y="10226068"/>
            <a:ext cx="579179" cy="579814"/>
          </a:xfrm>
          <a:prstGeom prst="ellipse">
            <a:avLst/>
          </a:prstGeom>
          <a:solidFill>
            <a:schemeClr val="accent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28" name="Google Shape;228;p15"/>
          <p:cNvSpPr/>
          <p:nvPr/>
        </p:nvSpPr>
        <p:spPr>
          <a:xfrm>
            <a:off x="14611720" y="4772362"/>
            <a:ext cx="1562101" cy="584201"/>
          </a:xfrm>
          <a:prstGeom prst="rect">
            <a:avLst/>
          </a:prstGeom>
          <a:solidFill>
            <a:schemeClr val="accent6"/>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29" name="Google Shape;229;p15"/>
          <p:cNvSpPr/>
          <p:nvPr/>
        </p:nvSpPr>
        <p:spPr>
          <a:xfrm>
            <a:off x="20098120" y="10309562"/>
            <a:ext cx="1092201" cy="406401"/>
          </a:xfrm>
          <a:prstGeom prst="rect">
            <a:avLst/>
          </a:prstGeom>
          <a:solidFill>
            <a:schemeClr val="accent6"/>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30" name="Google Shape;230;p15"/>
          <p:cNvSpPr/>
          <p:nvPr/>
        </p:nvSpPr>
        <p:spPr>
          <a:xfrm>
            <a:off x="9976220" y="10309562"/>
            <a:ext cx="1092201" cy="406401"/>
          </a:xfrm>
          <a:prstGeom prst="rect">
            <a:avLst/>
          </a:prstGeom>
          <a:solidFill>
            <a:schemeClr val="accent6"/>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31" name="Google Shape;231;p15"/>
          <p:cNvSpPr/>
          <p:nvPr/>
        </p:nvSpPr>
        <p:spPr>
          <a:xfrm>
            <a:off x="9534125" y="2675918"/>
            <a:ext cx="406727" cy="406401"/>
          </a:xfrm>
          <a:prstGeom prst="ellipse">
            <a:avLst/>
          </a:prstGeom>
          <a:solidFill>
            <a:schemeClr val="accent5"/>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32" name="Google Shape;232;p15"/>
          <p:cNvSpPr/>
          <p:nvPr/>
        </p:nvSpPr>
        <p:spPr>
          <a:xfrm>
            <a:off x="14282791" y="2744089"/>
            <a:ext cx="725035" cy="270935"/>
          </a:xfrm>
          <a:prstGeom prst="rect">
            <a:avLst/>
          </a:prstGeom>
          <a:solidFill>
            <a:schemeClr val="accent6"/>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233" name="Google Shape;233;p15"/>
          <p:cNvSpPr/>
          <p:nvPr/>
        </p:nvSpPr>
        <p:spPr>
          <a:xfrm>
            <a:off x="10272963" y="2609870"/>
            <a:ext cx="31623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Your Brand Logo</a:t>
            </a:r>
            <a:endParaRPr/>
          </a:p>
        </p:txBody>
      </p:sp>
      <p:sp>
        <p:nvSpPr>
          <p:cNvPr id="234" name="Google Shape;234;p15"/>
          <p:cNvSpPr/>
          <p:nvPr/>
        </p:nvSpPr>
        <p:spPr>
          <a:xfrm>
            <a:off x="15340263" y="2609870"/>
            <a:ext cx="31623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Other Brand Mark</a:t>
            </a:r>
            <a:endParaRPr/>
          </a:p>
        </p:txBody>
      </p:sp>
      <p:sp>
        <p:nvSpPr>
          <p:cNvPr id="235" name="Google Shape;235;p15"/>
          <p:cNvSpPr/>
          <p:nvPr/>
        </p:nvSpPr>
        <p:spPr>
          <a:xfrm>
            <a:off x="11149263" y="4870470"/>
            <a:ext cx="15621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Bigger</a:t>
            </a:r>
            <a:endParaRPr/>
          </a:p>
        </p:txBody>
      </p:sp>
      <p:sp>
        <p:nvSpPr>
          <p:cNvPr id="236" name="Google Shape;236;p15"/>
          <p:cNvSpPr/>
          <p:nvPr/>
        </p:nvSpPr>
        <p:spPr>
          <a:xfrm>
            <a:off x="15416463" y="10242570"/>
            <a:ext cx="15621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Smaller</a:t>
            </a:r>
            <a:endParaRPr/>
          </a:p>
        </p:txBody>
      </p:sp>
      <p:sp>
        <p:nvSpPr>
          <p:cNvPr id="237" name="Google Shape;237;p15"/>
          <p:cNvSpPr/>
          <p:nvPr/>
        </p:nvSpPr>
        <p:spPr>
          <a:xfrm>
            <a:off x="21448963" y="10242570"/>
            <a:ext cx="15621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One Size</a:t>
            </a:r>
            <a:endParaRPr/>
          </a:p>
        </p:txBody>
      </p:sp>
      <p:sp>
        <p:nvSpPr>
          <p:cNvPr id="238" name="Google Shape;238;p15"/>
          <p:cNvSpPr/>
          <p:nvPr/>
        </p:nvSpPr>
        <p:spPr>
          <a:xfrm>
            <a:off x="10266613" y="7302520"/>
            <a:ext cx="2882901" cy="12446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Your Brand Advantage</a:t>
            </a:r>
            <a:endParaRPr/>
          </a:p>
        </p:txBody>
      </p:sp>
      <p:sp>
        <p:nvSpPr>
          <p:cNvPr id="239" name="Google Shape;239;p15"/>
          <p:cNvSpPr/>
          <p:nvPr/>
        </p:nvSpPr>
        <p:spPr>
          <a:xfrm>
            <a:off x="14952913" y="7302520"/>
            <a:ext cx="2882901" cy="12446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Another Brand Advantage</a:t>
            </a:r>
            <a:endParaRPr/>
          </a:p>
        </p:txBody>
      </p:sp>
      <p:sp>
        <p:nvSpPr>
          <p:cNvPr id="240" name="Google Shape;240;p15"/>
          <p:cNvSpPr/>
          <p:nvPr/>
        </p:nvSpPr>
        <p:spPr>
          <a:xfrm>
            <a:off x="19639213" y="7302520"/>
            <a:ext cx="2882901" cy="12446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Equivalent</a:t>
            </a:r>
            <a:endParaRPr b="0" i="0" sz="3000" u="none" cap="none" strike="noStrike">
              <a:solidFill>
                <a:schemeClr val="dk1"/>
              </a:solidFill>
              <a:latin typeface="Ubuntu"/>
              <a:ea typeface="Ubuntu"/>
              <a:cs typeface="Ubuntu"/>
              <a:sym typeface="Ubuntu"/>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Value</a:t>
            </a:r>
            <a:endParaRPr/>
          </a:p>
        </p:txBody>
      </p:sp>
    </p:spTree>
  </p:cSld>
  <p:clrMapOvr>
    <a:masterClrMapping/>
  </p:clrMapOvr>
  <p:transition spd="med">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16"/>
          <p:cNvSpPr/>
          <p:nvPr/>
        </p:nvSpPr>
        <p:spPr>
          <a:xfrm>
            <a:off x="12990763" y="5988070"/>
            <a:ext cx="10160001" cy="17272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4000"/>
              <a:buFont typeface="Helvetica Neue"/>
              <a:buNone/>
            </a:pPr>
            <a:r>
              <a:rPr b="1" i="0" lang="en-US" sz="4000" u="none" cap="none" strike="noStrike">
                <a:solidFill>
                  <a:schemeClr val="dk1"/>
                </a:solidFill>
                <a:latin typeface="Ubuntu"/>
                <a:ea typeface="Ubuntu"/>
                <a:cs typeface="Ubuntu"/>
                <a:sym typeface="Ubuntu"/>
              </a:rPr>
              <a:t>BRAND COLORS</a:t>
            </a:r>
            <a:endParaRPr/>
          </a:p>
        </p:txBody>
      </p:sp>
      <p:sp>
        <p:nvSpPr>
          <p:cNvPr id="246" name="Google Shape;246;p16"/>
          <p:cNvSpPr/>
          <p:nvPr/>
        </p:nvSpPr>
        <p:spPr>
          <a:xfrm>
            <a:off x="9815763" y="5988070"/>
            <a:ext cx="1562101" cy="17272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7200"/>
              <a:buFont typeface="Helvetica Neue"/>
              <a:buNone/>
            </a:pPr>
            <a:r>
              <a:rPr b="1" i="0" lang="en-US" sz="7200" u="none" cap="none" strike="noStrike">
                <a:solidFill>
                  <a:schemeClr val="dk1"/>
                </a:solidFill>
                <a:latin typeface="Ubuntu"/>
                <a:ea typeface="Ubuntu"/>
                <a:cs typeface="Ubuntu"/>
                <a:sym typeface="Ubuntu"/>
              </a:rPr>
              <a:t>02</a:t>
            </a:r>
            <a:endParaRPr/>
          </a:p>
        </p:txBody>
      </p:sp>
      <p:cxnSp>
        <p:nvCxnSpPr>
          <p:cNvPr id="247" name="Google Shape;247;p16"/>
          <p:cNvCxnSpPr/>
          <p:nvPr/>
        </p:nvCxnSpPr>
        <p:spPr>
          <a:xfrm>
            <a:off x="12179300" y="5753100"/>
            <a:ext cx="0" cy="2207929"/>
          </a:xfrm>
          <a:prstGeom prst="straightConnector1">
            <a:avLst/>
          </a:prstGeom>
          <a:noFill/>
          <a:ln cap="flat" cmpd="sng" w="38100">
            <a:solidFill>
              <a:schemeClr val="accent6"/>
            </a:solidFill>
            <a:prstDash val="solid"/>
            <a:miter lim="400000"/>
            <a:headEnd len="sm" w="sm" type="none"/>
            <a:tailEnd len="sm" w="sm" type="none"/>
          </a:ln>
        </p:spPr>
      </p:cxnSp>
    </p:spTree>
  </p:cSld>
  <p:clrMapOvr>
    <a:masterClrMapping/>
  </p:clrMapOvr>
  <p:transition spd="med">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7"/>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E1E1E3"/>
              </a:buClr>
              <a:buSzPts val="3000"/>
              <a:buFont typeface="Helvetica Neue"/>
              <a:buNone/>
            </a:pPr>
            <a:r>
              <a:rPr b="1" i="0" lang="en-US" sz="3000" u="none" cap="none" strike="noStrike">
                <a:solidFill>
                  <a:srgbClr val="E1E1E3"/>
                </a:solidFill>
                <a:latin typeface="Ubuntu"/>
                <a:ea typeface="Ubuntu"/>
                <a:cs typeface="Ubuntu"/>
                <a:sym typeface="Ubuntu"/>
              </a:rPr>
              <a:t>03 • BRAND COLORS </a:t>
            </a:r>
            <a:endParaRPr/>
          </a:p>
        </p:txBody>
      </p:sp>
      <p:sp>
        <p:nvSpPr>
          <p:cNvPr id="253" name="Google Shape;253;p17"/>
          <p:cNvSpPr/>
          <p:nvPr/>
        </p:nvSpPr>
        <p:spPr>
          <a:xfrm>
            <a:off x="1306763" y="5708670"/>
            <a:ext cx="5956301" cy="2908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Main brand colors are Red and Black. Red is used as main color. Black is used mainly for typography.</a:t>
            </a:r>
            <a:endParaRPr/>
          </a:p>
        </p:txBody>
      </p:sp>
      <p:sp>
        <p:nvSpPr>
          <p:cNvPr id="254" name="Google Shape;254;p17"/>
          <p:cNvSpPr/>
          <p:nvPr/>
        </p:nvSpPr>
        <p:spPr>
          <a:xfrm>
            <a:off x="10064403" y="4298605"/>
            <a:ext cx="3073401" cy="3073401"/>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255" name="Google Shape;255;p17"/>
          <p:cNvSpPr/>
          <p:nvPr/>
        </p:nvSpPr>
        <p:spPr>
          <a:xfrm>
            <a:off x="19945002" y="4298605"/>
            <a:ext cx="3073401" cy="3073401"/>
          </a:xfrm>
          <a:prstGeom prst="ellipse">
            <a:avLst/>
          </a:pr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256" name="Google Shape;256;p17"/>
          <p:cNvSpPr/>
          <p:nvPr/>
        </p:nvSpPr>
        <p:spPr>
          <a:xfrm>
            <a:off x="15052038" y="4298605"/>
            <a:ext cx="3073401" cy="3073401"/>
          </a:xfrm>
          <a:prstGeom prst="ellipse">
            <a:avLst/>
          </a:pr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257" name="Google Shape;257;p17"/>
          <p:cNvSpPr/>
          <p:nvPr/>
        </p:nvSpPr>
        <p:spPr>
          <a:xfrm>
            <a:off x="9472863" y="8274070"/>
            <a:ext cx="4229101" cy="2286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Pantone: 2347 XGC</a:t>
            </a:r>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SMYK: S0 M83 Y0 K0</a:t>
            </a:r>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RGB: R228 G58 B0</a:t>
            </a:r>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HEX: e43a00</a:t>
            </a:r>
            <a:endParaRPr/>
          </a:p>
        </p:txBody>
      </p:sp>
      <p:sp>
        <p:nvSpPr>
          <p:cNvPr id="258" name="Google Shape;258;p17"/>
          <p:cNvSpPr/>
          <p:nvPr/>
        </p:nvSpPr>
        <p:spPr>
          <a:xfrm>
            <a:off x="14705263" y="8274070"/>
            <a:ext cx="3860801" cy="2286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Pantone: P 1-1 C</a:t>
            </a:r>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SMYK: S0 M0 Y2 K0</a:t>
            </a:r>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RGB: R255 G255 B255</a:t>
            </a:r>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HEX: ffffff</a:t>
            </a:r>
            <a:endParaRPr b="0" i="0" sz="5600" u="none" cap="none" strike="noStrike">
              <a:solidFill>
                <a:schemeClr val="dk1"/>
              </a:solidFill>
              <a:latin typeface="Helvetica Neue"/>
              <a:ea typeface="Helvetica Neue"/>
              <a:cs typeface="Helvetica Neue"/>
              <a:sym typeface="Helvetica Neue"/>
            </a:endParaRPr>
          </a:p>
        </p:txBody>
      </p:sp>
      <p:sp>
        <p:nvSpPr>
          <p:cNvPr id="259" name="Google Shape;259;p17"/>
          <p:cNvSpPr/>
          <p:nvPr/>
        </p:nvSpPr>
        <p:spPr>
          <a:xfrm>
            <a:off x="19289963" y="8274070"/>
            <a:ext cx="4356101" cy="22860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Pantone: 19-1102 TPG</a:t>
            </a:r>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SMYK: S65 M57 Y56 K34</a:t>
            </a:r>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RGB: R81 G81 B81</a:t>
            </a:r>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HEX: 515151</a:t>
            </a:r>
            <a:endParaRPr/>
          </a:p>
        </p:txBody>
      </p:sp>
      <p:sp>
        <p:nvSpPr>
          <p:cNvPr id="260" name="Google Shape;260;p17"/>
          <p:cNvSpPr/>
          <p:nvPr/>
        </p:nvSpPr>
        <p:spPr>
          <a:xfrm>
            <a:off x="10761913" y="5562620"/>
            <a:ext cx="1676401" cy="533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3000"/>
              <a:buFont typeface="Helvetica Neue"/>
              <a:buNone/>
            </a:pPr>
            <a:r>
              <a:rPr b="0" i="0" lang="en-US" sz="3000" u="none" cap="none" strike="noStrike">
                <a:solidFill>
                  <a:srgbClr val="FFFFFF"/>
                </a:solidFill>
                <a:latin typeface="Ubuntu"/>
                <a:ea typeface="Ubuntu"/>
                <a:cs typeface="Ubuntu"/>
                <a:sym typeface="Ubuntu"/>
              </a:rPr>
              <a:t>Red </a:t>
            </a:r>
            <a:endParaRPr/>
          </a:p>
        </p:txBody>
      </p:sp>
      <p:sp>
        <p:nvSpPr>
          <p:cNvPr id="261" name="Google Shape;261;p17"/>
          <p:cNvSpPr/>
          <p:nvPr/>
        </p:nvSpPr>
        <p:spPr>
          <a:xfrm>
            <a:off x="15762248" y="5562620"/>
            <a:ext cx="1676401" cy="533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accent4"/>
              </a:buClr>
              <a:buSzPts val="3000"/>
              <a:buFont typeface="Helvetica Neue"/>
              <a:buNone/>
            </a:pPr>
            <a:r>
              <a:rPr b="0" i="0" lang="en-US" sz="3000" u="none" cap="none" strike="noStrike">
                <a:solidFill>
                  <a:schemeClr val="accent4"/>
                </a:solidFill>
                <a:latin typeface="Ubuntu"/>
                <a:ea typeface="Ubuntu"/>
                <a:cs typeface="Ubuntu"/>
                <a:sym typeface="Ubuntu"/>
              </a:rPr>
              <a:t>White </a:t>
            </a:r>
            <a:endParaRPr/>
          </a:p>
        </p:txBody>
      </p:sp>
      <p:sp>
        <p:nvSpPr>
          <p:cNvPr id="262" name="Google Shape;262;p17"/>
          <p:cNvSpPr/>
          <p:nvPr/>
        </p:nvSpPr>
        <p:spPr>
          <a:xfrm>
            <a:off x="20642513" y="5562620"/>
            <a:ext cx="1676401" cy="533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FFFFFF"/>
              </a:buClr>
              <a:buSzPts val="3000"/>
              <a:buFont typeface="Helvetica Neue"/>
              <a:buNone/>
            </a:pPr>
            <a:r>
              <a:rPr b="0" i="0" lang="en-US" sz="3000" u="none" cap="none" strike="noStrike">
                <a:solidFill>
                  <a:srgbClr val="FFFFFF"/>
                </a:solidFill>
                <a:latin typeface="Ubuntu"/>
                <a:ea typeface="Ubuntu"/>
                <a:cs typeface="Ubuntu"/>
                <a:sym typeface="Ubuntu"/>
              </a:rPr>
              <a:t>Black</a:t>
            </a:r>
            <a:endParaRPr/>
          </a:p>
        </p:txBody>
      </p:sp>
    </p:spTree>
  </p:cSld>
  <p:clrMapOvr>
    <a:masterClrMapping/>
  </p:clrMapOvr>
  <p:transition spd="med">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18"/>
          <p:cNvSpPr/>
          <p:nvPr/>
        </p:nvSpPr>
        <p:spPr>
          <a:xfrm>
            <a:off x="12990763" y="5988070"/>
            <a:ext cx="10160001" cy="17272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4000"/>
              <a:buFont typeface="Helvetica Neue"/>
              <a:buNone/>
            </a:pPr>
            <a:r>
              <a:rPr b="1" i="0" lang="en-US" sz="4000" u="none" cap="none" strike="noStrike">
                <a:solidFill>
                  <a:schemeClr val="dk1"/>
                </a:solidFill>
                <a:latin typeface="Ubuntu"/>
                <a:ea typeface="Ubuntu"/>
                <a:cs typeface="Ubuntu"/>
                <a:sym typeface="Ubuntu"/>
              </a:rPr>
              <a:t>TYPOGRAPHY</a:t>
            </a:r>
            <a:endParaRPr/>
          </a:p>
        </p:txBody>
      </p:sp>
      <p:sp>
        <p:nvSpPr>
          <p:cNvPr id="268" name="Google Shape;268;p18"/>
          <p:cNvSpPr/>
          <p:nvPr/>
        </p:nvSpPr>
        <p:spPr>
          <a:xfrm>
            <a:off x="9815763" y="5988070"/>
            <a:ext cx="1562101" cy="17272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7200"/>
              <a:buFont typeface="Helvetica Neue"/>
              <a:buNone/>
            </a:pPr>
            <a:r>
              <a:rPr b="1" i="0" lang="en-US" sz="7200" u="none" cap="none" strike="noStrike">
                <a:solidFill>
                  <a:schemeClr val="dk1"/>
                </a:solidFill>
                <a:latin typeface="Ubuntu"/>
                <a:ea typeface="Ubuntu"/>
                <a:cs typeface="Ubuntu"/>
                <a:sym typeface="Ubuntu"/>
              </a:rPr>
              <a:t>03</a:t>
            </a:r>
            <a:endParaRPr/>
          </a:p>
        </p:txBody>
      </p:sp>
      <p:cxnSp>
        <p:nvCxnSpPr>
          <p:cNvPr id="269" name="Google Shape;269;p18"/>
          <p:cNvCxnSpPr/>
          <p:nvPr/>
        </p:nvCxnSpPr>
        <p:spPr>
          <a:xfrm>
            <a:off x="12179300" y="5753100"/>
            <a:ext cx="0" cy="2207929"/>
          </a:xfrm>
          <a:prstGeom prst="straightConnector1">
            <a:avLst/>
          </a:prstGeom>
          <a:noFill/>
          <a:ln cap="flat" cmpd="sng" w="38100">
            <a:solidFill>
              <a:schemeClr val="accent6"/>
            </a:solidFill>
            <a:prstDash val="solid"/>
            <a:miter lim="400000"/>
            <a:headEnd len="sm" w="sm" type="none"/>
            <a:tailEnd len="sm" w="sm" type="none"/>
          </a:ln>
        </p:spPr>
      </p:cxnSp>
    </p:spTree>
  </p:cSld>
  <p:clrMapOvr>
    <a:masterClrMapping/>
  </p:clrMapOvr>
  <p:transition spd="med">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19"/>
          <p:cNvSpPr/>
          <p:nvPr/>
        </p:nvSpPr>
        <p:spPr>
          <a:xfrm>
            <a:off x="13663863" y="3486170"/>
            <a:ext cx="70993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AGUAFINA SCRIPT</a:t>
            </a:r>
            <a:endParaRPr/>
          </a:p>
        </p:txBody>
      </p:sp>
      <p:sp>
        <p:nvSpPr>
          <p:cNvPr id="275" name="Google Shape;275;p19"/>
          <p:cNvSpPr/>
          <p:nvPr/>
        </p:nvSpPr>
        <p:spPr>
          <a:xfrm>
            <a:off x="13663863" y="4286270"/>
            <a:ext cx="6197601" cy="1003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Aguafina script font is free</a:t>
            </a:r>
            <a:br>
              <a:rPr b="0" i="0" lang="en-US" sz="3000" u="none" cap="none" strike="noStrike">
                <a:solidFill>
                  <a:schemeClr val="dk1"/>
                </a:solidFill>
                <a:latin typeface="Ubuntu"/>
                <a:ea typeface="Ubuntu"/>
                <a:cs typeface="Ubuntu"/>
                <a:sym typeface="Ubuntu"/>
              </a:rPr>
            </a:br>
            <a:r>
              <a:rPr b="0" i="0" lang="en-US" sz="3000" u="none" cap="none" strike="noStrike">
                <a:solidFill>
                  <a:schemeClr val="dk1"/>
                </a:solidFill>
                <a:latin typeface="Ubuntu"/>
                <a:ea typeface="Ubuntu"/>
                <a:cs typeface="Ubuntu"/>
                <a:sym typeface="Ubuntu"/>
              </a:rPr>
              <a:t>for commercial use</a:t>
            </a:r>
            <a:endParaRPr/>
          </a:p>
        </p:txBody>
      </p:sp>
      <p:sp>
        <p:nvSpPr>
          <p:cNvPr id="276" name="Google Shape;276;p19"/>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03 • TYPEFACES </a:t>
            </a:r>
            <a:endParaRPr/>
          </a:p>
        </p:txBody>
      </p:sp>
      <p:sp>
        <p:nvSpPr>
          <p:cNvPr id="277" name="Google Shape;277;p19"/>
          <p:cNvSpPr/>
          <p:nvPr/>
        </p:nvSpPr>
        <p:spPr>
          <a:xfrm>
            <a:off x="1306763" y="5708670"/>
            <a:ext cx="6197601" cy="2908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Primary font is Aguafina Script. </a:t>
            </a:r>
            <a:br>
              <a:rPr b="0" i="0" lang="en-US" sz="3000" u="none" cap="none" strike="noStrike">
                <a:solidFill>
                  <a:schemeClr val="lt2"/>
                </a:solidFill>
                <a:latin typeface="Ubuntu"/>
                <a:ea typeface="Ubuntu"/>
                <a:cs typeface="Ubuntu"/>
                <a:sym typeface="Ubuntu"/>
              </a:rPr>
            </a:br>
            <a:r>
              <a:rPr b="0" i="0" lang="en-US" sz="3000" u="none" cap="none" strike="noStrike">
                <a:solidFill>
                  <a:schemeClr val="lt2"/>
                </a:solidFill>
                <a:latin typeface="Ubuntu"/>
                <a:ea typeface="Ubuntu"/>
                <a:cs typeface="Ubuntu"/>
                <a:sym typeface="Ubuntu"/>
              </a:rPr>
              <a:t>The font is available for free charge, and supports most of languages. Aguafina Script comes with 1 base style (Regular)</a:t>
            </a:r>
            <a:endParaRPr/>
          </a:p>
        </p:txBody>
      </p:sp>
      <p:sp>
        <p:nvSpPr>
          <p:cNvPr id="278" name="Google Shape;278;p19"/>
          <p:cNvSpPr/>
          <p:nvPr/>
        </p:nvSpPr>
        <p:spPr>
          <a:xfrm>
            <a:off x="10044363" y="6623070"/>
            <a:ext cx="13119101" cy="3632201"/>
          </a:xfrm>
          <a:prstGeom prst="rect">
            <a:avLst/>
          </a:prstGeom>
          <a:noFill/>
          <a:ln>
            <a:noFill/>
          </a:ln>
        </p:spPr>
        <p:txBody>
          <a:bodyPr anchorCtr="0" anchor="ctr" bIns="0" lIns="0" spcFirstLastPara="1" rIns="0" wrap="square" tIns="0">
            <a:noAutofit/>
          </a:bodyPr>
          <a:lstStyle/>
          <a:p>
            <a:pPr indent="0" lvl="0" marL="0" marR="0" rtl="0" algn="l">
              <a:lnSpc>
                <a:spcPct val="80000"/>
              </a:lnSpc>
              <a:spcBef>
                <a:spcPts val="0"/>
              </a:spcBef>
              <a:spcAft>
                <a:spcPts val="0"/>
              </a:spcAft>
              <a:buClr>
                <a:schemeClr val="dk1"/>
              </a:buClr>
              <a:buSzPts val="6400"/>
              <a:buFont typeface="Helvetica Neue"/>
              <a:buNone/>
            </a:pPr>
            <a:r>
              <a:rPr b="0" i="0" lang="en-US" sz="6400" u="none" cap="none" strike="noStrike">
                <a:solidFill>
                  <a:schemeClr val="dk1"/>
                </a:solidFill>
                <a:latin typeface="Aguafina Script"/>
                <a:ea typeface="Aguafina Script"/>
                <a:cs typeface="Aguafina Script"/>
                <a:sym typeface="Aguafina Script"/>
              </a:rPr>
              <a:t>abcdefghijklmnopqrstuwxyz ABCDEFGHIJKLMNOPQRSTUWXYZ </a:t>
            </a:r>
            <a:endParaRPr/>
          </a:p>
          <a:p>
            <a:pPr indent="0" lvl="0" marL="0" marR="0" rtl="0" algn="l">
              <a:lnSpc>
                <a:spcPct val="80000"/>
              </a:lnSpc>
              <a:spcBef>
                <a:spcPts val="0"/>
              </a:spcBef>
              <a:spcAft>
                <a:spcPts val="0"/>
              </a:spcAft>
              <a:buClr>
                <a:schemeClr val="dk1"/>
              </a:buClr>
              <a:buSzPts val="6400"/>
              <a:buFont typeface="Helvetica Neue"/>
              <a:buNone/>
            </a:pPr>
            <a:r>
              <a:rPr b="0" i="0" lang="en-US" sz="6400" u="none" cap="none" strike="noStrike">
                <a:solidFill>
                  <a:schemeClr val="dk1"/>
                </a:solidFill>
                <a:latin typeface="Aguafina Script"/>
                <a:ea typeface="Aguafina Script"/>
                <a:cs typeface="Aguafina Script"/>
                <a:sym typeface="Aguafina Script"/>
              </a:rPr>
              <a:t>£!@#$%^&amp;*()_+-=[]{};’\,./:”|&lt;&gt;? </a:t>
            </a:r>
            <a:endParaRPr/>
          </a:p>
        </p:txBody>
      </p:sp>
      <p:sp>
        <p:nvSpPr>
          <p:cNvPr id="279" name="Google Shape;279;p19"/>
          <p:cNvSpPr/>
          <p:nvPr/>
        </p:nvSpPr>
        <p:spPr>
          <a:xfrm>
            <a:off x="10044363" y="10661670"/>
            <a:ext cx="6134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FONT STYLES</a:t>
            </a:r>
            <a:endParaRPr/>
          </a:p>
        </p:txBody>
      </p:sp>
      <p:sp>
        <p:nvSpPr>
          <p:cNvPr id="280" name="Google Shape;280;p19"/>
          <p:cNvSpPr/>
          <p:nvPr/>
        </p:nvSpPr>
        <p:spPr>
          <a:xfrm>
            <a:off x="10044363" y="11690370"/>
            <a:ext cx="20066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Regular</a:t>
            </a:r>
            <a:endParaRPr/>
          </a:p>
        </p:txBody>
      </p:sp>
      <p:sp>
        <p:nvSpPr>
          <p:cNvPr id="281" name="Google Shape;281;p19"/>
          <p:cNvSpPr/>
          <p:nvPr/>
        </p:nvSpPr>
        <p:spPr>
          <a:xfrm>
            <a:off x="12089063" y="11715770"/>
            <a:ext cx="3467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600"/>
              <a:buFont typeface="Helvetica Neue"/>
              <a:buNone/>
            </a:pPr>
            <a:r>
              <a:rPr b="0" i="0" lang="en-US" sz="3600" u="none" cap="none" strike="noStrike">
                <a:solidFill>
                  <a:schemeClr val="dk1"/>
                </a:solidFill>
                <a:latin typeface="Aguafina Script"/>
                <a:ea typeface="Aguafina Script"/>
                <a:cs typeface="Aguafina Script"/>
                <a:sym typeface="Aguafina Script"/>
              </a:rPr>
              <a:t>AaBbCcDdEe123 </a:t>
            </a:r>
            <a:endParaRPr/>
          </a:p>
        </p:txBody>
      </p:sp>
      <p:sp>
        <p:nvSpPr>
          <p:cNvPr id="282" name="Google Shape;282;p19"/>
          <p:cNvSpPr/>
          <p:nvPr/>
        </p:nvSpPr>
        <p:spPr>
          <a:xfrm>
            <a:off x="9790363" y="3871684"/>
            <a:ext cx="2438401" cy="2099175"/>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20000"/>
              <a:buFont typeface="Helvetica Neue"/>
              <a:buNone/>
            </a:pPr>
            <a:r>
              <a:rPr b="0" i="0" lang="en-US" sz="20000" u="none" cap="none" strike="noStrike">
                <a:solidFill>
                  <a:schemeClr val="dk1"/>
                </a:solidFill>
                <a:latin typeface="Aguafina Script"/>
                <a:ea typeface="Aguafina Script"/>
                <a:cs typeface="Aguafina Script"/>
                <a:sym typeface="Aguafina Script"/>
              </a:rPr>
              <a:t>Aa</a:t>
            </a:r>
            <a:endParaRPr/>
          </a:p>
        </p:txBody>
      </p:sp>
      <p:cxnSp>
        <p:nvCxnSpPr>
          <p:cNvPr id="283" name="Google Shape;283;p19"/>
          <p:cNvCxnSpPr/>
          <p:nvPr/>
        </p:nvCxnSpPr>
        <p:spPr>
          <a:xfrm>
            <a:off x="12941300" y="3378200"/>
            <a:ext cx="0" cy="2207929"/>
          </a:xfrm>
          <a:prstGeom prst="straightConnector1">
            <a:avLst/>
          </a:prstGeom>
          <a:noFill/>
          <a:ln cap="flat" cmpd="sng" w="38100">
            <a:solidFill>
              <a:schemeClr val="accent6"/>
            </a:solidFill>
            <a:prstDash val="solid"/>
            <a:miter lim="400000"/>
            <a:headEnd len="sm" w="sm" type="none"/>
            <a:tailEnd len="sm" w="sm" type="none"/>
          </a:ln>
        </p:spPr>
      </p:cxnSp>
    </p:spTree>
  </p:cSld>
  <p:clrMapOvr>
    <a:masterClrMapping/>
  </p:clrMapOvr>
  <p:transition spd="med">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20"/>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03 • TYPEFACES </a:t>
            </a:r>
            <a:endParaRPr/>
          </a:p>
        </p:txBody>
      </p:sp>
      <p:sp>
        <p:nvSpPr>
          <p:cNvPr id="289" name="Google Shape;289;p20"/>
          <p:cNvSpPr/>
          <p:nvPr/>
        </p:nvSpPr>
        <p:spPr>
          <a:xfrm>
            <a:off x="1306763" y="5708670"/>
            <a:ext cx="6197601" cy="2908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Secondary font is Ubuntu. The font is available for free charge and supports most of the languages.</a:t>
            </a:r>
            <a:br>
              <a:rPr b="0" i="0" lang="en-US" sz="3000" u="none" cap="none" strike="noStrike">
                <a:solidFill>
                  <a:schemeClr val="lt2"/>
                </a:solidFill>
                <a:latin typeface="Ubuntu"/>
                <a:ea typeface="Ubuntu"/>
                <a:cs typeface="Ubuntu"/>
                <a:sym typeface="Ubuntu"/>
              </a:rPr>
            </a:br>
            <a:r>
              <a:rPr b="0" i="0" lang="en-US" sz="3000" u="none" cap="none" strike="noStrike">
                <a:solidFill>
                  <a:schemeClr val="lt2"/>
                </a:solidFill>
                <a:latin typeface="Ubuntu"/>
                <a:ea typeface="Ubuntu"/>
                <a:cs typeface="Ubuntu"/>
                <a:sym typeface="Ubuntu"/>
              </a:rPr>
              <a:t>The Ubuntu comes with </a:t>
            </a:r>
            <a:br>
              <a:rPr b="0" i="0" lang="en-US" sz="3000" u="none" cap="none" strike="noStrike">
                <a:solidFill>
                  <a:schemeClr val="lt2"/>
                </a:solidFill>
                <a:latin typeface="Ubuntu"/>
                <a:ea typeface="Ubuntu"/>
                <a:cs typeface="Ubuntu"/>
                <a:sym typeface="Ubuntu"/>
              </a:rPr>
            </a:br>
            <a:r>
              <a:rPr b="0" i="0" lang="en-US" sz="3000" u="none" cap="none" strike="noStrike">
                <a:solidFill>
                  <a:schemeClr val="lt2"/>
                </a:solidFill>
                <a:latin typeface="Ubuntu"/>
                <a:ea typeface="Ubuntu"/>
                <a:cs typeface="Ubuntu"/>
                <a:sym typeface="Ubuntu"/>
              </a:rPr>
              <a:t>9 base styles. Only 3 styles are </a:t>
            </a:r>
            <a:br>
              <a:rPr b="0" i="0" lang="en-US" sz="3000" u="none" cap="none" strike="noStrike">
                <a:solidFill>
                  <a:schemeClr val="lt2"/>
                </a:solidFill>
                <a:latin typeface="Ubuntu"/>
                <a:ea typeface="Ubuntu"/>
                <a:cs typeface="Ubuntu"/>
                <a:sym typeface="Ubuntu"/>
              </a:rPr>
            </a:br>
            <a:r>
              <a:rPr b="0" i="0" lang="en-US" sz="3000" u="none" cap="none" strike="noStrike">
                <a:solidFill>
                  <a:schemeClr val="lt2"/>
                </a:solidFill>
                <a:latin typeface="Ubuntu"/>
                <a:ea typeface="Ubuntu"/>
                <a:cs typeface="Ubuntu"/>
                <a:sym typeface="Ubuntu"/>
              </a:rPr>
              <a:t>used - Regular, Bold and Light.</a:t>
            </a:r>
            <a:endParaRPr/>
          </a:p>
        </p:txBody>
      </p:sp>
      <p:sp>
        <p:nvSpPr>
          <p:cNvPr id="290" name="Google Shape;290;p20"/>
          <p:cNvSpPr/>
          <p:nvPr/>
        </p:nvSpPr>
        <p:spPr>
          <a:xfrm>
            <a:off x="14298863" y="3486170"/>
            <a:ext cx="70993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UBUNTU</a:t>
            </a:r>
            <a:endParaRPr/>
          </a:p>
        </p:txBody>
      </p:sp>
      <p:sp>
        <p:nvSpPr>
          <p:cNvPr id="291" name="Google Shape;291;p20"/>
          <p:cNvSpPr/>
          <p:nvPr/>
        </p:nvSpPr>
        <p:spPr>
          <a:xfrm>
            <a:off x="9955463" y="2787670"/>
            <a:ext cx="3187701" cy="27940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20000"/>
              <a:buFont typeface="Helvetica Neue"/>
              <a:buNone/>
            </a:pPr>
            <a:r>
              <a:rPr b="0" i="0" lang="en-US" sz="20000" u="none" cap="none" strike="noStrike">
                <a:solidFill>
                  <a:schemeClr val="dk1"/>
                </a:solidFill>
                <a:latin typeface="Ubuntu"/>
                <a:ea typeface="Ubuntu"/>
                <a:cs typeface="Ubuntu"/>
                <a:sym typeface="Ubuntu"/>
              </a:rPr>
              <a:t>Aa</a:t>
            </a:r>
            <a:endParaRPr/>
          </a:p>
        </p:txBody>
      </p:sp>
      <p:sp>
        <p:nvSpPr>
          <p:cNvPr id="292" name="Google Shape;292;p20"/>
          <p:cNvSpPr/>
          <p:nvPr/>
        </p:nvSpPr>
        <p:spPr>
          <a:xfrm>
            <a:off x="10044363" y="6267470"/>
            <a:ext cx="13119101" cy="27940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6000"/>
              <a:buFont typeface="Helvetica Neue"/>
              <a:buNone/>
            </a:pPr>
            <a:r>
              <a:rPr b="0" i="0" lang="en-US" sz="6000" u="none" cap="none" strike="noStrike">
                <a:solidFill>
                  <a:schemeClr val="dk1"/>
                </a:solidFill>
                <a:latin typeface="Ubuntu"/>
                <a:ea typeface="Ubuntu"/>
                <a:cs typeface="Ubuntu"/>
                <a:sym typeface="Ubuntu"/>
              </a:rPr>
              <a:t>abcdefghijklmnopqrstuwxyz ABCDEFGHIJKLMNOPQRSTUWXYZ </a:t>
            </a:r>
            <a:endParaRPr/>
          </a:p>
          <a:p>
            <a:pPr indent="0" lvl="0" marL="0" marR="0" rtl="0" algn="l">
              <a:lnSpc>
                <a:spcPct val="100000"/>
              </a:lnSpc>
              <a:spcBef>
                <a:spcPts val="0"/>
              </a:spcBef>
              <a:spcAft>
                <a:spcPts val="0"/>
              </a:spcAft>
              <a:buClr>
                <a:schemeClr val="dk1"/>
              </a:buClr>
              <a:buSzPts val="6000"/>
              <a:buFont typeface="Helvetica Neue"/>
              <a:buNone/>
            </a:pPr>
            <a:r>
              <a:rPr b="0" i="0" lang="en-US" sz="6000" u="none" cap="none" strike="noStrike">
                <a:solidFill>
                  <a:schemeClr val="dk1"/>
                </a:solidFill>
                <a:latin typeface="Ubuntu"/>
                <a:ea typeface="Ubuntu"/>
                <a:cs typeface="Ubuntu"/>
                <a:sym typeface="Ubuntu"/>
              </a:rPr>
              <a:t>£!@#$%^&amp;*()_+-=[]{};’\,./:”|&lt;&gt;? </a:t>
            </a:r>
            <a:endParaRPr/>
          </a:p>
        </p:txBody>
      </p:sp>
      <p:sp>
        <p:nvSpPr>
          <p:cNvPr id="293" name="Google Shape;293;p20"/>
          <p:cNvSpPr/>
          <p:nvPr/>
        </p:nvSpPr>
        <p:spPr>
          <a:xfrm>
            <a:off x="14298863" y="4286270"/>
            <a:ext cx="6464301" cy="1003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Ubuntu font is free </a:t>
            </a:r>
            <a:endParaRPr/>
          </a:p>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for commercial use</a:t>
            </a:r>
            <a:endParaRPr/>
          </a:p>
        </p:txBody>
      </p:sp>
      <p:sp>
        <p:nvSpPr>
          <p:cNvPr id="294" name="Google Shape;294;p20"/>
          <p:cNvSpPr/>
          <p:nvPr/>
        </p:nvSpPr>
        <p:spPr>
          <a:xfrm>
            <a:off x="10044363" y="9544070"/>
            <a:ext cx="6134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FONT STYLES</a:t>
            </a:r>
            <a:endParaRPr/>
          </a:p>
        </p:txBody>
      </p:sp>
      <p:sp>
        <p:nvSpPr>
          <p:cNvPr id="295" name="Google Shape;295;p20"/>
          <p:cNvSpPr/>
          <p:nvPr/>
        </p:nvSpPr>
        <p:spPr>
          <a:xfrm>
            <a:off x="10044363" y="10445770"/>
            <a:ext cx="20066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Light"/>
                <a:ea typeface="Ubuntu Light"/>
                <a:cs typeface="Ubuntu Light"/>
                <a:sym typeface="Ubuntu Light"/>
              </a:rPr>
              <a:t>Light </a:t>
            </a:r>
            <a:endParaRPr/>
          </a:p>
        </p:txBody>
      </p:sp>
      <p:sp>
        <p:nvSpPr>
          <p:cNvPr id="296" name="Google Shape;296;p20"/>
          <p:cNvSpPr/>
          <p:nvPr/>
        </p:nvSpPr>
        <p:spPr>
          <a:xfrm>
            <a:off x="10044363" y="11245870"/>
            <a:ext cx="20066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Regular</a:t>
            </a:r>
            <a:endParaRPr/>
          </a:p>
        </p:txBody>
      </p:sp>
      <p:sp>
        <p:nvSpPr>
          <p:cNvPr id="297" name="Google Shape;297;p20"/>
          <p:cNvSpPr/>
          <p:nvPr/>
        </p:nvSpPr>
        <p:spPr>
          <a:xfrm>
            <a:off x="10044363" y="12045970"/>
            <a:ext cx="20066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Bold</a:t>
            </a:r>
            <a:endParaRPr/>
          </a:p>
        </p:txBody>
      </p:sp>
      <p:sp>
        <p:nvSpPr>
          <p:cNvPr id="298" name="Google Shape;298;p20"/>
          <p:cNvSpPr/>
          <p:nvPr/>
        </p:nvSpPr>
        <p:spPr>
          <a:xfrm>
            <a:off x="12711363" y="10445770"/>
            <a:ext cx="3467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Light"/>
                <a:ea typeface="Ubuntu Light"/>
                <a:cs typeface="Ubuntu Light"/>
                <a:sym typeface="Ubuntu Light"/>
              </a:rPr>
              <a:t>AaBbCcDdEe123 </a:t>
            </a:r>
            <a:endParaRPr/>
          </a:p>
        </p:txBody>
      </p:sp>
      <p:sp>
        <p:nvSpPr>
          <p:cNvPr id="299" name="Google Shape;299;p20"/>
          <p:cNvSpPr/>
          <p:nvPr/>
        </p:nvSpPr>
        <p:spPr>
          <a:xfrm>
            <a:off x="12711363" y="11245870"/>
            <a:ext cx="3467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AaBbCcDdEe123 </a:t>
            </a:r>
            <a:endParaRPr/>
          </a:p>
        </p:txBody>
      </p:sp>
      <p:sp>
        <p:nvSpPr>
          <p:cNvPr id="300" name="Google Shape;300;p20"/>
          <p:cNvSpPr/>
          <p:nvPr/>
        </p:nvSpPr>
        <p:spPr>
          <a:xfrm>
            <a:off x="12711363" y="12045970"/>
            <a:ext cx="34798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AaBbCcDdEe123 </a:t>
            </a:r>
            <a:endParaRPr/>
          </a:p>
        </p:txBody>
      </p:sp>
      <p:cxnSp>
        <p:nvCxnSpPr>
          <p:cNvPr id="301" name="Google Shape;301;p20"/>
          <p:cNvCxnSpPr/>
          <p:nvPr/>
        </p:nvCxnSpPr>
        <p:spPr>
          <a:xfrm>
            <a:off x="13576300" y="3378200"/>
            <a:ext cx="0" cy="2207929"/>
          </a:xfrm>
          <a:prstGeom prst="straightConnector1">
            <a:avLst/>
          </a:prstGeom>
          <a:noFill/>
          <a:ln cap="flat" cmpd="sng" w="38100">
            <a:solidFill>
              <a:schemeClr val="accent6"/>
            </a:solidFill>
            <a:prstDash val="solid"/>
            <a:miter lim="400000"/>
            <a:headEnd len="sm" w="sm" type="none"/>
            <a:tailEnd len="sm" w="sm" type="none"/>
          </a:ln>
        </p:spPr>
      </p:cxnSp>
    </p:spTree>
  </p:cSld>
  <p:clrMapOvr>
    <a:masterClrMapping/>
  </p:clrMapOvr>
  <p:transition spd="med">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21"/>
          <p:cNvSpPr/>
          <p:nvPr/>
        </p:nvSpPr>
        <p:spPr>
          <a:xfrm>
            <a:off x="12990763" y="5988070"/>
            <a:ext cx="10160001" cy="17272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4000"/>
              <a:buFont typeface="Helvetica Neue"/>
              <a:buNone/>
            </a:pPr>
            <a:r>
              <a:rPr b="1" i="0" lang="en-US" sz="4000" u="none" cap="none" strike="noStrike">
                <a:solidFill>
                  <a:schemeClr val="dk1"/>
                </a:solidFill>
                <a:latin typeface="Ubuntu"/>
                <a:ea typeface="Ubuntu"/>
                <a:cs typeface="Ubuntu"/>
                <a:sym typeface="Ubuntu"/>
              </a:rPr>
              <a:t>DESIGN ELEMENTS</a:t>
            </a:r>
            <a:endParaRPr/>
          </a:p>
        </p:txBody>
      </p:sp>
      <p:sp>
        <p:nvSpPr>
          <p:cNvPr id="307" name="Google Shape;307;p21"/>
          <p:cNvSpPr/>
          <p:nvPr/>
        </p:nvSpPr>
        <p:spPr>
          <a:xfrm>
            <a:off x="9815763" y="5988070"/>
            <a:ext cx="1562101" cy="17272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7200"/>
              <a:buFont typeface="Helvetica Neue"/>
              <a:buNone/>
            </a:pPr>
            <a:r>
              <a:rPr b="1" i="0" lang="en-US" sz="7200" u="none" cap="none" strike="noStrike">
                <a:solidFill>
                  <a:schemeClr val="dk1"/>
                </a:solidFill>
                <a:latin typeface="Ubuntu"/>
                <a:ea typeface="Ubuntu"/>
                <a:cs typeface="Ubuntu"/>
                <a:sym typeface="Ubuntu"/>
              </a:rPr>
              <a:t>04</a:t>
            </a:r>
            <a:endParaRPr/>
          </a:p>
        </p:txBody>
      </p:sp>
      <p:cxnSp>
        <p:nvCxnSpPr>
          <p:cNvPr id="308" name="Google Shape;308;p21"/>
          <p:cNvCxnSpPr/>
          <p:nvPr/>
        </p:nvCxnSpPr>
        <p:spPr>
          <a:xfrm>
            <a:off x="12179300" y="5753100"/>
            <a:ext cx="0" cy="2207929"/>
          </a:xfrm>
          <a:prstGeom prst="straightConnector1">
            <a:avLst/>
          </a:prstGeom>
          <a:noFill/>
          <a:ln cap="flat" cmpd="sng" w="38100">
            <a:solidFill>
              <a:schemeClr val="accent6"/>
            </a:solidFill>
            <a:prstDash val="solid"/>
            <a:miter lim="400000"/>
            <a:headEnd len="sm" w="sm" type="none"/>
            <a:tailEnd len="sm" w="sm" type="none"/>
          </a:ln>
        </p:spPr>
      </p:cxnSp>
    </p:spTree>
  </p:cSld>
  <p:clrMapOvr>
    <a:masterClrMapping/>
  </p:clrMapOvr>
  <p:transition spd="med">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22"/>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04 • BRAND PATTERN</a:t>
            </a:r>
            <a:endParaRPr/>
          </a:p>
        </p:txBody>
      </p:sp>
      <p:grpSp>
        <p:nvGrpSpPr>
          <p:cNvPr id="314" name="Google Shape;314;p22"/>
          <p:cNvGrpSpPr/>
          <p:nvPr/>
        </p:nvGrpSpPr>
        <p:grpSpPr>
          <a:xfrm>
            <a:off x="11231246" y="3299014"/>
            <a:ext cx="10109202" cy="8572504"/>
            <a:chOff x="11231246" y="3299014"/>
            <a:chExt cx="10109202" cy="8572504"/>
          </a:xfrm>
        </p:grpSpPr>
        <p:sp>
          <p:nvSpPr>
            <p:cNvPr id="315" name="Google Shape;315;p22"/>
            <p:cNvSpPr/>
            <p:nvPr/>
          </p:nvSpPr>
          <p:spPr>
            <a:xfrm>
              <a:off x="13230213" y="3991993"/>
              <a:ext cx="447056" cy="895742"/>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7"/>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7"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16" name="Google Shape;316;p22"/>
            <p:cNvSpPr/>
            <p:nvPr/>
          </p:nvSpPr>
          <p:spPr>
            <a:xfrm>
              <a:off x="13680431" y="4153988"/>
              <a:ext cx="289957" cy="566545"/>
            </a:xfrm>
            <a:custGeom>
              <a:rect b="b" l="l" r="r" t="t"/>
              <a:pathLst>
                <a:path extrusionOk="0" h="21444" w="21435">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8"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17" name="Google Shape;317;p22"/>
            <p:cNvSpPr/>
            <p:nvPr/>
          </p:nvSpPr>
          <p:spPr>
            <a:xfrm>
              <a:off x="13959569" y="4063990"/>
              <a:ext cx="370676"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1"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4"/>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18" name="Google Shape;318;p22"/>
            <p:cNvSpPr/>
            <p:nvPr/>
          </p:nvSpPr>
          <p:spPr>
            <a:xfrm>
              <a:off x="14283727" y="3946994"/>
              <a:ext cx="392220" cy="553261"/>
            </a:xfrm>
            <a:custGeom>
              <a:rect b="b" l="l" r="r" t="t"/>
              <a:pathLst>
                <a:path extrusionOk="0" h="21477" w="21479">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19" name="Google Shape;319;p22"/>
            <p:cNvSpPr/>
            <p:nvPr/>
          </p:nvSpPr>
          <p:spPr>
            <a:xfrm>
              <a:off x="14634895" y="3299014"/>
              <a:ext cx="384488"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8"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2"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20" name="Google Shape;320;p22"/>
            <p:cNvSpPr/>
            <p:nvPr/>
          </p:nvSpPr>
          <p:spPr>
            <a:xfrm>
              <a:off x="14076627" y="3434010"/>
              <a:ext cx="295304" cy="628816"/>
            </a:xfrm>
            <a:custGeom>
              <a:rect b="b" l="l" r="r" t="t"/>
              <a:pathLst>
                <a:path extrusionOk="0" h="21542" w="21525">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5" y="9472"/>
                    <a:pt x="10331" y="10615"/>
                  </a:cubicBezTo>
                  <a:cubicBezTo>
                    <a:pt x="9507" y="11759"/>
                    <a:pt x="8850" y="12871"/>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21" name="Google Shape;321;p22"/>
            <p:cNvSpPr/>
            <p:nvPr/>
          </p:nvSpPr>
          <p:spPr>
            <a:xfrm>
              <a:off x="14229698" y="3650004"/>
              <a:ext cx="208627" cy="333990"/>
            </a:xfrm>
            <a:custGeom>
              <a:rect b="b" l="l" r="r" t="t"/>
              <a:pathLst>
                <a:path extrusionOk="0" h="20939" w="21266">
                  <a:moveTo>
                    <a:pt x="15452" y="4649"/>
                  </a:moveTo>
                  <a:cubicBezTo>
                    <a:pt x="15281" y="3732"/>
                    <a:pt x="15064" y="3043"/>
                    <a:pt x="14799" y="2582"/>
                  </a:cubicBezTo>
                  <a:cubicBezTo>
                    <a:pt x="14216" y="1563"/>
                    <a:pt x="13371"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22" name="Google Shape;322;p22"/>
            <p:cNvSpPr/>
            <p:nvPr/>
          </p:nvSpPr>
          <p:spPr>
            <a:xfrm>
              <a:off x="14427795" y="3569006"/>
              <a:ext cx="242946" cy="359237"/>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9" y="15874"/>
                  </a:cubicBezTo>
                  <a:cubicBezTo>
                    <a:pt x="4623" y="16037"/>
                    <a:pt x="4767" y="16093"/>
                    <a:pt x="4972" y="16044"/>
                  </a:cubicBezTo>
                  <a:cubicBezTo>
                    <a:pt x="5280" y="15970"/>
                    <a:pt x="5702" y="15635"/>
                    <a:pt x="6237"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23" name="Google Shape;323;p22"/>
            <p:cNvSpPr/>
            <p:nvPr/>
          </p:nvSpPr>
          <p:spPr>
            <a:xfrm>
              <a:off x="14634895" y="3497008"/>
              <a:ext cx="187624"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3" y="13111"/>
                    <a:pt x="6815" y="14357"/>
                  </a:cubicBezTo>
                  <a:cubicBezTo>
                    <a:pt x="6257"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6" y="20354"/>
                  </a:cubicBezTo>
                  <a:cubicBezTo>
                    <a:pt x="135" y="19856"/>
                    <a:pt x="261" y="19299"/>
                    <a:pt x="433" y="18682"/>
                  </a:cubicBezTo>
                  <a:cubicBezTo>
                    <a:pt x="605" y="18065"/>
                    <a:pt x="785" y="17460"/>
                    <a:pt x="972" y="16866"/>
                  </a:cubicBezTo>
                  <a:cubicBezTo>
                    <a:pt x="1161" y="16272"/>
                    <a:pt x="1313" y="15773"/>
                    <a:pt x="1434" y="15370"/>
                  </a:cubicBezTo>
                  <a:lnTo>
                    <a:pt x="1680" y="14753"/>
                  </a:lnTo>
                  <a:lnTo>
                    <a:pt x="4365" y="7279"/>
                  </a:lnTo>
                  <a:cubicBezTo>
                    <a:pt x="5269" y="4188"/>
                    <a:pt x="7201"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099" y="1324"/>
                    <a:pt x="16472" y="1073"/>
                    <a:pt x="17076" y="721"/>
                  </a:cubicBezTo>
                  <a:cubicBezTo>
                    <a:pt x="17680" y="370"/>
                    <a:pt x="18268" y="142"/>
                    <a:pt x="18843" y="38"/>
                  </a:cubicBezTo>
                  <a:cubicBezTo>
                    <a:pt x="19682"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24" name="Google Shape;324;p22"/>
            <p:cNvSpPr/>
            <p:nvPr/>
          </p:nvSpPr>
          <p:spPr>
            <a:xfrm>
              <a:off x="15715419" y="3542007"/>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25" name="Google Shape;325;p22"/>
            <p:cNvSpPr/>
            <p:nvPr/>
          </p:nvSpPr>
          <p:spPr>
            <a:xfrm>
              <a:off x="16192648" y="3829998"/>
              <a:ext cx="445154" cy="891124"/>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5"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8"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2"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26" name="Google Shape;326;p22"/>
            <p:cNvSpPr/>
            <p:nvPr/>
          </p:nvSpPr>
          <p:spPr>
            <a:xfrm>
              <a:off x="15922520" y="3470009"/>
              <a:ext cx="453335" cy="967082"/>
            </a:xfrm>
            <a:custGeom>
              <a:rect b="b" l="l" r="r" t="t"/>
              <a:pathLst>
                <a:path extrusionOk="0" h="21542" w="21524">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27" name="Google Shape;327;p22"/>
            <p:cNvSpPr/>
            <p:nvPr/>
          </p:nvSpPr>
          <p:spPr>
            <a:xfrm>
              <a:off x="17525295" y="3991993"/>
              <a:ext cx="447056" cy="895742"/>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7"/>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6"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8"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28" name="Google Shape;328;p22"/>
            <p:cNvSpPr/>
            <p:nvPr/>
          </p:nvSpPr>
          <p:spPr>
            <a:xfrm>
              <a:off x="17975513" y="4153988"/>
              <a:ext cx="289957" cy="566545"/>
            </a:xfrm>
            <a:custGeom>
              <a:rect b="b" l="l" r="r" t="t"/>
              <a:pathLst>
                <a:path extrusionOk="0" h="21444" w="21435">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29" name="Google Shape;329;p22"/>
            <p:cNvSpPr/>
            <p:nvPr/>
          </p:nvSpPr>
          <p:spPr>
            <a:xfrm>
              <a:off x="18254650" y="4063990"/>
              <a:ext cx="370676"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8"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4"/>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30" name="Google Shape;330;p22"/>
            <p:cNvSpPr/>
            <p:nvPr/>
          </p:nvSpPr>
          <p:spPr>
            <a:xfrm>
              <a:off x="18578806" y="3946994"/>
              <a:ext cx="392221" cy="553261"/>
            </a:xfrm>
            <a:custGeom>
              <a:rect b="b" l="l" r="r" t="t"/>
              <a:pathLst>
                <a:path extrusionOk="0" h="21477" w="21479">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29" y="5445"/>
                    <a:pt x="6432" y="7761"/>
                  </a:cubicBezTo>
                  <a:cubicBezTo>
                    <a:pt x="5835" y="10078"/>
                    <a:pt x="5468" y="11580"/>
                    <a:pt x="5331" y="12267"/>
                  </a:cubicBezTo>
                  <a:cubicBezTo>
                    <a:pt x="5302" y="12431"/>
                    <a:pt x="5305" y="12547"/>
                    <a:pt x="5339"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31" name="Google Shape;331;p22"/>
            <p:cNvSpPr/>
            <p:nvPr/>
          </p:nvSpPr>
          <p:spPr>
            <a:xfrm>
              <a:off x="18929978" y="3299014"/>
              <a:ext cx="384489"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7"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32" name="Google Shape;332;p22"/>
            <p:cNvSpPr/>
            <p:nvPr/>
          </p:nvSpPr>
          <p:spPr>
            <a:xfrm>
              <a:off x="18371706" y="3434010"/>
              <a:ext cx="295303" cy="628816"/>
            </a:xfrm>
            <a:custGeom>
              <a:rect b="b" l="l" r="r" t="t"/>
              <a:pathLst>
                <a:path extrusionOk="0" h="21542" w="21525">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3"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3"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90" y="1715"/>
                  </a:cubicBezTo>
                  <a:cubicBezTo>
                    <a:pt x="19386" y="1944"/>
                    <a:pt x="18994" y="2237"/>
                    <a:pt x="18515" y="2592"/>
                  </a:cubicBezTo>
                  <a:cubicBezTo>
                    <a:pt x="18037" y="2948"/>
                    <a:pt x="17663" y="3222"/>
                    <a:pt x="17396" y="3415"/>
                  </a:cubicBezTo>
                  <a:cubicBezTo>
                    <a:pt x="17212" y="3550"/>
                    <a:pt x="16975" y="3732"/>
                    <a:pt x="16685"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1"/>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33" name="Google Shape;333;p22"/>
            <p:cNvSpPr/>
            <p:nvPr/>
          </p:nvSpPr>
          <p:spPr>
            <a:xfrm>
              <a:off x="18524780" y="3650004"/>
              <a:ext cx="208625" cy="333990"/>
            </a:xfrm>
            <a:custGeom>
              <a:rect b="b" l="l" r="r" t="t"/>
              <a:pathLst>
                <a:path extrusionOk="0" h="20939" w="21266">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1" y="12303"/>
                    <a:pt x="13966"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34" name="Google Shape;334;p22"/>
            <p:cNvSpPr/>
            <p:nvPr/>
          </p:nvSpPr>
          <p:spPr>
            <a:xfrm>
              <a:off x="18722877" y="3569006"/>
              <a:ext cx="242947" cy="359237"/>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0"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5" y="13212"/>
                    <a:pt x="9321" y="10880"/>
                    <a:pt x="10843" y="8044"/>
                  </a:cubicBezTo>
                  <a:cubicBezTo>
                    <a:pt x="11759" y="6628"/>
                    <a:pt x="12574" y="4872"/>
                    <a:pt x="13290" y="2775"/>
                  </a:cubicBezTo>
                  <a:cubicBezTo>
                    <a:pt x="13794" y="1380"/>
                    <a:pt x="14952" y="466"/>
                    <a:pt x="16765" y="32"/>
                  </a:cubicBezTo>
                  <a:cubicBezTo>
                    <a:pt x="17073" y="-42"/>
                    <a:pt x="17275" y="14"/>
                    <a:pt x="17372" y="199"/>
                  </a:cubicBezTo>
                  <a:lnTo>
                    <a:pt x="17304"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35" name="Google Shape;335;p22"/>
            <p:cNvSpPr/>
            <p:nvPr/>
          </p:nvSpPr>
          <p:spPr>
            <a:xfrm>
              <a:off x="18929978" y="3497008"/>
              <a:ext cx="187623"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0" y="16272"/>
                    <a:pt x="1313" y="15773"/>
                    <a:pt x="1434" y="15370"/>
                  </a:cubicBezTo>
                  <a:lnTo>
                    <a:pt x="1680" y="14753"/>
                  </a:lnTo>
                  <a:lnTo>
                    <a:pt x="4365" y="7279"/>
                  </a:lnTo>
                  <a:cubicBezTo>
                    <a:pt x="5269" y="4188"/>
                    <a:pt x="7202"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36" name="Google Shape;336;p22"/>
            <p:cNvSpPr/>
            <p:nvPr/>
          </p:nvSpPr>
          <p:spPr>
            <a:xfrm>
              <a:off x="20010502" y="3542007"/>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37" name="Google Shape;337;p22"/>
            <p:cNvSpPr/>
            <p:nvPr/>
          </p:nvSpPr>
          <p:spPr>
            <a:xfrm>
              <a:off x="20487734" y="3829998"/>
              <a:ext cx="445154" cy="891124"/>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7"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38" name="Google Shape;338;p22"/>
            <p:cNvSpPr/>
            <p:nvPr/>
          </p:nvSpPr>
          <p:spPr>
            <a:xfrm>
              <a:off x="20217605" y="3470009"/>
              <a:ext cx="453337" cy="967082"/>
            </a:xfrm>
            <a:custGeom>
              <a:rect b="b" l="l" r="r" t="t"/>
              <a:pathLst>
                <a:path extrusionOk="0" h="21542" w="21524">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39" name="Google Shape;339;p22"/>
            <p:cNvSpPr/>
            <p:nvPr/>
          </p:nvSpPr>
          <p:spPr>
            <a:xfrm>
              <a:off x="11231246" y="5737938"/>
              <a:ext cx="447055" cy="895742"/>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7"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40" name="Google Shape;340;p22"/>
            <p:cNvSpPr/>
            <p:nvPr/>
          </p:nvSpPr>
          <p:spPr>
            <a:xfrm>
              <a:off x="11681464" y="5899933"/>
              <a:ext cx="289957" cy="566546"/>
            </a:xfrm>
            <a:custGeom>
              <a:rect b="b" l="l" r="r" t="t"/>
              <a:pathLst>
                <a:path extrusionOk="0" h="21444" w="21435">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41" name="Google Shape;341;p22"/>
            <p:cNvSpPr/>
            <p:nvPr/>
          </p:nvSpPr>
          <p:spPr>
            <a:xfrm>
              <a:off x="11960599" y="5809936"/>
              <a:ext cx="370676"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2"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2"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42" name="Google Shape;342;p22"/>
            <p:cNvSpPr/>
            <p:nvPr/>
          </p:nvSpPr>
          <p:spPr>
            <a:xfrm>
              <a:off x="12284756" y="5692940"/>
              <a:ext cx="392220" cy="553261"/>
            </a:xfrm>
            <a:custGeom>
              <a:rect b="b" l="l" r="r" t="t"/>
              <a:pathLst>
                <a:path extrusionOk="0" h="21477" w="21479">
                  <a:moveTo>
                    <a:pt x="17177" y="12979"/>
                  </a:moveTo>
                  <a:cubicBezTo>
                    <a:pt x="14615" y="16493"/>
                    <a:pt x="12728" y="18402"/>
                    <a:pt x="11516" y="18705"/>
                  </a:cubicBezTo>
                  <a:cubicBezTo>
                    <a:pt x="10959" y="18845"/>
                    <a:pt x="10577" y="18705"/>
                    <a:pt x="10370"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43" name="Google Shape;343;p22"/>
            <p:cNvSpPr/>
            <p:nvPr/>
          </p:nvSpPr>
          <p:spPr>
            <a:xfrm>
              <a:off x="12635926" y="5044959"/>
              <a:ext cx="384489"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8"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2"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44" name="Google Shape;344;p22"/>
            <p:cNvSpPr/>
            <p:nvPr/>
          </p:nvSpPr>
          <p:spPr>
            <a:xfrm>
              <a:off x="12077656" y="5170956"/>
              <a:ext cx="295303" cy="628816"/>
            </a:xfrm>
            <a:custGeom>
              <a:rect b="b" l="l" r="r" t="t"/>
              <a:pathLst>
                <a:path extrusionOk="0" h="21542" w="21525">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5" y="9472"/>
                    <a:pt x="10331" y="10615"/>
                  </a:cubicBezTo>
                  <a:cubicBezTo>
                    <a:pt x="9507" y="11759"/>
                    <a:pt x="8850" y="12870"/>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45" name="Google Shape;345;p22"/>
            <p:cNvSpPr/>
            <p:nvPr/>
          </p:nvSpPr>
          <p:spPr>
            <a:xfrm>
              <a:off x="12230729" y="5395949"/>
              <a:ext cx="208627" cy="333990"/>
            </a:xfrm>
            <a:custGeom>
              <a:rect b="b" l="l" r="r" t="t"/>
              <a:pathLst>
                <a:path extrusionOk="0" h="20939" w="21266">
                  <a:moveTo>
                    <a:pt x="15452" y="4649"/>
                  </a:moveTo>
                  <a:cubicBezTo>
                    <a:pt x="15281" y="3732"/>
                    <a:pt x="15064" y="3043"/>
                    <a:pt x="14799" y="2582"/>
                  </a:cubicBezTo>
                  <a:cubicBezTo>
                    <a:pt x="14216" y="1563"/>
                    <a:pt x="13371"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46" name="Google Shape;346;p22"/>
            <p:cNvSpPr/>
            <p:nvPr/>
          </p:nvSpPr>
          <p:spPr>
            <a:xfrm>
              <a:off x="12428825" y="5314952"/>
              <a:ext cx="242947" cy="359236"/>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5" y="13500"/>
                  </a:cubicBezTo>
                  <a:cubicBezTo>
                    <a:pt x="10225"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47" name="Google Shape;347;p22"/>
            <p:cNvSpPr/>
            <p:nvPr/>
          </p:nvSpPr>
          <p:spPr>
            <a:xfrm>
              <a:off x="12635926" y="5242954"/>
              <a:ext cx="187624"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7" y="15604"/>
                    <a:pt x="5920" y="16543"/>
                    <a:pt x="5809" y="17174"/>
                  </a:cubicBezTo>
                  <a:lnTo>
                    <a:pt x="5550" y="18099"/>
                  </a:lnTo>
                  <a:cubicBezTo>
                    <a:pt x="5394" y="18739"/>
                    <a:pt x="4922" y="19391"/>
                    <a:pt x="4137" y="20054"/>
                  </a:cubicBezTo>
                  <a:cubicBezTo>
                    <a:pt x="3352" y="20718"/>
                    <a:pt x="2361" y="21158"/>
                    <a:pt x="1168" y="21374"/>
                  </a:cubicBezTo>
                  <a:cubicBezTo>
                    <a:pt x="549" y="21486"/>
                    <a:pt x="185" y="21463"/>
                    <a:pt x="76" y="21305"/>
                  </a:cubicBezTo>
                  <a:cubicBezTo>
                    <a:pt x="-18" y="21169"/>
                    <a:pt x="-24" y="20851"/>
                    <a:pt x="56" y="20354"/>
                  </a:cubicBezTo>
                  <a:cubicBezTo>
                    <a:pt x="135" y="19856"/>
                    <a:pt x="261" y="19299"/>
                    <a:pt x="433" y="18682"/>
                  </a:cubicBezTo>
                  <a:cubicBezTo>
                    <a:pt x="605" y="18065"/>
                    <a:pt x="785" y="17460"/>
                    <a:pt x="972" y="16866"/>
                  </a:cubicBezTo>
                  <a:cubicBezTo>
                    <a:pt x="1161" y="16272"/>
                    <a:pt x="1313" y="15774"/>
                    <a:pt x="1434" y="15370"/>
                  </a:cubicBezTo>
                  <a:lnTo>
                    <a:pt x="1680" y="14752"/>
                  </a:lnTo>
                  <a:lnTo>
                    <a:pt x="4365" y="7279"/>
                  </a:lnTo>
                  <a:cubicBezTo>
                    <a:pt x="5269" y="4188"/>
                    <a:pt x="7202" y="2374"/>
                    <a:pt x="10164" y="1838"/>
                  </a:cubicBezTo>
                  <a:cubicBezTo>
                    <a:pt x="10562" y="1766"/>
                    <a:pt x="10816" y="1810"/>
                    <a:pt x="10925" y="1968"/>
                  </a:cubicBezTo>
                  <a:cubicBezTo>
                    <a:pt x="11065" y="2172"/>
                    <a:pt x="10685"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2" y="3643"/>
                    <a:pt x="15957" y="1477"/>
                  </a:cubicBezTo>
                  <a:cubicBezTo>
                    <a:pt x="16099" y="1324"/>
                    <a:pt x="16472" y="1073"/>
                    <a:pt x="17076" y="721"/>
                  </a:cubicBezTo>
                  <a:cubicBezTo>
                    <a:pt x="17680" y="370"/>
                    <a:pt x="18268" y="142"/>
                    <a:pt x="18843" y="38"/>
                  </a:cubicBezTo>
                  <a:cubicBezTo>
                    <a:pt x="19682"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48" name="Google Shape;348;p22"/>
            <p:cNvSpPr/>
            <p:nvPr/>
          </p:nvSpPr>
          <p:spPr>
            <a:xfrm>
              <a:off x="13716448" y="5287953"/>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49" name="Google Shape;349;p22"/>
            <p:cNvSpPr/>
            <p:nvPr/>
          </p:nvSpPr>
          <p:spPr>
            <a:xfrm>
              <a:off x="14193681" y="5575943"/>
              <a:ext cx="445154" cy="891123"/>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8"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4" y="5324"/>
                  </a:cubicBezTo>
                  <a:cubicBezTo>
                    <a:pt x="18523" y="5828"/>
                    <a:pt x="17767"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50" name="Google Shape;350;p22"/>
            <p:cNvSpPr/>
            <p:nvPr/>
          </p:nvSpPr>
          <p:spPr>
            <a:xfrm>
              <a:off x="13923550" y="5215954"/>
              <a:ext cx="453336" cy="967082"/>
            </a:xfrm>
            <a:custGeom>
              <a:rect b="b" l="l" r="r" t="t"/>
              <a:pathLst>
                <a:path extrusionOk="0" h="21542" w="21524">
                  <a:moveTo>
                    <a:pt x="6489" y="19347"/>
                  </a:moveTo>
                  <a:cubicBezTo>
                    <a:pt x="6172" y="20399"/>
                    <a:pt x="4872" y="21115"/>
                    <a:pt x="2587" y="21497"/>
                  </a:cubicBezTo>
                  <a:cubicBezTo>
                    <a:pt x="2107"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51" name="Google Shape;351;p22"/>
            <p:cNvSpPr/>
            <p:nvPr/>
          </p:nvSpPr>
          <p:spPr>
            <a:xfrm>
              <a:off x="15427280" y="5737938"/>
              <a:ext cx="447057" cy="895742"/>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7"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52" name="Google Shape;352;p22"/>
            <p:cNvSpPr/>
            <p:nvPr/>
          </p:nvSpPr>
          <p:spPr>
            <a:xfrm>
              <a:off x="15886503" y="5899933"/>
              <a:ext cx="289957" cy="566546"/>
            </a:xfrm>
            <a:custGeom>
              <a:rect b="b" l="l" r="r" t="t"/>
              <a:pathLst>
                <a:path extrusionOk="0" h="21444" w="21435">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0"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53" name="Google Shape;353;p22"/>
            <p:cNvSpPr/>
            <p:nvPr/>
          </p:nvSpPr>
          <p:spPr>
            <a:xfrm>
              <a:off x="16165638" y="5809936"/>
              <a:ext cx="370676"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54" name="Google Shape;354;p22"/>
            <p:cNvSpPr/>
            <p:nvPr/>
          </p:nvSpPr>
          <p:spPr>
            <a:xfrm>
              <a:off x="16480788" y="5692940"/>
              <a:ext cx="392220" cy="553261"/>
            </a:xfrm>
            <a:custGeom>
              <a:rect b="b" l="l" r="r" t="t"/>
              <a:pathLst>
                <a:path extrusionOk="0" h="21477" w="21479">
                  <a:moveTo>
                    <a:pt x="17177" y="12979"/>
                  </a:moveTo>
                  <a:cubicBezTo>
                    <a:pt x="14615" y="16493"/>
                    <a:pt x="12728" y="18402"/>
                    <a:pt x="11516" y="18705"/>
                  </a:cubicBezTo>
                  <a:cubicBezTo>
                    <a:pt x="10959" y="18845"/>
                    <a:pt x="10577" y="18705"/>
                    <a:pt x="10369"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7"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6"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55" name="Google Shape;355;p22"/>
            <p:cNvSpPr/>
            <p:nvPr/>
          </p:nvSpPr>
          <p:spPr>
            <a:xfrm>
              <a:off x="16831959" y="5044959"/>
              <a:ext cx="384490"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56" name="Google Shape;356;p22"/>
            <p:cNvSpPr/>
            <p:nvPr/>
          </p:nvSpPr>
          <p:spPr>
            <a:xfrm>
              <a:off x="16273691" y="5170956"/>
              <a:ext cx="295303" cy="628816"/>
            </a:xfrm>
            <a:custGeom>
              <a:rect b="b" l="l" r="r" t="t"/>
              <a:pathLst>
                <a:path extrusionOk="0" h="21542" w="21525">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8"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0"/>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57" name="Google Shape;357;p22"/>
            <p:cNvSpPr/>
            <p:nvPr/>
          </p:nvSpPr>
          <p:spPr>
            <a:xfrm>
              <a:off x="16426766" y="5395949"/>
              <a:ext cx="208627" cy="333990"/>
            </a:xfrm>
            <a:custGeom>
              <a:rect b="b" l="l" r="r" t="t"/>
              <a:pathLst>
                <a:path extrusionOk="0" h="20939" w="21266">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58" name="Google Shape;358;p22"/>
            <p:cNvSpPr/>
            <p:nvPr/>
          </p:nvSpPr>
          <p:spPr>
            <a:xfrm>
              <a:off x="16624858" y="5314952"/>
              <a:ext cx="242947" cy="359236"/>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8"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1"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59" name="Google Shape;359;p22"/>
            <p:cNvSpPr/>
            <p:nvPr/>
          </p:nvSpPr>
          <p:spPr>
            <a:xfrm>
              <a:off x="16831959" y="5242954"/>
              <a:ext cx="187624"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60"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5" y="21463"/>
                    <a:pt x="76" y="21305"/>
                  </a:cubicBezTo>
                  <a:cubicBezTo>
                    <a:pt x="-18" y="21169"/>
                    <a:pt x="-24" y="20851"/>
                    <a:pt x="55" y="20354"/>
                  </a:cubicBezTo>
                  <a:cubicBezTo>
                    <a:pt x="135" y="19856"/>
                    <a:pt x="261" y="19299"/>
                    <a:pt x="433" y="18682"/>
                  </a:cubicBezTo>
                  <a:cubicBezTo>
                    <a:pt x="605" y="18065"/>
                    <a:pt x="785" y="17460"/>
                    <a:pt x="972" y="16866"/>
                  </a:cubicBezTo>
                  <a:cubicBezTo>
                    <a:pt x="1161" y="16272"/>
                    <a:pt x="1313" y="15774"/>
                    <a:pt x="1434" y="15370"/>
                  </a:cubicBezTo>
                  <a:lnTo>
                    <a:pt x="1680" y="14752"/>
                  </a:lnTo>
                  <a:lnTo>
                    <a:pt x="4365" y="7279"/>
                  </a:lnTo>
                  <a:cubicBezTo>
                    <a:pt x="5269" y="4188"/>
                    <a:pt x="7202"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2" y="3643"/>
                    <a:pt x="15957"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6"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60" name="Google Shape;360;p22"/>
            <p:cNvSpPr/>
            <p:nvPr/>
          </p:nvSpPr>
          <p:spPr>
            <a:xfrm>
              <a:off x="19560280" y="5737938"/>
              <a:ext cx="447056" cy="895742"/>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8"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61" name="Google Shape;361;p22"/>
            <p:cNvSpPr/>
            <p:nvPr/>
          </p:nvSpPr>
          <p:spPr>
            <a:xfrm>
              <a:off x="20010502" y="5899933"/>
              <a:ext cx="289957" cy="566546"/>
            </a:xfrm>
            <a:custGeom>
              <a:rect b="b" l="l" r="r" t="t"/>
              <a:pathLst>
                <a:path extrusionOk="0" h="21444" w="21435">
                  <a:moveTo>
                    <a:pt x="15396" y="9979"/>
                  </a:moveTo>
                  <a:cubicBezTo>
                    <a:pt x="15042" y="10043"/>
                    <a:pt x="14819" y="10007"/>
                    <a:pt x="14725"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9"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8"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62" name="Google Shape;362;p22"/>
            <p:cNvSpPr/>
            <p:nvPr/>
          </p:nvSpPr>
          <p:spPr>
            <a:xfrm>
              <a:off x="20289634" y="5809936"/>
              <a:ext cx="370677"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4"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8"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8"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63" name="Google Shape;363;p22"/>
            <p:cNvSpPr/>
            <p:nvPr/>
          </p:nvSpPr>
          <p:spPr>
            <a:xfrm>
              <a:off x="20604791" y="5692940"/>
              <a:ext cx="392220" cy="553261"/>
            </a:xfrm>
            <a:custGeom>
              <a:rect b="b" l="l" r="r" t="t"/>
              <a:pathLst>
                <a:path extrusionOk="0" h="21477" w="21479">
                  <a:moveTo>
                    <a:pt x="17177" y="12979"/>
                  </a:moveTo>
                  <a:cubicBezTo>
                    <a:pt x="14615" y="16493"/>
                    <a:pt x="12728" y="18402"/>
                    <a:pt x="11516" y="18705"/>
                  </a:cubicBezTo>
                  <a:cubicBezTo>
                    <a:pt x="10959" y="18845"/>
                    <a:pt x="10577" y="18705"/>
                    <a:pt x="10369"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1"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7" y="2154"/>
                    <a:pt x="7728" y="2203"/>
                    <a:pt x="7809" y="2365"/>
                  </a:cubicBezTo>
                  <a:cubicBezTo>
                    <a:pt x="7878" y="2504"/>
                    <a:pt x="7887" y="2633"/>
                    <a:pt x="7835" y="2750"/>
                  </a:cubicBezTo>
                  <a:cubicBezTo>
                    <a:pt x="7497"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64" name="Google Shape;364;p22"/>
            <p:cNvSpPr/>
            <p:nvPr/>
          </p:nvSpPr>
          <p:spPr>
            <a:xfrm>
              <a:off x="20955959" y="5044959"/>
              <a:ext cx="384489"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39"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09" y="11259"/>
                    <a:pt x="11959" y="11247"/>
                  </a:cubicBezTo>
                  <a:cubicBezTo>
                    <a:pt x="12208" y="11235"/>
                    <a:pt x="12396" y="11228"/>
                    <a:pt x="12525"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65" name="Google Shape;365;p22"/>
            <p:cNvSpPr/>
            <p:nvPr/>
          </p:nvSpPr>
          <p:spPr>
            <a:xfrm>
              <a:off x="20397691" y="5170956"/>
              <a:ext cx="295303" cy="628816"/>
            </a:xfrm>
            <a:custGeom>
              <a:rect b="b" l="l" r="r" t="t"/>
              <a:pathLst>
                <a:path extrusionOk="0" h="21542" w="21525">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2" y="11737"/>
                  </a:cubicBezTo>
                  <a:cubicBezTo>
                    <a:pt x="10878"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8"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4" y="3732"/>
                    <a:pt x="16686"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0"/>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66" name="Google Shape;366;p22"/>
            <p:cNvSpPr/>
            <p:nvPr/>
          </p:nvSpPr>
          <p:spPr>
            <a:xfrm>
              <a:off x="20550763" y="5395949"/>
              <a:ext cx="208627" cy="333990"/>
            </a:xfrm>
            <a:custGeom>
              <a:rect b="b" l="l" r="r" t="t"/>
              <a:pathLst>
                <a:path extrusionOk="0" h="20939" w="21266">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2" y="21343"/>
                    <a:pt x="2167" y="20592"/>
                    <a:pt x="957" y="18482"/>
                  </a:cubicBezTo>
                  <a:cubicBezTo>
                    <a:pt x="-114" y="16615"/>
                    <a:pt x="-286" y="14381"/>
                    <a:pt x="442" y="11780"/>
                  </a:cubicBezTo>
                  <a:cubicBezTo>
                    <a:pt x="1170" y="9181"/>
                    <a:pt x="2660" y="6770"/>
                    <a:pt x="4913"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67" name="Google Shape;367;p22"/>
            <p:cNvSpPr/>
            <p:nvPr/>
          </p:nvSpPr>
          <p:spPr>
            <a:xfrm>
              <a:off x="20748859" y="5314952"/>
              <a:ext cx="242947" cy="359236"/>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40"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9" y="15874"/>
                  </a:cubicBezTo>
                  <a:cubicBezTo>
                    <a:pt x="4623" y="16037"/>
                    <a:pt x="4767" y="16093"/>
                    <a:pt x="4972" y="16044"/>
                  </a:cubicBezTo>
                  <a:cubicBezTo>
                    <a:pt x="5280" y="15970"/>
                    <a:pt x="5702" y="15635"/>
                    <a:pt x="6238"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5" y="13500"/>
                  </a:cubicBezTo>
                  <a:cubicBezTo>
                    <a:pt x="10225"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68" name="Google Shape;368;p22"/>
            <p:cNvSpPr/>
            <p:nvPr/>
          </p:nvSpPr>
          <p:spPr>
            <a:xfrm>
              <a:off x="20955959" y="5242954"/>
              <a:ext cx="187624"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3"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1" y="16272"/>
                    <a:pt x="1313" y="15774"/>
                    <a:pt x="1434" y="15370"/>
                  </a:cubicBezTo>
                  <a:lnTo>
                    <a:pt x="1680" y="14752"/>
                  </a:lnTo>
                  <a:lnTo>
                    <a:pt x="4364" y="7279"/>
                  </a:lnTo>
                  <a:cubicBezTo>
                    <a:pt x="5269" y="4188"/>
                    <a:pt x="7201"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1" y="3643"/>
                    <a:pt x="15956" y="1477"/>
                  </a:cubicBezTo>
                  <a:cubicBezTo>
                    <a:pt x="16099" y="1324"/>
                    <a:pt x="16472" y="1073"/>
                    <a:pt x="17076" y="721"/>
                  </a:cubicBezTo>
                  <a:cubicBezTo>
                    <a:pt x="17680" y="370"/>
                    <a:pt x="18268" y="142"/>
                    <a:pt x="18843" y="38"/>
                  </a:cubicBezTo>
                  <a:cubicBezTo>
                    <a:pt x="19682" y="-114"/>
                    <a:pt x="20361" y="184"/>
                    <a:pt x="20875" y="930"/>
                  </a:cubicBezTo>
                  <a:cubicBezTo>
                    <a:pt x="21435"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69" name="Google Shape;369;p22"/>
            <p:cNvSpPr/>
            <p:nvPr/>
          </p:nvSpPr>
          <p:spPr>
            <a:xfrm>
              <a:off x="17912488" y="5287953"/>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70" name="Google Shape;370;p22"/>
            <p:cNvSpPr/>
            <p:nvPr/>
          </p:nvSpPr>
          <p:spPr>
            <a:xfrm>
              <a:off x="18398719" y="5575943"/>
              <a:ext cx="445154" cy="891123"/>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5"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2"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71" name="Google Shape;371;p22"/>
            <p:cNvSpPr/>
            <p:nvPr/>
          </p:nvSpPr>
          <p:spPr>
            <a:xfrm>
              <a:off x="18128588" y="5215954"/>
              <a:ext cx="453335" cy="967082"/>
            </a:xfrm>
            <a:custGeom>
              <a:rect b="b" l="l" r="r" t="t"/>
              <a:pathLst>
                <a:path extrusionOk="0" h="21542" w="21524">
                  <a:moveTo>
                    <a:pt x="6489" y="19347"/>
                  </a:moveTo>
                  <a:cubicBezTo>
                    <a:pt x="6172" y="20399"/>
                    <a:pt x="4872" y="21115"/>
                    <a:pt x="2587" y="21497"/>
                  </a:cubicBezTo>
                  <a:cubicBezTo>
                    <a:pt x="2107"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72" name="Google Shape;372;p22"/>
            <p:cNvSpPr/>
            <p:nvPr/>
          </p:nvSpPr>
          <p:spPr>
            <a:xfrm>
              <a:off x="11420337" y="3542007"/>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73" name="Google Shape;373;p22"/>
            <p:cNvSpPr/>
            <p:nvPr/>
          </p:nvSpPr>
          <p:spPr>
            <a:xfrm>
              <a:off x="11897568" y="3829998"/>
              <a:ext cx="445154" cy="891124"/>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8"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4"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74" name="Google Shape;374;p22"/>
            <p:cNvSpPr/>
            <p:nvPr/>
          </p:nvSpPr>
          <p:spPr>
            <a:xfrm>
              <a:off x="11627437" y="3470009"/>
              <a:ext cx="453335" cy="967082"/>
            </a:xfrm>
            <a:custGeom>
              <a:rect b="b" l="l" r="r" t="t"/>
              <a:pathLst>
                <a:path extrusionOk="0" h="21542" w="21524">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75" name="Google Shape;375;p22"/>
            <p:cNvSpPr/>
            <p:nvPr/>
          </p:nvSpPr>
          <p:spPr>
            <a:xfrm>
              <a:off x="13230213" y="7483883"/>
              <a:ext cx="447056" cy="895742"/>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3"/>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7"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76" name="Google Shape;376;p22"/>
            <p:cNvSpPr/>
            <p:nvPr/>
          </p:nvSpPr>
          <p:spPr>
            <a:xfrm>
              <a:off x="13680431" y="7645878"/>
              <a:ext cx="289957" cy="566545"/>
            </a:xfrm>
            <a:custGeom>
              <a:rect b="b" l="l" r="r" t="t"/>
              <a:pathLst>
                <a:path extrusionOk="0" h="21444" w="21435">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8"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77" name="Google Shape;377;p22"/>
            <p:cNvSpPr/>
            <p:nvPr/>
          </p:nvSpPr>
          <p:spPr>
            <a:xfrm>
              <a:off x="13959569" y="7555880"/>
              <a:ext cx="370676"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1"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78" name="Google Shape;378;p22"/>
            <p:cNvSpPr/>
            <p:nvPr/>
          </p:nvSpPr>
          <p:spPr>
            <a:xfrm>
              <a:off x="14283727" y="7438884"/>
              <a:ext cx="392220" cy="553261"/>
            </a:xfrm>
            <a:custGeom>
              <a:rect b="b" l="l" r="r" t="t"/>
              <a:pathLst>
                <a:path extrusionOk="0" h="21477" w="21479">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79" name="Google Shape;379;p22"/>
            <p:cNvSpPr/>
            <p:nvPr/>
          </p:nvSpPr>
          <p:spPr>
            <a:xfrm>
              <a:off x="14634895" y="6790904"/>
              <a:ext cx="384488"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8"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2"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80" name="Google Shape;380;p22"/>
            <p:cNvSpPr/>
            <p:nvPr/>
          </p:nvSpPr>
          <p:spPr>
            <a:xfrm>
              <a:off x="14076627" y="6925900"/>
              <a:ext cx="295304" cy="628816"/>
            </a:xfrm>
            <a:custGeom>
              <a:rect b="b" l="l" r="r" t="t"/>
              <a:pathLst>
                <a:path extrusionOk="0" h="21542" w="21525">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5" y="9472"/>
                    <a:pt x="10331" y="10615"/>
                  </a:cubicBezTo>
                  <a:cubicBezTo>
                    <a:pt x="9507" y="11759"/>
                    <a:pt x="8850" y="12871"/>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81" name="Google Shape;381;p22"/>
            <p:cNvSpPr/>
            <p:nvPr/>
          </p:nvSpPr>
          <p:spPr>
            <a:xfrm>
              <a:off x="14229698" y="7141895"/>
              <a:ext cx="208627" cy="333990"/>
            </a:xfrm>
            <a:custGeom>
              <a:rect b="b" l="l" r="r" t="t"/>
              <a:pathLst>
                <a:path extrusionOk="0" h="20939" w="21266">
                  <a:moveTo>
                    <a:pt x="15452" y="4649"/>
                  </a:moveTo>
                  <a:cubicBezTo>
                    <a:pt x="15281" y="3732"/>
                    <a:pt x="15064" y="3043"/>
                    <a:pt x="14799" y="2582"/>
                  </a:cubicBezTo>
                  <a:cubicBezTo>
                    <a:pt x="14216" y="1563"/>
                    <a:pt x="13371"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82" name="Google Shape;382;p22"/>
            <p:cNvSpPr/>
            <p:nvPr/>
          </p:nvSpPr>
          <p:spPr>
            <a:xfrm>
              <a:off x="14427795" y="7060896"/>
              <a:ext cx="242946" cy="359237"/>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9" y="15874"/>
                  </a:cubicBezTo>
                  <a:cubicBezTo>
                    <a:pt x="4623" y="16037"/>
                    <a:pt x="4767" y="16093"/>
                    <a:pt x="4972" y="16044"/>
                  </a:cubicBezTo>
                  <a:cubicBezTo>
                    <a:pt x="5280" y="15970"/>
                    <a:pt x="5702" y="15635"/>
                    <a:pt x="6237"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83" name="Google Shape;383;p22"/>
            <p:cNvSpPr/>
            <p:nvPr/>
          </p:nvSpPr>
          <p:spPr>
            <a:xfrm>
              <a:off x="14634895" y="6988898"/>
              <a:ext cx="187624"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3" y="13111"/>
                    <a:pt x="6815" y="14357"/>
                  </a:cubicBezTo>
                  <a:cubicBezTo>
                    <a:pt x="6257"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6" y="20354"/>
                  </a:cubicBezTo>
                  <a:cubicBezTo>
                    <a:pt x="135" y="19856"/>
                    <a:pt x="261" y="19299"/>
                    <a:pt x="433" y="18682"/>
                  </a:cubicBezTo>
                  <a:cubicBezTo>
                    <a:pt x="605" y="18065"/>
                    <a:pt x="785" y="17460"/>
                    <a:pt x="972" y="16866"/>
                  </a:cubicBezTo>
                  <a:cubicBezTo>
                    <a:pt x="1161" y="16272"/>
                    <a:pt x="1313" y="15773"/>
                    <a:pt x="1434" y="15370"/>
                  </a:cubicBezTo>
                  <a:lnTo>
                    <a:pt x="1680" y="14753"/>
                  </a:lnTo>
                  <a:lnTo>
                    <a:pt x="4365" y="7279"/>
                  </a:lnTo>
                  <a:cubicBezTo>
                    <a:pt x="5269" y="4188"/>
                    <a:pt x="7201"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099" y="1324"/>
                    <a:pt x="16472" y="1073"/>
                    <a:pt x="17076" y="721"/>
                  </a:cubicBezTo>
                  <a:cubicBezTo>
                    <a:pt x="17680" y="370"/>
                    <a:pt x="18268" y="142"/>
                    <a:pt x="18843" y="38"/>
                  </a:cubicBezTo>
                  <a:cubicBezTo>
                    <a:pt x="19682"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84" name="Google Shape;384;p22"/>
            <p:cNvSpPr/>
            <p:nvPr/>
          </p:nvSpPr>
          <p:spPr>
            <a:xfrm>
              <a:off x="15715419" y="7033897"/>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85" name="Google Shape;385;p22"/>
            <p:cNvSpPr/>
            <p:nvPr/>
          </p:nvSpPr>
          <p:spPr>
            <a:xfrm>
              <a:off x="16192648" y="7321890"/>
              <a:ext cx="445154" cy="891124"/>
            </a:xfrm>
            <a:custGeom>
              <a:rect b="b" l="l" r="r" t="t"/>
              <a:pathLst>
                <a:path extrusionOk="0" h="21557" w="20824">
                  <a:moveTo>
                    <a:pt x="12776" y="19265"/>
                  </a:moveTo>
                  <a:cubicBezTo>
                    <a:pt x="11247" y="19546"/>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5"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8"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2"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86" name="Google Shape;386;p22"/>
            <p:cNvSpPr/>
            <p:nvPr/>
          </p:nvSpPr>
          <p:spPr>
            <a:xfrm>
              <a:off x="15922520" y="6961898"/>
              <a:ext cx="453335" cy="967082"/>
            </a:xfrm>
            <a:custGeom>
              <a:rect b="b" l="l" r="r" t="t"/>
              <a:pathLst>
                <a:path extrusionOk="0" h="21542" w="21524">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87" name="Google Shape;387;p22"/>
            <p:cNvSpPr/>
            <p:nvPr/>
          </p:nvSpPr>
          <p:spPr>
            <a:xfrm>
              <a:off x="17525295" y="7483883"/>
              <a:ext cx="447056" cy="895742"/>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3"/>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6"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8"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88" name="Google Shape;388;p22"/>
            <p:cNvSpPr/>
            <p:nvPr/>
          </p:nvSpPr>
          <p:spPr>
            <a:xfrm>
              <a:off x="17975513" y="7645878"/>
              <a:ext cx="289957" cy="566545"/>
            </a:xfrm>
            <a:custGeom>
              <a:rect b="b" l="l" r="r" t="t"/>
              <a:pathLst>
                <a:path extrusionOk="0" h="21444" w="21435">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89" name="Google Shape;389;p22"/>
            <p:cNvSpPr/>
            <p:nvPr/>
          </p:nvSpPr>
          <p:spPr>
            <a:xfrm>
              <a:off x="18254650" y="7555880"/>
              <a:ext cx="370676"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8"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90" name="Google Shape;390;p22"/>
            <p:cNvSpPr/>
            <p:nvPr/>
          </p:nvSpPr>
          <p:spPr>
            <a:xfrm>
              <a:off x="18578806" y="7438884"/>
              <a:ext cx="392221" cy="553261"/>
            </a:xfrm>
            <a:custGeom>
              <a:rect b="b" l="l" r="r" t="t"/>
              <a:pathLst>
                <a:path extrusionOk="0" h="21477" w="21479">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29" y="5445"/>
                    <a:pt x="6432" y="7761"/>
                  </a:cubicBezTo>
                  <a:cubicBezTo>
                    <a:pt x="5835" y="10078"/>
                    <a:pt x="5468" y="11580"/>
                    <a:pt x="5331" y="12267"/>
                  </a:cubicBezTo>
                  <a:cubicBezTo>
                    <a:pt x="5302" y="12431"/>
                    <a:pt x="5305" y="12547"/>
                    <a:pt x="5339"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91" name="Google Shape;391;p22"/>
            <p:cNvSpPr/>
            <p:nvPr/>
          </p:nvSpPr>
          <p:spPr>
            <a:xfrm>
              <a:off x="18929978" y="6790904"/>
              <a:ext cx="384489"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7"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92" name="Google Shape;392;p22"/>
            <p:cNvSpPr/>
            <p:nvPr/>
          </p:nvSpPr>
          <p:spPr>
            <a:xfrm>
              <a:off x="18371706" y="6925900"/>
              <a:ext cx="295303" cy="628816"/>
            </a:xfrm>
            <a:custGeom>
              <a:rect b="b" l="l" r="r" t="t"/>
              <a:pathLst>
                <a:path extrusionOk="0" h="21542" w="21525">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3"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3"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90" y="1715"/>
                  </a:cubicBezTo>
                  <a:cubicBezTo>
                    <a:pt x="19386" y="1944"/>
                    <a:pt x="18994" y="2237"/>
                    <a:pt x="18515" y="2592"/>
                  </a:cubicBezTo>
                  <a:cubicBezTo>
                    <a:pt x="18037" y="2948"/>
                    <a:pt x="17663" y="3222"/>
                    <a:pt x="17396" y="3415"/>
                  </a:cubicBezTo>
                  <a:cubicBezTo>
                    <a:pt x="17212" y="3550"/>
                    <a:pt x="16975" y="3732"/>
                    <a:pt x="16685"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1"/>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93" name="Google Shape;393;p22"/>
            <p:cNvSpPr/>
            <p:nvPr/>
          </p:nvSpPr>
          <p:spPr>
            <a:xfrm>
              <a:off x="18524780" y="7141895"/>
              <a:ext cx="208625" cy="333990"/>
            </a:xfrm>
            <a:custGeom>
              <a:rect b="b" l="l" r="r" t="t"/>
              <a:pathLst>
                <a:path extrusionOk="0" h="20939" w="21266">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1" y="12303"/>
                    <a:pt x="13966"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94" name="Google Shape;394;p22"/>
            <p:cNvSpPr/>
            <p:nvPr/>
          </p:nvSpPr>
          <p:spPr>
            <a:xfrm>
              <a:off x="18722877" y="7060896"/>
              <a:ext cx="242947" cy="359237"/>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0"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5" y="13212"/>
                    <a:pt x="9321" y="10880"/>
                    <a:pt x="10843" y="8044"/>
                  </a:cubicBezTo>
                  <a:cubicBezTo>
                    <a:pt x="11759" y="6628"/>
                    <a:pt x="12574" y="4872"/>
                    <a:pt x="13290" y="2775"/>
                  </a:cubicBezTo>
                  <a:cubicBezTo>
                    <a:pt x="13794" y="1380"/>
                    <a:pt x="14952" y="466"/>
                    <a:pt x="16765" y="32"/>
                  </a:cubicBezTo>
                  <a:cubicBezTo>
                    <a:pt x="17073" y="-42"/>
                    <a:pt x="17275" y="14"/>
                    <a:pt x="17372" y="199"/>
                  </a:cubicBezTo>
                  <a:lnTo>
                    <a:pt x="17304"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95" name="Google Shape;395;p22"/>
            <p:cNvSpPr/>
            <p:nvPr/>
          </p:nvSpPr>
          <p:spPr>
            <a:xfrm>
              <a:off x="18929978" y="6988898"/>
              <a:ext cx="187623"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0" y="16272"/>
                    <a:pt x="1313" y="15773"/>
                    <a:pt x="1434" y="15370"/>
                  </a:cubicBezTo>
                  <a:lnTo>
                    <a:pt x="1680" y="14753"/>
                  </a:lnTo>
                  <a:lnTo>
                    <a:pt x="4365" y="7279"/>
                  </a:lnTo>
                  <a:cubicBezTo>
                    <a:pt x="5269" y="4188"/>
                    <a:pt x="7202"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96" name="Google Shape;396;p22"/>
            <p:cNvSpPr/>
            <p:nvPr/>
          </p:nvSpPr>
          <p:spPr>
            <a:xfrm>
              <a:off x="20010502" y="7033897"/>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97" name="Google Shape;397;p22"/>
            <p:cNvSpPr/>
            <p:nvPr/>
          </p:nvSpPr>
          <p:spPr>
            <a:xfrm>
              <a:off x="20487734" y="7321890"/>
              <a:ext cx="445154" cy="891124"/>
            </a:xfrm>
            <a:custGeom>
              <a:rect b="b" l="l" r="r" t="t"/>
              <a:pathLst>
                <a:path extrusionOk="0" h="21557" w="20824">
                  <a:moveTo>
                    <a:pt x="12776" y="19265"/>
                  </a:moveTo>
                  <a:cubicBezTo>
                    <a:pt x="11247" y="19546"/>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7"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98" name="Google Shape;398;p22"/>
            <p:cNvSpPr/>
            <p:nvPr/>
          </p:nvSpPr>
          <p:spPr>
            <a:xfrm>
              <a:off x="20217605" y="6961898"/>
              <a:ext cx="453337" cy="967082"/>
            </a:xfrm>
            <a:custGeom>
              <a:rect b="b" l="l" r="r" t="t"/>
              <a:pathLst>
                <a:path extrusionOk="0" h="21542" w="21524">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399" name="Google Shape;399;p22"/>
            <p:cNvSpPr/>
            <p:nvPr/>
          </p:nvSpPr>
          <p:spPr>
            <a:xfrm>
              <a:off x="11231246" y="9229832"/>
              <a:ext cx="447055" cy="895741"/>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7"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00" name="Google Shape;400;p22"/>
            <p:cNvSpPr/>
            <p:nvPr/>
          </p:nvSpPr>
          <p:spPr>
            <a:xfrm>
              <a:off x="11681464" y="9391826"/>
              <a:ext cx="289957" cy="566545"/>
            </a:xfrm>
            <a:custGeom>
              <a:rect b="b" l="l" r="r" t="t"/>
              <a:pathLst>
                <a:path extrusionOk="0" h="21444" w="21435">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30"/>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01" name="Google Shape;401;p22"/>
            <p:cNvSpPr/>
            <p:nvPr/>
          </p:nvSpPr>
          <p:spPr>
            <a:xfrm>
              <a:off x="11960599" y="9301827"/>
              <a:ext cx="370676"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2"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2"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02" name="Google Shape;402;p22"/>
            <p:cNvSpPr/>
            <p:nvPr/>
          </p:nvSpPr>
          <p:spPr>
            <a:xfrm>
              <a:off x="12284756" y="9184833"/>
              <a:ext cx="392220" cy="553261"/>
            </a:xfrm>
            <a:custGeom>
              <a:rect b="b" l="l" r="r" t="t"/>
              <a:pathLst>
                <a:path extrusionOk="0" h="21477" w="21479">
                  <a:moveTo>
                    <a:pt x="17177" y="12979"/>
                  </a:moveTo>
                  <a:cubicBezTo>
                    <a:pt x="14615" y="16493"/>
                    <a:pt x="12728" y="18402"/>
                    <a:pt x="11516" y="18705"/>
                  </a:cubicBezTo>
                  <a:cubicBezTo>
                    <a:pt x="10959" y="18845"/>
                    <a:pt x="10577" y="18705"/>
                    <a:pt x="10370"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03" name="Google Shape;403;p22"/>
            <p:cNvSpPr/>
            <p:nvPr/>
          </p:nvSpPr>
          <p:spPr>
            <a:xfrm>
              <a:off x="12635926" y="8536851"/>
              <a:ext cx="384489"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8"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2"/>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2"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04" name="Google Shape;404;p22"/>
            <p:cNvSpPr/>
            <p:nvPr/>
          </p:nvSpPr>
          <p:spPr>
            <a:xfrm>
              <a:off x="12077656" y="8662847"/>
              <a:ext cx="295303" cy="628816"/>
            </a:xfrm>
            <a:custGeom>
              <a:rect b="b" l="l" r="r" t="t"/>
              <a:pathLst>
                <a:path extrusionOk="0" h="21542" w="21525">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5" y="9472"/>
                    <a:pt x="10331" y="10615"/>
                  </a:cubicBezTo>
                  <a:cubicBezTo>
                    <a:pt x="9507" y="11759"/>
                    <a:pt x="8850" y="12870"/>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05" name="Google Shape;405;p22"/>
            <p:cNvSpPr/>
            <p:nvPr/>
          </p:nvSpPr>
          <p:spPr>
            <a:xfrm>
              <a:off x="12230729" y="8887840"/>
              <a:ext cx="208627" cy="333991"/>
            </a:xfrm>
            <a:custGeom>
              <a:rect b="b" l="l" r="r" t="t"/>
              <a:pathLst>
                <a:path extrusionOk="0" h="20939" w="21266">
                  <a:moveTo>
                    <a:pt x="15452" y="4649"/>
                  </a:moveTo>
                  <a:cubicBezTo>
                    <a:pt x="15281" y="3732"/>
                    <a:pt x="15064" y="3043"/>
                    <a:pt x="14799" y="2582"/>
                  </a:cubicBezTo>
                  <a:cubicBezTo>
                    <a:pt x="14216" y="1563"/>
                    <a:pt x="13371"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06" name="Google Shape;406;p22"/>
            <p:cNvSpPr/>
            <p:nvPr/>
          </p:nvSpPr>
          <p:spPr>
            <a:xfrm>
              <a:off x="12428825" y="8806843"/>
              <a:ext cx="242947" cy="359237"/>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0"/>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5" y="13500"/>
                  </a:cubicBezTo>
                  <a:cubicBezTo>
                    <a:pt x="10225"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07" name="Google Shape;407;p22"/>
            <p:cNvSpPr/>
            <p:nvPr/>
          </p:nvSpPr>
          <p:spPr>
            <a:xfrm>
              <a:off x="12635926" y="8734845"/>
              <a:ext cx="187624"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7" y="15604"/>
                    <a:pt x="5920" y="16543"/>
                    <a:pt x="5809" y="17174"/>
                  </a:cubicBezTo>
                  <a:lnTo>
                    <a:pt x="5550" y="18099"/>
                  </a:lnTo>
                  <a:cubicBezTo>
                    <a:pt x="5394" y="18739"/>
                    <a:pt x="4922" y="19391"/>
                    <a:pt x="4137" y="20054"/>
                  </a:cubicBezTo>
                  <a:cubicBezTo>
                    <a:pt x="3352" y="20718"/>
                    <a:pt x="2361" y="21158"/>
                    <a:pt x="1168" y="21374"/>
                  </a:cubicBezTo>
                  <a:cubicBezTo>
                    <a:pt x="549" y="21486"/>
                    <a:pt x="185" y="21463"/>
                    <a:pt x="76" y="21305"/>
                  </a:cubicBezTo>
                  <a:cubicBezTo>
                    <a:pt x="-18" y="21169"/>
                    <a:pt x="-24" y="20851"/>
                    <a:pt x="56" y="20354"/>
                  </a:cubicBezTo>
                  <a:cubicBezTo>
                    <a:pt x="135" y="19856"/>
                    <a:pt x="261" y="19299"/>
                    <a:pt x="433" y="18682"/>
                  </a:cubicBezTo>
                  <a:cubicBezTo>
                    <a:pt x="605" y="18065"/>
                    <a:pt x="785" y="17460"/>
                    <a:pt x="972" y="16866"/>
                  </a:cubicBezTo>
                  <a:cubicBezTo>
                    <a:pt x="1161" y="16272"/>
                    <a:pt x="1313" y="15774"/>
                    <a:pt x="1434" y="15370"/>
                  </a:cubicBezTo>
                  <a:lnTo>
                    <a:pt x="1680" y="14753"/>
                  </a:lnTo>
                  <a:lnTo>
                    <a:pt x="4365" y="7279"/>
                  </a:lnTo>
                  <a:cubicBezTo>
                    <a:pt x="5269" y="4188"/>
                    <a:pt x="7202" y="2374"/>
                    <a:pt x="10164" y="1838"/>
                  </a:cubicBezTo>
                  <a:cubicBezTo>
                    <a:pt x="10562" y="1766"/>
                    <a:pt x="10816" y="1810"/>
                    <a:pt x="10925" y="1968"/>
                  </a:cubicBezTo>
                  <a:cubicBezTo>
                    <a:pt x="11065" y="2172"/>
                    <a:pt x="10685"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2" y="3643"/>
                    <a:pt x="15957" y="1477"/>
                  </a:cubicBezTo>
                  <a:cubicBezTo>
                    <a:pt x="16099" y="1324"/>
                    <a:pt x="16472" y="1073"/>
                    <a:pt x="17076" y="721"/>
                  </a:cubicBezTo>
                  <a:cubicBezTo>
                    <a:pt x="17680" y="370"/>
                    <a:pt x="18268" y="142"/>
                    <a:pt x="18843" y="38"/>
                  </a:cubicBezTo>
                  <a:cubicBezTo>
                    <a:pt x="19682"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08" name="Google Shape;408;p22"/>
            <p:cNvSpPr/>
            <p:nvPr/>
          </p:nvSpPr>
          <p:spPr>
            <a:xfrm>
              <a:off x="13716448" y="8779844"/>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09" name="Google Shape;409;p22"/>
            <p:cNvSpPr/>
            <p:nvPr/>
          </p:nvSpPr>
          <p:spPr>
            <a:xfrm>
              <a:off x="14193681" y="9067835"/>
              <a:ext cx="445154" cy="891123"/>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8"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4" y="5324"/>
                  </a:cubicBezTo>
                  <a:cubicBezTo>
                    <a:pt x="18523" y="5828"/>
                    <a:pt x="17767"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10" name="Google Shape;410;p22"/>
            <p:cNvSpPr/>
            <p:nvPr/>
          </p:nvSpPr>
          <p:spPr>
            <a:xfrm>
              <a:off x="13923550" y="8707845"/>
              <a:ext cx="453336" cy="967082"/>
            </a:xfrm>
            <a:custGeom>
              <a:rect b="b" l="l" r="r" t="t"/>
              <a:pathLst>
                <a:path extrusionOk="0" h="21542" w="21524">
                  <a:moveTo>
                    <a:pt x="6489" y="19347"/>
                  </a:moveTo>
                  <a:cubicBezTo>
                    <a:pt x="6172" y="20399"/>
                    <a:pt x="4872" y="21115"/>
                    <a:pt x="2587" y="21497"/>
                  </a:cubicBezTo>
                  <a:cubicBezTo>
                    <a:pt x="2107"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11" name="Google Shape;411;p22"/>
            <p:cNvSpPr/>
            <p:nvPr/>
          </p:nvSpPr>
          <p:spPr>
            <a:xfrm>
              <a:off x="15427280" y="9229832"/>
              <a:ext cx="447057" cy="895741"/>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7"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12" name="Google Shape;412;p22"/>
            <p:cNvSpPr/>
            <p:nvPr/>
          </p:nvSpPr>
          <p:spPr>
            <a:xfrm>
              <a:off x="15886503" y="9391826"/>
              <a:ext cx="289957" cy="566545"/>
            </a:xfrm>
            <a:custGeom>
              <a:rect b="b" l="l" r="r" t="t"/>
              <a:pathLst>
                <a:path extrusionOk="0" h="21444" w="21435">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0"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30"/>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13" name="Google Shape;413;p22"/>
            <p:cNvSpPr/>
            <p:nvPr/>
          </p:nvSpPr>
          <p:spPr>
            <a:xfrm>
              <a:off x="16165638" y="9301827"/>
              <a:ext cx="370676"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14" name="Google Shape;414;p22"/>
            <p:cNvSpPr/>
            <p:nvPr/>
          </p:nvSpPr>
          <p:spPr>
            <a:xfrm>
              <a:off x="16480788" y="9184833"/>
              <a:ext cx="392220" cy="553261"/>
            </a:xfrm>
            <a:custGeom>
              <a:rect b="b" l="l" r="r" t="t"/>
              <a:pathLst>
                <a:path extrusionOk="0" h="21477" w="21479">
                  <a:moveTo>
                    <a:pt x="17177" y="12979"/>
                  </a:moveTo>
                  <a:cubicBezTo>
                    <a:pt x="14615" y="16493"/>
                    <a:pt x="12728" y="18402"/>
                    <a:pt x="11516" y="18705"/>
                  </a:cubicBezTo>
                  <a:cubicBezTo>
                    <a:pt x="10959" y="18845"/>
                    <a:pt x="10577" y="18705"/>
                    <a:pt x="10369"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7"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6"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15" name="Google Shape;415;p22"/>
            <p:cNvSpPr/>
            <p:nvPr/>
          </p:nvSpPr>
          <p:spPr>
            <a:xfrm>
              <a:off x="16831959" y="8536851"/>
              <a:ext cx="384490"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2"/>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16" name="Google Shape;416;p22"/>
            <p:cNvSpPr/>
            <p:nvPr/>
          </p:nvSpPr>
          <p:spPr>
            <a:xfrm>
              <a:off x="16273691" y="8662847"/>
              <a:ext cx="295303" cy="628816"/>
            </a:xfrm>
            <a:custGeom>
              <a:rect b="b" l="l" r="r" t="t"/>
              <a:pathLst>
                <a:path extrusionOk="0" h="21542" w="21525">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8"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0"/>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17" name="Google Shape;417;p22"/>
            <p:cNvSpPr/>
            <p:nvPr/>
          </p:nvSpPr>
          <p:spPr>
            <a:xfrm>
              <a:off x="16426766" y="8887840"/>
              <a:ext cx="208627" cy="333991"/>
            </a:xfrm>
            <a:custGeom>
              <a:rect b="b" l="l" r="r" t="t"/>
              <a:pathLst>
                <a:path extrusionOk="0" h="20939" w="21266">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18" name="Google Shape;418;p22"/>
            <p:cNvSpPr/>
            <p:nvPr/>
          </p:nvSpPr>
          <p:spPr>
            <a:xfrm>
              <a:off x="16624858" y="8806843"/>
              <a:ext cx="242947" cy="359237"/>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8"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0"/>
                    <a:pt x="16981"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19" name="Google Shape;419;p22"/>
            <p:cNvSpPr/>
            <p:nvPr/>
          </p:nvSpPr>
          <p:spPr>
            <a:xfrm>
              <a:off x="16831959" y="8734845"/>
              <a:ext cx="187624"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60"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5" y="21463"/>
                    <a:pt x="76" y="21305"/>
                  </a:cubicBezTo>
                  <a:cubicBezTo>
                    <a:pt x="-18" y="21169"/>
                    <a:pt x="-24" y="20851"/>
                    <a:pt x="55" y="20354"/>
                  </a:cubicBezTo>
                  <a:cubicBezTo>
                    <a:pt x="135" y="19856"/>
                    <a:pt x="261" y="19299"/>
                    <a:pt x="433" y="18682"/>
                  </a:cubicBezTo>
                  <a:cubicBezTo>
                    <a:pt x="605" y="18065"/>
                    <a:pt x="785" y="17460"/>
                    <a:pt x="972" y="16866"/>
                  </a:cubicBezTo>
                  <a:cubicBezTo>
                    <a:pt x="1161" y="16272"/>
                    <a:pt x="1313" y="15774"/>
                    <a:pt x="1434" y="15370"/>
                  </a:cubicBezTo>
                  <a:lnTo>
                    <a:pt x="1680" y="14753"/>
                  </a:lnTo>
                  <a:lnTo>
                    <a:pt x="4365" y="7279"/>
                  </a:lnTo>
                  <a:cubicBezTo>
                    <a:pt x="5269" y="4188"/>
                    <a:pt x="7202"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2" y="3643"/>
                    <a:pt x="15957"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6"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20" name="Google Shape;420;p22"/>
            <p:cNvSpPr/>
            <p:nvPr/>
          </p:nvSpPr>
          <p:spPr>
            <a:xfrm>
              <a:off x="19560280" y="9229832"/>
              <a:ext cx="447056" cy="895741"/>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8"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21" name="Google Shape;421;p22"/>
            <p:cNvSpPr/>
            <p:nvPr/>
          </p:nvSpPr>
          <p:spPr>
            <a:xfrm>
              <a:off x="20010502" y="9391826"/>
              <a:ext cx="289957" cy="566545"/>
            </a:xfrm>
            <a:custGeom>
              <a:rect b="b" l="l" r="r" t="t"/>
              <a:pathLst>
                <a:path extrusionOk="0" h="21444" w="21435">
                  <a:moveTo>
                    <a:pt x="15396" y="9979"/>
                  </a:moveTo>
                  <a:cubicBezTo>
                    <a:pt x="15042" y="10043"/>
                    <a:pt x="14819" y="10007"/>
                    <a:pt x="14725"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9"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8"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30"/>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22" name="Google Shape;422;p22"/>
            <p:cNvSpPr/>
            <p:nvPr/>
          </p:nvSpPr>
          <p:spPr>
            <a:xfrm>
              <a:off x="20289634" y="9301827"/>
              <a:ext cx="370677"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4"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8"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8"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23" name="Google Shape;423;p22"/>
            <p:cNvSpPr/>
            <p:nvPr/>
          </p:nvSpPr>
          <p:spPr>
            <a:xfrm>
              <a:off x="20604791" y="9184833"/>
              <a:ext cx="392220" cy="553261"/>
            </a:xfrm>
            <a:custGeom>
              <a:rect b="b" l="l" r="r" t="t"/>
              <a:pathLst>
                <a:path extrusionOk="0" h="21477" w="21479">
                  <a:moveTo>
                    <a:pt x="17177" y="12979"/>
                  </a:moveTo>
                  <a:cubicBezTo>
                    <a:pt x="14615" y="16493"/>
                    <a:pt x="12728" y="18402"/>
                    <a:pt x="11516" y="18705"/>
                  </a:cubicBezTo>
                  <a:cubicBezTo>
                    <a:pt x="10959" y="18845"/>
                    <a:pt x="10577" y="18705"/>
                    <a:pt x="10369"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1"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7" y="2154"/>
                    <a:pt x="7728" y="2203"/>
                    <a:pt x="7809" y="2365"/>
                  </a:cubicBezTo>
                  <a:cubicBezTo>
                    <a:pt x="7878" y="2504"/>
                    <a:pt x="7887" y="2633"/>
                    <a:pt x="7835" y="2750"/>
                  </a:cubicBezTo>
                  <a:cubicBezTo>
                    <a:pt x="7497"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24" name="Google Shape;424;p22"/>
            <p:cNvSpPr/>
            <p:nvPr/>
          </p:nvSpPr>
          <p:spPr>
            <a:xfrm>
              <a:off x="20955959" y="8536851"/>
              <a:ext cx="384489"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2"/>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39"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09" y="11259"/>
                    <a:pt x="11959" y="11247"/>
                  </a:cubicBezTo>
                  <a:cubicBezTo>
                    <a:pt x="12208" y="11235"/>
                    <a:pt x="12396" y="11228"/>
                    <a:pt x="12525"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25" name="Google Shape;425;p22"/>
            <p:cNvSpPr/>
            <p:nvPr/>
          </p:nvSpPr>
          <p:spPr>
            <a:xfrm>
              <a:off x="20397691" y="8662847"/>
              <a:ext cx="295303" cy="628816"/>
            </a:xfrm>
            <a:custGeom>
              <a:rect b="b" l="l" r="r" t="t"/>
              <a:pathLst>
                <a:path extrusionOk="0" h="21542" w="21525">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2" y="11737"/>
                  </a:cubicBezTo>
                  <a:cubicBezTo>
                    <a:pt x="10878"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8"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4" y="3732"/>
                    <a:pt x="16686"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0"/>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26" name="Google Shape;426;p22"/>
            <p:cNvSpPr/>
            <p:nvPr/>
          </p:nvSpPr>
          <p:spPr>
            <a:xfrm>
              <a:off x="20550763" y="8887840"/>
              <a:ext cx="208627" cy="333991"/>
            </a:xfrm>
            <a:custGeom>
              <a:rect b="b" l="l" r="r" t="t"/>
              <a:pathLst>
                <a:path extrusionOk="0" h="20939" w="21266">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2" y="21343"/>
                    <a:pt x="2167" y="20592"/>
                    <a:pt x="957" y="18482"/>
                  </a:cubicBezTo>
                  <a:cubicBezTo>
                    <a:pt x="-114" y="16615"/>
                    <a:pt x="-286" y="14381"/>
                    <a:pt x="442" y="11780"/>
                  </a:cubicBezTo>
                  <a:cubicBezTo>
                    <a:pt x="1170" y="9181"/>
                    <a:pt x="2660" y="6770"/>
                    <a:pt x="4913"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27" name="Google Shape;427;p22"/>
            <p:cNvSpPr/>
            <p:nvPr/>
          </p:nvSpPr>
          <p:spPr>
            <a:xfrm>
              <a:off x="20748859" y="8806843"/>
              <a:ext cx="242947" cy="359237"/>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40"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9" y="15874"/>
                  </a:cubicBezTo>
                  <a:cubicBezTo>
                    <a:pt x="4623" y="16037"/>
                    <a:pt x="4767" y="16093"/>
                    <a:pt x="4972" y="16044"/>
                  </a:cubicBezTo>
                  <a:cubicBezTo>
                    <a:pt x="5280" y="15970"/>
                    <a:pt x="5702" y="15635"/>
                    <a:pt x="6238"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0"/>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5" y="13500"/>
                  </a:cubicBezTo>
                  <a:cubicBezTo>
                    <a:pt x="10225"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28" name="Google Shape;428;p22"/>
            <p:cNvSpPr/>
            <p:nvPr/>
          </p:nvSpPr>
          <p:spPr>
            <a:xfrm>
              <a:off x="20955959" y="8734845"/>
              <a:ext cx="187624"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3"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1" y="16272"/>
                    <a:pt x="1313" y="15774"/>
                    <a:pt x="1434" y="15370"/>
                  </a:cubicBezTo>
                  <a:lnTo>
                    <a:pt x="1680" y="14753"/>
                  </a:lnTo>
                  <a:lnTo>
                    <a:pt x="4364" y="7279"/>
                  </a:lnTo>
                  <a:cubicBezTo>
                    <a:pt x="5269" y="4188"/>
                    <a:pt x="7201"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1" y="3643"/>
                    <a:pt x="15956" y="1477"/>
                  </a:cubicBezTo>
                  <a:cubicBezTo>
                    <a:pt x="16099" y="1324"/>
                    <a:pt x="16472" y="1073"/>
                    <a:pt x="17076" y="721"/>
                  </a:cubicBezTo>
                  <a:cubicBezTo>
                    <a:pt x="17680" y="370"/>
                    <a:pt x="18268" y="142"/>
                    <a:pt x="18843" y="38"/>
                  </a:cubicBezTo>
                  <a:cubicBezTo>
                    <a:pt x="19682" y="-114"/>
                    <a:pt x="20361" y="184"/>
                    <a:pt x="20875" y="930"/>
                  </a:cubicBezTo>
                  <a:cubicBezTo>
                    <a:pt x="21435"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29" name="Google Shape;429;p22"/>
            <p:cNvSpPr/>
            <p:nvPr/>
          </p:nvSpPr>
          <p:spPr>
            <a:xfrm>
              <a:off x="17912488" y="8779844"/>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30" name="Google Shape;430;p22"/>
            <p:cNvSpPr/>
            <p:nvPr/>
          </p:nvSpPr>
          <p:spPr>
            <a:xfrm>
              <a:off x="18398719" y="9067835"/>
              <a:ext cx="445154" cy="891123"/>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5"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2"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31" name="Google Shape;431;p22"/>
            <p:cNvSpPr/>
            <p:nvPr/>
          </p:nvSpPr>
          <p:spPr>
            <a:xfrm>
              <a:off x="18128588" y="8707845"/>
              <a:ext cx="453335" cy="967082"/>
            </a:xfrm>
            <a:custGeom>
              <a:rect b="b" l="l" r="r" t="t"/>
              <a:pathLst>
                <a:path extrusionOk="0" h="21542" w="21524">
                  <a:moveTo>
                    <a:pt x="6489" y="19347"/>
                  </a:moveTo>
                  <a:cubicBezTo>
                    <a:pt x="6172" y="20399"/>
                    <a:pt x="4872" y="21115"/>
                    <a:pt x="2587" y="21497"/>
                  </a:cubicBezTo>
                  <a:cubicBezTo>
                    <a:pt x="2107"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32" name="Google Shape;432;p22"/>
            <p:cNvSpPr/>
            <p:nvPr/>
          </p:nvSpPr>
          <p:spPr>
            <a:xfrm>
              <a:off x="11420337" y="7033897"/>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33" name="Google Shape;433;p22"/>
            <p:cNvSpPr/>
            <p:nvPr/>
          </p:nvSpPr>
          <p:spPr>
            <a:xfrm>
              <a:off x="11897568" y="7321890"/>
              <a:ext cx="445154" cy="891124"/>
            </a:xfrm>
            <a:custGeom>
              <a:rect b="b" l="l" r="r" t="t"/>
              <a:pathLst>
                <a:path extrusionOk="0" h="21557" w="20824">
                  <a:moveTo>
                    <a:pt x="12776" y="19265"/>
                  </a:moveTo>
                  <a:cubicBezTo>
                    <a:pt x="11247" y="19546"/>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8"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4"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34" name="Google Shape;434;p22"/>
            <p:cNvSpPr/>
            <p:nvPr/>
          </p:nvSpPr>
          <p:spPr>
            <a:xfrm>
              <a:off x="11627437" y="6961898"/>
              <a:ext cx="453335" cy="967082"/>
            </a:xfrm>
            <a:custGeom>
              <a:rect b="b" l="l" r="r" t="t"/>
              <a:pathLst>
                <a:path extrusionOk="0" h="21542" w="21524">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35" name="Google Shape;435;p22"/>
            <p:cNvSpPr/>
            <p:nvPr/>
          </p:nvSpPr>
          <p:spPr>
            <a:xfrm>
              <a:off x="13230213" y="10975776"/>
              <a:ext cx="447056" cy="895742"/>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7"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36" name="Google Shape;436;p22"/>
            <p:cNvSpPr/>
            <p:nvPr/>
          </p:nvSpPr>
          <p:spPr>
            <a:xfrm>
              <a:off x="13680431" y="11137769"/>
              <a:ext cx="289957" cy="566545"/>
            </a:xfrm>
            <a:custGeom>
              <a:rect b="b" l="l" r="r" t="t"/>
              <a:pathLst>
                <a:path extrusionOk="0" h="21444" w="21435">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8"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37" name="Google Shape;437;p22"/>
            <p:cNvSpPr/>
            <p:nvPr/>
          </p:nvSpPr>
          <p:spPr>
            <a:xfrm>
              <a:off x="13959569" y="11047772"/>
              <a:ext cx="370676"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1"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38" name="Google Shape;438;p22"/>
            <p:cNvSpPr/>
            <p:nvPr/>
          </p:nvSpPr>
          <p:spPr>
            <a:xfrm>
              <a:off x="14283727" y="10930778"/>
              <a:ext cx="392220" cy="553261"/>
            </a:xfrm>
            <a:custGeom>
              <a:rect b="b" l="l" r="r" t="t"/>
              <a:pathLst>
                <a:path extrusionOk="0" h="21477" w="21479">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39" name="Google Shape;439;p22"/>
            <p:cNvSpPr/>
            <p:nvPr/>
          </p:nvSpPr>
          <p:spPr>
            <a:xfrm>
              <a:off x="14634895" y="10282795"/>
              <a:ext cx="384488"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8"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2"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40" name="Google Shape;440;p22"/>
            <p:cNvSpPr/>
            <p:nvPr/>
          </p:nvSpPr>
          <p:spPr>
            <a:xfrm>
              <a:off x="14076627" y="10417790"/>
              <a:ext cx="295304" cy="628816"/>
            </a:xfrm>
            <a:custGeom>
              <a:rect b="b" l="l" r="r" t="t"/>
              <a:pathLst>
                <a:path extrusionOk="0" h="21542" w="21525">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5" y="9472"/>
                    <a:pt x="10331" y="10615"/>
                  </a:cubicBezTo>
                  <a:cubicBezTo>
                    <a:pt x="9507" y="11759"/>
                    <a:pt x="8850" y="12871"/>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41" name="Google Shape;441;p22"/>
            <p:cNvSpPr/>
            <p:nvPr/>
          </p:nvSpPr>
          <p:spPr>
            <a:xfrm>
              <a:off x="14229698" y="10633784"/>
              <a:ext cx="208627" cy="333991"/>
            </a:xfrm>
            <a:custGeom>
              <a:rect b="b" l="l" r="r" t="t"/>
              <a:pathLst>
                <a:path extrusionOk="0" h="20939" w="21266">
                  <a:moveTo>
                    <a:pt x="15452" y="4649"/>
                  </a:moveTo>
                  <a:cubicBezTo>
                    <a:pt x="15281" y="3732"/>
                    <a:pt x="15064" y="3043"/>
                    <a:pt x="14799" y="2582"/>
                  </a:cubicBezTo>
                  <a:cubicBezTo>
                    <a:pt x="14216" y="1563"/>
                    <a:pt x="13371"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42" name="Google Shape;442;p22"/>
            <p:cNvSpPr/>
            <p:nvPr/>
          </p:nvSpPr>
          <p:spPr>
            <a:xfrm>
              <a:off x="14427795" y="10552787"/>
              <a:ext cx="242946" cy="359237"/>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9" y="15874"/>
                  </a:cubicBezTo>
                  <a:cubicBezTo>
                    <a:pt x="4623" y="16037"/>
                    <a:pt x="4767" y="16093"/>
                    <a:pt x="4972" y="16044"/>
                  </a:cubicBezTo>
                  <a:cubicBezTo>
                    <a:pt x="5280" y="15970"/>
                    <a:pt x="5702" y="15635"/>
                    <a:pt x="6237"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43" name="Google Shape;443;p22"/>
            <p:cNvSpPr/>
            <p:nvPr/>
          </p:nvSpPr>
          <p:spPr>
            <a:xfrm>
              <a:off x="14634895" y="10480791"/>
              <a:ext cx="187624"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3" y="13111"/>
                    <a:pt x="6815" y="14357"/>
                  </a:cubicBezTo>
                  <a:cubicBezTo>
                    <a:pt x="6257"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6" y="20354"/>
                  </a:cubicBezTo>
                  <a:cubicBezTo>
                    <a:pt x="135" y="19856"/>
                    <a:pt x="261" y="19299"/>
                    <a:pt x="433" y="18682"/>
                  </a:cubicBezTo>
                  <a:cubicBezTo>
                    <a:pt x="605" y="18065"/>
                    <a:pt x="785" y="17460"/>
                    <a:pt x="972" y="16866"/>
                  </a:cubicBezTo>
                  <a:cubicBezTo>
                    <a:pt x="1161" y="16272"/>
                    <a:pt x="1313" y="15773"/>
                    <a:pt x="1434" y="15370"/>
                  </a:cubicBezTo>
                  <a:lnTo>
                    <a:pt x="1680" y="14753"/>
                  </a:lnTo>
                  <a:lnTo>
                    <a:pt x="4365" y="7279"/>
                  </a:lnTo>
                  <a:cubicBezTo>
                    <a:pt x="5269" y="4188"/>
                    <a:pt x="7201" y="2375"/>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099" y="1324"/>
                    <a:pt x="16472" y="1073"/>
                    <a:pt x="17076" y="721"/>
                  </a:cubicBezTo>
                  <a:cubicBezTo>
                    <a:pt x="17680" y="370"/>
                    <a:pt x="18268" y="142"/>
                    <a:pt x="18843" y="38"/>
                  </a:cubicBezTo>
                  <a:cubicBezTo>
                    <a:pt x="19682"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44" name="Google Shape;444;p22"/>
            <p:cNvSpPr/>
            <p:nvPr/>
          </p:nvSpPr>
          <p:spPr>
            <a:xfrm>
              <a:off x="15715419" y="10525790"/>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45" name="Google Shape;445;p22"/>
            <p:cNvSpPr/>
            <p:nvPr/>
          </p:nvSpPr>
          <p:spPr>
            <a:xfrm>
              <a:off x="16192648" y="10813780"/>
              <a:ext cx="445154" cy="891124"/>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5"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8"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2"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46" name="Google Shape;446;p22"/>
            <p:cNvSpPr/>
            <p:nvPr/>
          </p:nvSpPr>
          <p:spPr>
            <a:xfrm>
              <a:off x="15922520" y="10453789"/>
              <a:ext cx="453335" cy="967082"/>
            </a:xfrm>
            <a:custGeom>
              <a:rect b="b" l="l" r="r" t="t"/>
              <a:pathLst>
                <a:path extrusionOk="0" h="21542" w="21524">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5"/>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47" name="Google Shape;447;p22"/>
            <p:cNvSpPr/>
            <p:nvPr/>
          </p:nvSpPr>
          <p:spPr>
            <a:xfrm>
              <a:off x="17525295" y="10975776"/>
              <a:ext cx="447056" cy="895742"/>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6"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8" y="13934"/>
                    <a:pt x="19594" y="15729"/>
                  </a:cubicBezTo>
                  <a:cubicBezTo>
                    <a:pt x="18141" y="17524"/>
                    <a:pt x="15854" y="18706"/>
                    <a:pt x="12735" y="19276"/>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48" name="Google Shape;448;p22"/>
            <p:cNvSpPr/>
            <p:nvPr/>
          </p:nvSpPr>
          <p:spPr>
            <a:xfrm>
              <a:off x="17975513" y="11137769"/>
              <a:ext cx="289957" cy="566545"/>
            </a:xfrm>
            <a:custGeom>
              <a:rect b="b" l="l" r="r" t="t"/>
              <a:pathLst>
                <a:path extrusionOk="0" h="21444" w="21435">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49" name="Google Shape;449;p22"/>
            <p:cNvSpPr/>
            <p:nvPr/>
          </p:nvSpPr>
          <p:spPr>
            <a:xfrm>
              <a:off x="18254650" y="11047772"/>
              <a:ext cx="370676" cy="536788"/>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8"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50" name="Google Shape;450;p22"/>
            <p:cNvSpPr/>
            <p:nvPr/>
          </p:nvSpPr>
          <p:spPr>
            <a:xfrm>
              <a:off x="18578806" y="10930778"/>
              <a:ext cx="392221" cy="553261"/>
            </a:xfrm>
            <a:custGeom>
              <a:rect b="b" l="l" r="r" t="t"/>
              <a:pathLst>
                <a:path extrusionOk="0" h="21477" w="21479">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29" y="5445"/>
                    <a:pt x="6432" y="7761"/>
                  </a:cubicBezTo>
                  <a:cubicBezTo>
                    <a:pt x="5835" y="10078"/>
                    <a:pt x="5468" y="11580"/>
                    <a:pt x="5331" y="12267"/>
                  </a:cubicBezTo>
                  <a:cubicBezTo>
                    <a:pt x="5302" y="12431"/>
                    <a:pt x="5305" y="12547"/>
                    <a:pt x="5339"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51" name="Google Shape;451;p22"/>
            <p:cNvSpPr/>
            <p:nvPr/>
          </p:nvSpPr>
          <p:spPr>
            <a:xfrm>
              <a:off x="18929978" y="10282795"/>
              <a:ext cx="384489" cy="1068881"/>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7"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52" name="Google Shape;452;p22"/>
            <p:cNvSpPr/>
            <p:nvPr/>
          </p:nvSpPr>
          <p:spPr>
            <a:xfrm>
              <a:off x="18371706" y="10417790"/>
              <a:ext cx="295303" cy="628816"/>
            </a:xfrm>
            <a:custGeom>
              <a:rect b="b" l="l" r="r" t="t"/>
              <a:pathLst>
                <a:path extrusionOk="0" h="21542" w="21525">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3"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3"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90" y="1715"/>
                  </a:cubicBezTo>
                  <a:cubicBezTo>
                    <a:pt x="19386" y="1944"/>
                    <a:pt x="18994" y="2237"/>
                    <a:pt x="18515" y="2592"/>
                  </a:cubicBezTo>
                  <a:cubicBezTo>
                    <a:pt x="18037" y="2948"/>
                    <a:pt x="17663" y="3222"/>
                    <a:pt x="17396" y="3415"/>
                  </a:cubicBezTo>
                  <a:cubicBezTo>
                    <a:pt x="17212" y="3550"/>
                    <a:pt x="16975" y="3732"/>
                    <a:pt x="16685"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1"/>
                    <a:pt x="8360" y="13951"/>
                  </a:cubicBezTo>
                  <a:cubicBezTo>
                    <a:pt x="7384" y="16498"/>
                    <a:pt x="6736" y="18298"/>
                    <a:pt x="6415" y="19350"/>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53" name="Google Shape;453;p22"/>
            <p:cNvSpPr/>
            <p:nvPr/>
          </p:nvSpPr>
          <p:spPr>
            <a:xfrm>
              <a:off x="18524780" y="10633784"/>
              <a:ext cx="208625" cy="333991"/>
            </a:xfrm>
            <a:custGeom>
              <a:rect b="b" l="l" r="r" t="t"/>
              <a:pathLst>
                <a:path extrusionOk="0" h="20939" w="21266">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1" y="12303"/>
                    <a:pt x="13966"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54" name="Google Shape;454;p22"/>
            <p:cNvSpPr/>
            <p:nvPr/>
          </p:nvSpPr>
          <p:spPr>
            <a:xfrm>
              <a:off x="18722877" y="10552787"/>
              <a:ext cx="242947" cy="359237"/>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0"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5" y="13212"/>
                    <a:pt x="9321" y="10880"/>
                    <a:pt x="10843" y="8044"/>
                  </a:cubicBezTo>
                  <a:cubicBezTo>
                    <a:pt x="11759" y="6628"/>
                    <a:pt x="12574" y="4872"/>
                    <a:pt x="13290" y="2775"/>
                  </a:cubicBezTo>
                  <a:cubicBezTo>
                    <a:pt x="13794" y="1380"/>
                    <a:pt x="14952" y="466"/>
                    <a:pt x="16765" y="32"/>
                  </a:cubicBezTo>
                  <a:cubicBezTo>
                    <a:pt x="17073" y="-42"/>
                    <a:pt x="17275" y="14"/>
                    <a:pt x="17372" y="199"/>
                  </a:cubicBezTo>
                  <a:lnTo>
                    <a:pt x="17304"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55" name="Google Shape;455;p22"/>
            <p:cNvSpPr/>
            <p:nvPr/>
          </p:nvSpPr>
          <p:spPr>
            <a:xfrm>
              <a:off x="18929978" y="10480791"/>
              <a:ext cx="187623" cy="366589"/>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0" y="16272"/>
                    <a:pt x="1313" y="15773"/>
                    <a:pt x="1434" y="15370"/>
                  </a:cubicBezTo>
                  <a:lnTo>
                    <a:pt x="1680" y="14753"/>
                  </a:lnTo>
                  <a:lnTo>
                    <a:pt x="4365" y="7279"/>
                  </a:lnTo>
                  <a:cubicBezTo>
                    <a:pt x="5269" y="4188"/>
                    <a:pt x="7202" y="2375"/>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56" name="Google Shape;456;p22"/>
            <p:cNvSpPr/>
            <p:nvPr/>
          </p:nvSpPr>
          <p:spPr>
            <a:xfrm>
              <a:off x="20010502" y="10525790"/>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57" name="Google Shape;457;p22"/>
            <p:cNvSpPr/>
            <p:nvPr/>
          </p:nvSpPr>
          <p:spPr>
            <a:xfrm>
              <a:off x="20487734" y="10813780"/>
              <a:ext cx="445154" cy="891124"/>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7"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58" name="Google Shape;458;p22"/>
            <p:cNvSpPr/>
            <p:nvPr/>
          </p:nvSpPr>
          <p:spPr>
            <a:xfrm>
              <a:off x="20217605" y="10453789"/>
              <a:ext cx="453337" cy="967082"/>
            </a:xfrm>
            <a:custGeom>
              <a:rect b="b" l="l" r="r" t="t"/>
              <a:pathLst>
                <a:path extrusionOk="0" h="21542" w="21524">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5"/>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59" name="Google Shape;459;p22"/>
            <p:cNvSpPr/>
            <p:nvPr/>
          </p:nvSpPr>
          <p:spPr>
            <a:xfrm>
              <a:off x="11420337" y="10525790"/>
              <a:ext cx="1107418" cy="1106846"/>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60" name="Google Shape;460;p22"/>
            <p:cNvSpPr/>
            <p:nvPr/>
          </p:nvSpPr>
          <p:spPr>
            <a:xfrm>
              <a:off x="11897568" y="10813780"/>
              <a:ext cx="445154" cy="891124"/>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8"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4"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61" name="Google Shape;461;p22"/>
            <p:cNvSpPr/>
            <p:nvPr/>
          </p:nvSpPr>
          <p:spPr>
            <a:xfrm>
              <a:off x="11627437" y="10453788"/>
              <a:ext cx="453335" cy="967082"/>
            </a:xfrm>
            <a:custGeom>
              <a:rect b="b" l="l" r="r" t="t"/>
              <a:pathLst>
                <a:path extrusionOk="0" h="21542" w="21524">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5"/>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grpSp>
      <p:sp>
        <p:nvSpPr>
          <p:cNvPr id="462" name="Google Shape;462;p22"/>
          <p:cNvSpPr/>
          <p:nvPr/>
        </p:nvSpPr>
        <p:spPr>
          <a:xfrm>
            <a:off x="1306763" y="4895870"/>
            <a:ext cx="5956301" cy="51689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By repeating the logo and brand name we’ve created unique pattern that are directly related to our brand. </a:t>
            </a:r>
            <a:endParaRPr/>
          </a:p>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Used in combination with our logos, colors and fonts - these pattern can achieve an original look for Your Brand across many different forms of media and environments. </a:t>
            </a:r>
            <a:endParaRPr/>
          </a:p>
        </p:txBody>
      </p:sp>
    </p:spTree>
  </p:cSld>
  <p:clrMapOvr>
    <a:masterClrMapping/>
  </p:clrMapOvr>
  <p:transition spd="med">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5"/>
          <p:cNvSpPr/>
          <p:nvPr/>
        </p:nvSpPr>
        <p:spPr>
          <a:xfrm>
            <a:off x="1332163" y="1123970"/>
            <a:ext cx="79248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CONTENT</a:t>
            </a:r>
            <a:endParaRPr/>
          </a:p>
        </p:txBody>
      </p:sp>
      <p:sp>
        <p:nvSpPr>
          <p:cNvPr id="24" name="Google Shape;24;p5"/>
          <p:cNvSpPr/>
          <p:nvPr/>
        </p:nvSpPr>
        <p:spPr>
          <a:xfrm>
            <a:off x="10057063" y="2622570"/>
            <a:ext cx="47879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01 • LOGO</a:t>
            </a:r>
            <a:endParaRPr/>
          </a:p>
        </p:txBody>
      </p:sp>
      <p:sp>
        <p:nvSpPr>
          <p:cNvPr id="25" name="Google Shape;25;p5"/>
          <p:cNvSpPr/>
          <p:nvPr/>
        </p:nvSpPr>
        <p:spPr>
          <a:xfrm>
            <a:off x="10057063" y="10788670"/>
            <a:ext cx="47879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03 • TYPOGRAPHY</a:t>
            </a:r>
            <a:endParaRPr/>
          </a:p>
        </p:txBody>
      </p:sp>
      <p:sp>
        <p:nvSpPr>
          <p:cNvPr id="26" name="Google Shape;26;p5"/>
          <p:cNvSpPr/>
          <p:nvPr/>
        </p:nvSpPr>
        <p:spPr>
          <a:xfrm>
            <a:off x="10057063" y="9353570"/>
            <a:ext cx="47879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02 • BRAND COLORS</a:t>
            </a:r>
            <a:endParaRPr/>
          </a:p>
        </p:txBody>
      </p:sp>
      <p:sp>
        <p:nvSpPr>
          <p:cNvPr id="27" name="Google Shape;27;p5"/>
          <p:cNvSpPr/>
          <p:nvPr/>
        </p:nvSpPr>
        <p:spPr>
          <a:xfrm>
            <a:off x="10057063" y="32956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Brand Logo</a:t>
            </a:r>
            <a:endParaRPr/>
          </a:p>
        </p:txBody>
      </p:sp>
      <p:sp>
        <p:nvSpPr>
          <p:cNvPr id="28" name="Google Shape;28;p5"/>
          <p:cNvSpPr/>
          <p:nvPr/>
        </p:nvSpPr>
        <p:spPr>
          <a:xfrm>
            <a:off x="10057063" y="40576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Safe Area</a:t>
            </a:r>
            <a:endParaRPr/>
          </a:p>
        </p:txBody>
      </p:sp>
      <p:sp>
        <p:nvSpPr>
          <p:cNvPr id="29" name="Google Shape;29;p5"/>
          <p:cNvSpPr/>
          <p:nvPr/>
        </p:nvSpPr>
        <p:spPr>
          <a:xfrm>
            <a:off x="10057063" y="48196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Logo Variations</a:t>
            </a:r>
            <a:endParaRPr/>
          </a:p>
        </p:txBody>
      </p:sp>
      <p:sp>
        <p:nvSpPr>
          <p:cNvPr id="30" name="Google Shape;30;p5"/>
          <p:cNvSpPr/>
          <p:nvPr/>
        </p:nvSpPr>
        <p:spPr>
          <a:xfrm>
            <a:off x="10057063" y="55435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Logo Sizes</a:t>
            </a:r>
            <a:endParaRPr/>
          </a:p>
        </p:txBody>
      </p:sp>
      <p:sp>
        <p:nvSpPr>
          <p:cNvPr id="31" name="Google Shape;31;p5"/>
          <p:cNvSpPr/>
          <p:nvPr/>
        </p:nvSpPr>
        <p:spPr>
          <a:xfrm>
            <a:off x="10057063" y="70675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Incorrect Use</a:t>
            </a:r>
            <a:endParaRPr/>
          </a:p>
        </p:txBody>
      </p:sp>
      <p:sp>
        <p:nvSpPr>
          <p:cNvPr id="32" name="Google Shape;32;p5"/>
          <p:cNvSpPr/>
          <p:nvPr/>
        </p:nvSpPr>
        <p:spPr>
          <a:xfrm>
            <a:off x="10057063" y="63055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Minimum Size</a:t>
            </a:r>
            <a:endParaRPr/>
          </a:p>
        </p:txBody>
      </p:sp>
      <p:sp>
        <p:nvSpPr>
          <p:cNvPr id="33" name="Google Shape;33;p5"/>
          <p:cNvSpPr/>
          <p:nvPr/>
        </p:nvSpPr>
        <p:spPr>
          <a:xfrm>
            <a:off x="10057063" y="100139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Color Palette</a:t>
            </a:r>
            <a:endParaRPr/>
          </a:p>
        </p:txBody>
      </p:sp>
      <p:sp>
        <p:nvSpPr>
          <p:cNvPr id="34" name="Google Shape;34;p5"/>
          <p:cNvSpPr/>
          <p:nvPr/>
        </p:nvSpPr>
        <p:spPr>
          <a:xfrm>
            <a:off x="10057063" y="114744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Typefaces</a:t>
            </a:r>
            <a:endParaRPr/>
          </a:p>
        </p:txBody>
      </p:sp>
      <p:sp>
        <p:nvSpPr>
          <p:cNvPr id="35" name="Google Shape;35;p5"/>
          <p:cNvSpPr/>
          <p:nvPr/>
        </p:nvSpPr>
        <p:spPr>
          <a:xfrm>
            <a:off x="10057063" y="78295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Logo Positioning</a:t>
            </a:r>
            <a:endParaRPr/>
          </a:p>
        </p:txBody>
      </p:sp>
      <p:sp>
        <p:nvSpPr>
          <p:cNvPr id="36" name="Google Shape;36;p5"/>
          <p:cNvSpPr/>
          <p:nvPr/>
        </p:nvSpPr>
        <p:spPr>
          <a:xfrm>
            <a:off x="17207163" y="32956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Brand Pattern</a:t>
            </a:r>
            <a:endParaRPr/>
          </a:p>
        </p:txBody>
      </p:sp>
      <p:sp>
        <p:nvSpPr>
          <p:cNvPr id="37" name="Google Shape;37;p5"/>
          <p:cNvSpPr/>
          <p:nvPr/>
        </p:nvSpPr>
        <p:spPr>
          <a:xfrm>
            <a:off x="17207163" y="40576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Photography</a:t>
            </a:r>
            <a:endParaRPr/>
          </a:p>
        </p:txBody>
      </p:sp>
      <p:sp>
        <p:nvSpPr>
          <p:cNvPr id="38" name="Google Shape;38;p5"/>
          <p:cNvSpPr/>
          <p:nvPr/>
        </p:nvSpPr>
        <p:spPr>
          <a:xfrm>
            <a:off x="17207163" y="55435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Letterhead</a:t>
            </a:r>
            <a:endParaRPr/>
          </a:p>
        </p:txBody>
      </p:sp>
      <p:sp>
        <p:nvSpPr>
          <p:cNvPr id="39" name="Google Shape;39;p5"/>
          <p:cNvSpPr/>
          <p:nvPr/>
        </p:nvSpPr>
        <p:spPr>
          <a:xfrm>
            <a:off x="17207163" y="70675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Business Card</a:t>
            </a:r>
            <a:endParaRPr/>
          </a:p>
        </p:txBody>
      </p:sp>
      <p:sp>
        <p:nvSpPr>
          <p:cNvPr id="40" name="Google Shape;40;p5"/>
          <p:cNvSpPr/>
          <p:nvPr/>
        </p:nvSpPr>
        <p:spPr>
          <a:xfrm>
            <a:off x="17207163" y="63055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Envelope</a:t>
            </a:r>
            <a:endParaRPr/>
          </a:p>
        </p:txBody>
      </p:sp>
      <p:sp>
        <p:nvSpPr>
          <p:cNvPr id="41" name="Google Shape;41;p5"/>
          <p:cNvSpPr/>
          <p:nvPr/>
        </p:nvSpPr>
        <p:spPr>
          <a:xfrm>
            <a:off x="17207163" y="78295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Shopping Bag</a:t>
            </a:r>
            <a:endParaRPr/>
          </a:p>
        </p:txBody>
      </p:sp>
      <p:sp>
        <p:nvSpPr>
          <p:cNvPr id="42" name="Google Shape;42;p5"/>
          <p:cNvSpPr/>
          <p:nvPr/>
        </p:nvSpPr>
        <p:spPr>
          <a:xfrm>
            <a:off x="17207163" y="85788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Coffee Cup</a:t>
            </a:r>
            <a:endParaRPr/>
          </a:p>
        </p:txBody>
      </p:sp>
      <p:sp>
        <p:nvSpPr>
          <p:cNvPr id="43" name="Google Shape;43;p5"/>
          <p:cNvSpPr/>
          <p:nvPr/>
        </p:nvSpPr>
        <p:spPr>
          <a:xfrm>
            <a:off x="17207163" y="2622570"/>
            <a:ext cx="5181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04 • DESIGN ELEMENTS</a:t>
            </a:r>
            <a:endParaRPr/>
          </a:p>
        </p:txBody>
      </p:sp>
      <p:sp>
        <p:nvSpPr>
          <p:cNvPr id="44" name="Google Shape;44;p5"/>
          <p:cNvSpPr/>
          <p:nvPr/>
        </p:nvSpPr>
        <p:spPr>
          <a:xfrm>
            <a:off x="17207163" y="4870470"/>
            <a:ext cx="5181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05 • STATIONERY</a:t>
            </a:r>
            <a:endParaRPr/>
          </a:p>
        </p:txBody>
      </p:sp>
      <p:sp>
        <p:nvSpPr>
          <p:cNvPr id="45" name="Google Shape;45;p5"/>
          <p:cNvSpPr/>
          <p:nvPr/>
        </p:nvSpPr>
        <p:spPr>
          <a:xfrm>
            <a:off x="17207163" y="9353570"/>
            <a:ext cx="5181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06 • WEB</a:t>
            </a:r>
            <a:endParaRPr/>
          </a:p>
        </p:txBody>
      </p:sp>
      <p:sp>
        <p:nvSpPr>
          <p:cNvPr id="46" name="Google Shape;46;p5"/>
          <p:cNvSpPr/>
          <p:nvPr/>
        </p:nvSpPr>
        <p:spPr>
          <a:xfrm>
            <a:off x="17207163" y="100139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Social Media</a:t>
            </a:r>
            <a:endParaRPr/>
          </a:p>
        </p:txBody>
      </p:sp>
      <p:sp>
        <p:nvSpPr>
          <p:cNvPr id="47" name="Google Shape;47;p5"/>
          <p:cNvSpPr/>
          <p:nvPr/>
        </p:nvSpPr>
        <p:spPr>
          <a:xfrm>
            <a:off x="17207163" y="107378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Website Example</a:t>
            </a:r>
            <a:endParaRPr/>
          </a:p>
        </p:txBody>
      </p:sp>
      <p:sp>
        <p:nvSpPr>
          <p:cNvPr id="48" name="Google Shape;48;p5"/>
          <p:cNvSpPr/>
          <p:nvPr/>
        </p:nvSpPr>
        <p:spPr>
          <a:xfrm>
            <a:off x="17207163" y="114744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Application</a:t>
            </a:r>
            <a:endParaRPr/>
          </a:p>
        </p:txBody>
      </p:sp>
      <p:sp>
        <p:nvSpPr>
          <p:cNvPr id="49" name="Google Shape;49;p5"/>
          <p:cNvSpPr/>
          <p:nvPr/>
        </p:nvSpPr>
        <p:spPr>
          <a:xfrm>
            <a:off x="10057063" y="8578870"/>
            <a:ext cx="4483101" cy="622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Logo Third Party</a:t>
            </a:r>
            <a:endParaRPr/>
          </a:p>
        </p:txBody>
      </p:sp>
    </p:spTree>
  </p:cSld>
  <p:clrMapOvr>
    <a:masterClrMapping/>
  </p:clrMapOvr>
  <p:transition spd="med">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23"/>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04 • PHOTOGRAPHY</a:t>
            </a:r>
            <a:endParaRPr/>
          </a:p>
        </p:txBody>
      </p:sp>
      <p:sp>
        <p:nvSpPr>
          <p:cNvPr id="468" name="Google Shape;468;p23"/>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Our brand photographs can be used to inspire potential consumer and accent brand philosophy.</a:t>
            </a:r>
            <a:endParaRPr/>
          </a:p>
        </p:txBody>
      </p:sp>
      <p:pic>
        <p:nvPicPr>
          <p:cNvPr id="469" name="Google Shape;469;p23"/>
          <p:cNvPicPr preferRelativeResize="0"/>
          <p:nvPr/>
        </p:nvPicPr>
        <p:blipFill rotWithShape="1">
          <a:blip r:embed="rId3">
            <a:alphaModFix/>
          </a:blip>
          <a:srcRect b="15658" l="1895" r="2857" t="9384"/>
          <a:stretch/>
        </p:blipFill>
        <p:spPr>
          <a:xfrm>
            <a:off x="9867900" y="2502275"/>
            <a:ext cx="6426200" cy="4978500"/>
          </a:xfrm>
          <a:prstGeom prst="rect">
            <a:avLst/>
          </a:prstGeom>
          <a:noFill/>
          <a:ln>
            <a:noFill/>
          </a:ln>
        </p:spPr>
      </p:pic>
      <p:pic>
        <p:nvPicPr>
          <p:cNvPr id="470" name="Google Shape;470;p23"/>
          <p:cNvPicPr preferRelativeResize="0"/>
          <p:nvPr/>
        </p:nvPicPr>
        <p:blipFill rotWithShape="1">
          <a:blip r:embed="rId3">
            <a:alphaModFix/>
          </a:blip>
          <a:srcRect b="15658" l="1895" r="2857" t="9384"/>
          <a:stretch/>
        </p:blipFill>
        <p:spPr>
          <a:xfrm>
            <a:off x="16601200" y="2502275"/>
            <a:ext cx="6426200" cy="4978500"/>
          </a:xfrm>
          <a:prstGeom prst="rect">
            <a:avLst/>
          </a:prstGeom>
          <a:noFill/>
          <a:ln>
            <a:noFill/>
          </a:ln>
        </p:spPr>
      </p:pic>
      <p:pic>
        <p:nvPicPr>
          <p:cNvPr id="471" name="Google Shape;471;p23"/>
          <p:cNvPicPr preferRelativeResize="0"/>
          <p:nvPr/>
        </p:nvPicPr>
        <p:blipFill rotWithShape="1">
          <a:blip r:embed="rId3">
            <a:alphaModFix/>
          </a:blip>
          <a:srcRect b="15658" l="1895" r="2857" t="9384"/>
          <a:stretch/>
        </p:blipFill>
        <p:spPr>
          <a:xfrm>
            <a:off x="9867900" y="7822000"/>
            <a:ext cx="6426200" cy="4978500"/>
          </a:xfrm>
          <a:prstGeom prst="rect">
            <a:avLst/>
          </a:prstGeom>
          <a:noFill/>
          <a:ln>
            <a:noFill/>
          </a:ln>
        </p:spPr>
      </p:pic>
      <p:pic>
        <p:nvPicPr>
          <p:cNvPr id="472" name="Google Shape;472;p23"/>
          <p:cNvPicPr preferRelativeResize="0"/>
          <p:nvPr/>
        </p:nvPicPr>
        <p:blipFill rotWithShape="1">
          <a:blip r:embed="rId3">
            <a:alphaModFix/>
          </a:blip>
          <a:srcRect b="15658" l="1895" r="2857" t="9384"/>
          <a:stretch/>
        </p:blipFill>
        <p:spPr>
          <a:xfrm>
            <a:off x="16601200" y="7822000"/>
            <a:ext cx="6426200" cy="4978500"/>
          </a:xfrm>
          <a:prstGeom prst="rect">
            <a:avLst/>
          </a:prstGeom>
          <a:noFill/>
          <a:ln>
            <a:noFill/>
          </a:ln>
        </p:spPr>
      </p:pic>
    </p:spTree>
  </p:cSld>
  <p:clrMapOvr>
    <a:masterClrMapping/>
  </p:clrMapOvr>
  <p:transition spd="med">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id="477" name="Google Shape;477;p24"/>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04 • PHOTOGRAPHY</a:t>
            </a:r>
            <a:endParaRPr/>
          </a:p>
        </p:txBody>
      </p:sp>
      <p:sp>
        <p:nvSpPr>
          <p:cNvPr id="478" name="Google Shape;478;p24"/>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Our brand photographs can be used to inspire potential consumer and accent brand philosophy.</a:t>
            </a:r>
            <a:endParaRPr/>
          </a:p>
        </p:txBody>
      </p:sp>
      <p:pic>
        <p:nvPicPr>
          <p:cNvPr id="479" name="Google Shape;479;p24"/>
          <p:cNvPicPr preferRelativeResize="0"/>
          <p:nvPr/>
        </p:nvPicPr>
        <p:blipFill rotWithShape="1">
          <a:blip r:embed="rId3">
            <a:alphaModFix/>
          </a:blip>
          <a:srcRect b="15658" l="1895" r="2857" t="9384"/>
          <a:stretch/>
        </p:blipFill>
        <p:spPr>
          <a:xfrm>
            <a:off x="9867900" y="2502275"/>
            <a:ext cx="6426200" cy="4978500"/>
          </a:xfrm>
          <a:prstGeom prst="rect">
            <a:avLst/>
          </a:prstGeom>
          <a:noFill/>
          <a:ln>
            <a:noFill/>
          </a:ln>
        </p:spPr>
      </p:pic>
      <p:pic>
        <p:nvPicPr>
          <p:cNvPr id="480" name="Google Shape;480;p24"/>
          <p:cNvPicPr preferRelativeResize="0"/>
          <p:nvPr/>
        </p:nvPicPr>
        <p:blipFill rotWithShape="1">
          <a:blip r:embed="rId3">
            <a:alphaModFix/>
          </a:blip>
          <a:srcRect b="15658" l="1895" r="2857" t="9384"/>
          <a:stretch/>
        </p:blipFill>
        <p:spPr>
          <a:xfrm>
            <a:off x="16601200" y="2502275"/>
            <a:ext cx="6426200" cy="4978500"/>
          </a:xfrm>
          <a:prstGeom prst="rect">
            <a:avLst/>
          </a:prstGeom>
          <a:noFill/>
          <a:ln>
            <a:noFill/>
          </a:ln>
        </p:spPr>
      </p:pic>
      <p:pic>
        <p:nvPicPr>
          <p:cNvPr id="481" name="Google Shape;481;p24"/>
          <p:cNvPicPr preferRelativeResize="0"/>
          <p:nvPr/>
        </p:nvPicPr>
        <p:blipFill rotWithShape="1">
          <a:blip r:embed="rId3">
            <a:alphaModFix/>
          </a:blip>
          <a:srcRect b="15658" l="1895" r="2857" t="9384"/>
          <a:stretch/>
        </p:blipFill>
        <p:spPr>
          <a:xfrm>
            <a:off x="9867900" y="7822000"/>
            <a:ext cx="6426200" cy="4978500"/>
          </a:xfrm>
          <a:prstGeom prst="rect">
            <a:avLst/>
          </a:prstGeom>
          <a:noFill/>
          <a:ln>
            <a:noFill/>
          </a:ln>
        </p:spPr>
      </p:pic>
      <p:pic>
        <p:nvPicPr>
          <p:cNvPr id="482" name="Google Shape;482;p24"/>
          <p:cNvPicPr preferRelativeResize="0"/>
          <p:nvPr/>
        </p:nvPicPr>
        <p:blipFill rotWithShape="1">
          <a:blip r:embed="rId3">
            <a:alphaModFix/>
          </a:blip>
          <a:srcRect b="15658" l="1895" r="2857" t="9384"/>
          <a:stretch/>
        </p:blipFill>
        <p:spPr>
          <a:xfrm>
            <a:off x="16601200" y="7822000"/>
            <a:ext cx="6426200" cy="4978500"/>
          </a:xfrm>
          <a:prstGeom prst="rect">
            <a:avLst/>
          </a:prstGeom>
          <a:noFill/>
          <a:ln>
            <a:noFill/>
          </a:ln>
        </p:spPr>
      </p:pic>
    </p:spTree>
  </p:cSld>
  <p:clrMapOvr>
    <a:masterClrMapping/>
  </p:clrMapOvr>
  <p:transition spd="med">
    <p:push/>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 name="Shape 486"/>
        <p:cNvGrpSpPr/>
        <p:nvPr/>
      </p:nvGrpSpPr>
      <p:grpSpPr>
        <a:xfrm>
          <a:off x="0" y="0"/>
          <a:ext cx="0" cy="0"/>
          <a:chOff x="0" y="0"/>
          <a:chExt cx="0" cy="0"/>
        </a:xfrm>
      </p:grpSpPr>
      <p:sp>
        <p:nvSpPr>
          <p:cNvPr id="487" name="Google Shape;487;p25"/>
          <p:cNvSpPr/>
          <p:nvPr/>
        </p:nvSpPr>
        <p:spPr>
          <a:xfrm>
            <a:off x="12990763" y="5988070"/>
            <a:ext cx="10160001" cy="17272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4000"/>
              <a:buFont typeface="Helvetica Neue"/>
              <a:buNone/>
            </a:pPr>
            <a:r>
              <a:rPr b="1" i="0" lang="en-US" sz="4000" u="none" cap="none" strike="noStrike">
                <a:solidFill>
                  <a:schemeClr val="dk1"/>
                </a:solidFill>
                <a:latin typeface="Ubuntu"/>
                <a:ea typeface="Ubuntu"/>
                <a:cs typeface="Ubuntu"/>
                <a:sym typeface="Ubuntu"/>
              </a:rPr>
              <a:t>STATIONARY </a:t>
            </a:r>
            <a:endParaRPr/>
          </a:p>
        </p:txBody>
      </p:sp>
      <p:sp>
        <p:nvSpPr>
          <p:cNvPr id="488" name="Google Shape;488;p25"/>
          <p:cNvSpPr/>
          <p:nvPr/>
        </p:nvSpPr>
        <p:spPr>
          <a:xfrm>
            <a:off x="9815763" y="5988070"/>
            <a:ext cx="1562101" cy="17272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7200"/>
              <a:buFont typeface="Helvetica Neue"/>
              <a:buNone/>
            </a:pPr>
            <a:r>
              <a:rPr b="1" i="0" lang="en-US" sz="7200" u="none" cap="none" strike="noStrike">
                <a:solidFill>
                  <a:schemeClr val="dk1"/>
                </a:solidFill>
                <a:latin typeface="Ubuntu"/>
                <a:ea typeface="Ubuntu"/>
                <a:cs typeface="Ubuntu"/>
                <a:sym typeface="Ubuntu"/>
              </a:rPr>
              <a:t>05</a:t>
            </a:r>
            <a:endParaRPr/>
          </a:p>
        </p:txBody>
      </p:sp>
      <p:cxnSp>
        <p:nvCxnSpPr>
          <p:cNvPr id="489" name="Google Shape;489;p25"/>
          <p:cNvCxnSpPr/>
          <p:nvPr/>
        </p:nvCxnSpPr>
        <p:spPr>
          <a:xfrm>
            <a:off x="12179300" y="5753100"/>
            <a:ext cx="0" cy="2207929"/>
          </a:xfrm>
          <a:prstGeom prst="straightConnector1">
            <a:avLst/>
          </a:prstGeom>
          <a:noFill/>
          <a:ln cap="flat" cmpd="sng" w="38100">
            <a:solidFill>
              <a:schemeClr val="accent6"/>
            </a:solidFill>
            <a:prstDash val="solid"/>
            <a:miter lim="400000"/>
            <a:headEnd len="sm" w="sm" type="none"/>
            <a:tailEnd len="sm" w="sm" type="none"/>
          </a:ln>
        </p:spPr>
      </p:cxnSp>
    </p:spTree>
  </p:cSld>
  <p:clrMapOvr>
    <a:masterClrMapping/>
  </p:clrMapOvr>
  <p:transition spd="med">
    <p:push/>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26"/>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Letterhead size may vary by region based on local requirements and print restrictions. </a:t>
            </a:r>
            <a:endParaRPr/>
          </a:p>
        </p:txBody>
      </p:sp>
      <p:sp>
        <p:nvSpPr>
          <p:cNvPr id="495" name="Google Shape;495;p26"/>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05 • LETTERHEAD</a:t>
            </a:r>
            <a:endParaRPr/>
          </a:p>
        </p:txBody>
      </p:sp>
      <p:sp>
        <p:nvSpPr>
          <p:cNvPr id="496" name="Google Shape;496;p26"/>
          <p:cNvSpPr/>
          <p:nvPr/>
        </p:nvSpPr>
        <p:spPr>
          <a:xfrm>
            <a:off x="13191414" y="2807175"/>
            <a:ext cx="6858001" cy="9652001"/>
          </a:xfrm>
          <a:custGeom>
            <a:rect b="b" l="l" r="r" t="t"/>
            <a:pathLst>
              <a:path extrusionOk="0" h="21600" w="21600">
                <a:moveTo>
                  <a:pt x="0" y="21600"/>
                </a:moveTo>
                <a:cubicBezTo>
                  <a:pt x="1104" y="21600"/>
                  <a:pt x="2208" y="21600"/>
                  <a:pt x="3312" y="21600"/>
                </a:cubicBezTo>
                <a:cubicBezTo>
                  <a:pt x="8240" y="21600"/>
                  <a:pt x="13169" y="21600"/>
                  <a:pt x="18097" y="21600"/>
                </a:cubicBezTo>
                <a:cubicBezTo>
                  <a:pt x="19265" y="21600"/>
                  <a:pt x="20432" y="21600"/>
                  <a:pt x="21600" y="21600"/>
                </a:cubicBezTo>
                <a:cubicBezTo>
                  <a:pt x="21600" y="20786"/>
                  <a:pt x="21600" y="19973"/>
                  <a:pt x="21600" y="19159"/>
                </a:cubicBezTo>
                <a:cubicBezTo>
                  <a:pt x="21600" y="13514"/>
                  <a:pt x="21600" y="10479"/>
                  <a:pt x="21600" y="4834"/>
                </a:cubicBezTo>
                <a:cubicBezTo>
                  <a:pt x="21600" y="4092"/>
                  <a:pt x="21600" y="742"/>
                  <a:pt x="21600" y="0"/>
                </a:cubicBezTo>
                <a:cubicBezTo>
                  <a:pt x="20432" y="0"/>
                  <a:pt x="19265" y="0"/>
                  <a:pt x="18097" y="0"/>
                </a:cubicBezTo>
                <a:cubicBezTo>
                  <a:pt x="13169" y="0"/>
                  <a:pt x="8240" y="0"/>
                  <a:pt x="3312" y="0"/>
                </a:cubicBezTo>
                <a:cubicBezTo>
                  <a:pt x="2208" y="0"/>
                  <a:pt x="1104" y="0"/>
                  <a:pt x="0" y="0"/>
                </a:cubicBezTo>
                <a:cubicBezTo>
                  <a:pt x="0" y="742"/>
                  <a:pt x="0" y="4092"/>
                  <a:pt x="0" y="4834"/>
                </a:cubicBezTo>
                <a:cubicBezTo>
                  <a:pt x="0" y="10479"/>
                  <a:pt x="0" y="13514"/>
                  <a:pt x="0" y="19159"/>
                </a:cubicBezTo>
                <a:cubicBezTo>
                  <a:pt x="0" y="19973"/>
                  <a:pt x="0" y="20786"/>
                  <a:pt x="0" y="2160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97" name="Google Shape;497;p26"/>
          <p:cNvSpPr/>
          <p:nvPr/>
        </p:nvSpPr>
        <p:spPr>
          <a:xfrm>
            <a:off x="13791852" y="3454055"/>
            <a:ext cx="952501" cy="952501"/>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98" name="Google Shape;498;p26"/>
          <p:cNvSpPr/>
          <p:nvPr/>
        </p:nvSpPr>
        <p:spPr>
          <a:xfrm>
            <a:off x="13891031" y="3840331"/>
            <a:ext cx="196736" cy="392093"/>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499" name="Google Shape;499;p26"/>
          <p:cNvSpPr/>
          <p:nvPr/>
        </p:nvSpPr>
        <p:spPr>
          <a:xfrm>
            <a:off x="14084169" y="3918631"/>
            <a:ext cx="133862" cy="246769"/>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00" name="Google Shape;500;p26"/>
          <p:cNvSpPr/>
          <p:nvPr/>
        </p:nvSpPr>
        <p:spPr>
          <a:xfrm>
            <a:off x="14209448" y="3882091"/>
            <a:ext cx="166967" cy="233738"/>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01" name="Google Shape;501;p26"/>
          <p:cNvSpPr/>
          <p:nvPr/>
        </p:nvSpPr>
        <p:spPr>
          <a:xfrm>
            <a:off x="14350388" y="3835111"/>
            <a:ext cx="177930" cy="240448"/>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02" name="Google Shape;502;p26"/>
          <p:cNvSpPr/>
          <p:nvPr/>
        </p:nvSpPr>
        <p:spPr>
          <a:xfrm>
            <a:off x="14509597" y="3553234"/>
            <a:ext cx="181091" cy="467292"/>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03" name="Google Shape;503;p26"/>
          <p:cNvSpPr/>
          <p:nvPr/>
        </p:nvSpPr>
        <p:spPr>
          <a:xfrm>
            <a:off x="14290358" y="3615873"/>
            <a:ext cx="118665" cy="246715"/>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04" name="Google Shape;504;p26"/>
          <p:cNvSpPr/>
          <p:nvPr/>
        </p:nvSpPr>
        <p:spPr>
          <a:xfrm>
            <a:off x="14347778" y="3704612"/>
            <a:ext cx="85004" cy="131581"/>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05" name="Google Shape;505;p26"/>
          <p:cNvSpPr/>
          <p:nvPr/>
        </p:nvSpPr>
        <p:spPr>
          <a:xfrm>
            <a:off x="14426077" y="3673292"/>
            <a:ext cx="98984" cy="140598"/>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06" name="Google Shape;506;p26"/>
          <p:cNvSpPr/>
          <p:nvPr/>
        </p:nvSpPr>
        <p:spPr>
          <a:xfrm>
            <a:off x="14509597" y="3647193"/>
            <a:ext cx="77955" cy="143707"/>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cxnSp>
        <p:nvCxnSpPr>
          <p:cNvPr id="507" name="Google Shape;507;p26"/>
          <p:cNvCxnSpPr/>
          <p:nvPr/>
        </p:nvCxnSpPr>
        <p:spPr>
          <a:xfrm>
            <a:off x="17221200" y="3556001"/>
            <a:ext cx="2171578" cy="0"/>
          </a:xfrm>
          <a:prstGeom prst="straightConnector1">
            <a:avLst/>
          </a:prstGeom>
          <a:noFill/>
          <a:ln cap="rnd" cmpd="sng" w="50800">
            <a:solidFill>
              <a:schemeClr val="lt2"/>
            </a:solidFill>
            <a:prstDash val="dot"/>
            <a:miter lim="400000"/>
            <a:headEnd len="sm" w="sm" type="none"/>
            <a:tailEnd len="sm" w="sm" type="none"/>
          </a:ln>
        </p:spPr>
      </p:cxnSp>
      <p:cxnSp>
        <p:nvCxnSpPr>
          <p:cNvPr id="508" name="Google Shape;508;p26"/>
          <p:cNvCxnSpPr/>
          <p:nvPr/>
        </p:nvCxnSpPr>
        <p:spPr>
          <a:xfrm>
            <a:off x="17221200" y="3924301"/>
            <a:ext cx="2171578" cy="0"/>
          </a:xfrm>
          <a:prstGeom prst="straightConnector1">
            <a:avLst/>
          </a:prstGeom>
          <a:noFill/>
          <a:ln cap="rnd" cmpd="sng" w="50800">
            <a:solidFill>
              <a:schemeClr val="lt2"/>
            </a:solidFill>
            <a:prstDash val="dot"/>
            <a:miter lim="400000"/>
            <a:headEnd len="sm" w="sm" type="none"/>
            <a:tailEnd len="sm" w="sm" type="none"/>
          </a:ln>
        </p:spPr>
      </p:cxnSp>
      <p:cxnSp>
        <p:nvCxnSpPr>
          <p:cNvPr id="509" name="Google Shape;509;p26"/>
          <p:cNvCxnSpPr/>
          <p:nvPr/>
        </p:nvCxnSpPr>
        <p:spPr>
          <a:xfrm>
            <a:off x="17221200" y="4292601"/>
            <a:ext cx="2171578" cy="0"/>
          </a:xfrm>
          <a:prstGeom prst="straightConnector1">
            <a:avLst/>
          </a:prstGeom>
          <a:noFill/>
          <a:ln cap="rnd" cmpd="sng" w="50800">
            <a:solidFill>
              <a:schemeClr val="lt2"/>
            </a:solidFill>
            <a:prstDash val="dot"/>
            <a:miter lim="400000"/>
            <a:headEnd len="sm" w="sm" type="none"/>
            <a:tailEnd len="sm" w="sm" type="none"/>
          </a:ln>
        </p:spPr>
      </p:cxnSp>
      <p:cxnSp>
        <p:nvCxnSpPr>
          <p:cNvPr id="510" name="Google Shape;510;p26"/>
          <p:cNvCxnSpPr/>
          <p:nvPr/>
        </p:nvCxnSpPr>
        <p:spPr>
          <a:xfrm>
            <a:off x="15506700" y="5867401"/>
            <a:ext cx="2199409" cy="0"/>
          </a:xfrm>
          <a:prstGeom prst="straightConnector1">
            <a:avLst/>
          </a:prstGeom>
          <a:noFill/>
          <a:ln cap="flat" cmpd="sng" w="127000">
            <a:solidFill>
              <a:schemeClr val="lt2"/>
            </a:solidFill>
            <a:prstDash val="solid"/>
            <a:miter lim="400000"/>
            <a:headEnd len="sm" w="sm" type="none"/>
            <a:tailEnd len="sm" w="sm" type="none"/>
          </a:ln>
        </p:spPr>
      </p:cxnSp>
      <p:cxnSp>
        <p:nvCxnSpPr>
          <p:cNvPr id="511" name="Google Shape;511;p26"/>
          <p:cNvCxnSpPr/>
          <p:nvPr/>
        </p:nvCxnSpPr>
        <p:spPr>
          <a:xfrm>
            <a:off x="13846841" y="6451601"/>
            <a:ext cx="5545938" cy="0"/>
          </a:xfrm>
          <a:prstGeom prst="straightConnector1">
            <a:avLst/>
          </a:prstGeom>
          <a:noFill/>
          <a:ln cap="flat" cmpd="sng" w="63500">
            <a:solidFill>
              <a:schemeClr val="lt2"/>
            </a:solidFill>
            <a:prstDash val="solid"/>
            <a:miter lim="400000"/>
            <a:headEnd len="sm" w="sm" type="none"/>
            <a:tailEnd len="sm" w="sm" type="none"/>
          </a:ln>
        </p:spPr>
      </p:cxnSp>
      <p:cxnSp>
        <p:nvCxnSpPr>
          <p:cNvPr id="512" name="Google Shape;512;p26"/>
          <p:cNvCxnSpPr/>
          <p:nvPr/>
        </p:nvCxnSpPr>
        <p:spPr>
          <a:xfrm>
            <a:off x="13846841" y="6946901"/>
            <a:ext cx="5545938" cy="0"/>
          </a:xfrm>
          <a:prstGeom prst="straightConnector1">
            <a:avLst/>
          </a:prstGeom>
          <a:noFill/>
          <a:ln cap="flat" cmpd="sng" w="63500">
            <a:solidFill>
              <a:schemeClr val="lt2"/>
            </a:solidFill>
            <a:prstDash val="solid"/>
            <a:miter lim="400000"/>
            <a:headEnd len="sm" w="sm" type="none"/>
            <a:tailEnd len="sm" w="sm" type="none"/>
          </a:ln>
        </p:spPr>
      </p:cxnSp>
      <p:cxnSp>
        <p:nvCxnSpPr>
          <p:cNvPr id="513" name="Google Shape;513;p26"/>
          <p:cNvCxnSpPr/>
          <p:nvPr/>
        </p:nvCxnSpPr>
        <p:spPr>
          <a:xfrm>
            <a:off x="13846841" y="7442201"/>
            <a:ext cx="5545938" cy="0"/>
          </a:xfrm>
          <a:prstGeom prst="straightConnector1">
            <a:avLst/>
          </a:prstGeom>
          <a:noFill/>
          <a:ln cap="flat" cmpd="sng" w="63500">
            <a:solidFill>
              <a:schemeClr val="lt2"/>
            </a:solidFill>
            <a:prstDash val="solid"/>
            <a:miter lim="400000"/>
            <a:headEnd len="sm" w="sm" type="none"/>
            <a:tailEnd len="sm" w="sm" type="none"/>
          </a:ln>
        </p:spPr>
      </p:cxnSp>
      <p:cxnSp>
        <p:nvCxnSpPr>
          <p:cNvPr id="514" name="Google Shape;514;p26"/>
          <p:cNvCxnSpPr/>
          <p:nvPr/>
        </p:nvCxnSpPr>
        <p:spPr>
          <a:xfrm>
            <a:off x="13846841" y="7937501"/>
            <a:ext cx="5545938" cy="0"/>
          </a:xfrm>
          <a:prstGeom prst="straightConnector1">
            <a:avLst/>
          </a:prstGeom>
          <a:noFill/>
          <a:ln cap="flat" cmpd="sng" w="63500">
            <a:solidFill>
              <a:schemeClr val="lt2"/>
            </a:solidFill>
            <a:prstDash val="solid"/>
            <a:miter lim="400000"/>
            <a:headEnd len="sm" w="sm" type="none"/>
            <a:tailEnd len="sm" w="sm" type="none"/>
          </a:ln>
        </p:spPr>
      </p:cxnSp>
      <p:cxnSp>
        <p:nvCxnSpPr>
          <p:cNvPr id="515" name="Google Shape;515;p26"/>
          <p:cNvCxnSpPr/>
          <p:nvPr/>
        </p:nvCxnSpPr>
        <p:spPr>
          <a:xfrm>
            <a:off x="13846841" y="8432801"/>
            <a:ext cx="5545938" cy="0"/>
          </a:xfrm>
          <a:prstGeom prst="straightConnector1">
            <a:avLst/>
          </a:prstGeom>
          <a:noFill/>
          <a:ln cap="flat" cmpd="sng" w="63500">
            <a:solidFill>
              <a:schemeClr val="lt2"/>
            </a:solidFill>
            <a:prstDash val="solid"/>
            <a:miter lim="400000"/>
            <a:headEnd len="sm" w="sm" type="none"/>
            <a:tailEnd len="sm" w="sm" type="none"/>
          </a:ln>
        </p:spPr>
      </p:cxnSp>
      <p:cxnSp>
        <p:nvCxnSpPr>
          <p:cNvPr id="516" name="Google Shape;516;p26"/>
          <p:cNvCxnSpPr/>
          <p:nvPr/>
        </p:nvCxnSpPr>
        <p:spPr>
          <a:xfrm>
            <a:off x="13846841" y="8928101"/>
            <a:ext cx="5545938" cy="0"/>
          </a:xfrm>
          <a:prstGeom prst="straightConnector1">
            <a:avLst/>
          </a:prstGeom>
          <a:noFill/>
          <a:ln cap="flat" cmpd="sng" w="63500">
            <a:solidFill>
              <a:schemeClr val="lt2"/>
            </a:solidFill>
            <a:prstDash val="solid"/>
            <a:miter lim="400000"/>
            <a:headEnd len="sm" w="sm" type="none"/>
            <a:tailEnd len="sm" w="sm" type="none"/>
          </a:ln>
        </p:spPr>
      </p:cxnSp>
      <p:cxnSp>
        <p:nvCxnSpPr>
          <p:cNvPr id="517" name="Google Shape;517;p26"/>
          <p:cNvCxnSpPr/>
          <p:nvPr/>
        </p:nvCxnSpPr>
        <p:spPr>
          <a:xfrm>
            <a:off x="13846841" y="9423401"/>
            <a:ext cx="5545938" cy="0"/>
          </a:xfrm>
          <a:prstGeom prst="straightConnector1">
            <a:avLst/>
          </a:prstGeom>
          <a:noFill/>
          <a:ln cap="flat" cmpd="sng" w="63500">
            <a:solidFill>
              <a:schemeClr val="lt2"/>
            </a:solidFill>
            <a:prstDash val="solid"/>
            <a:miter lim="400000"/>
            <a:headEnd len="sm" w="sm" type="none"/>
            <a:tailEnd len="sm" w="sm" type="none"/>
          </a:ln>
        </p:spPr>
      </p:cxnSp>
      <p:cxnSp>
        <p:nvCxnSpPr>
          <p:cNvPr id="518" name="Google Shape;518;p26"/>
          <p:cNvCxnSpPr/>
          <p:nvPr/>
        </p:nvCxnSpPr>
        <p:spPr>
          <a:xfrm>
            <a:off x="13846841" y="9918701"/>
            <a:ext cx="5545938" cy="0"/>
          </a:xfrm>
          <a:prstGeom prst="straightConnector1">
            <a:avLst/>
          </a:prstGeom>
          <a:noFill/>
          <a:ln cap="flat" cmpd="sng" w="63500">
            <a:solidFill>
              <a:schemeClr val="lt2"/>
            </a:solidFill>
            <a:prstDash val="solid"/>
            <a:miter lim="400000"/>
            <a:headEnd len="sm" w="sm" type="none"/>
            <a:tailEnd len="sm" w="sm" type="none"/>
          </a:ln>
        </p:spPr>
      </p:cxnSp>
      <p:cxnSp>
        <p:nvCxnSpPr>
          <p:cNvPr id="519" name="Google Shape;519;p26"/>
          <p:cNvCxnSpPr/>
          <p:nvPr/>
        </p:nvCxnSpPr>
        <p:spPr>
          <a:xfrm>
            <a:off x="13846841" y="10414001"/>
            <a:ext cx="5545938" cy="0"/>
          </a:xfrm>
          <a:prstGeom prst="straightConnector1">
            <a:avLst/>
          </a:prstGeom>
          <a:noFill/>
          <a:ln cap="flat" cmpd="sng" w="63500">
            <a:solidFill>
              <a:schemeClr val="lt2"/>
            </a:solidFill>
            <a:prstDash val="solid"/>
            <a:miter lim="400000"/>
            <a:headEnd len="sm" w="sm" type="none"/>
            <a:tailEnd len="sm" w="sm" type="none"/>
          </a:ln>
        </p:spPr>
      </p:cxnSp>
      <p:cxnSp>
        <p:nvCxnSpPr>
          <p:cNvPr id="520" name="Google Shape;520;p26"/>
          <p:cNvCxnSpPr/>
          <p:nvPr/>
        </p:nvCxnSpPr>
        <p:spPr>
          <a:xfrm>
            <a:off x="13846841" y="10909301"/>
            <a:ext cx="5545938" cy="0"/>
          </a:xfrm>
          <a:prstGeom prst="straightConnector1">
            <a:avLst/>
          </a:prstGeom>
          <a:noFill/>
          <a:ln cap="flat" cmpd="sng" w="63500">
            <a:solidFill>
              <a:schemeClr val="lt2"/>
            </a:solidFill>
            <a:prstDash val="solid"/>
            <a:miter lim="400000"/>
            <a:headEnd len="sm" w="sm" type="none"/>
            <a:tailEnd len="sm" w="sm" type="none"/>
          </a:ln>
        </p:spPr>
      </p:cxnSp>
    </p:spTree>
  </p:cSld>
  <p:clrMapOvr>
    <a:masterClrMapping/>
  </p:clrMapOvr>
  <p:transition spd="med">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p27"/>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05 • ENVELOPE</a:t>
            </a:r>
            <a:endParaRPr/>
          </a:p>
        </p:txBody>
      </p:sp>
      <p:sp>
        <p:nvSpPr>
          <p:cNvPr id="526" name="Google Shape;526;p27"/>
          <p:cNvSpPr/>
          <p:nvPr/>
        </p:nvSpPr>
        <p:spPr>
          <a:xfrm>
            <a:off x="12085684" y="2577210"/>
            <a:ext cx="8928099" cy="1789042"/>
          </a:xfrm>
          <a:custGeom>
            <a:rect b="b" l="l" r="r" t="t"/>
            <a:pathLst>
              <a:path extrusionOk="0" h="21600" w="21600">
                <a:moveTo>
                  <a:pt x="20083" y="0"/>
                </a:moveTo>
                <a:lnTo>
                  <a:pt x="1517" y="0"/>
                </a:lnTo>
                <a:cubicBezTo>
                  <a:pt x="952" y="0"/>
                  <a:pt x="471" y="1467"/>
                  <a:pt x="389" y="3447"/>
                </a:cubicBezTo>
                <a:lnTo>
                  <a:pt x="0" y="12614"/>
                </a:lnTo>
                <a:lnTo>
                  <a:pt x="2139" y="21600"/>
                </a:lnTo>
                <a:lnTo>
                  <a:pt x="18963" y="21600"/>
                </a:lnTo>
                <a:lnTo>
                  <a:pt x="21600" y="12614"/>
                </a:lnTo>
                <a:lnTo>
                  <a:pt x="21211" y="3447"/>
                </a:lnTo>
                <a:cubicBezTo>
                  <a:pt x="21129" y="1467"/>
                  <a:pt x="20648" y="0"/>
                  <a:pt x="20083" y="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27" name="Google Shape;527;p27"/>
          <p:cNvSpPr/>
          <p:nvPr/>
        </p:nvSpPr>
        <p:spPr>
          <a:xfrm>
            <a:off x="12085684" y="3617421"/>
            <a:ext cx="8928099" cy="3821282"/>
          </a:xfrm>
          <a:custGeom>
            <a:rect b="b" l="l" r="r" t="t"/>
            <a:pathLst>
              <a:path extrusionOk="0" h="21600" w="21600">
                <a:moveTo>
                  <a:pt x="0" y="21600"/>
                </a:moveTo>
                <a:cubicBezTo>
                  <a:pt x="856" y="21600"/>
                  <a:pt x="1711" y="21600"/>
                  <a:pt x="2567" y="21600"/>
                </a:cubicBezTo>
                <a:cubicBezTo>
                  <a:pt x="2822" y="21600"/>
                  <a:pt x="3077" y="21600"/>
                  <a:pt x="3332" y="21600"/>
                </a:cubicBezTo>
                <a:cubicBezTo>
                  <a:pt x="8311" y="21600"/>
                  <a:pt x="13289" y="21600"/>
                  <a:pt x="18268" y="21600"/>
                </a:cubicBezTo>
                <a:cubicBezTo>
                  <a:pt x="18476" y="21600"/>
                  <a:pt x="18684" y="21600"/>
                  <a:pt x="18892" y="21600"/>
                </a:cubicBezTo>
                <a:cubicBezTo>
                  <a:pt x="19794" y="21600"/>
                  <a:pt x="20697" y="21600"/>
                  <a:pt x="21600" y="21600"/>
                </a:cubicBezTo>
                <a:cubicBezTo>
                  <a:pt x="21600" y="20818"/>
                  <a:pt x="21600" y="20036"/>
                  <a:pt x="21600" y="19254"/>
                </a:cubicBezTo>
                <a:cubicBezTo>
                  <a:pt x="21600" y="13286"/>
                  <a:pt x="21600" y="7319"/>
                  <a:pt x="21600" y="1351"/>
                </a:cubicBezTo>
                <a:cubicBezTo>
                  <a:pt x="21600" y="901"/>
                  <a:pt x="21600" y="450"/>
                  <a:pt x="21600" y="0"/>
                </a:cubicBezTo>
                <a:cubicBezTo>
                  <a:pt x="20739" y="236"/>
                  <a:pt x="19877" y="472"/>
                  <a:pt x="19016" y="709"/>
                </a:cubicBezTo>
                <a:cubicBezTo>
                  <a:pt x="18766" y="777"/>
                  <a:pt x="18517" y="845"/>
                  <a:pt x="18268" y="914"/>
                </a:cubicBezTo>
                <a:cubicBezTo>
                  <a:pt x="13289" y="914"/>
                  <a:pt x="8311" y="914"/>
                  <a:pt x="3332" y="914"/>
                </a:cubicBezTo>
                <a:cubicBezTo>
                  <a:pt x="3038" y="833"/>
                  <a:pt x="2743" y="752"/>
                  <a:pt x="2449" y="672"/>
                </a:cubicBezTo>
                <a:cubicBezTo>
                  <a:pt x="1633" y="448"/>
                  <a:pt x="816" y="224"/>
                  <a:pt x="0" y="0"/>
                </a:cubicBezTo>
                <a:cubicBezTo>
                  <a:pt x="0" y="450"/>
                  <a:pt x="0" y="901"/>
                  <a:pt x="0" y="1351"/>
                </a:cubicBezTo>
                <a:cubicBezTo>
                  <a:pt x="0" y="7319"/>
                  <a:pt x="0" y="13286"/>
                  <a:pt x="0" y="19254"/>
                </a:cubicBezTo>
                <a:cubicBezTo>
                  <a:pt x="0" y="20036"/>
                  <a:pt x="0" y="20818"/>
                  <a:pt x="0" y="2160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28" name="Google Shape;528;p27"/>
          <p:cNvSpPr/>
          <p:nvPr/>
        </p:nvSpPr>
        <p:spPr>
          <a:xfrm>
            <a:off x="12085684" y="8484126"/>
            <a:ext cx="8928099" cy="3821284"/>
          </a:xfrm>
          <a:custGeom>
            <a:rect b="b" l="l" r="r" t="t"/>
            <a:pathLst>
              <a:path extrusionOk="0" h="21600" w="21600">
                <a:moveTo>
                  <a:pt x="0" y="21600"/>
                </a:moveTo>
                <a:cubicBezTo>
                  <a:pt x="856" y="21600"/>
                  <a:pt x="1711" y="21600"/>
                  <a:pt x="2567" y="21600"/>
                </a:cubicBezTo>
                <a:cubicBezTo>
                  <a:pt x="2822" y="21600"/>
                  <a:pt x="3077" y="21600"/>
                  <a:pt x="3332" y="21600"/>
                </a:cubicBezTo>
                <a:cubicBezTo>
                  <a:pt x="8311" y="21600"/>
                  <a:pt x="13289" y="21600"/>
                  <a:pt x="18268" y="21600"/>
                </a:cubicBezTo>
                <a:cubicBezTo>
                  <a:pt x="18476" y="21600"/>
                  <a:pt x="18684" y="21600"/>
                  <a:pt x="18892" y="21600"/>
                </a:cubicBezTo>
                <a:cubicBezTo>
                  <a:pt x="19794" y="21600"/>
                  <a:pt x="20697" y="21600"/>
                  <a:pt x="21600" y="21600"/>
                </a:cubicBezTo>
                <a:cubicBezTo>
                  <a:pt x="21600" y="20818"/>
                  <a:pt x="21600" y="20036"/>
                  <a:pt x="21600" y="19254"/>
                </a:cubicBezTo>
                <a:cubicBezTo>
                  <a:pt x="21600" y="13286"/>
                  <a:pt x="21600" y="7319"/>
                  <a:pt x="21600" y="1351"/>
                </a:cubicBezTo>
                <a:cubicBezTo>
                  <a:pt x="21600" y="901"/>
                  <a:pt x="21600" y="450"/>
                  <a:pt x="21600" y="0"/>
                </a:cubicBezTo>
                <a:cubicBezTo>
                  <a:pt x="20739" y="236"/>
                  <a:pt x="19877" y="472"/>
                  <a:pt x="19016" y="709"/>
                </a:cubicBezTo>
                <a:cubicBezTo>
                  <a:pt x="18766" y="777"/>
                  <a:pt x="18517" y="845"/>
                  <a:pt x="18268" y="914"/>
                </a:cubicBezTo>
                <a:cubicBezTo>
                  <a:pt x="13289" y="914"/>
                  <a:pt x="8311" y="914"/>
                  <a:pt x="3332" y="914"/>
                </a:cubicBezTo>
                <a:cubicBezTo>
                  <a:pt x="3038" y="833"/>
                  <a:pt x="2743" y="752"/>
                  <a:pt x="2449" y="672"/>
                </a:cubicBezTo>
                <a:cubicBezTo>
                  <a:pt x="1633" y="448"/>
                  <a:pt x="816" y="224"/>
                  <a:pt x="0" y="0"/>
                </a:cubicBezTo>
                <a:cubicBezTo>
                  <a:pt x="0" y="450"/>
                  <a:pt x="0" y="901"/>
                  <a:pt x="0" y="1351"/>
                </a:cubicBezTo>
                <a:cubicBezTo>
                  <a:pt x="0" y="7319"/>
                  <a:pt x="0" y="13286"/>
                  <a:pt x="0" y="19254"/>
                </a:cubicBezTo>
                <a:cubicBezTo>
                  <a:pt x="0" y="20036"/>
                  <a:pt x="0" y="20818"/>
                  <a:pt x="0" y="2160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29" name="Google Shape;529;p27"/>
          <p:cNvSpPr/>
          <p:nvPr/>
        </p:nvSpPr>
        <p:spPr>
          <a:xfrm>
            <a:off x="12085684" y="8484126"/>
            <a:ext cx="8928099" cy="1044771"/>
          </a:xfrm>
          <a:custGeom>
            <a:rect b="b" l="l" r="r" t="t"/>
            <a:pathLst>
              <a:path extrusionOk="0" h="21600" w="21600">
                <a:moveTo>
                  <a:pt x="1517" y="21600"/>
                </a:moveTo>
                <a:lnTo>
                  <a:pt x="20083" y="21600"/>
                </a:lnTo>
                <a:cubicBezTo>
                  <a:pt x="20648" y="21600"/>
                  <a:pt x="21129" y="19087"/>
                  <a:pt x="21211" y="15697"/>
                </a:cubicBezTo>
                <a:lnTo>
                  <a:pt x="21600" y="0"/>
                </a:lnTo>
                <a:lnTo>
                  <a:pt x="0" y="0"/>
                </a:lnTo>
                <a:lnTo>
                  <a:pt x="389" y="15697"/>
                </a:lnTo>
                <a:cubicBezTo>
                  <a:pt x="471" y="19087"/>
                  <a:pt x="952" y="21600"/>
                  <a:pt x="1517" y="21600"/>
                </a:cubicBezTo>
                <a:close/>
              </a:path>
            </a:pathLst>
          </a:custGeom>
          <a:solidFill>
            <a:schemeClr val="lt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30" name="Google Shape;530;p27"/>
          <p:cNvSpPr/>
          <p:nvPr/>
        </p:nvSpPr>
        <p:spPr>
          <a:xfrm>
            <a:off x="12566302" y="10127905"/>
            <a:ext cx="1346202" cy="1346202"/>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31" name="Google Shape;531;p27"/>
          <p:cNvSpPr/>
          <p:nvPr/>
        </p:nvSpPr>
        <p:spPr>
          <a:xfrm>
            <a:off x="12706475" y="10673843"/>
            <a:ext cx="278054" cy="554158"/>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32" name="Google Shape;532;p27"/>
          <p:cNvSpPr/>
          <p:nvPr/>
        </p:nvSpPr>
        <p:spPr>
          <a:xfrm>
            <a:off x="12979444" y="10784507"/>
            <a:ext cx="189192" cy="348767"/>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33" name="Google Shape;533;p27"/>
          <p:cNvSpPr/>
          <p:nvPr/>
        </p:nvSpPr>
        <p:spPr>
          <a:xfrm>
            <a:off x="13156505" y="10732864"/>
            <a:ext cx="235980" cy="330349"/>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34" name="Google Shape;534;p27"/>
          <p:cNvSpPr/>
          <p:nvPr/>
        </p:nvSpPr>
        <p:spPr>
          <a:xfrm>
            <a:off x="13355698" y="10666466"/>
            <a:ext cx="251474" cy="339833"/>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35" name="Google Shape;535;p27"/>
          <p:cNvSpPr/>
          <p:nvPr/>
        </p:nvSpPr>
        <p:spPr>
          <a:xfrm>
            <a:off x="13580716" y="10268078"/>
            <a:ext cx="255942" cy="660440"/>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6"/>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36" name="Google Shape;536;p27"/>
          <p:cNvSpPr/>
          <p:nvPr/>
        </p:nvSpPr>
        <p:spPr>
          <a:xfrm>
            <a:off x="13270856" y="10356608"/>
            <a:ext cx="167713" cy="348690"/>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37" name="Google Shape;537;p27"/>
          <p:cNvSpPr/>
          <p:nvPr/>
        </p:nvSpPr>
        <p:spPr>
          <a:xfrm>
            <a:off x="13352011" y="10482027"/>
            <a:ext cx="120138" cy="185968"/>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38" name="Google Shape;538;p27"/>
          <p:cNvSpPr/>
          <p:nvPr/>
        </p:nvSpPr>
        <p:spPr>
          <a:xfrm>
            <a:off x="13462673" y="10437761"/>
            <a:ext cx="139896" cy="198711"/>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39" name="Google Shape;539;p27"/>
          <p:cNvSpPr/>
          <p:nvPr/>
        </p:nvSpPr>
        <p:spPr>
          <a:xfrm>
            <a:off x="13580716" y="10400873"/>
            <a:ext cx="110176" cy="203106"/>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40" name="Google Shape;540;p27"/>
          <p:cNvSpPr/>
          <p:nvPr/>
        </p:nvSpPr>
        <p:spPr>
          <a:xfrm>
            <a:off x="12566302" y="4959005"/>
            <a:ext cx="1346202" cy="1346202"/>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41" name="Google Shape;541;p27"/>
          <p:cNvSpPr/>
          <p:nvPr/>
        </p:nvSpPr>
        <p:spPr>
          <a:xfrm>
            <a:off x="12706475" y="5504943"/>
            <a:ext cx="278054" cy="554158"/>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42" name="Google Shape;542;p27"/>
          <p:cNvSpPr/>
          <p:nvPr/>
        </p:nvSpPr>
        <p:spPr>
          <a:xfrm>
            <a:off x="12979444" y="5615607"/>
            <a:ext cx="189192" cy="348767"/>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43" name="Google Shape;543;p27"/>
          <p:cNvSpPr/>
          <p:nvPr/>
        </p:nvSpPr>
        <p:spPr>
          <a:xfrm>
            <a:off x="13156505" y="5563964"/>
            <a:ext cx="235980" cy="330349"/>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44" name="Google Shape;544;p27"/>
          <p:cNvSpPr/>
          <p:nvPr/>
        </p:nvSpPr>
        <p:spPr>
          <a:xfrm>
            <a:off x="13355698" y="5497566"/>
            <a:ext cx="251474" cy="339833"/>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45" name="Google Shape;545;p27"/>
          <p:cNvSpPr/>
          <p:nvPr/>
        </p:nvSpPr>
        <p:spPr>
          <a:xfrm>
            <a:off x="13580716" y="5099178"/>
            <a:ext cx="255942" cy="660440"/>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6"/>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46" name="Google Shape;546;p27"/>
          <p:cNvSpPr/>
          <p:nvPr/>
        </p:nvSpPr>
        <p:spPr>
          <a:xfrm>
            <a:off x="13270856" y="5187708"/>
            <a:ext cx="167713" cy="348690"/>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47" name="Google Shape;547;p27"/>
          <p:cNvSpPr/>
          <p:nvPr/>
        </p:nvSpPr>
        <p:spPr>
          <a:xfrm>
            <a:off x="13352011" y="5313127"/>
            <a:ext cx="120138" cy="185968"/>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48" name="Google Shape;548;p27"/>
          <p:cNvSpPr/>
          <p:nvPr/>
        </p:nvSpPr>
        <p:spPr>
          <a:xfrm>
            <a:off x="13462673" y="5268861"/>
            <a:ext cx="139896" cy="198711"/>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49" name="Google Shape;549;p27"/>
          <p:cNvSpPr/>
          <p:nvPr/>
        </p:nvSpPr>
        <p:spPr>
          <a:xfrm>
            <a:off x="13580716" y="5231973"/>
            <a:ext cx="110176" cy="203106"/>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cxnSp>
        <p:nvCxnSpPr>
          <p:cNvPr id="550" name="Google Shape;550;p27"/>
          <p:cNvCxnSpPr/>
          <p:nvPr/>
        </p:nvCxnSpPr>
        <p:spPr>
          <a:xfrm>
            <a:off x="18161000" y="52705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551" name="Google Shape;551;p27"/>
          <p:cNvCxnSpPr/>
          <p:nvPr/>
        </p:nvCxnSpPr>
        <p:spPr>
          <a:xfrm>
            <a:off x="18161000" y="56388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552" name="Google Shape;552;p27"/>
          <p:cNvCxnSpPr/>
          <p:nvPr/>
        </p:nvCxnSpPr>
        <p:spPr>
          <a:xfrm>
            <a:off x="18161000" y="60071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553" name="Google Shape;553;p27"/>
          <p:cNvCxnSpPr/>
          <p:nvPr/>
        </p:nvCxnSpPr>
        <p:spPr>
          <a:xfrm>
            <a:off x="18161000" y="104267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554" name="Google Shape;554;p27"/>
          <p:cNvCxnSpPr/>
          <p:nvPr/>
        </p:nvCxnSpPr>
        <p:spPr>
          <a:xfrm>
            <a:off x="18161000" y="107950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555" name="Google Shape;555;p27"/>
          <p:cNvCxnSpPr/>
          <p:nvPr/>
        </p:nvCxnSpPr>
        <p:spPr>
          <a:xfrm>
            <a:off x="18161000" y="11163301"/>
            <a:ext cx="2226218" cy="0"/>
          </a:xfrm>
          <a:prstGeom prst="straightConnector1">
            <a:avLst/>
          </a:prstGeom>
          <a:noFill/>
          <a:ln cap="rnd" cmpd="sng" w="50800">
            <a:solidFill>
              <a:schemeClr val="lt2"/>
            </a:solidFill>
            <a:prstDash val="dot"/>
            <a:miter lim="400000"/>
            <a:headEnd len="sm" w="sm" type="none"/>
            <a:tailEnd len="sm" w="sm" type="none"/>
          </a:ln>
        </p:spPr>
      </p:cxnSp>
      <p:sp>
        <p:nvSpPr>
          <p:cNvPr id="556" name="Google Shape;556;p27"/>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Envelope size may vary by region based on local requirements and print restrictions. </a:t>
            </a:r>
            <a:endParaRPr/>
          </a:p>
        </p:txBody>
      </p:sp>
    </p:spTree>
  </p:cSld>
  <p:clrMapOvr>
    <a:masterClrMapping/>
  </p:clrMapOvr>
  <p:transition spd="med">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 name="Shape 560"/>
        <p:cNvGrpSpPr/>
        <p:nvPr/>
      </p:nvGrpSpPr>
      <p:grpSpPr>
        <a:xfrm>
          <a:off x="0" y="0"/>
          <a:ext cx="0" cy="0"/>
          <a:chOff x="0" y="0"/>
          <a:chExt cx="0" cy="0"/>
        </a:xfrm>
      </p:grpSpPr>
      <p:sp>
        <p:nvSpPr>
          <p:cNvPr id="561" name="Google Shape;561;p28"/>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05 • BUSINESS CARD</a:t>
            </a:r>
            <a:endParaRPr/>
          </a:p>
        </p:txBody>
      </p:sp>
      <p:sp>
        <p:nvSpPr>
          <p:cNvPr id="562" name="Google Shape;562;p28"/>
          <p:cNvSpPr/>
          <p:nvPr/>
        </p:nvSpPr>
        <p:spPr>
          <a:xfrm>
            <a:off x="13008802" y="2782679"/>
            <a:ext cx="6959604" cy="3977629"/>
          </a:xfrm>
          <a:custGeom>
            <a:rect b="b" l="l" r="r" t="t"/>
            <a:pathLst>
              <a:path extrusionOk="0" h="21600" w="21600">
                <a:moveTo>
                  <a:pt x="0" y="21600"/>
                </a:moveTo>
                <a:cubicBezTo>
                  <a:pt x="556" y="21600"/>
                  <a:pt x="1112" y="21600"/>
                  <a:pt x="1669" y="21600"/>
                </a:cubicBezTo>
                <a:cubicBezTo>
                  <a:pt x="7707" y="21600"/>
                  <a:pt x="13744" y="21600"/>
                  <a:pt x="19782" y="21600"/>
                </a:cubicBezTo>
                <a:cubicBezTo>
                  <a:pt x="20388" y="21600"/>
                  <a:pt x="20994" y="21600"/>
                  <a:pt x="21600" y="21600"/>
                </a:cubicBezTo>
                <a:cubicBezTo>
                  <a:pt x="21600" y="20618"/>
                  <a:pt x="21600" y="19636"/>
                  <a:pt x="21600" y="18655"/>
                </a:cubicBezTo>
                <a:cubicBezTo>
                  <a:pt x="21600" y="13068"/>
                  <a:pt x="21600" y="7481"/>
                  <a:pt x="21600" y="1893"/>
                </a:cubicBezTo>
                <a:cubicBezTo>
                  <a:pt x="21600" y="1262"/>
                  <a:pt x="21600" y="631"/>
                  <a:pt x="21600" y="0"/>
                </a:cubicBezTo>
                <a:cubicBezTo>
                  <a:pt x="20994" y="0"/>
                  <a:pt x="20388" y="0"/>
                  <a:pt x="19782" y="0"/>
                </a:cubicBezTo>
                <a:cubicBezTo>
                  <a:pt x="13744" y="0"/>
                  <a:pt x="7707" y="0"/>
                  <a:pt x="1669" y="0"/>
                </a:cubicBezTo>
                <a:cubicBezTo>
                  <a:pt x="1112" y="0"/>
                  <a:pt x="556" y="0"/>
                  <a:pt x="0" y="0"/>
                </a:cubicBezTo>
                <a:cubicBezTo>
                  <a:pt x="0" y="631"/>
                  <a:pt x="0" y="1262"/>
                  <a:pt x="0" y="1893"/>
                </a:cubicBezTo>
                <a:cubicBezTo>
                  <a:pt x="0" y="7481"/>
                  <a:pt x="0" y="13068"/>
                  <a:pt x="0" y="18655"/>
                </a:cubicBezTo>
                <a:cubicBezTo>
                  <a:pt x="0" y="19636"/>
                  <a:pt x="0" y="20618"/>
                  <a:pt x="0" y="2160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63" name="Google Shape;563;p28"/>
          <p:cNvSpPr/>
          <p:nvPr/>
        </p:nvSpPr>
        <p:spPr>
          <a:xfrm>
            <a:off x="13008802" y="7809358"/>
            <a:ext cx="6959604" cy="3977628"/>
          </a:xfrm>
          <a:custGeom>
            <a:rect b="b" l="l" r="r" t="t"/>
            <a:pathLst>
              <a:path extrusionOk="0" h="21600" w="21600">
                <a:moveTo>
                  <a:pt x="0" y="21600"/>
                </a:moveTo>
                <a:cubicBezTo>
                  <a:pt x="556" y="21600"/>
                  <a:pt x="1112" y="21600"/>
                  <a:pt x="1669" y="21600"/>
                </a:cubicBezTo>
                <a:cubicBezTo>
                  <a:pt x="7707" y="21600"/>
                  <a:pt x="13744" y="21600"/>
                  <a:pt x="19782" y="21600"/>
                </a:cubicBezTo>
                <a:cubicBezTo>
                  <a:pt x="20388" y="21600"/>
                  <a:pt x="20994" y="21600"/>
                  <a:pt x="21600" y="21600"/>
                </a:cubicBezTo>
                <a:cubicBezTo>
                  <a:pt x="21600" y="20618"/>
                  <a:pt x="21600" y="19636"/>
                  <a:pt x="21600" y="18655"/>
                </a:cubicBezTo>
                <a:cubicBezTo>
                  <a:pt x="21600" y="13068"/>
                  <a:pt x="21600" y="7481"/>
                  <a:pt x="21600" y="1894"/>
                </a:cubicBezTo>
                <a:cubicBezTo>
                  <a:pt x="21600" y="1262"/>
                  <a:pt x="21600" y="631"/>
                  <a:pt x="21600" y="0"/>
                </a:cubicBezTo>
                <a:cubicBezTo>
                  <a:pt x="20994" y="0"/>
                  <a:pt x="20388" y="0"/>
                  <a:pt x="19782" y="0"/>
                </a:cubicBezTo>
                <a:cubicBezTo>
                  <a:pt x="13744" y="0"/>
                  <a:pt x="7707" y="0"/>
                  <a:pt x="1669" y="0"/>
                </a:cubicBezTo>
                <a:cubicBezTo>
                  <a:pt x="1112" y="0"/>
                  <a:pt x="556" y="0"/>
                  <a:pt x="0" y="0"/>
                </a:cubicBezTo>
                <a:cubicBezTo>
                  <a:pt x="0" y="631"/>
                  <a:pt x="0" y="1262"/>
                  <a:pt x="0" y="1894"/>
                </a:cubicBezTo>
                <a:cubicBezTo>
                  <a:pt x="0" y="7481"/>
                  <a:pt x="0" y="13068"/>
                  <a:pt x="0" y="18655"/>
                </a:cubicBezTo>
                <a:cubicBezTo>
                  <a:pt x="0" y="19636"/>
                  <a:pt x="0" y="20618"/>
                  <a:pt x="0" y="2160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64" name="Google Shape;564;p28"/>
          <p:cNvSpPr/>
          <p:nvPr/>
        </p:nvSpPr>
        <p:spPr>
          <a:xfrm>
            <a:off x="13658502" y="3943005"/>
            <a:ext cx="1727201" cy="1727201"/>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65" name="Google Shape;565;p28"/>
          <p:cNvSpPr/>
          <p:nvPr/>
        </p:nvSpPr>
        <p:spPr>
          <a:xfrm>
            <a:off x="13838347" y="4643452"/>
            <a:ext cx="356748" cy="710995"/>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799"/>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66" name="Google Shape;566;p28"/>
          <p:cNvSpPr/>
          <p:nvPr/>
        </p:nvSpPr>
        <p:spPr>
          <a:xfrm>
            <a:off x="14188570" y="4785437"/>
            <a:ext cx="242737" cy="447473"/>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67" name="Google Shape;567;p28"/>
          <p:cNvSpPr/>
          <p:nvPr/>
        </p:nvSpPr>
        <p:spPr>
          <a:xfrm>
            <a:off x="14415744" y="4719177"/>
            <a:ext cx="302766" cy="423845"/>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68" name="Google Shape;568;p28"/>
          <p:cNvSpPr/>
          <p:nvPr/>
        </p:nvSpPr>
        <p:spPr>
          <a:xfrm>
            <a:off x="14671313" y="4633988"/>
            <a:ext cx="322646" cy="436011"/>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69" name="Google Shape;569;p28"/>
          <p:cNvSpPr/>
          <p:nvPr/>
        </p:nvSpPr>
        <p:spPr>
          <a:xfrm>
            <a:off x="14960013" y="4122849"/>
            <a:ext cx="328378" cy="847357"/>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6"/>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70" name="Google Shape;570;p28"/>
          <p:cNvSpPr/>
          <p:nvPr/>
        </p:nvSpPr>
        <p:spPr>
          <a:xfrm>
            <a:off x="14562459" y="4236436"/>
            <a:ext cx="215178" cy="447375"/>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71" name="Google Shape;571;p28"/>
          <p:cNvSpPr/>
          <p:nvPr/>
        </p:nvSpPr>
        <p:spPr>
          <a:xfrm>
            <a:off x="14666581" y="4397349"/>
            <a:ext cx="154138" cy="238600"/>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72" name="Google Shape;572;p28"/>
          <p:cNvSpPr/>
          <p:nvPr/>
        </p:nvSpPr>
        <p:spPr>
          <a:xfrm>
            <a:off x="14808564" y="4340556"/>
            <a:ext cx="179488" cy="254949"/>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73" name="Google Shape;573;p28"/>
          <p:cNvSpPr/>
          <p:nvPr/>
        </p:nvSpPr>
        <p:spPr>
          <a:xfrm>
            <a:off x="14960013" y="4293228"/>
            <a:ext cx="141358" cy="260589"/>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cxnSp>
        <p:nvCxnSpPr>
          <p:cNvPr id="574" name="Google Shape;574;p28"/>
          <p:cNvCxnSpPr/>
          <p:nvPr/>
        </p:nvCxnSpPr>
        <p:spPr>
          <a:xfrm>
            <a:off x="16901227" y="4483101"/>
            <a:ext cx="2533491" cy="0"/>
          </a:xfrm>
          <a:prstGeom prst="straightConnector1">
            <a:avLst/>
          </a:prstGeom>
          <a:noFill/>
          <a:ln cap="flat" cmpd="sng" w="127000">
            <a:solidFill>
              <a:schemeClr val="lt2"/>
            </a:solidFill>
            <a:prstDash val="solid"/>
            <a:miter lim="400000"/>
            <a:headEnd len="sm" w="sm" type="none"/>
            <a:tailEnd len="sm" w="sm" type="none"/>
          </a:ln>
        </p:spPr>
      </p:cxnSp>
      <p:grpSp>
        <p:nvGrpSpPr>
          <p:cNvPr id="575" name="Google Shape;575;p28"/>
          <p:cNvGrpSpPr/>
          <p:nvPr/>
        </p:nvGrpSpPr>
        <p:grpSpPr>
          <a:xfrm>
            <a:off x="15036297" y="8506950"/>
            <a:ext cx="2908302" cy="2590803"/>
            <a:chOff x="0" y="0"/>
            <a:chExt cx="2908300" cy="2590802"/>
          </a:xfrm>
        </p:grpSpPr>
        <p:sp>
          <p:nvSpPr>
            <p:cNvPr id="576" name="Google Shape;576;p28"/>
            <p:cNvSpPr/>
            <p:nvPr/>
          </p:nvSpPr>
          <p:spPr>
            <a:xfrm>
              <a:off x="0" y="1130075"/>
              <a:ext cx="726689" cy="1460727"/>
            </a:xfrm>
            <a:custGeom>
              <a:rect b="b" l="l" r="r" t="t"/>
              <a:pathLst>
                <a:path extrusionOk="0" h="21557" w="20822">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3"/>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7"/>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6"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7" y="13934"/>
                    <a:pt x="19594" y="15729"/>
                  </a:cubicBezTo>
                  <a:cubicBezTo>
                    <a:pt x="18141" y="17524"/>
                    <a:pt x="15854" y="18706"/>
                    <a:pt x="12735" y="1927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77" name="Google Shape;577;p28"/>
            <p:cNvSpPr/>
            <p:nvPr/>
          </p:nvSpPr>
          <p:spPr>
            <a:xfrm>
              <a:off x="731827" y="1394246"/>
              <a:ext cx="471326" cy="923891"/>
            </a:xfrm>
            <a:custGeom>
              <a:rect b="b" l="l" r="r" t="t"/>
              <a:pathLst>
                <a:path extrusionOk="0" h="21444" w="21435">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78" name="Google Shape;578;p28"/>
            <p:cNvSpPr/>
            <p:nvPr/>
          </p:nvSpPr>
          <p:spPr>
            <a:xfrm>
              <a:off x="1185565" y="1247484"/>
              <a:ext cx="602534" cy="875363"/>
            </a:xfrm>
            <a:custGeom>
              <a:rect b="b" l="l" r="r" t="t"/>
              <a:pathLst>
                <a:path extrusionOk="0" h="21343" w="21501">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8"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4"/>
                  </a:cubicBezTo>
                  <a:cubicBezTo>
                    <a:pt x="14648" y="13697"/>
                    <a:pt x="14771" y="13748"/>
                    <a:pt x="14945" y="13706"/>
                  </a:cubicBezTo>
                  <a:cubicBezTo>
                    <a:pt x="15465" y="13579"/>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79" name="Google Shape;579;p28"/>
            <p:cNvSpPr/>
            <p:nvPr/>
          </p:nvSpPr>
          <p:spPr>
            <a:xfrm>
              <a:off x="1712484" y="1056693"/>
              <a:ext cx="637554" cy="902228"/>
            </a:xfrm>
            <a:custGeom>
              <a:rect b="b" l="l" r="r" t="t"/>
              <a:pathLst>
                <a:path extrusionOk="0" h="21477" w="21479">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5"/>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29" y="5445"/>
                    <a:pt x="6432" y="7761"/>
                  </a:cubicBezTo>
                  <a:cubicBezTo>
                    <a:pt x="5835" y="10078"/>
                    <a:pt x="5468" y="11580"/>
                    <a:pt x="5331" y="12267"/>
                  </a:cubicBezTo>
                  <a:cubicBezTo>
                    <a:pt x="5302" y="12431"/>
                    <a:pt x="5305" y="12547"/>
                    <a:pt x="5339"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0"/>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80" name="Google Shape;580;p28"/>
            <p:cNvSpPr/>
            <p:nvPr/>
          </p:nvSpPr>
          <p:spPr>
            <a:xfrm>
              <a:off x="2283313" y="0"/>
              <a:ext cx="624987" cy="1743072"/>
            </a:xfrm>
            <a:custGeom>
              <a:rect b="b" l="l" r="r" t="t"/>
              <a:pathLst>
                <a:path extrusionOk="0" h="21538" w="21282">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6"/>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2"/>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7"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81" name="Google Shape;581;p28"/>
            <p:cNvSpPr/>
            <p:nvPr/>
          </p:nvSpPr>
          <p:spPr>
            <a:xfrm>
              <a:off x="1375843" y="220142"/>
              <a:ext cx="480015" cy="1025439"/>
            </a:xfrm>
            <a:custGeom>
              <a:rect b="b" l="l" r="r" t="t"/>
              <a:pathLst>
                <a:path extrusionOk="0" h="21542" w="21525">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3"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3"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90" y="1715"/>
                  </a:cubicBezTo>
                  <a:cubicBezTo>
                    <a:pt x="19386" y="1944"/>
                    <a:pt x="18994" y="2237"/>
                    <a:pt x="18515" y="2592"/>
                  </a:cubicBezTo>
                  <a:cubicBezTo>
                    <a:pt x="18037" y="2948"/>
                    <a:pt x="17663" y="3222"/>
                    <a:pt x="17396" y="3415"/>
                  </a:cubicBezTo>
                  <a:cubicBezTo>
                    <a:pt x="17212" y="3550"/>
                    <a:pt x="16975" y="3732"/>
                    <a:pt x="16685"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1"/>
                    <a:pt x="8360" y="13951"/>
                  </a:cubicBezTo>
                  <a:cubicBezTo>
                    <a:pt x="7384" y="16498"/>
                    <a:pt x="6736" y="18298"/>
                    <a:pt x="6415" y="1935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82" name="Google Shape;582;p28"/>
            <p:cNvSpPr/>
            <p:nvPr/>
          </p:nvSpPr>
          <p:spPr>
            <a:xfrm>
              <a:off x="1624664" y="572373"/>
              <a:ext cx="339121" cy="544653"/>
            </a:xfrm>
            <a:custGeom>
              <a:rect b="b" l="l" r="r" t="t"/>
              <a:pathLst>
                <a:path extrusionOk="0" h="20939" w="21266">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1" y="12303"/>
                    <a:pt x="13966"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83" name="Google Shape;583;p28"/>
            <p:cNvSpPr/>
            <p:nvPr/>
          </p:nvSpPr>
          <p:spPr>
            <a:xfrm>
              <a:off x="1946670" y="440289"/>
              <a:ext cx="394909" cy="585824"/>
            </a:xfrm>
            <a:custGeom>
              <a:rect b="b" l="l" r="r" t="t"/>
              <a:pathLst>
                <a:path extrusionOk="0" h="21480" w="21475">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0"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5" y="13212"/>
                    <a:pt x="9321" y="10880"/>
                    <a:pt x="10843" y="8044"/>
                  </a:cubicBezTo>
                  <a:cubicBezTo>
                    <a:pt x="11759" y="6628"/>
                    <a:pt x="12574" y="4872"/>
                    <a:pt x="13290" y="2775"/>
                  </a:cubicBezTo>
                  <a:cubicBezTo>
                    <a:pt x="13794" y="1380"/>
                    <a:pt x="14952" y="466"/>
                    <a:pt x="16765" y="32"/>
                  </a:cubicBezTo>
                  <a:cubicBezTo>
                    <a:pt x="17073" y="-42"/>
                    <a:pt x="17275" y="14"/>
                    <a:pt x="17372" y="199"/>
                  </a:cubicBezTo>
                  <a:lnTo>
                    <a:pt x="17304"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0"/>
                    <a:pt x="16982"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84" name="Google Shape;584;p28"/>
            <p:cNvSpPr/>
            <p:nvPr/>
          </p:nvSpPr>
          <p:spPr>
            <a:xfrm>
              <a:off x="2283313" y="322881"/>
              <a:ext cx="304982" cy="597813"/>
            </a:xfrm>
            <a:custGeom>
              <a:rect b="b" l="l" r="r" t="t"/>
              <a:pathLst>
                <a:path extrusionOk="0" h="21444" w="21435">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0" y="16272"/>
                    <a:pt x="1313" y="15773"/>
                    <a:pt x="1434" y="15370"/>
                  </a:cubicBezTo>
                  <a:lnTo>
                    <a:pt x="1680" y="14753"/>
                  </a:lnTo>
                  <a:lnTo>
                    <a:pt x="4365" y="7279"/>
                  </a:lnTo>
                  <a:cubicBezTo>
                    <a:pt x="5269" y="4188"/>
                    <a:pt x="7202" y="2375"/>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2"/>
                    <a:pt x="16628" y="9565"/>
                    <a:pt x="16321" y="9697"/>
                  </a:cubicBezTo>
                  <a:cubicBezTo>
                    <a:pt x="16014" y="9829"/>
                    <a:pt x="15705" y="9923"/>
                    <a:pt x="15396" y="997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grpSp>
      <p:cxnSp>
        <p:nvCxnSpPr>
          <p:cNvPr id="585" name="Google Shape;585;p28"/>
          <p:cNvCxnSpPr/>
          <p:nvPr/>
        </p:nvCxnSpPr>
        <p:spPr>
          <a:xfrm>
            <a:off x="17208500" y="54991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586" name="Google Shape;586;p28"/>
          <p:cNvCxnSpPr/>
          <p:nvPr/>
        </p:nvCxnSpPr>
        <p:spPr>
          <a:xfrm>
            <a:off x="17208500" y="58674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587" name="Google Shape;587;p28"/>
          <p:cNvCxnSpPr/>
          <p:nvPr/>
        </p:nvCxnSpPr>
        <p:spPr>
          <a:xfrm>
            <a:off x="17208500" y="6235701"/>
            <a:ext cx="2226218" cy="0"/>
          </a:xfrm>
          <a:prstGeom prst="straightConnector1">
            <a:avLst/>
          </a:prstGeom>
          <a:noFill/>
          <a:ln cap="rnd" cmpd="sng" w="50800">
            <a:solidFill>
              <a:schemeClr val="lt2"/>
            </a:solidFill>
            <a:prstDash val="dot"/>
            <a:miter lim="400000"/>
            <a:headEnd len="sm" w="sm" type="none"/>
            <a:tailEnd len="sm" w="sm" type="none"/>
          </a:ln>
        </p:spPr>
      </p:cxnSp>
      <p:sp>
        <p:nvSpPr>
          <p:cNvPr id="588" name="Google Shape;588;p28"/>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Business cards size may vary by region based on local requirements and print restrictions. </a:t>
            </a:r>
            <a:endParaRPr/>
          </a:p>
        </p:txBody>
      </p:sp>
    </p:spTree>
  </p:cSld>
  <p:clrMapOvr>
    <a:masterClrMapping/>
  </p:clrMapOvr>
  <p:transition spd="med">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id="593" name="Google Shape;593;p29"/>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05 • SHOPPING BAG</a:t>
            </a:r>
            <a:endParaRPr/>
          </a:p>
        </p:txBody>
      </p:sp>
      <p:sp>
        <p:nvSpPr>
          <p:cNvPr id="594" name="Google Shape;594;p29"/>
          <p:cNvSpPr/>
          <p:nvPr/>
        </p:nvSpPr>
        <p:spPr>
          <a:xfrm>
            <a:off x="13411200" y="5130800"/>
            <a:ext cx="6121401" cy="7023100"/>
          </a:xfrm>
          <a:custGeom>
            <a:rect b="b" l="l" r="r" t="t"/>
            <a:pathLst>
              <a:path extrusionOk="0" h="21600" w="21600">
                <a:moveTo>
                  <a:pt x="21600" y="21600"/>
                </a:moveTo>
                <a:lnTo>
                  <a:pt x="0" y="21600"/>
                </a:lnTo>
                <a:lnTo>
                  <a:pt x="1658" y="0"/>
                </a:lnTo>
                <a:lnTo>
                  <a:pt x="19807" y="0"/>
                </a:lnTo>
                <a:cubicBezTo>
                  <a:pt x="19807" y="0"/>
                  <a:pt x="21600" y="21600"/>
                  <a:pt x="21600" y="2160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95" name="Google Shape;595;p29"/>
          <p:cNvSpPr/>
          <p:nvPr/>
        </p:nvSpPr>
        <p:spPr>
          <a:xfrm>
            <a:off x="15227300" y="2933700"/>
            <a:ext cx="2451100" cy="2971800"/>
          </a:xfrm>
          <a:custGeom>
            <a:rect b="b" l="l" r="r" t="t"/>
            <a:pathLst>
              <a:path extrusionOk="0" h="21600" w="21600">
                <a:moveTo>
                  <a:pt x="21600" y="21600"/>
                </a:moveTo>
                <a:lnTo>
                  <a:pt x="21600" y="8585"/>
                </a:lnTo>
                <a:cubicBezTo>
                  <a:pt x="21600" y="3863"/>
                  <a:pt x="16916" y="0"/>
                  <a:pt x="11192" y="0"/>
                </a:cubicBezTo>
                <a:lnTo>
                  <a:pt x="10408" y="0"/>
                </a:lnTo>
                <a:cubicBezTo>
                  <a:pt x="4684" y="0"/>
                  <a:pt x="0" y="3863"/>
                  <a:pt x="0" y="8585"/>
                </a:cubicBezTo>
                <a:lnTo>
                  <a:pt x="0" y="21600"/>
                </a:lnTo>
              </a:path>
            </a:pathLst>
          </a:custGeom>
          <a:noFill/>
          <a:ln cap="flat" cmpd="sng" w="63500">
            <a:solidFill>
              <a:schemeClr val="accent4"/>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96" name="Google Shape;596;p29"/>
          <p:cNvSpPr/>
          <p:nvPr/>
        </p:nvSpPr>
        <p:spPr>
          <a:xfrm>
            <a:off x="15100300" y="5765800"/>
            <a:ext cx="266700" cy="266700"/>
          </a:xfrm>
          <a:prstGeom prst="ellipse">
            <a:avLst/>
          </a:pr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97" name="Google Shape;597;p29"/>
          <p:cNvSpPr/>
          <p:nvPr/>
        </p:nvSpPr>
        <p:spPr>
          <a:xfrm>
            <a:off x="17551400" y="5765800"/>
            <a:ext cx="266700" cy="266700"/>
          </a:xfrm>
          <a:prstGeom prst="ellipse">
            <a:avLst/>
          </a:prstGeom>
          <a:solidFill>
            <a:schemeClr val="accent6"/>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98" name="Google Shape;598;p29"/>
          <p:cNvSpPr/>
          <p:nvPr/>
        </p:nvSpPr>
        <p:spPr>
          <a:xfrm>
            <a:off x="15144402" y="7537105"/>
            <a:ext cx="2641602" cy="2641602"/>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599" name="Google Shape;599;p29"/>
          <p:cNvSpPr/>
          <p:nvPr/>
        </p:nvSpPr>
        <p:spPr>
          <a:xfrm>
            <a:off x="15419459" y="8608378"/>
            <a:ext cx="545614" cy="1087405"/>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3" y="15781"/>
                  <a:pt x="6637" y="16828"/>
                  <a:pt x="7189" y="17707"/>
                </a:cubicBezTo>
                <a:cubicBezTo>
                  <a:pt x="7502" y="18205"/>
                  <a:pt x="8014" y="18569"/>
                  <a:pt x="8727" y="18799"/>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5"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00" name="Google Shape;600;p29"/>
          <p:cNvSpPr/>
          <p:nvPr/>
        </p:nvSpPr>
        <p:spPr>
          <a:xfrm>
            <a:off x="15955095" y="8825531"/>
            <a:ext cx="371243" cy="684372"/>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01" name="Google Shape;601;p29"/>
          <p:cNvSpPr/>
          <p:nvPr/>
        </p:nvSpPr>
        <p:spPr>
          <a:xfrm>
            <a:off x="16302538" y="8724194"/>
            <a:ext cx="463052" cy="648232"/>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02" name="Google Shape;602;p29"/>
          <p:cNvSpPr/>
          <p:nvPr/>
        </p:nvSpPr>
        <p:spPr>
          <a:xfrm>
            <a:off x="16693406" y="8593904"/>
            <a:ext cx="493458" cy="666841"/>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03" name="Google Shape;603;p29"/>
          <p:cNvSpPr/>
          <p:nvPr/>
        </p:nvSpPr>
        <p:spPr>
          <a:xfrm>
            <a:off x="17134945" y="7812161"/>
            <a:ext cx="502226" cy="1295958"/>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04" name="Google Shape;604;p29"/>
          <p:cNvSpPr/>
          <p:nvPr/>
        </p:nvSpPr>
        <p:spPr>
          <a:xfrm>
            <a:off x="16526927" y="7985882"/>
            <a:ext cx="329096" cy="684220"/>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05" name="Google Shape;605;p29"/>
          <p:cNvSpPr/>
          <p:nvPr/>
        </p:nvSpPr>
        <p:spPr>
          <a:xfrm>
            <a:off x="16686170" y="8231986"/>
            <a:ext cx="235741" cy="364916"/>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06" name="Google Shape;606;p29"/>
          <p:cNvSpPr/>
          <p:nvPr/>
        </p:nvSpPr>
        <p:spPr>
          <a:xfrm>
            <a:off x="16903319" y="8145124"/>
            <a:ext cx="274512" cy="389922"/>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7"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07" name="Google Shape;607;p29"/>
          <p:cNvSpPr/>
          <p:nvPr/>
        </p:nvSpPr>
        <p:spPr>
          <a:xfrm>
            <a:off x="17134945" y="8072741"/>
            <a:ext cx="216195" cy="398546"/>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08" name="Google Shape;608;p29"/>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Shopping Bag size may vary by region based on local requirements and print restrictions. </a:t>
            </a:r>
            <a:endParaRPr/>
          </a:p>
        </p:txBody>
      </p:sp>
    </p:spTree>
  </p:cSld>
  <p:clrMapOvr>
    <a:masterClrMapping/>
  </p:clrMapOvr>
  <p:transition spd="med">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30"/>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05 • COFFEE CUP</a:t>
            </a:r>
            <a:endParaRPr/>
          </a:p>
        </p:txBody>
      </p:sp>
      <p:sp>
        <p:nvSpPr>
          <p:cNvPr id="614" name="Google Shape;614;p30"/>
          <p:cNvSpPr/>
          <p:nvPr/>
        </p:nvSpPr>
        <p:spPr>
          <a:xfrm>
            <a:off x="14749400" y="11129254"/>
            <a:ext cx="3625374" cy="621779"/>
          </a:xfrm>
          <a:custGeom>
            <a:rect b="b" l="l" r="r" t="t"/>
            <a:pathLst>
              <a:path extrusionOk="0" h="20865" w="21600">
                <a:moveTo>
                  <a:pt x="21600" y="0"/>
                </a:moveTo>
                <a:cubicBezTo>
                  <a:pt x="14400" y="0"/>
                  <a:pt x="7199" y="0"/>
                  <a:pt x="0" y="0"/>
                </a:cubicBezTo>
                <a:cubicBezTo>
                  <a:pt x="145" y="6161"/>
                  <a:pt x="291" y="12380"/>
                  <a:pt x="437" y="18664"/>
                </a:cubicBezTo>
                <a:cubicBezTo>
                  <a:pt x="7340" y="21600"/>
                  <a:pt x="14273" y="21598"/>
                  <a:pt x="21177" y="18659"/>
                </a:cubicBezTo>
                <a:cubicBezTo>
                  <a:pt x="21317" y="12380"/>
                  <a:pt x="21459" y="6161"/>
                  <a:pt x="21600" y="0"/>
                </a:cubicBezTo>
                <a:close/>
              </a:path>
            </a:pathLst>
          </a:custGeom>
          <a:solidFill>
            <a:schemeClr val="accent4"/>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15" name="Google Shape;615;p30"/>
          <p:cNvSpPr/>
          <p:nvPr/>
        </p:nvSpPr>
        <p:spPr>
          <a:xfrm>
            <a:off x="14270631" y="5159269"/>
            <a:ext cx="4587402" cy="6275878"/>
          </a:xfrm>
          <a:custGeom>
            <a:rect b="b" l="l" r="r" t="t"/>
            <a:pathLst>
              <a:path extrusionOk="0" h="21600" w="21600">
                <a:moveTo>
                  <a:pt x="10800" y="0"/>
                </a:moveTo>
                <a:cubicBezTo>
                  <a:pt x="14400" y="0"/>
                  <a:pt x="18000" y="0"/>
                  <a:pt x="21600" y="0"/>
                </a:cubicBezTo>
                <a:cubicBezTo>
                  <a:pt x="21016" y="6149"/>
                  <a:pt x="20435" y="15334"/>
                  <a:pt x="19856" y="21600"/>
                </a:cubicBezTo>
                <a:lnTo>
                  <a:pt x="1744" y="21600"/>
                </a:lnTo>
                <a:cubicBezTo>
                  <a:pt x="1165" y="15334"/>
                  <a:pt x="584" y="6149"/>
                  <a:pt x="0" y="0"/>
                </a:cubicBezTo>
                <a:cubicBezTo>
                  <a:pt x="3600" y="0"/>
                  <a:pt x="7200" y="0"/>
                  <a:pt x="1080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16" name="Google Shape;616;p30"/>
          <p:cNvSpPr/>
          <p:nvPr/>
        </p:nvSpPr>
        <p:spPr>
          <a:xfrm>
            <a:off x="14270631" y="3902430"/>
            <a:ext cx="4587402" cy="786747"/>
          </a:xfrm>
          <a:custGeom>
            <a:rect b="b" l="l" r="r" t="t"/>
            <a:pathLst>
              <a:path extrusionOk="0" h="20905" w="21600">
                <a:moveTo>
                  <a:pt x="0" y="20905"/>
                </a:moveTo>
                <a:lnTo>
                  <a:pt x="21600" y="20905"/>
                </a:lnTo>
                <a:cubicBezTo>
                  <a:pt x="21467" y="15271"/>
                  <a:pt x="21333" y="9583"/>
                  <a:pt x="21201" y="3847"/>
                </a:cubicBezTo>
                <a:cubicBezTo>
                  <a:pt x="21178" y="2892"/>
                  <a:pt x="21040" y="2154"/>
                  <a:pt x="20870" y="2082"/>
                </a:cubicBezTo>
                <a:cubicBezTo>
                  <a:pt x="14161" y="-695"/>
                  <a:pt x="7425" y="-695"/>
                  <a:pt x="716" y="2085"/>
                </a:cubicBezTo>
                <a:cubicBezTo>
                  <a:pt x="546" y="2156"/>
                  <a:pt x="408" y="2901"/>
                  <a:pt x="387" y="3860"/>
                </a:cubicBezTo>
                <a:cubicBezTo>
                  <a:pt x="258" y="9592"/>
                  <a:pt x="129" y="15274"/>
                  <a:pt x="0" y="20905"/>
                </a:cubicBezTo>
                <a:close/>
              </a:path>
            </a:pathLst>
          </a:custGeom>
          <a:solidFill>
            <a:schemeClr val="accent4"/>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17" name="Google Shape;617;p30"/>
          <p:cNvSpPr/>
          <p:nvPr/>
        </p:nvSpPr>
        <p:spPr>
          <a:xfrm>
            <a:off x="14001325" y="4665511"/>
            <a:ext cx="5130801" cy="507367"/>
          </a:xfrm>
          <a:custGeom>
            <a:rect b="b" l="l" r="r" t="t"/>
            <a:pathLst>
              <a:path extrusionOk="0" h="21600" w="21600">
                <a:moveTo>
                  <a:pt x="143" y="0"/>
                </a:moveTo>
                <a:lnTo>
                  <a:pt x="21478" y="0"/>
                </a:lnTo>
                <a:lnTo>
                  <a:pt x="21600" y="21600"/>
                </a:lnTo>
                <a:lnTo>
                  <a:pt x="0" y="21600"/>
                </a:lnTo>
                <a:cubicBezTo>
                  <a:pt x="0" y="21600"/>
                  <a:pt x="143" y="0"/>
                  <a:pt x="143" y="0"/>
                </a:cubicBezTo>
                <a:close/>
              </a:path>
            </a:pathLst>
          </a:custGeom>
          <a:solidFill>
            <a:schemeClr val="accent4"/>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18" name="Google Shape;618;p30"/>
          <p:cNvSpPr/>
          <p:nvPr/>
        </p:nvSpPr>
        <p:spPr>
          <a:xfrm>
            <a:off x="15010819" y="6273560"/>
            <a:ext cx="3111997" cy="3112174"/>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19" name="Google Shape;619;p30"/>
          <p:cNvSpPr/>
          <p:nvPr/>
        </p:nvSpPr>
        <p:spPr>
          <a:xfrm>
            <a:off x="15334855" y="7535668"/>
            <a:ext cx="642772" cy="1281113"/>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3" y="15781"/>
                  <a:pt x="6637" y="16828"/>
                  <a:pt x="7189" y="17707"/>
                </a:cubicBezTo>
                <a:cubicBezTo>
                  <a:pt x="7502" y="18205"/>
                  <a:pt x="8014" y="18569"/>
                  <a:pt x="8727" y="18799"/>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5"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20" name="Google Shape;620;p30"/>
          <p:cNvSpPr/>
          <p:nvPr/>
        </p:nvSpPr>
        <p:spPr>
          <a:xfrm>
            <a:off x="15965873" y="7791505"/>
            <a:ext cx="437351" cy="806284"/>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21" name="Google Shape;621;p30"/>
          <p:cNvSpPr/>
          <p:nvPr/>
        </p:nvSpPr>
        <p:spPr>
          <a:xfrm>
            <a:off x="16375184" y="7672115"/>
            <a:ext cx="545509" cy="763708"/>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22" name="Google Shape;622;p30"/>
          <p:cNvSpPr/>
          <p:nvPr/>
        </p:nvSpPr>
        <p:spPr>
          <a:xfrm>
            <a:off x="16835656" y="7518616"/>
            <a:ext cx="581329" cy="785631"/>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23" name="Google Shape;623;p30"/>
          <p:cNvSpPr/>
          <p:nvPr/>
        </p:nvSpPr>
        <p:spPr>
          <a:xfrm>
            <a:off x="17355822" y="6597615"/>
            <a:ext cx="591657" cy="1526818"/>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24" name="Google Shape;624;p30"/>
          <p:cNvSpPr/>
          <p:nvPr/>
        </p:nvSpPr>
        <p:spPr>
          <a:xfrm>
            <a:off x="16639530" y="6802281"/>
            <a:ext cx="387699" cy="806107"/>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25" name="Google Shape;625;p30"/>
          <p:cNvSpPr/>
          <p:nvPr/>
        </p:nvSpPr>
        <p:spPr>
          <a:xfrm>
            <a:off x="16827131" y="7092226"/>
            <a:ext cx="277720" cy="429922"/>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26" name="Google Shape;626;p30"/>
          <p:cNvSpPr/>
          <p:nvPr/>
        </p:nvSpPr>
        <p:spPr>
          <a:xfrm>
            <a:off x="17082948" y="6989891"/>
            <a:ext cx="323394" cy="459382"/>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7"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27" name="Google Shape;627;p30"/>
          <p:cNvSpPr/>
          <p:nvPr/>
        </p:nvSpPr>
        <p:spPr>
          <a:xfrm>
            <a:off x="17355822" y="6904613"/>
            <a:ext cx="254692" cy="469543"/>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28" name="Google Shape;628;p30"/>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Coffee cup size may vary by region based on local requirements and print restrictions. </a:t>
            </a:r>
            <a:endParaRPr/>
          </a:p>
        </p:txBody>
      </p:sp>
    </p:spTree>
  </p:cSld>
  <p:clrMapOvr>
    <a:masterClrMapping/>
  </p:clrMapOvr>
  <p:transition spd="med">
    <p:push/>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2" name="Shape 632"/>
        <p:cNvGrpSpPr/>
        <p:nvPr/>
      </p:nvGrpSpPr>
      <p:grpSpPr>
        <a:xfrm>
          <a:off x="0" y="0"/>
          <a:ext cx="0" cy="0"/>
          <a:chOff x="0" y="0"/>
          <a:chExt cx="0" cy="0"/>
        </a:xfrm>
      </p:grpSpPr>
      <p:sp>
        <p:nvSpPr>
          <p:cNvPr id="633" name="Google Shape;633;p31"/>
          <p:cNvSpPr/>
          <p:nvPr/>
        </p:nvSpPr>
        <p:spPr>
          <a:xfrm>
            <a:off x="12990763" y="5988070"/>
            <a:ext cx="10160001" cy="17272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4000"/>
              <a:buFont typeface="Helvetica Neue"/>
              <a:buNone/>
            </a:pPr>
            <a:r>
              <a:rPr b="1" i="0" lang="en-US" sz="4000" u="none" cap="none" strike="noStrike">
                <a:solidFill>
                  <a:schemeClr val="dk1"/>
                </a:solidFill>
                <a:latin typeface="Ubuntu"/>
                <a:ea typeface="Ubuntu"/>
                <a:cs typeface="Ubuntu"/>
                <a:sym typeface="Ubuntu"/>
              </a:rPr>
              <a:t>WEB</a:t>
            </a:r>
            <a:endParaRPr/>
          </a:p>
        </p:txBody>
      </p:sp>
      <p:sp>
        <p:nvSpPr>
          <p:cNvPr id="634" name="Google Shape;634;p31"/>
          <p:cNvSpPr/>
          <p:nvPr/>
        </p:nvSpPr>
        <p:spPr>
          <a:xfrm>
            <a:off x="9815763" y="5988070"/>
            <a:ext cx="1562101" cy="17272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7200"/>
              <a:buFont typeface="Helvetica Neue"/>
              <a:buNone/>
            </a:pPr>
            <a:r>
              <a:rPr b="1" i="0" lang="en-US" sz="7200" u="none" cap="none" strike="noStrike">
                <a:solidFill>
                  <a:schemeClr val="dk1"/>
                </a:solidFill>
                <a:latin typeface="Ubuntu"/>
                <a:ea typeface="Ubuntu"/>
                <a:cs typeface="Ubuntu"/>
                <a:sym typeface="Ubuntu"/>
              </a:rPr>
              <a:t>06</a:t>
            </a:r>
            <a:endParaRPr/>
          </a:p>
        </p:txBody>
      </p:sp>
      <p:cxnSp>
        <p:nvCxnSpPr>
          <p:cNvPr id="635" name="Google Shape;635;p31"/>
          <p:cNvCxnSpPr/>
          <p:nvPr/>
        </p:nvCxnSpPr>
        <p:spPr>
          <a:xfrm>
            <a:off x="12179300" y="5753100"/>
            <a:ext cx="0" cy="2207929"/>
          </a:xfrm>
          <a:prstGeom prst="straightConnector1">
            <a:avLst/>
          </a:prstGeom>
          <a:noFill/>
          <a:ln cap="flat" cmpd="sng" w="38100">
            <a:solidFill>
              <a:schemeClr val="accent6"/>
            </a:solidFill>
            <a:prstDash val="solid"/>
            <a:miter lim="400000"/>
            <a:headEnd len="sm" w="sm" type="none"/>
            <a:tailEnd len="sm" w="sm" type="none"/>
          </a:ln>
        </p:spPr>
      </p:cxnSp>
    </p:spTree>
  </p:cSld>
  <p:clrMapOvr>
    <a:masterClrMapping/>
  </p:clrMapOvr>
  <p:transition spd="med">
    <p:push/>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9" name="Shape 639"/>
        <p:cNvGrpSpPr/>
        <p:nvPr/>
      </p:nvGrpSpPr>
      <p:grpSpPr>
        <a:xfrm>
          <a:off x="0" y="0"/>
          <a:ext cx="0" cy="0"/>
          <a:chOff x="0" y="0"/>
          <a:chExt cx="0" cy="0"/>
        </a:xfrm>
      </p:grpSpPr>
      <p:sp>
        <p:nvSpPr>
          <p:cNvPr id="640" name="Google Shape;640;p32"/>
          <p:cNvSpPr/>
          <p:nvPr/>
        </p:nvSpPr>
        <p:spPr>
          <a:xfrm>
            <a:off x="9956800" y="7874386"/>
            <a:ext cx="6426200" cy="4978401"/>
          </a:xfrm>
          <a:prstGeom prst="rect">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pic>
        <p:nvPicPr>
          <p:cNvPr id="641" name="Google Shape;641;p32"/>
          <p:cNvPicPr preferRelativeResize="0"/>
          <p:nvPr/>
        </p:nvPicPr>
        <p:blipFill rotWithShape="1">
          <a:blip r:embed="rId3">
            <a:alphaModFix/>
          </a:blip>
          <a:srcRect b="33718" l="540" r="1150" t="24683"/>
          <a:stretch/>
        </p:blipFill>
        <p:spPr>
          <a:xfrm>
            <a:off x="9950050" y="7853013"/>
            <a:ext cx="6426300" cy="2759775"/>
          </a:xfrm>
          <a:prstGeom prst="rect">
            <a:avLst/>
          </a:prstGeom>
          <a:noFill/>
          <a:ln>
            <a:noFill/>
          </a:ln>
        </p:spPr>
      </p:pic>
      <p:sp>
        <p:nvSpPr>
          <p:cNvPr id="642" name="Google Shape;642;p32"/>
          <p:cNvSpPr/>
          <p:nvPr/>
        </p:nvSpPr>
        <p:spPr>
          <a:xfrm>
            <a:off x="16764000" y="2502286"/>
            <a:ext cx="6426200" cy="4978401"/>
          </a:xfrm>
          <a:prstGeom prst="rect">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pic>
        <p:nvPicPr>
          <p:cNvPr id="643" name="Google Shape;643;p32"/>
          <p:cNvPicPr preferRelativeResize="0"/>
          <p:nvPr/>
        </p:nvPicPr>
        <p:blipFill rotWithShape="1">
          <a:blip r:embed="rId3">
            <a:alphaModFix/>
          </a:blip>
          <a:srcRect b="33718" l="540" r="1150" t="24683"/>
          <a:stretch/>
        </p:blipFill>
        <p:spPr>
          <a:xfrm>
            <a:off x="16763900" y="2482850"/>
            <a:ext cx="6426300" cy="2759775"/>
          </a:xfrm>
          <a:prstGeom prst="rect">
            <a:avLst/>
          </a:prstGeom>
          <a:noFill/>
          <a:ln>
            <a:noFill/>
          </a:ln>
        </p:spPr>
      </p:pic>
      <p:sp>
        <p:nvSpPr>
          <p:cNvPr id="644" name="Google Shape;644;p32"/>
          <p:cNvSpPr/>
          <p:nvPr/>
        </p:nvSpPr>
        <p:spPr>
          <a:xfrm>
            <a:off x="9956800" y="2502286"/>
            <a:ext cx="6426300" cy="4978500"/>
          </a:xfrm>
          <a:prstGeom prst="rect">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rPr lang="en-US" sz="5600">
                <a:latin typeface="Ubuntu"/>
                <a:ea typeface="Ubuntu"/>
                <a:cs typeface="Ubuntu"/>
                <a:sym typeface="Ubuntu"/>
              </a:rPr>
              <a:t> </a:t>
            </a:r>
            <a:endParaRPr b="0" i="0" sz="5600" u="none" cap="none" strike="noStrike">
              <a:solidFill>
                <a:srgbClr val="000000"/>
              </a:solidFill>
              <a:latin typeface="Ubuntu"/>
              <a:ea typeface="Ubuntu"/>
              <a:cs typeface="Ubuntu"/>
              <a:sym typeface="Ubuntu"/>
            </a:endParaRPr>
          </a:p>
        </p:txBody>
      </p:sp>
      <p:pic>
        <p:nvPicPr>
          <p:cNvPr id="645" name="Google Shape;645;p32"/>
          <p:cNvPicPr preferRelativeResize="0"/>
          <p:nvPr/>
        </p:nvPicPr>
        <p:blipFill rotWithShape="1">
          <a:blip r:embed="rId3">
            <a:alphaModFix/>
          </a:blip>
          <a:srcRect b="0" l="33105" r="0" t="0"/>
          <a:stretch/>
        </p:blipFill>
        <p:spPr>
          <a:xfrm>
            <a:off x="9924100" y="2502275"/>
            <a:ext cx="3251200" cy="4978500"/>
          </a:xfrm>
          <a:prstGeom prst="rect">
            <a:avLst/>
          </a:prstGeom>
          <a:noFill/>
          <a:ln>
            <a:noFill/>
          </a:ln>
        </p:spPr>
      </p:pic>
      <p:sp>
        <p:nvSpPr>
          <p:cNvPr id="646" name="Google Shape;646;p32"/>
          <p:cNvSpPr/>
          <p:nvPr/>
        </p:nvSpPr>
        <p:spPr>
          <a:xfrm>
            <a:off x="16764000" y="7874386"/>
            <a:ext cx="6426200" cy="4978401"/>
          </a:xfrm>
          <a:prstGeom prst="rect">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647" name="Google Shape;647;p32"/>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06 • SOCIAL MEDIA BANNERS</a:t>
            </a:r>
            <a:endParaRPr/>
          </a:p>
        </p:txBody>
      </p:sp>
      <p:sp>
        <p:nvSpPr>
          <p:cNvPr id="648" name="Google Shape;648;p32"/>
          <p:cNvSpPr/>
          <p:nvPr/>
        </p:nvSpPr>
        <p:spPr>
          <a:xfrm>
            <a:off x="12058302" y="3879505"/>
            <a:ext cx="2209803" cy="2209803"/>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49" name="Google Shape;649;p32"/>
          <p:cNvSpPr/>
          <p:nvPr/>
        </p:nvSpPr>
        <p:spPr>
          <a:xfrm>
            <a:off x="12288398" y="4775667"/>
            <a:ext cx="456427" cy="909656"/>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799"/>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50" name="Google Shape;650;p32"/>
          <p:cNvSpPr/>
          <p:nvPr/>
        </p:nvSpPr>
        <p:spPr>
          <a:xfrm>
            <a:off x="12736479" y="4957323"/>
            <a:ext cx="310559" cy="572504"/>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51" name="Google Shape;651;p32"/>
          <p:cNvSpPr/>
          <p:nvPr/>
        </p:nvSpPr>
        <p:spPr>
          <a:xfrm>
            <a:off x="13027127" y="4872550"/>
            <a:ext cx="387361" cy="542272"/>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52" name="Google Shape;652;p32"/>
          <p:cNvSpPr/>
          <p:nvPr/>
        </p:nvSpPr>
        <p:spPr>
          <a:xfrm>
            <a:off x="13354105" y="4763558"/>
            <a:ext cx="412797" cy="557839"/>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7"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53" name="Google Shape;653;p32"/>
          <p:cNvSpPr/>
          <p:nvPr/>
        </p:nvSpPr>
        <p:spPr>
          <a:xfrm>
            <a:off x="13723470" y="4109600"/>
            <a:ext cx="420131" cy="1084119"/>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54" name="Google Shape;654;p32"/>
          <p:cNvSpPr/>
          <p:nvPr/>
        </p:nvSpPr>
        <p:spPr>
          <a:xfrm>
            <a:off x="13214838" y="4254924"/>
            <a:ext cx="275301" cy="572377"/>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55" name="Google Shape;655;p32"/>
          <p:cNvSpPr/>
          <p:nvPr/>
        </p:nvSpPr>
        <p:spPr>
          <a:xfrm>
            <a:off x="13348052" y="4460800"/>
            <a:ext cx="197206" cy="305267"/>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56" name="Google Shape;656;p32"/>
          <p:cNvSpPr/>
          <p:nvPr/>
        </p:nvSpPr>
        <p:spPr>
          <a:xfrm>
            <a:off x="13529705" y="4388136"/>
            <a:ext cx="229640" cy="326186"/>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57" name="Google Shape;657;p32"/>
          <p:cNvSpPr/>
          <p:nvPr/>
        </p:nvSpPr>
        <p:spPr>
          <a:xfrm>
            <a:off x="13723470" y="4327585"/>
            <a:ext cx="180855" cy="333399"/>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cxnSp>
        <p:nvCxnSpPr>
          <p:cNvPr id="658" name="Google Shape;658;p32"/>
          <p:cNvCxnSpPr/>
          <p:nvPr/>
        </p:nvCxnSpPr>
        <p:spPr>
          <a:xfrm>
            <a:off x="13715998" y="6400801"/>
            <a:ext cx="2304441" cy="0"/>
          </a:xfrm>
          <a:prstGeom prst="straightConnector1">
            <a:avLst/>
          </a:prstGeom>
          <a:noFill/>
          <a:ln cap="rnd" cmpd="sng" w="50800">
            <a:solidFill>
              <a:schemeClr val="lt2"/>
            </a:solidFill>
            <a:prstDash val="dot"/>
            <a:miter lim="400000"/>
            <a:headEnd len="sm" w="sm" type="none"/>
            <a:tailEnd len="sm" w="sm" type="none"/>
          </a:ln>
        </p:spPr>
      </p:cxnSp>
      <p:cxnSp>
        <p:nvCxnSpPr>
          <p:cNvPr id="659" name="Google Shape;659;p32"/>
          <p:cNvCxnSpPr/>
          <p:nvPr/>
        </p:nvCxnSpPr>
        <p:spPr>
          <a:xfrm>
            <a:off x="13716000" y="6769101"/>
            <a:ext cx="2304440" cy="0"/>
          </a:xfrm>
          <a:prstGeom prst="straightConnector1">
            <a:avLst/>
          </a:prstGeom>
          <a:noFill/>
          <a:ln cap="rnd" cmpd="sng" w="50800">
            <a:solidFill>
              <a:schemeClr val="lt2"/>
            </a:solidFill>
            <a:prstDash val="dot"/>
            <a:miter lim="400000"/>
            <a:headEnd len="sm" w="sm" type="none"/>
            <a:tailEnd len="sm" w="sm" type="none"/>
          </a:ln>
        </p:spPr>
      </p:cxnSp>
      <p:cxnSp>
        <p:nvCxnSpPr>
          <p:cNvPr id="660" name="Google Shape;660;p32"/>
          <p:cNvCxnSpPr/>
          <p:nvPr/>
        </p:nvCxnSpPr>
        <p:spPr>
          <a:xfrm>
            <a:off x="13716000" y="7137401"/>
            <a:ext cx="2304440" cy="0"/>
          </a:xfrm>
          <a:prstGeom prst="straightConnector1">
            <a:avLst/>
          </a:prstGeom>
          <a:noFill/>
          <a:ln cap="rnd" cmpd="sng" w="50800">
            <a:solidFill>
              <a:schemeClr val="lt2"/>
            </a:solidFill>
            <a:prstDash val="dot"/>
            <a:miter lim="400000"/>
            <a:headEnd len="sm" w="sm" type="none"/>
            <a:tailEnd len="sm" w="sm" type="none"/>
          </a:ln>
        </p:spPr>
      </p:cxnSp>
      <p:sp>
        <p:nvSpPr>
          <p:cNvPr id="661" name="Google Shape;661;p32"/>
          <p:cNvSpPr/>
          <p:nvPr/>
        </p:nvSpPr>
        <p:spPr>
          <a:xfrm>
            <a:off x="15373481" y="4609282"/>
            <a:ext cx="569271" cy="573136"/>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49"/>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662" name="Google Shape;662;p32"/>
          <p:cNvSpPr/>
          <p:nvPr/>
        </p:nvSpPr>
        <p:spPr>
          <a:xfrm>
            <a:off x="15372739" y="3873500"/>
            <a:ext cx="569271" cy="573136"/>
          </a:xfrm>
          <a:custGeom>
            <a:rect b="b" l="l" r="r" t="t"/>
            <a:pathLst>
              <a:path extrusionOk="0" h="21600" w="2160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663" name="Google Shape;663;p32"/>
          <p:cNvSpPr/>
          <p:nvPr/>
        </p:nvSpPr>
        <p:spPr>
          <a:xfrm>
            <a:off x="15374969" y="5345065"/>
            <a:ext cx="569272" cy="573136"/>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7"/>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cxnSp>
        <p:nvCxnSpPr>
          <p:cNvPr id="664" name="Google Shape;664;p32"/>
          <p:cNvCxnSpPr/>
          <p:nvPr/>
        </p:nvCxnSpPr>
        <p:spPr>
          <a:xfrm>
            <a:off x="13865927" y="3060701"/>
            <a:ext cx="2032000" cy="0"/>
          </a:xfrm>
          <a:prstGeom prst="straightConnector1">
            <a:avLst/>
          </a:prstGeom>
          <a:noFill/>
          <a:ln cap="flat" cmpd="sng" w="127000">
            <a:solidFill>
              <a:schemeClr val="lt2"/>
            </a:solidFill>
            <a:prstDash val="solid"/>
            <a:miter lim="400000"/>
            <a:headEnd len="sm" w="sm" type="none"/>
            <a:tailEnd len="sm" w="sm" type="none"/>
          </a:ln>
        </p:spPr>
      </p:cxnSp>
      <p:cxnSp>
        <p:nvCxnSpPr>
          <p:cNvPr id="665" name="Google Shape;665;p32"/>
          <p:cNvCxnSpPr/>
          <p:nvPr/>
        </p:nvCxnSpPr>
        <p:spPr>
          <a:xfrm>
            <a:off x="13865927" y="3352801"/>
            <a:ext cx="2032000" cy="0"/>
          </a:xfrm>
          <a:prstGeom prst="straightConnector1">
            <a:avLst/>
          </a:prstGeom>
          <a:noFill/>
          <a:ln cap="flat" cmpd="sng" w="127000">
            <a:solidFill>
              <a:schemeClr val="lt2"/>
            </a:solidFill>
            <a:prstDash val="solid"/>
            <a:miter lim="400000"/>
            <a:headEnd len="sm" w="sm" type="none"/>
            <a:tailEnd len="sm" w="sm" type="none"/>
          </a:ln>
        </p:spPr>
      </p:cxnSp>
      <p:sp>
        <p:nvSpPr>
          <p:cNvPr id="666" name="Google Shape;666;p32"/>
          <p:cNvSpPr/>
          <p:nvPr/>
        </p:nvSpPr>
        <p:spPr>
          <a:xfrm>
            <a:off x="19062352" y="4368455"/>
            <a:ext cx="1714501" cy="1714501"/>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67" name="Google Shape;667;p32"/>
          <p:cNvSpPr/>
          <p:nvPr/>
        </p:nvSpPr>
        <p:spPr>
          <a:xfrm>
            <a:off x="19240875" y="5063752"/>
            <a:ext cx="354124" cy="705766"/>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68" name="Google Shape;668;p32"/>
          <p:cNvSpPr/>
          <p:nvPr/>
        </p:nvSpPr>
        <p:spPr>
          <a:xfrm>
            <a:off x="19588523" y="5204692"/>
            <a:ext cx="240951" cy="444183"/>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69" name="Google Shape;669;p32"/>
          <p:cNvSpPr/>
          <p:nvPr/>
        </p:nvSpPr>
        <p:spPr>
          <a:xfrm>
            <a:off x="19814025" y="5138920"/>
            <a:ext cx="300539" cy="420728"/>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70" name="Google Shape;670;p32"/>
          <p:cNvSpPr/>
          <p:nvPr/>
        </p:nvSpPr>
        <p:spPr>
          <a:xfrm>
            <a:off x="20067716" y="5054357"/>
            <a:ext cx="320273" cy="432805"/>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7"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3"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71" name="Google Shape;671;p32"/>
          <p:cNvSpPr/>
          <p:nvPr/>
        </p:nvSpPr>
        <p:spPr>
          <a:xfrm>
            <a:off x="20354292" y="4546977"/>
            <a:ext cx="325964" cy="841126"/>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72" name="Google Shape;672;p32"/>
          <p:cNvSpPr/>
          <p:nvPr/>
        </p:nvSpPr>
        <p:spPr>
          <a:xfrm>
            <a:off x="19959663" y="4659728"/>
            <a:ext cx="213596" cy="444085"/>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73" name="Google Shape;673;p32"/>
          <p:cNvSpPr/>
          <p:nvPr/>
        </p:nvSpPr>
        <p:spPr>
          <a:xfrm>
            <a:off x="20063019" y="4819458"/>
            <a:ext cx="153005" cy="236846"/>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79"/>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74" name="Google Shape;674;p32"/>
          <p:cNvSpPr/>
          <p:nvPr/>
        </p:nvSpPr>
        <p:spPr>
          <a:xfrm>
            <a:off x="20203956" y="4763083"/>
            <a:ext cx="178169" cy="253074"/>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75" name="Google Shape;675;p32"/>
          <p:cNvSpPr/>
          <p:nvPr/>
        </p:nvSpPr>
        <p:spPr>
          <a:xfrm>
            <a:off x="20354292" y="4716103"/>
            <a:ext cx="140319" cy="258672"/>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cxnSp>
        <p:nvCxnSpPr>
          <p:cNvPr id="676" name="Google Shape;676;p32"/>
          <p:cNvCxnSpPr/>
          <p:nvPr/>
        </p:nvCxnSpPr>
        <p:spPr>
          <a:xfrm>
            <a:off x="18107727" y="6591301"/>
            <a:ext cx="3606801" cy="0"/>
          </a:xfrm>
          <a:prstGeom prst="straightConnector1">
            <a:avLst/>
          </a:prstGeom>
          <a:noFill/>
          <a:ln cap="flat" cmpd="sng" w="127000">
            <a:solidFill>
              <a:schemeClr val="lt2"/>
            </a:solidFill>
            <a:prstDash val="solid"/>
            <a:miter lim="400000"/>
            <a:headEnd len="sm" w="sm" type="none"/>
            <a:tailEnd len="sm" w="sm" type="none"/>
          </a:ln>
        </p:spPr>
      </p:cxnSp>
      <p:cxnSp>
        <p:nvCxnSpPr>
          <p:cNvPr id="677" name="Google Shape;677;p32"/>
          <p:cNvCxnSpPr/>
          <p:nvPr/>
        </p:nvCxnSpPr>
        <p:spPr>
          <a:xfrm>
            <a:off x="18107727" y="6908801"/>
            <a:ext cx="3606801" cy="0"/>
          </a:xfrm>
          <a:prstGeom prst="straightConnector1">
            <a:avLst/>
          </a:prstGeom>
          <a:noFill/>
          <a:ln cap="flat" cmpd="sng" w="127000">
            <a:solidFill>
              <a:schemeClr val="lt2"/>
            </a:solidFill>
            <a:prstDash val="solid"/>
            <a:miter lim="400000"/>
            <a:headEnd len="sm" w="sm" type="none"/>
            <a:tailEnd len="sm" w="sm" type="none"/>
          </a:ln>
        </p:spPr>
      </p:cxnSp>
      <p:sp>
        <p:nvSpPr>
          <p:cNvPr id="678" name="Google Shape;678;p32"/>
          <p:cNvSpPr/>
          <p:nvPr/>
        </p:nvSpPr>
        <p:spPr>
          <a:xfrm>
            <a:off x="10337452" y="9905655"/>
            <a:ext cx="1409701" cy="1409701"/>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79" name="Google Shape;679;p32"/>
          <p:cNvSpPr/>
          <p:nvPr/>
        </p:nvSpPr>
        <p:spPr>
          <a:xfrm>
            <a:off x="10484237" y="10477343"/>
            <a:ext cx="291170" cy="580297"/>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3"/>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80" name="Google Shape;680;p32"/>
          <p:cNvSpPr/>
          <p:nvPr/>
        </p:nvSpPr>
        <p:spPr>
          <a:xfrm>
            <a:off x="10770081" y="10593228"/>
            <a:ext cx="198116" cy="365217"/>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81" name="Google Shape;681;p32"/>
          <p:cNvSpPr/>
          <p:nvPr/>
        </p:nvSpPr>
        <p:spPr>
          <a:xfrm>
            <a:off x="10955494" y="10539148"/>
            <a:ext cx="247110" cy="345933"/>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82" name="Google Shape;682;p32"/>
          <p:cNvSpPr/>
          <p:nvPr/>
        </p:nvSpPr>
        <p:spPr>
          <a:xfrm>
            <a:off x="11164084" y="10469619"/>
            <a:ext cx="263337" cy="355862"/>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7"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3"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83" name="Google Shape;683;p32"/>
          <p:cNvSpPr/>
          <p:nvPr/>
        </p:nvSpPr>
        <p:spPr>
          <a:xfrm>
            <a:off x="11399714" y="10052440"/>
            <a:ext cx="268015" cy="691592"/>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3"/>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84" name="Google Shape;684;p32"/>
          <p:cNvSpPr/>
          <p:nvPr/>
        </p:nvSpPr>
        <p:spPr>
          <a:xfrm>
            <a:off x="11075241" y="10145146"/>
            <a:ext cx="175624" cy="365137"/>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85" name="Google Shape;685;p32"/>
          <p:cNvSpPr/>
          <p:nvPr/>
        </p:nvSpPr>
        <p:spPr>
          <a:xfrm>
            <a:off x="11160223" y="10276480"/>
            <a:ext cx="125804" cy="194739"/>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79"/>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86" name="Google Shape;686;p32"/>
          <p:cNvSpPr/>
          <p:nvPr/>
        </p:nvSpPr>
        <p:spPr>
          <a:xfrm>
            <a:off x="11276105" y="10230126"/>
            <a:ext cx="146495" cy="208084"/>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87" name="Google Shape;687;p32"/>
          <p:cNvSpPr/>
          <p:nvPr/>
        </p:nvSpPr>
        <p:spPr>
          <a:xfrm>
            <a:off x="11399714" y="10191499"/>
            <a:ext cx="115373" cy="212686"/>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88" name="Google Shape;688;p32"/>
          <p:cNvSpPr/>
          <p:nvPr/>
        </p:nvSpPr>
        <p:spPr>
          <a:xfrm>
            <a:off x="14725783" y="12064181"/>
            <a:ext cx="569270" cy="573139"/>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49"/>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689" name="Google Shape;689;p32"/>
          <p:cNvSpPr/>
          <p:nvPr/>
        </p:nvSpPr>
        <p:spPr>
          <a:xfrm>
            <a:off x="14001139" y="12064999"/>
            <a:ext cx="569270" cy="573138"/>
          </a:xfrm>
          <a:custGeom>
            <a:rect b="b" l="l" r="r" t="t"/>
            <a:pathLst>
              <a:path extrusionOk="0" h="21600" w="2160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690" name="Google Shape;690;p32"/>
          <p:cNvSpPr/>
          <p:nvPr/>
        </p:nvSpPr>
        <p:spPr>
          <a:xfrm>
            <a:off x="15451170" y="12063364"/>
            <a:ext cx="569271" cy="573138"/>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7"/>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cxnSp>
        <p:nvCxnSpPr>
          <p:cNvPr id="691" name="Google Shape;691;p32"/>
          <p:cNvCxnSpPr/>
          <p:nvPr/>
        </p:nvCxnSpPr>
        <p:spPr>
          <a:xfrm>
            <a:off x="12011402" y="11328401"/>
            <a:ext cx="3886525" cy="0"/>
          </a:xfrm>
          <a:prstGeom prst="straightConnector1">
            <a:avLst/>
          </a:prstGeom>
          <a:noFill/>
          <a:ln cap="flat" cmpd="sng" w="127000">
            <a:solidFill>
              <a:schemeClr val="lt2"/>
            </a:solidFill>
            <a:prstDash val="solid"/>
            <a:miter lim="400000"/>
            <a:headEnd len="sm" w="sm" type="none"/>
            <a:tailEnd len="sm" w="sm" type="none"/>
          </a:ln>
        </p:spPr>
      </p:cxnSp>
      <p:cxnSp>
        <p:nvCxnSpPr>
          <p:cNvPr id="692" name="Google Shape;692;p32"/>
          <p:cNvCxnSpPr/>
          <p:nvPr/>
        </p:nvCxnSpPr>
        <p:spPr>
          <a:xfrm>
            <a:off x="13929428" y="11620501"/>
            <a:ext cx="1968500" cy="0"/>
          </a:xfrm>
          <a:prstGeom prst="straightConnector1">
            <a:avLst/>
          </a:prstGeom>
          <a:noFill/>
          <a:ln cap="flat" cmpd="sng" w="127000">
            <a:solidFill>
              <a:schemeClr val="lt2"/>
            </a:solidFill>
            <a:prstDash val="solid"/>
            <a:miter lim="400000"/>
            <a:headEnd len="sm" w="sm" type="none"/>
            <a:tailEnd len="sm" w="sm" type="none"/>
          </a:ln>
        </p:spPr>
      </p:cxnSp>
      <p:sp>
        <p:nvSpPr>
          <p:cNvPr id="693" name="Google Shape;693;p32"/>
          <p:cNvSpPr/>
          <p:nvPr/>
        </p:nvSpPr>
        <p:spPr>
          <a:xfrm>
            <a:off x="17004952" y="8241955"/>
            <a:ext cx="1104902" cy="1104903"/>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94" name="Google Shape;694;p32"/>
          <p:cNvSpPr/>
          <p:nvPr/>
        </p:nvSpPr>
        <p:spPr>
          <a:xfrm>
            <a:off x="17120000" y="8690036"/>
            <a:ext cx="228214" cy="454829"/>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3"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95" name="Google Shape;695;p32"/>
          <p:cNvSpPr/>
          <p:nvPr/>
        </p:nvSpPr>
        <p:spPr>
          <a:xfrm>
            <a:off x="17344041" y="8780864"/>
            <a:ext cx="155280" cy="286253"/>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96" name="Google Shape;696;p32"/>
          <p:cNvSpPr/>
          <p:nvPr/>
        </p:nvSpPr>
        <p:spPr>
          <a:xfrm>
            <a:off x="17489363" y="8738478"/>
            <a:ext cx="193681" cy="271136"/>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97" name="Google Shape;697;p32"/>
          <p:cNvSpPr/>
          <p:nvPr/>
        </p:nvSpPr>
        <p:spPr>
          <a:xfrm>
            <a:off x="17652853" y="8683981"/>
            <a:ext cx="206399" cy="278921"/>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7"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98" name="Google Shape;698;p32"/>
          <p:cNvSpPr/>
          <p:nvPr/>
        </p:nvSpPr>
        <p:spPr>
          <a:xfrm>
            <a:off x="17837536" y="8357002"/>
            <a:ext cx="210066" cy="542061"/>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3"/>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699" name="Google Shape;699;p32"/>
          <p:cNvSpPr/>
          <p:nvPr/>
        </p:nvSpPr>
        <p:spPr>
          <a:xfrm>
            <a:off x="17583220" y="8429664"/>
            <a:ext cx="137651" cy="286190"/>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00" name="Google Shape;700;p32"/>
          <p:cNvSpPr/>
          <p:nvPr/>
        </p:nvSpPr>
        <p:spPr>
          <a:xfrm>
            <a:off x="17649827" y="8532602"/>
            <a:ext cx="98603" cy="152634"/>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79"/>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01" name="Google Shape;701;p32"/>
          <p:cNvSpPr/>
          <p:nvPr/>
        </p:nvSpPr>
        <p:spPr>
          <a:xfrm>
            <a:off x="17740653" y="8496270"/>
            <a:ext cx="114821" cy="163094"/>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7"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02" name="Google Shape;702;p32"/>
          <p:cNvSpPr/>
          <p:nvPr/>
        </p:nvSpPr>
        <p:spPr>
          <a:xfrm>
            <a:off x="17837536" y="8465995"/>
            <a:ext cx="90428" cy="166700"/>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03" name="Google Shape;703;p32"/>
          <p:cNvSpPr/>
          <p:nvPr/>
        </p:nvSpPr>
        <p:spPr>
          <a:xfrm>
            <a:off x="18015083" y="12064181"/>
            <a:ext cx="569270" cy="573139"/>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49"/>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704" name="Google Shape;704;p32"/>
          <p:cNvSpPr/>
          <p:nvPr/>
        </p:nvSpPr>
        <p:spPr>
          <a:xfrm>
            <a:off x="17290439" y="12064999"/>
            <a:ext cx="569270" cy="573138"/>
          </a:xfrm>
          <a:custGeom>
            <a:rect b="b" l="l" r="r" t="t"/>
            <a:pathLst>
              <a:path extrusionOk="0" h="21600" w="2160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705" name="Google Shape;705;p32"/>
          <p:cNvSpPr/>
          <p:nvPr/>
        </p:nvSpPr>
        <p:spPr>
          <a:xfrm>
            <a:off x="18740470" y="12063364"/>
            <a:ext cx="569271" cy="573138"/>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7"/>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cxnSp>
        <p:nvCxnSpPr>
          <p:cNvPr id="706" name="Google Shape;706;p32"/>
          <p:cNvCxnSpPr/>
          <p:nvPr/>
        </p:nvCxnSpPr>
        <p:spPr>
          <a:xfrm>
            <a:off x="17183100" y="106934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707" name="Google Shape;707;p32"/>
          <p:cNvCxnSpPr/>
          <p:nvPr/>
        </p:nvCxnSpPr>
        <p:spPr>
          <a:xfrm>
            <a:off x="17183100" y="110617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708" name="Google Shape;708;p32"/>
          <p:cNvCxnSpPr/>
          <p:nvPr/>
        </p:nvCxnSpPr>
        <p:spPr>
          <a:xfrm>
            <a:off x="17183100" y="114300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709" name="Google Shape;709;p32"/>
          <p:cNvCxnSpPr/>
          <p:nvPr/>
        </p:nvCxnSpPr>
        <p:spPr>
          <a:xfrm>
            <a:off x="17162319" y="9969501"/>
            <a:ext cx="2147423" cy="0"/>
          </a:xfrm>
          <a:prstGeom prst="straightConnector1">
            <a:avLst/>
          </a:prstGeom>
          <a:noFill/>
          <a:ln cap="flat" cmpd="sng" w="127000">
            <a:solidFill>
              <a:schemeClr val="lt2"/>
            </a:solidFill>
            <a:prstDash val="solid"/>
            <a:miter lim="400000"/>
            <a:headEnd len="sm" w="sm" type="none"/>
            <a:tailEnd len="sm" w="sm" type="none"/>
          </a:ln>
        </p:spPr>
      </p:cxnSp>
      <p:sp>
        <p:nvSpPr>
          <p:cNvPr id="710" name="Google Shape;710;p32"/>
          <p:cNvSpPr/>
          <p:nvPr/>
        </p:nvSpPr>
        <p:spPr>
          <a:xfrm>
            <a:off x="1306763" y="5403870"/>
            <a:ext cx="5956301" cy="40640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Through social media we have the opportunity as a brand to inspire and enable people to make progress every day. We can achieve this through our many platforms that include Facebook, Twitter, LinkedIn, YouTube and Instagram.</a:t>
            </a:r>
            <a:endParaRPr/>
          </a:p>
        </p:txBody>
      </p:sp>
      <p:pic>
        <p:nvPicPr>
          <p:cNvPr id="711" name="Google Shape;711;p32"/>
          <p:cNvPicPr preferRelativeResize="0"/>
          <p:nvPr/>
        </p:nvPicPr>
        <p:blipFill rotWithShape="1">
          <a:blip r:embed="rId3">
            <a:alphaModFix/>
          </a:blip>
          <a:srcRect b="0" l="33105" r="0" t="0"/>
          <a:stretch/>
        </p:blipFill>
        <p:spPr>
          <a:xfrm>
            <a:off x="19933225" y="7874325"/>
            <a:ext cx="3251200" cy="4978500"/>
          </a:xfrm>
          <a:prstGeom prst="rect">
            <a:avLst/>
          </a:prstGeom>
          <a:noFill/>
          <a:ln>
            <a:noFill/>
          </a:ln>
        </p:spPr>
      </p:pic>
    </p:spTree>
  </p:cSld>
  <p:clrMapOvr>
    <a:masterClrMapping/>
  </p:clrMapOvr>
  <p:transition spd="med">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6"/>
          <p:cNvSpPr/>
          <p:nvPr/>
        </p:nvSpPr>
        <p:spPr>
          <a:xfrm rot="-801868">
            <a:off x="18025551" y="11300956"/>
            <a:ext cx="5041901" cy="1210588"/>
          </a:xfrm>
          <a:prstGeom prst="rect">
            <a:avLst/>
          </a:prstGeom>
          <a:noFill/>
          <a:ln>
            <a:noFill/>
          </a:ln>
        </p:spPr>
        <p:txBody>
          <a:bodyPr anchorCtr="0" anchor="ctr" bIns="50800" lIns="50800" spcFirstLastPara="1" rIns="50800" wrap="square" tIns="50800">
            <a:noAutofit/>
          </a:bodyPr>
          <a:lstStyle/>
          <a:p>
            <a:pPr indent="0" lvl="0" marL="0" marR="0" rtl="0" algn="r">
              <a:lnSpc>
                <a:spcPct val="100000"/>
              </a:lnSpc>
              <a:spcBef>
                <a:spcPts val="0"/>
              </a:spcBef>
              <a:spcAft>
                <a:spcPts val="0"/>
              </a:spcAft>
              <a:buClr>
                <a:schemeClr val="dk1"/>
              </a:buClr>
              <a:buSzPts val="7200"/>
              <a:buFont typeface="Aguafina Script"/>
              <a:buNone/>
            </a:pPr>
            <a:r>
              <a:rPr b="0" i="0" lang="en-US" sz="7200" u="none" cap="none" strike="noStrike">
                <a:solidFill>
                  <a:schemeClr val="dk1"/>
                </a:solidFill>
                <a:latin typeface="Aguafina Script"/>
                <a:ea typeface="Aguafina Script"/>
                <a:cs typeface="Aguafina Script"/>
                <a:sym typeface="Aguafina Script"/>
              </a:rPr>
              <a:t>Robert Duvall</a:t>
            </a:r>
            <a:endParaRPr/>
          </a:p>
        </p:txBody>
      </p:sp>
      <p:sp>
        <p:nvSpPr>
          <p:cNvPr id="55" name="Google Shape;55;p6"/>
          <p:cNvSpPr/>
          <p:nvPr/>
        </p:nvSpPr>
        <p:spPr>
          <a:xfrm>
            <a:off x="1344863" y="1123970"/>
            <a:ext cx="79248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01 • INTRODUCTION</a:t>
            </a:r>
            <a:endParaRPr/>
          </a:p>
        </p:txBody>
      </p:sp>
      <p:sp>
        <p:nvSpPr>
          <p:cNvPr id="56" name="Google Shape;56;p6"/>
          <p:cNvSpPr/>
          <p:nvPr/>
        </p:nvSpPr>
        <p:spPr>
          <a:xfrm>
            <a:off x="1300012" y="3651270"/>
            <a:ext cx="10725558" cy="7086601"/>
          </a:xfrm>
          <a:prstGeom prst="rect">
            <a:avLst/>
          </a:prstGeom>
          <a:noFill/>
          <a:ln>
            <a:noFill/>
          </a:ln>
        </p:spPr>
        <p:txBody>
          <a:bodyPr anchorCtr="0" anchor="t" bIns="0" lIns="0" spcFirstLastPara="1" rIns="0" wrap="square" tIns="0">
            <a:noAutofit/>
          </a:bodyPr>
          <a:lstStyle/>
          <a:p>
            <a:pPr indent="0" lvl="0" marL="0" marR="0" rtl="0" algn="just">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from a Lorem Ipsum passage, and going through the cites of the word in classical literature, discovered the undoubtable source. Lorem Ipsum comes from sections 1.10.32 and 1.10.33 of "de Finibus Bonorum et Malorum" (The Extremes of Good and Evil) by Cicero, written in 45 BC. This book is a treatise on the theory of ethics, very popular during the Renaissance. The first line of Lorem Ipsum, "Lorem ipsum dolor sit amet..", comes from a line in section 1.10.32.</a:t>
            </a:r>
            <a:endParaRPr/>
          </a:p>
        </p:txBody>
      </p:sp>
      <p:sp>
        <p:nvSpPr>
          <p:cNvPr id="57" name="Google Shape;57;p6"/>
          <p:cNvSpPr/>
          <p:nvPr/>
        </p:nvSpPr>
        <p:spPr>
          <a:xfrm>
            <a:off x="12577612" y="3651270"/>
            <a:ext cx="10725558" cy="7086601"/>
          </a:xfrm>
          <a:prstGeom prst="rect">
            <a:avLst/>
          </a:prstGeom>
          <a:noFill/>
          <a:ln>
            <a:noFill/>
          </a:ln>
        </p:spPr>
        <p:txBody>
          <a:bodyPr anchorCtr="0" anchor="t" bIns="0" lIns="0" spcFirstLastPara="1" rIns="0" wrap="square" tIns="0">
            <a:noAutofit/>
          </a:bodyPr>
          <a:lstStyle/>
          <a:p>
            <a:pPr indent="0" lvl="0" marL="0" marR="0" rtl="0" algn="just">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 handful of model sentence structures, to generate Lorem Ipsum which looks reasonable. The generated Lorem Ipsum is therefore always free from repetition, injected humour, or non-characteristic words etc.</a:t>
            </a:r>
            <a:endParaRPr/>
          </a:p>
        </p:txBody>
      </p:sp>
      <p:sp>
        <p:nvSpPr>
          <p:cNvPr id="58" name="Google Shape;58;p6"/>
          <p:cNvSpPr/>
          <p:nvPr/>
        </p:nvSpPr>
        <p:spPr>
          <a:xfrm>
            <a:off x="16578145" y="10648970"/>
            <a:ext cx="3968355" cy="5334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Medium"/>
                <a:ea typeface="Ubuntu Medium"/>
                <a:cs typeface="Ubuntu Medium"/>
                <a:sym typeface="Ubuntu Medium"/>
              </a:rPr>
              <a:t>Creative Director </a:t>
            </a:r>
            <a:endParaRPr/>
          </a:p>
        </p:txBody>
      </p:sp>
    </p:spTree>
  </p:cSld>
  <p:clrMapOvr>
    <a:masterClrMapping/>
  </p:clrMapOvr>
  <p:transition spd="med">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5" name="Shape 715"/>
        <p:cNvGrpSpPr/>
        <p:nvPr/>
      </p:nvGrpSpPr>
      <p:grpSpPr>
        <a:xfrm>
          <a:off x="0" y="0"/>
          <a:ext cx="0" cy="0"/>
          <a:chOff x="0" y="0"/>
          <a:chExt cx="0" cy="0"/>
        </a:xfrm>
      </p:grpSpPr>
      <p:sp>
        <p:nvSpPr>
          <p:cNvPr id="716" name="Google Shape;716;p33"/>
          <p:cNvSpPr/>
          <p:nvPr/>
        </p:nvSpPr>
        <p:spPr>
          <a:xfrm>
            <a:off x="9960352" y="2550802"/>
            <a:ext cx="13157201" cy="1003301"/>
          </a:xfrm>
          <a:prstGeom prst="roundRect">
            <a:avLst>
              <a:gd fmla="val 29114" name="adj"/>
            </a:avLst>
          </a:prstGeom>
          <a:solidFill>
            <a:schemeClr val="accent6"/>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Light"/>
              <a:buNone/>
            </a:pPr>
            <a:r>
              <a:t/>
            </a:r>
            <a:endParaRPr b="0" i="0" sz="5600" u="none" cap="none" strike="noStrike">
              <a:solidFill>
                <a:srgbClr val="000000"/>
              </a:solidFill>
              <a:latin typeface="Ubuntu"/>
              <a:ea typeface="Ubuntu"/>
              <a:cs typeface="Ubuntu"/>
              <a:sym typeface="Ubuntu"/>
            </a:endParaRPr>
          </a:p>
        </p:txBody>
      </p:sp>
      <p:sp>
        <p:nvSpPr>
          <p:cNvPr id="717" name="Google Shape;717;p33"/>
          <p:cNvSpPr/>
          <p:nvPr/>
        </p:nvSpPr>
        <p:spPr>
          <a:xfrm>
            <a:off x="9947625" y="3287579"/>
            <a:ext cx="13170000" cy="10413900"/>
          </a:xfrm>
          <a:prstGeom prst="rect">
            <a:avLst/>
          </a:prstGeom>
          <a:solidFill>
            <a:srgbClr val="FFFFFF"/>
          </a:solidFill>
          <a:ln>
            <a:noFill/>
          </a:ln>
        </p:spPr>
        <p:txBody>
          <a:bodyPr anchorCtr="0" anchor="t" bIns="38100" lIns="38100" spcFirstLastPara="1" rIns="38100" wrap="square" tIns="38100">
            <a:noAutofit/>
          </a:bodyPr>
          <a:lstStyle/>
          <a:p>
            <a:pPr indent="0" lvl="0" marL="0" marR="0" rtl="0" algn="ctr">
              <a:lnSpc>
                <a:spcPct val="100000"/>
              </a:lnSpc>
              <a:spcBef>
                <a:spcPts val="0"/>
              </a:spcBef>
              <a:spcAft>
                <a:spcPts val="0"/>
              </a:spcAft>
              <a:buClr>
                <a:srgbClr val="000000"/>
              </a:buClr>
              <a:buSzPts val="5600"/>
              <a:buFont typeface="Helvetica Neue Light"/>
              <a:buNone/>
            </a:pPr>
            <a:r>
              <a:t/>
            </a:r>
            <a:endParaRPr b="0" i="0" sz="5600" u="none" cap="none" strike="noStrike">
              <a:solidFill>
                <a:srgbClr val="000000"/>
              </a:solidFill>
              <a:latin typeface="Ubuntu"/>
              <a:ea typeface="Ubuntu"/>
              <a:cs typeface="Ubuntu"/>
              <a:sym typeface="Ubuntu"/>
            </a:endParaRPr>
          </a:p>
        </p:txBody>
      </p:sp>
      <p:sp>
        <p:nvSpPr>
          <p:cNvPr id="718" name="Google Shape;718;p33"/>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06 • WEBSITE EXAMPLE</a:t>
            </a:r>
            <a:endParaRPr/>
          </a:p>
        </p:txBody>
      </p:sp>
      <p:sp>
        <p:nvSpPr>
          <p:cNvPr id="719" name="Google Shape;719;p33"/>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Your Brand web site communicates the new brand direction by conveying a clear visual impact with best use of content.</a:t>
            </a:r>
            <a:endParaRPr/>
          </a:p>
        </p:txBody>
      </p:sp>
      <p:sp>
        <p:nvSpPr>
          <p:cNvPr id="720" name="Google Shape;720;p33"/>
          <p:cNvSpPr/>
          <p:nvPr/>
        </p:nvSpPr>
        <p:spPr>
          <a:xfrm>
            <a:off x="10236412" y="2750016"/>
            <a:ext cx="337406" cy="339411"/>
          </a:xfrm>
          <a:custGeom>
            <a:rect b="b" l="l" r="r" t="t"/>
            <a:pathLst>
              <a:path extrusionOk="0" h="21600" w="21600">
                <a:moveTo>
                  <a:pt x="10800" y="0"/>
                </a:moveTo>
                <a:lnTo>
                  <a:pt x="10800" y="0"/>
                </a:lnTo>
                <a:cubicBezTo>
                  <a:pt x="16237" y="0"/>
                  <a:pt x="21600" y="5419"/>
                  <a:pt x="21600" y="10763"/>
                </a:cubicBezTo>
                <a:cubicBezTo>
                  <a:pt x="21600" y="17518"/>
                  <a:pt x="16237" y="21600"/>
                  <a:pt x="10800" y="21600"/>
                </a:cubicBezTo>
                <a:cubicBezTo>
                  <a:pt x="4022" y="21600"/>
                  <a:pt x="0" y="17518"/>
                  <a:pt x="0" y="10763"/>
                </a:cubicBezTo>
                <a:cubicBezTo>
                  <a:pt x="0" y="5419"/>
                  <a:pt x="4022" y="0"/>
                  <a:pt x="10800" y="0"/>
                </a:cubicBezTo>
              </a:path>
            </a:pathLst>
          </a:custGeom>
          <a:solidFill>
            <a:schemeClr val="accent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721" name="Google Shape;721;p33"/>
          <p:cNvSpPr/>
          <p:nvPr/>
        </p:nvSpPr>
        <p:spPr>
          <a:xfrm>
            <a:off x="10694188" y="2750016"/>
            <a:ext cx="337410" cy="339411"/>
          </a:xfrm>
          <a:custGeom>
            <a:rect b="b" l="l" r="r" t="t"/>
            <a:pathLst>
              <a:path extrusionOk="0" h="21600" w="21600">
                <a:moveTo>
                  <a:pt x="10763" y="0"/>
                </a:moveTo>
                <a:lnTo>
                  <a:pt x="10763" y="0"/>
                </a:lnTo>
                <a:cubicBezTo>
                  <a:pt x="17518" y="0"/>
                  <a:pt x="21600" y="5419"/>
                  <a:pt x="21600" y="10763"/>
                </a:cubicBezTo>
                <a:cubicBezTo>
                  <a:pt x="21600" y="17518"/>
                  <a:pt x="17518" y="21600"/>
                  <a:pt x="10763" y="21600"/>
                </a:cubicBezTo>
                <a:cubicBezTo>
                  <a:pt x="5344" y="21600"/>
                  <a:pt x="0" y="17518"/>
                  <a:pt x="0" y="10763"/>
                </a:cubicBezTo>
                <a:cubicBezTo>
                  <a:pt x="0" y="5419"/>
                  <a:pt x="5344" y="0"/>
                  <a:pt x="10763" y="0"/>
                </a:cubicBezTo>
              </a:path>
            </a:pathLst>
          </a:custGeom>
          <a:solidFill>
            <a:schemeClr val="accent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722" name="Google Shape;722;p33"/>
          <p:cNvSpPr/>
          <p:nvPr/>
        </p:nvSpPr>
        <p:spPr>
          <a:xfrm>
            <a:off x="11155031" y="2750016"/>
            <a:ext cx="337410" cy="339411"/>
          </a:xfrm>
          <a:custGeom>
            <a:rect b="b" l="l" r="r" t="t"/>
            <a:pathLst>
              <a:path extrusionOk="0" h="21600" w="21600">
                <a:moveTo>
                  <a:pt x="10763" y="0"/>
                </a:moveTo>
                <a:lnTo>
                  <a:pt x="10763" y="0"/>
                </a:lnTo>
                <a:cubicBezTo>
                  <a:pt x="16181" y="0"/>
                  <a:pt x="21600" y="5419"/>
                  <a:pt x="21600" y="10763"/>
                </a:cubicBezTo>
                <a:cubicBezTo>
                  <a:pt x="21600" y="17518"/>
                  <a:pt x="16181" y="21600"/>
                  <a:pt x="10763" y="21600"/>
                </a:cubicBezTo>
                <a:cubicBezTo>
                  <a:pt x="5344" y="21600"/>
                  <a:pt x="0" y="17518"/>
                  <a:pt x="0" y="10763"/>
                </a:cubicBezTo>
                <a:cubicBezTo>
                  <a:pt x="0" y="5419"/>
                  <a:pt x="5344" y="0"/>
                  <a:pt x="10763" y="0"/>
                </a:cubicBezTo>
              </a:path>
            </a:pathLst>
          </a:custGeom>
          <a:solidFill>
            <a:schemeClr val="accent2"/>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723" name="Google Shape;723;p33"/>
          <p:cNvSpPr/>
          <p:nvPr/>
        </p:nvSpPr>
        <p:spPr>
          <a:xfrm>
            <a:off x="10515252" y="3695355"/>
            <a:ext cx="1003302" cy="1003303"/>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24" name="Google Shape;724;p33"/>
          <p:cNvSpPr/>
          <p:nvPr/>
        </p:nvSpPr>
        <p:spPr>
          <a:xfrm>
            <a:off x="10619721" y="4102233"/>
            <a:ext cx="207229" cy="413006"/>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3"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3"/>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5"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25" name="Google Shape;725;p33"/>
          <p:cNvSpPr/>
          <p:nvPr/>
        </p:nvSpPr>
        <p:spPr>
          <a:xfrm>
            <a:off x="10823159" y="4184710"/>
            <a:ext cx="141002" cy="259930"/>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3"/>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26" name="Google Shape;726;p33"/>
          <p:cNvSpPr/>
          <p:nvPr/>
        </p:nvSpPr>
        <p:spPr>
          <a:xfrm>
            <a:off x="10955120" y="4146221"/>
            <a:ext cx="175871" cy="246204"/>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9"/>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27" name="Google Shape;727;p33"/>
          <p:cNvSpPr/>
          <p:nvPr/>
        </p:nvSpPr>
        <p:spPr>
          <a:xfrm>
            <a:off x="11103576" y="4096736"/>
            <a:ext cx="187420" cy="253273"/>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28" name="Google Shape;728;p33"/>
          <p:cNvSpPr/>
          <p:nvPr/>
        </p:nvSpPr>
        <p:spPr>
          <a:xfrm>
            <a:off x="11271276" y="3799823"/>
            <a:ext cx="190749" cy="492216"/>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8"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29" name="Google Shape;729;p33"/>
          <p:cNvSpPr/>
          <p:nvPr/>
        </p:nvSpPr>
        <p:spPr>
          <a:xfrm>
            <a:off x="11040345" y="3865804"/>
            <a:ext cx="124994" cy="259873"/>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30" name="Google Shape;730;p33"/>
          <p:cNvSpPr/>
          <p:nvPr/>
        </p:nvSpPr>
        <p:spPr>
          <a:xfrm>
            <a:off x="11100828" y="3959276"/>
            <a:ext cx="89537" cy="138599"/>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31" name="Google Shape;731;p33"/>
          <p:cNvSpPr/>
          <p:nvPr/>
        </p:nvSpPr>
        <p:spPr>
          <a:xfrm>
            <a:off x="11183302" y="3926285"/>
            <a:ext cx="104263" cy="148096"/>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7"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32" name="Google Shape;732;p33"/>
          <p:cNvSpPr/>
          <p:nvPr/>
        </p:nvSpPr>
        <p:spPr>
          <a:xfrm>
            <a:off x="11271276" y="3898793"/>
            <a:ext cx="82113" cy="151372"/>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cxnSp>
        <p:nvCxnSpPr>
          <p:cNvPr id="733" name="Google Shape;733;p33"/>
          <p:cNvCxnSpPr/>
          <p:nvPr/>
        </p:nvCxnSpPr>
        <p:spPr>
          <a:xfrm>
            <a:off x="14958127" y="4203701"/>
            <a:ext cx="1085437" cy="0"/>
          </a:xfrm>
          <a:prstGeom prst="straightConnector1">
            <a:avLst/>
          </a:prstGeom>
          <a:noFill/>
          <a:ln cap="flat" cmpd="sng" w="127000">
            <a:solidFill>
              <a:schemeClr val="lt2"/>
            </a:solidFill>
            <a:prstDash val="solid"/>
            <a:miter lim="400000"/>
            <a:headEnd len="sm" w="sm" type="none"/>
            <a:tailEnd len="sm" w="sm" type="none"/>
          </a:ln>
        </p:spPr>
      </p:cxnSp>
      <p:cxnSp>
        <p:nvCxnSpPr>
          <p:cNvPr id="734" name="Google Shape;734;p33"/>
          <p:cNvCxnSpPr/>
          <p:nvPr/>
        </p:nvCxnSpPr>
        <p:spPr>
          <a:xfrm>
            <a:off x="16566991" y="4203701"/>
            <a:ext cx="1077027" cy="0"/>
          </a:xfrm>
          <a:prstGeom prst="straightConnector1">
            <a:avLst/>
          </a:prstGeom>
          <a:noFill/>
          <a:ln cap="flat" cmpd="sng" w="127000">
            <a:solidFill>
              <a:schemeClr val="lt2"/>
            </a:solidFill>
            <a:prstDash val="solid"/>
            <a:miter lim="400000"/>
            <a:headEnd len="sm" w="sm" type="none"/>
            <a:tailEnd len="sm" w="sm" type="none"/>
          </a:ln>
        </p:spPr>
      </p:cxnSp>
      <p:cxnSp>
        <p:nvCxnSpPr>
          <p:cNvPr id="735" name="Google Shape;735;p33"/>
          <p:cNvCxnSpPr/>
          <p:nvPr/>
        </p:nvCxnSpPr>
        <p:spPr>
          <a:xfrm>
            <a:off x="18175856" y="4203701"/>
            <a:ext cx="1047326" cy="0"/>
          </a:xfrm>
          <a:prstGeom prst="straightConnector1">
            <a:avLst/>
          </a:prstGeom>
          <a:noFill/>
          <a:ln cap="flat" cmpd="sng" w="127000">
            <a:solidFill>
              <a:schemeClr val="lt2"/>
            </a:solidFill>
            <a:prstDash val="solid"/>
            <a:miter lim="400000"/>
            <a:headEnd len="sm" w="sm" type="none"/>
            <a:tailEnd len="sm" w="sm" type="none"/>
          </a:ln>
        </p:spPr>
      </p:cxnSp>
      <p:cxnSp>
        <p:nvCxnSpPr>
          <p:cNvPr id="736" name="Google Shape;736;p33"/>
          <p:cNvCxnSpPr/>
          <p:nvPr/>
        </p:nvCxnSpPr>
        <p:spPr>
          <a:xfrm>
            <a:off x="19784720" y="4203701"/>
            <a:ext cx="1101005" cy="0"/>
          </a:xfrm>
          <a:prstGeom prst="straightConnector1">
            <a:avLst/>
          </a:prstGeom>
          <a:noFill/>
          <a:ln cap="flat" cmpd="sng" w="127000">
            <a:solidFill>
              <a:schemeClr val="lt2"/>
            </a:solidFill>
            <a:prstDash val="solid"/>
            <a:miter lim="400000"/>
            <a:headEnd len="sm" w="sm" type="none"/>
            <a:tailEnd len="sm" w="sm" type="none"/>
          </a:ln>
        </p:spPr>
      </p:cxnSp>
      <p:cxnSp>
        <p:nvCxnSpPr>
          <p:cNvPr id="737" name="Google Shape;737;p33"/>
          <p:cNvCxnSpPr/>
          <p:nvPr/>
        </p:nvCxnSpPr>
        <p:spPr>
          <a:xfrm>
            <a:off x="21393588" y="4203701"/>
            <a:ext cx="1050777" cy="0"/>
          </a:xfrm>
          <a:prstGeom prst="straightConnector1">
            <a:avLst/>
          </a:prstGeom>
          <a:noFill/>
          <a:ln cap="flat" cmpd="sng" w="127000">
            <a:solidFill>
              <a:schemeClr val="lt2"/>
            </a:solidFill>
            <a:prstDash val="solid"/>
            <a:miter lim="400000"/>
            <a:headEnd len="sm" w="sm" type="none"/>
            <a:tailEnd len="sm" w="sm" type="none"/>
          </a:ln>
        </p:spPr>
      </p:cxnSp>
      <p:cxnSp>
        <p:nvCxnSpPr>
          <p:cNvPr id="738" name="Google Shape;738;p33"/>
          <p:cNvCxnSpPr/>
          <p:nvPr/>
        </p:nvCxnSpPr>
        <p:spPr>
          <a:xfrm>
            <a:off x="13402214" y="9982201"/>
            <a:ext cx="6839277" cy="0"/>
          </a:xfrm>
          <a:prstGeom prst="straightConnector1">
            <a:avLst/>
          </a:prstGeom>
          <a:noFill/>
          <a:ln cap="flat" cmpd="sng" w="127000">
            <a:solidFill>
              <a:schemeClr val="lt2"/>
            </a:solidFill>
            <a:prstDash val="solid"/>
            <a:miter lim="400000"/>
            <a:headEnd len="sm" w="sm" type="none"/>
            <a:tailEnd len="sm" w="sm" type="none"/>
          </a:ln>
        </p:spPr>
      </p:cxnSp>
      <p:cxnSp>
        <p:nvCxnSpPr>
          <p:cNvPr id="739" name="Google Shape;739;p33"/>
          <p:cNvCxnSpPr/>
          <p:nvPr/>
        </p:nvCxnSpPr>
        <p:spPr>
          <a:xfrm>
            <a:off x="15019738" y="10477502"/>
            <a:ext cx="3642336" cy="0"/>
          </a:xfrm>
          <a:prstGeom prst="straightConnector1">
            <a:avLst/>
          </a:prstGeom>
          <a:noFill/>
          <a:ln cap="flat" cmpd="sng" w="127000">
            <a:solidFill>
              <a:schemeClr val="lt2"/>
            </a:solidFill>
            <a:prstDash val="solid"/>
            <a:miter lim="400000"/>
            <a:headEnd len="sm" w="sm" type="none"/>
            <a:tailEnd len="sm" w="sm" type="none"/>
          </a:ln>
        </p:spPr>
      </p:cxnSp>
      <p:cxnSp>
        <p:nvCxnSpPr>
          <p:cNvPr id="740" name="Google Shape;740;p33"/>
          <p:cNvCxnSpPr/>
          <p:nvPr/>
        </p:nvCxnSpPr>
        <p:spPr>
          <a:xfrm>
            <a:off x="15417800" y="12014201"/>
            <a:ext cx="2226217" cy="0"/>
          </a:xfrm>
          <a:prstGeom prst="straightConnector1">
            <a:avLst/>
          </a:prstGeom>
          <a:noFill/>
          <a:ln cap="rnd" cmpd="sng" w="50800">
            <a:solidFill>
              <a:schemeClr val="lt2"/>
            </a:solidFill>
            <a:prstDash val="dot"/>
            <a:miter lim="400000"/>
            <a:headEnd len="sm" w="sm" type="none"/>
            <a:tailEnd len="sm" w="sm" type="none"/>
          </a:ln>
        </p:spPr>
      </p:cxnSp>
      <p:cxnSp>
        <p:nvCxnSpPr>
          <p:cNvPr id="741" name="Google Shape;741;p33"/>
          <p:cNvCxnSpPr/>
          <p:nvPr/>
        </p:nvCxnSpPr>
        <p:spPr>
          <a:xfrm>
            <a:off x="15417800" y="12382501"/>
            <a:ext cx="2226217" cy="0"/>
          </a:xfrm>
          <a:prstGeom prst="straightConnector1">
            <a:avLst/>
          </a:prstGeom>
          <a:noFill/>
          <a:ln cap="rnd" cmpd="sng" w="50800">
            <a:solidFill>
              <a:schemeClr val="lt2"/>
            </a:solidFill>
            <a:prstDash val="dot"/>
            <a:miter lim="400000"/>
            <a:headEnd len="sm" w="sm" type="none"/>
            <a:tailEnd len="sm" w="sm" type="none"/>
          </a:ln>
        </p:spPr>
      </p:cxnSp>
      <p:cxnSp>
        <p:nvCxnSpPr>
          <p:cNvPr id="742" name="Google Shape;742;p33"/>
          <p:cNvCxnSpPr/>
          <p:nvPr/>
        </p:nvCxnSpPr>
        <p:spPr>
          <a:xfrm>
            <a:off x="15417800" y="12750801"/>
            <a:ext cx="2226217" cy="0"/>
          </a:xfrm>
          <a:prstGeom prst="straightConnector1">
            <a:avLst/>
          </a:prstGeom>
          <a:noFill/>
          <a:ln cap="rnd" cmpd="sng" w="50800">
            <a:solidFill>
              <a:schemeClr val="lt2"/>
            </a:solidFill>
            <a:prstDash val="dot"/>
            <a:miter lim="400000"/>
            <a:headEnd len="sm" w="sm" type="none"/>
            <a:tailEnd len="sm" w="sm" type="none"/>
          </a:ln>
        </p:spPr>
      </p:cxnSp>
      <p:sp>
        <p:nvSpPr>
          <p:cNvPr id="743" name="Google Shape;743;p33"/>
          <p:cNvSpPr/>
          <p:nvPr/>
        </p:nvSpPr>
        <p:spPr>
          <a:xfrm>
            <a:off x="14808200" y="11125200"/>
            <a:ext cx="3441700" cy="3035300"/>
          </a:xfrm>
          <a:prstGeom prst="roundRect">
            <a:avLst>
              <a:gd fmla="val 8669" name="adj"/>
            </a:avLst>
          </a:prstGeom>
          <a:noFill/>
          <a:ln cap="flat" cmpd="sng" w="38100">
            <a:solidFill>
              <a:schemeClr val="l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cxnSp>
        <p:nvCxnSpPr>
          <p:cNvPr id="744" name="Google Shape;744;p33"/>
          <p:cNvCxnSpPr/>
          <p:nvPr/>
        </p:nvCxnSpPr>
        <p:spPr>
          <a:xfrm>
            <a:off x="19431000" y="120142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745" name="Google Shape;745;p33"/>
          <p:cNvCxnSpPr/>
          <p:nvPr/>
        </p:nvCxnSpPr>
        <p:spPr>
          <a:xfrm>
            <a:off x="19431000" y="12382501"/>
            <a:ext cx="2226218" cy="0"/>
          </a:xfrm>
          <a:prstGeom prst="straightConnector1">
            <a:avLst/>
          </a:prstGeom>
          <a:noFill/>
          <a:ln cap="rnd" cmpd="sng" w="50800">
            <a:solidFill>
              <a:schemeClr val="lt2"/>
            </a:solidFill>
            <a:prstDash val="dot"/>
            <a:miter lim="400000"/>
            <a:headEnd len="sm" w="sm" type="none"/>
            <a:tailEnd len="sm" w="sm" type="none"/>
          </a:ln>
        </p:spPr>
      </p:cxnSp>
      <p:cxnSp>
        <p:nvCxnSpPr>
          <p:cNvPr id="746" name="Google Shape;746;p33"/>
          <p:cNvCxnSpPr/>
          <p:nvPr/>
        </p:nvCxnSpPr>
        <p:spPr>
          <a:xfrm>
            <a:off x="19431000" y="12750801"/>
            <a:ext cx="2226218" cy="0"/>
          </a:xfrm>
          <a:prstGeom prst="straightConnector1">
            <a:avLst/>
          </a:prstGeom>
          <a:noFill/>
          <a:ln cap="rnd" cmpd="sng" w="50800">
            <a:solidFill>
              <a:schemeClr val="lt2"/>
            </a:solidFill>
            <a:prstDash val="dot"/>
            <a:miter lim="400000"/>
            <a:headEnd len="sm" w="sm" type="none"/>
            <a:tailEnd len="sm" w="sm" type="none"/>
          </a:ln>
        </p:spPr>
      </p:cxnSp>
      <p:sp>
        <p:nvSpPr>
          <p:cNvPr id="747" name="Google Shape;747;p33"/>
          <p:cNvSpPr/>
          <p:nvPr/>
        </p:nvSpPr>
        <p:spPr>
          <a:xfrm>
            <a:off x="18821400" y="11125200"/>
            <a:ext cx="3441700" cy="3035300"/>
          </a:xfrm>
          <a:prstGeom prst="roundRect">
            <a:avLst>
              <a:gd fmla="val 8669" name="adj"/>
            </a:avLst>
          </a:prstGeom>
          <a:noFill/>
          <a:ln cap="flat" cmpd="sng" w="38100">
            <a:solidFill>
              <a:schemeClr val="l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cxnSp>
        <p:nvCxnSpPr>
          <p:cNvPr id="748" name="Google Shape;748;p33"/>
          <p:cNvCxnSpPr/>
          <p:nvPr/>
        </p:nvCxnSpPr>
        <p:spPr>
          <a:xfrm>
            <a:off x="11224941" y="12014201"/>
            <a:ext cx="2226300" cy="0"/>
          </a:xfrm>
          <a:prstGeom prst="straightConnector1">
            <a:avLst/>
          </a:prstGeom>
          <a:noFill/>
          <a:ln cap="rnd" cmpd="sng" w="50800">
            <a:solidFill>
              <a:schemeClr val="lt2"/>
            </a:solidFill>
            <a:prstDash val="dot"/>
            <a:miter lim="400000"/>
            <a:headEnd len="sm" w="sm" type="none"/>
            <a:tailEnd len="sm" w="sm" type="none"/>
          </a:ln>
        </p:spPr>
      </p:cxnSp>
      <p:cxnSp>
        <p:nvCxnSpPr>
          <p:cNvPr id="749" name="Google Shape;749;p33"/>
          <p:cNvCxnSpPr/>
          <p:nvPr/>
        </p:nvCxnSpPr>
        <p:spPr>
          <a:xfrm>
            <a:off x="11250343" y="12382501"/>
            <a:ext cx="2175300" cy="0"/>
          </a:xfrm>
          <a:prstGeom prst="straightConnector1">
            <a:avLst/>
          </a:prstGeom>
          <a:noFill/>
          <a:ln cap="rnd" cmpd="sng" w="50800">
            <a:solidFill>
              <a:schemeClr val="lt2"/>
            </a:solidFill>
            <a:prstDash val="dot"/>
            <a:miter lim="400000"/>
            <a:headEnd len="sm" w="sm" type="none"/>
            <a:tailEnd len="sm" w="sm" type="none"/>
          </a:ln>
        </p:spPr>
      </p:cxnSp>
      <p:cxnSp>
        <p:nvCxnSpPr>
          <p:cNvPr id="750" name="Google Shape;750;p33"/>
          <p:cNvCxnSpPr/>
          <p:nvPr/>
        </p:nvCxnSpPr>
        <p:spPr>
          <a:xfrm>
            <a:off x="11224941" y="12750801"/>
            <a:ext cx="2226300" cy="0"/>
          </a:xfrm>
          <a:prstGeom prst="straightConnector1">
            <a:avLst/>
          </a:prstGeom>
          <a:noFill/>
          <a:ln cap="rnd" cmpd="sng" w="50800">
            <a:solidFill>
              <a:schemeClr val="lt2"/>
            </a:solidFill>
            <a:prstDash val="dot"/>
            <a:miter lim="400000"/>
            <a:headEnd len="sm" w="sm" type="none"/>
            <a:tailEnd len="sm" w="sm" type="none"/>
          </a:ln>
        </p:spPr>
      </p:cxnSp>
      <p:sp>
        <p:nvSpPr>
          <p:cNvPr id="751" name="Google Shape;751;p33"/>
          <p:cNvSpPr/>
          <p:nvPr/>
        </p:nvSpPr>
        <p:spPr>
          <a:xfrm>
            <a:off x="10617200" y="11125200"/>
            <a:ext cx="3441600" cy="3035400"/>
          </a:xfrm>
          <a:prstGeom prst="roundRect">
            <a:avLst>
              <a:gd fmla="val 8669" name="adj"/>
            </a:avLst>
          </a:prstGeom>
          <a:noFill/>
          <a:ln cap="flat" cmpd="sng" w="38100">
            <a:solidFill>
              <a:schemeClr val="l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pic>
        <p:nvPicPr>
          <p:cNvPr id="752" name="Google Shape;752;p33"/>
          <p:cNvPicPr preferRelativeResize="0"/>
          <p:nvPr/>
        </p:nvPicPr>
        <p:blipFill rotWithShape="1">
          <a:blip r:embed="rId3">
            <a:alphaModFix/>
          </a:blip>
          <a:srcRect b="32699" l="540" r="1150" t="35035"/>
          <a:stretch/>
        </p:blipFill>
        <p:spPr>
          <a:xfrm>
            <a:off x="9936025" y="5105775"/>
            <a:ext cx="13181500" cy="4076700"/>
          </a:xfrm>
          <a:prstGeom prst="rect">
            <a:avLst/>
          </a:prstGeom>
          <a:noFill/>
          <a:ln>
            <a:noFill/>
          </a:ln>
        </p:spPr>
      </p:pic>
    </p:spTree>
  </p:cSld>
  <p:clrMapOvr>
    <a:masterClrMapping/>
  </p:clrMapOvr>
  <p:transition spd="med">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6" name="Shape 756"/>
        <p:cNvGrpSpPr/>
        <p:nvPr/>
      </p:nvGrpSpPr>
      <p:grpSpPr>
        <a:xfrm>
          <a:off x="0" y="0"/>
          <a:ext cx="0" cy="0"/>
          <a:chOff x="0" y="0"/>
          <a:chExt cx="0" cy="0"/>
        </a:xfrm>
      </p:grpSpPr>
      <p:sp>
        <p:nvSpPr>
          <p:cNvPr id="757" name="Google Shape;757;p34"/>
          <p:cNvSpPr/>
          <p:nvPr/>
        </p:nvSpPr>
        <p:spPr>
          <a:xfrm>
            <a:off x="14324947" y="3333750"/>
            <a:ext cx="4116095" cy="8610606"/>
          </a:xfrm>
          <a:prstGeom prst="roundRect">
            <a:avLst>
              <a:gd fmla="val 15615" name="adj"/>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pic>
        <p:nvPicPr>
          <p:cNvPr id="758" name="Google Shape;758;p34"/>
          <p:cNvPicPr preferRelativeResize="0"/>
          <p:nvPr/>
        </p:nvPicPr>
        <p:blipFill rotWithShape="1">
          <a:blip r:embed="rId3">
            <a:alphaModFix/>
          </a:blip>
          <a:srcRect b="960" l="0" r="0" t="0"/>
          <a:stretch/>
        </p:blipFill>
        <p:spPr>
          <a:xfrm>
            <a:off x="14771175" y="7158600"/>
            <a:ext cx="3231025" cy="3357175"/>
          </a:xfrm>
          <a:prstGeom prst="rect">
            <a:avLst/>
          </a:prstGeom>
          <a:noFill/>
          <a:ln>
            <a:noFill/>
          </a:ln>
        </p:spPr>
      </p:pic>
      <p:pic>
        <p:nvPicPr>
          <p:cNvPr id="759" name="Google Shape;759;p34"/>
          <p:cNvPicPr preferRelativeResize="0"/>
          <p:nvPr/>
        </p:nvPicPr>
        <p:blipFill rotWithShape="1">
          <a:blip r:embed="rId3">
            <a:alphaModFix/>
          </a:blip>
          <a:srcRect b="960" l="0" r="0" t="0"/>
          <a:stretch/>
        </p:blipFill>
        <p:spPr>
          <a:xfrm>
            <a:off x="14771175" y="4859000"/>
            <a:ext cx="2006600" cy="2065010"/>
          </a:xfrm>
          <a:prstGeom prst="rect">
            <a:avLst/>
          </a:prstGeom>
          <a:noFill/>
          <a:ln>
            <a:noFill/>
          </a:ln>
        </p:spPr>
      </p:pic>
      <p:pic>
        <p:nvPicPr>
          <p:cNvPr id="760" name="Google Shape;760;p34"/>
          <p:cNvPicPr preferRelativeResize="0"/>
          <p:nvPr/>
        </p:nvPicPr>
        <p:blipFill rotWithShape="1">
          <a:blip r:embed="rId3">
            <a:alphaModFix/>
          </a:blip>
          <a:srcRect b="960" l="34967" r="0" t="0"/>
          <a:stretch/>
        </p:blipFill>
        <p:spPr>
          <a:xfrm>
            <a:off x="16927775" y="4859000"/>
            <a:ext cx="1478975" cy="2065000"/>
          </a:xfrm>
          <a:prstGeom prst="rect">
            <a:avLst/>
          </a:prstGeom>
          <a:noFill/>
          <a:ln>
            <a:noFill/>
          </a:ln>
        </p:spPr>
      </p:pic>
      <p:sp>
        <p:nvSpPr>
          <p:cNvPr id="761" name="Google Shape;761;p34"/>
          <p:cNvSpPr/>
          <p:nvPr/>
        </p:nvSpPr>
        <p:spPr>
          <a:xfrm>
            <a:off x="19055044" y="3333750"/>
            <a:ext cx="4116096" cy="8610606"/>
          </a:xfrm>
          <a:prstGeom prst="roundRect">
            <a:avLst>
              <a:gd fmla="val 15615" name="adj"/>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pic>
        <p:nvPicPr>
          <p:cNvPr id="762" name="Google Shape;762;p34"/>
          <p:cNvPicPr preferRelativeResize="0"/>
          <p:nvPr/>
        </p:nvPicPr>
        <p:blipFill rotWithShape="1">
          <a:blip r:embed="rId3">
            <a:alphaModFix/>
          </a:blip>
          <a:srcRect b="43268" l="0" r="0" t="0"/>
          <a:stretch/>
        </p:blipFill>
        <p:spPr>
          <a:xfrm>
            <a:off x="19362000" y="4859000"/>
            <a:ext cx="3530600" cy="2197425"/>
          </a:xfrm>
          <a:prstGeom prst="rect">
            <a:avLst/>
          </a:prstGeom>
          <a:noFill/>
          <a:ln>
            <a:noFill/>
          </a:ln>
        </p:spPr>
      </p:pic>
      <p:pic>
        <p:nvPicPr>
          <p:cNvPr id="763" name="Google Shape;763;p34"/>
          <p:cNvPicPr preferRelativeResize="0"/>
          <p:nvPr/>
        </p:nvPicPr>
        <p:blipFill rotWithShape="1">
          <a:blip r:embed="rId3">
            <a:alphaModFix/>
          </a:blip>
          <a:srcRect b="43268" l="0" r="0" t="0"/>
          <a:stretch/>
        </p:blipFill>
        <p:spPr>
          <a:xfrm>
            <a:off x="19362000" y="8318338"/>
            <a:ext cx="3530600" cy="2197425"/>
          </a:xfrm>
          <a:prstGeom prst="rect">
            <a:avLst/>
          </a:prstGeom>
          <a:noFill/>
          <a:ln>
            <a:noFill/>
          </a:ln>
        </p:spPr>
      </p:pic>
      <p:sp>
        <p:nvSpPr>
          <p:cNvPr id="764" name="Google Shape;764;p34"/>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06 • APPLICATION</a:t>
            </a:r>
            <a:endParaRPr/>
          </a:p>
        </p:txBody>
      </p:sp>
      <p:sp>
        <p:nvSpPr>
          <p:cNvPr id="765" name="Google Shape;765;p34"/>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Your Brand apps reflect the brand’s identity and feature its values, colors, logo, visual identity and style, slogan, and more. Branded app offer an effective solution for creating continuous contact with customers.</a:t>
            </a:r>
            <a:endParaRPr/>
          </a:p>
        </p:txBody>
      </p:sp>
      <p:sp>
        <p:nvSpPr>
          <p:cNvPr id="766" name="Google Shape;766;p34"/>
          <p:cNvSpPr/>
          <p:nvPr/>
        </p:nvSpPr>
        <p:spPr>
          <a:xfrm>
            <a:off x="9594850" y="3333750"/>
            <a:ext cx="4116095" cy="8610606"/>
          </a:xfrm>
          <a:prstGeom prst="roundRect">
            <a:avLst>
              <a:gd fmla="val 15615" name="adj"/>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767" name="Google Shape;767;p34"/>
          <p:cNvSpPr/>
          <p:nvPr/>
        </p:nvSpPr>
        <p:spPr>
          <a:xfrm>
            <a:off x="10762902" y="4984405"/>
            <a:ext cx="1778002" cy="1778002"/>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68" name="Google Shape;768;p34"/>
          <p:cNvSpPr/>
          <p:nvPr/>
        </p:nvSpPr>
        <p:spPr>
          <a:xfrm>
            <a:off x="10948036" y="5705454"/>
            <a:ext cx="367241" cy="731907"/>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3"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3"/>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5"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69" name="Google Shape;769;p34"/>
          <p:cNvSpPr/>
          <p:nvPr/>
        </p:nvSpPr>
        <p:spPr>
          <a:xfrm>
            <a:off x="11308561" y="5851615"/>
            <a:ext cx="249876" cy="460635"/>
          </a:xfrm>
          <a:custGeom>
            <a:rect b="b" l="l" r="r" t="t"/>
            <a:pathLst>
              <a:path extrusionOk="0" h="21449" w="2144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70" name="Google Shape;770;p34"/>
          <p:cNvSpPr/>
          <p:nvPr/>
        </p:nvSpPr>
        <p:spPr>
          <a:xfrm>
            <a:off x="11542415" y="5783406"/>
            <a:ext cx="311671" cy="436311"/>
          </a:xfrm>
          <a:custGeom>
            <a:rect b="b" l="l" r="r" t="t"/>
            <a:pathLst>
              <a:path extrusionOk="0" h="21360" w="21499">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71" name="Google Shape;771;p34"/>
          <p:cNvSpPr/>
          <p:nvPr/>
        </p:nvSpPr>
        <p:spPr>
          <a:xfrm>
            <a:off x="11805501" y="5695712"/>
            <a:ext cx="332136" cy="448836"/>
          </a:xfrm>
          <a:custGeom>
            <a:rect b="b" l="l" r="r" t="t"/>
            <a:pathLst>
              <a:path extrusionOk="0" h="21479" w="21473">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7"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72" name="Google Shape;772;p34"/>
          <p:cNvSpPr/>
          <p:nvPr/>
        </p:nvSpPr>
        <p:spPr>
          <a:xfrm>
            <a:off x="12102692" y="5169539"/>
            <a:ext cx="338037" cy="872279"/>
          </a:xfrm>
          <a:custGeom>
            <a:rect b="b" l="l" r="r" t="t"/>
            <a:pathLst>
              <a:path extrusionOk="0" h="21541" w="21309">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73" name="Google Shape;773;p34"/>
          <p:cNvSpPr/>
          <p:nvPr/>
        </p:nvSpPr>
        <p:spPr>
          <a:xfrm>
            <a:off x="11693447" y="5286466"/>
            <a:ext cx="221507" cy="460534"/>
          </a:xfrm>
          <a:custGeom>
            <a:rect b="b" l="l" r="r" t="t"/>
            <a:pathLst>
              <a:path extrusionOk="0" h="21542" w="21527">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74" name="Google Shape;774;p34"/>
          <p:cNvSpPr/>
          <p:nvPr/>
        </p:nvSpPr>
        <p:spPr>
          <a:xfrm>
            <a:off x="11800631" y="5452113"/>
            <a:ext cx="158672" cy="245617"/>
          </a:xfrm>
          <a:custGeom>
            <a:rect b="b" l="l" r="r" t="t"/>
            <a:pathLst>
              <a:path extrusionOk="0" h="20960" w="2130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79"/>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75" name="Google Shape;775;p34"/>
          <p:cNvSpPr/>
          <p:nvPr/>
        </p:nvSpPr>
        <p:spPr>
          <a:xfrm>
            <a:off x="11946788" y="5393648"/>
            <a:ext cx="184768" cy="262448"/>
          </a:xfrm>
          <a:custGeom>
            <a:rect b="b" l="l" r="r" t="t"/>
            <a:pathLst>
              <a:path extrusionOk="0" h="21484" w="21463">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7"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76" name="Google Shape;776;p34"/>
          <p:cNvSpPr/>
          <p:nvPr/>
        </p:nvSpPr>
        <p:spPr>
          <a:xfrm>
            <a:off x="12102692" y="5344929"/>
            <a:ext cx="145516" cy="268252"/>
          </a:xfrm>
          <a:custGeom>
            <a:rect b="b" l="l" r="r" t="t"/>
            <a:pathLst>
              <a:path extrusionOk="0" h="21448" w="21441">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77" name="Google Shape;777;p34"/>
          <p:cNvSpPr/>
          <p:nvPr/>
        </p:nvSpPr>
        <p:spPr>
          <a:xfrm>
            <a:off x="10115550" y="7981950"/>
            <a:ext cx="3073400" cy="444500"/>
          </a:xfrm>
          <a:prstGeom prst="rect">
            <a:avLst/>
          </a:prstGeom>
          <a:noFill/>
          <a:ln cap="flat" cmpd="sng" w="38100">
            <a:solidFill>
              <a:schemeClr val="l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778" name="Google Shape;778;p34"/>
          <p:cNvSpPr/>
          <p:nvPr/>
        </p:nvSpPr>
        <p:spPr>
          <a:xfrm>
            <a:off x="10115550" y="8705850"/>
            <a:ext cx="3073400" cy="444500"/>
          </a:xfrm>
          <a:prstGeom prst="rect">
            <a:avLst/>
          </a:prstGeom>
          <a:noFill/>
          <a:ln cap="flat" cmpd="sng" w="38100">
            <a:solidFill>
              <a:schemeClr val="lt2"/>
            </a:solidFill>
            <a:prstDash val="solid"/>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cxnSp>
        <p:nvCxnSpPr>
          <p:cNvPr id="779" name="Google Shape;779;p34"/>
          <p:cNvCxnSpPr/>
          <p:nvPr/>
        </p:nvCxnSpPr>
        <p:spPr>
          <a:xfrm>
            <a:off x="10570117" y="11049001"/>
            <a:ext cx="2189919" cy="0"/>
          </a:xfrm>
          <a:prstGeom prst="straightConnector1">
            <a:avLst/>
          </a:prstGeom>
          <a:noFill/>
          <a:ln cap="flat" cmpd="sng" w="127000">
            <a:solidFill>
              <a:schemeClr val="lt2"/>
            </a:solidFill>
            <a:prstDash val="solid"/>
            <a:miter lim="400000"/>
            <a:headEnd len="sm" w="sm" type="none"/>
            <a:tailEnd len="sm" w="sm" type="none"/>
          </a:ln>
        </p:spPr>
      </p:cxnSp>
      <p:cxnSp>
        <p:nvCxnSpPr>
          <p:cNvPr id="780" name="Google Shape;780;p34"/>
          <p:cNvCxnSpPr/>
          <p:nvPr/>
        </p:nvCxnSpPr>
        <p:spPr>
          <a:xfrm>
            <a:off x="11093973" y="11391901"/>
            <a:ext cx="1154235" cy="0"/>
          </a:xfrm>
          <a:prstGeom prst="straightConnector1">
            <a:avLst/>
          </a:prstGeom>
          <a:noFill/>
          <a:ln cap="flat" cmpd="sng" w="127000">
            <a:solidFill>
              <a:schemeClr val="lt2"/>
            </a:solidFill>
            <a:prstDash val="solid"/>
            <a:miter lim="400000"/>
            <a:headEnd len="sm" w="sm" type="none"/>
            <a:tailEnd len="sm" w="sm" type="none"/>
          </a:ln>
        </p:spPr>
      </p:cxnSp>
      <p:cxnSp>
        <p:nvCxnSpPr>
          <p:cNvPr id="781" name="Google Shape;781;p34"/>
          <p:cNvCxnSpPr/>
          <p:nvPr/>
        </p:nvCxnSpPr>
        <p:spPr>
          <a:xfrm>
            <a:off x="10961755" y="8204201"/>
            <a:ext cx="1478974" cy="0"/>
          </a:xfrm>
          <a:prstGeom prst="straightConnector1">
            <a:avLst/>
          </a:prstGeom>
          <a:noFill/>
          <a:ln cap="rnd" cmpd="sng" w="50800">
            <a:solidFill>
              <a:schemeClr val="lt2"/>
            </a:solidFill>
            <a:prstDash val="dot"/>
            <a:miter lim="400000"/>
            <a:headEnd len="sm" w="sm" type="none"/>
            <a:tailEnd len="sm" w="sm" type="none"/>
          </a:ln>
        </p:spPr>
      </p:cxnSp>
      <p:cxnSp>
        <p:nvCxnSpPr>
          <p:cNvPr id="782" name="Google Shape;782;p34"/>
          <p:cNvCxnSpPr/>
          <p:nvPr/>
        </p:nvCxnSpPr>
        <p:spPr>
          <a:xfrm>
            <a:off x="10961755" y="8928101"/>
            <a:ext cx="1478974" cy="0"/>
          </a:xfrm>
          <a:prstGeom prst="straightConnector1">
            <a:avLst/>
          </a:prstGeom>
          <a:noFill/>
          <a:ln cap="rnd" cmpd="sng" w="50800">
            <a:solidFill>
              <a:schemeClr val="lt2"/>
            </a:solidFill>
            <a:prstDash val="dot"/>
            <a:miter lim="400000"/>
            <a:headEnd len="sm" w="sm" type="none"/>
            <a:tailEnd len="sm" w="sm" type="none"/>
          </a:ln>
        </p:spPr>
      </p:cxnSp>
      <p:sp>
        <p:nvSpPr>
          <p:cNvPr id="783" name="Google Shape;783;p34"/>
          <p:cNvSpPr/>
          <p:nvPr/>
        </p:nvSpPr>
        <p:spPr>
          <a:xfrm>
            <a:off x="20722958" y="3659984"/>
            <a:ext cx="749302" cy="741547"/>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84" name="Google Shape;784;p34"/>
          <p:cNvSpPr/>
          <p:nvPr/>
        </p:nvSpPr>
        <p:spPr>
          <a:xfrm>
            <a:off x="20863088" y="3611746"/>
            <a:ext cx="306737" cy="647910"/>
          </a:xfrm>
          <a:custGeom>
            <a:rect b="b" l="l" r="r" t="t"/>
            <a:pathLst>
              <a:path extrusionOk="0" h="21542" w="21524">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85" name="Google Shape;785;p34"/>
          <p:cNvSpPr/>
          <p:nvPr/>
        </p:nvSpPr>
        <p:spPr>
          <a:xfrm>
            <a:off x="21045863" y="3852926"/>
            <a:ext cx="301200" cy="597022"/>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7"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86" name="Google Shape;786;p34"/>
          <p:cNvSpPr/>
          <p:nvPr/>
        </p:nvSpPr>
        <p:spPr>
          <a:xfrm>
            <a:off x="15998558" y="3659984"/>
            <a:ext cx="749302" cy="741547"/>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87" name="Google Shape;787;p34"/>
          <p:cNvSpPr/>
          <p:nvPr/>
        </p:nvSpPr>
        <p:spPr>
          <a:xfrm>
            <a:off x="16138688" y="3611746"/>
            <a:ext cx="306737" cy="647910"/>
          </a:xfrm>
          <a:custGeom>
            <a:rect b="b" l="l" r="r" t="t"/>
            <a:pathLst>
              <a:path extrusionOk="0" h="21542" w="21524">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88" name="Google Shape;788;p34"/>
          <p:cNvSpPr/>
          <p:nvPr/>
        </p:nvSpPr>
        <p:spPr>
          <a:xfrm>
            <a:off x="16321463" y="3852926"/>
            <a:ext cx="301200" cy="597022"/>
          </a:xfrm>
          <a:custGeom>
            <a:rect b="b" l="l" r="r" t="t"/>
            <a:pathLst>
              <a:path extrusionOk="0" h="21557" w="20824">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7"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89" name="Google Shape;789;p34"/>
          <p:cNvSpPr/>
          <p:nvPr/>
        </p:nvSpPr>
        <p:spPr>
          <a:xfrm>
            <a:off x="14323252" y="4857872"/>
            <a:ext cx="338832" cy="5655869"/>
          </a:xfrm>
          <a:custGeom>
            <a:rect b="b" l="l" r="r" t="t"/>
            <a:pathLst>
              <a:path extrusionOk="0" h="21600" w="21600">
                <a:moveTo>
                  <a:pt x="0" y="21600"/>
                </a:moveTo>
                <a:cubicBezTo>
                  <a:pt x="556" y="21600"/>
                  <a:pt x="1112" y="21600"/>
                  <a:pt x="1669" y="21600"/>
                </a:cubicBezTo>
                <a:cubicBezTo>
                  <a:pt x="7707" y="21600"/>
                  <a:pt x="13744" y="21600"/>
                  <a:pt x="19782" y="21600"/>
                </a:cubicBezTo>
                <a:cubicBezTo>
                  <a:pt x="20388" y="21600"/>
                  <a:pt x="20994" y="21600"/>
                  <a:pt x="21600" y="21600"/>
                </a:cubicBezTo>
                <a:cubicBezTo>
                  <a:pt x="21600" y="20618"/>
                  <a:pt x="21600" y="19636"/>
                  <a:pt x="21600" y="18655"/>
                </a:cubicBezTo>
                <a:cubicBezTo>
                  <a:pt x="21600" y="13068"/>
                  <a:pt x="21600" y="7481"/>
                  <a:pt x="21600" y="1894"/>
                </a:cubicBezTo>
                <a:cubicBezTo>
                  <a:pt x="21600" y="1262"/>
                  <a:pt x="21600" y="631"/>
                  <a:pt x="21600" y="0"/>
                </a:cubicBezTo>
                <a:cubicBezTo>
                  <a:pt x="20994" y="0"/>
                  <a:pt x="20388" y="0"/>
                  <a:pt x="19782" y="0"/>
                </a:cubicBezTo>
                <a:cubicBezTo>
                  <a:pt x="13744" y="0"/>
                  <a:pt x="7707" y="0"/>
                  <a:pt x="1669" y="0"/>
                </a:cubicBezTo>
                <a:cubicBezTo>
                  <a:pt x="1112" y="0"/>
                  <a:pt x="556" y="0"/>
                  <a:pt x="0" y="0"/>
                </a:cubicBezTo>
                <a:cubicBezTo>
                  <a:pt x="0" y="631"/>
                  <a:pt x="0" y="1262"/>
                  <a:pt x="0" y="1894"/>
                </a:cubicBezTo>
                <a:cubicBezTo>
                  <a:pt x="0" y="7481"/>
                  <a:pt x="0" y="13068"/>
                  <a:pt x="0" y="18655"/>
                </a:cubicBezTo>
                <a:cubicBezTo>
                  <a:pt x="0" y="19636"/>
                  <a:pt x="0" y="20618"/>
                  <a:pt x="0" y="2160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90" name="Google Shape;790;p34"/>
          <p:cNvSpPr/>
          <p:nvPr/>
        </p:nvSpPr>
        <p:spPr>
          <a:xfrm>
            <a:off x="18087070" y="7156572"/>
            <a:ext cx="346375" cy="3357171"/>
          </a:xfrm>
          <a:custGeom>
            <a:rect b="b" l="l" r="r" t="t"/>
            <a:pathLst>
              <a:path extrusionOk="0" h="21600" w="21600">
                <a:moveTo>
                  <a:pt x="0" y="21600"/>
                </a:moveTo>
                <a:cubicBezTo>
                  <a:pt x="556" y="21600"/>
                  <a:pt x="1112" y="21600"/>
                  <a:pt x="1669" y="21600"/>
                </a:cubicBezTo>
                <a:cubicBezTo>
                  <a:pt x="7707" y="21600"/>
                  <a:pt x="13744" y="21600"/>
                  <a:pt x="19782" y="21600"/>
                </a:cubicBezTo>
                <a:cubicBezTo>
                  <a:pt x="20388" y="21600"/>
                  <a:pt x="20994" y="21600"/>
                  <a:pt x="21600" y="21600"/>
                </a:cubicBezTo>
                <a:cubicBezTo>
                  <a:pt x="21600" y="20618"/>
                  <a:pt x="21600" y="19636"/>
                  <a:pt x="21600" y="18655"/>
                </a:cubicBezTo>
                <a:cubicBezTo>
                  <a:pt x="21600" y="13068"/>
                  <a:pt x="21600" y="7481"/>
                  <a:pt x="21600" y="1894"/>
                </a:cubicBezTo>
                <a:cubicBezTo>
                  <a:pt x="21600" y="1262"/>
                  <a:pt x="21600" y="631"/>
                  <a:pt x="21600" y="0"/>
                </a:cubicBezTo>
                <a:cubicBezTo>
                  <a:pt x="20994" y="0"/>
                  <a:pt x="20388" y="0"/>
                  <a:pt x="19782" y="0"/>
                </a:cubicBezTo>
                <a:cubicBezTo>
                  <a:pt x="13744" y="0"/>
                  <a:pt x="7707" y="0"/>
                  <a:pt x="1669" y="0"/>
                </a:cubicBezTo>
                <a:cubicBezTo>
                  <a:pt x="1112" y="0"/>
                  <a:pt x="556" y="0"/>
                  <a:pt x="0" y="0"/>
                </a:cubicBezTo>
                <a:cubicBezTo>
                  <a:pt x="0" y="631"/>
                  <a:pt x="0" y="1262"/>
                  <a:pt x="0" y="1894"/>
                </a:cubicBezTo>
                <a:cubicBezTo>
                  <a:pt x="0" y="7481"/>
                  <a:pt x="0" y="13068"/>
                  <a:pt x="0" y="18655"/>
                </a:cubicBezTo>
                <a:cubicBezTo>
                  <a:pt x="0" y="19636"/>
                  <a:pt x="0" y="20618"/>
                  <a:pt x="0" y="21600"/>
                </a:cubicBezTo>
                <a:close/>
              </a:path>
            </a:pathLst>
          </a:cu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cxnSp>
        <p:nvCxnSpPr>
          <p:cNvPr id="791" name="Google Shape;791;p34"/>
          <p:cNvCxnSpPr/>
          <p:nvPr/>
        </p:nvCxnSpPr>
        <p:spPr>
          <a:xfrm>
            <a:off x="15294519" y="11049001"/>
            <a:ext cx="2162210" cy="0"/>
          </a:xfrm>
          <a:prstGeom prst="straightConnector1">
            <a:avLst/>
          </a:prstGeom>
          <a:noFill/>
          <a:ln cap="flat" cmpd="sng" w="127000">
            <a:solidFill>
              <a:schemeClr val="lt2"/>
            </a:solidFill>
            <a:prstDash val="solid"/>
            <a:miter lim="400000"/>
            <a:headEnd len="sm" w="sm" type="none"/>
            <a:tailEnd len="sm" w="sm" type="none"/>
          </a:ln>
        </p:spPr>
      </p:cxnSp>
      <p:cxnSp>
        <p:nvCxnSpPr>
          <p:cNvPr id="792" name="Google Shape;792;p34"/>
          <p:cNvCxnSpPr/>
          <p:nvPr/>
        </p:nvCxnSpPr>
        <p:spPr>
          <a:xfrm>
            <a:off x="15818373" y="11391901"/>
            <a:ext cx="1095679" cy="0"/>
          </a:xfrm>
          <a:prstGeom prst="straightConnector1">
            <a:avLst/>
          </a:prstGeom>
          <a:noFill/>
          <a:ln cap="flat" cmpd="sng" w="127000">
            <a:solidFill>
              <a:schemeClr val="lt2"/>
            </a:solidFill>
            <a:prstDash val="solid"/>
            <a:miter lim="400000"/>
            <a:headEnd len="sm" w="sm" type="none"/>
            <a:tailEnd len="sm" w="sm" type="none"/>
          </a:ln>
        </p:spPr>
      </p:cxnSp>
      <p:cxnSp>
        <p:nvCxnSpPr>
          <p:cNvPr id="793" name="Google Shape;793;p34"/>
          <p:cNvCxnSpPr/>
          <p:nvPr/>
        </p:nvCxnSpPr>
        <p:spPr>
          <a:xfrm>
            <a:off x="20031617" y="11049001"/>
            <a:ext cx="2171701" cy="0"/>
          </a:xfrm>
          <a:prstGeom prst="straightConnector1">
            <a:avLst/>
          </a:prstGeom>
          <a:noFill/>
          <a:ln cap="flat" cmpd="sng" w="127000">
            <a:solidFill>
              <a:schemeClr val="lt2"/>
            </a:solidFill>
            <a:prstDash val="solid"/>
            <a:miter lim="400000"/>
            <a:headEnd len="sm" w="sm" type="none"/>
            <a:tailEnd len="sm" w="sm" type="none"/>
          </a:ln>
        </p:spPr>
      </p:cxnSp>
      <p:cxnSp>
        <p:nvCxnSpPr>
          <p:cNvPr id="794" name="Google Shape;794;p34"/>
          <p:cNvCxnSpPr/>
          <p:nvPr/>
        </p:nvCxnSpPr>
        <p:spPr>
          <a:xfrm>
            <a:off x="20555473" y="11391901"/>
            <a:ext cx="1117183" cy="0"/>
          </a:xfrm>
          <a:prstGeom prst="straightConnector1">
            <a:avLst/>
          </a:prstGeom>
          <a:noFill/>
          <a:ln cap="flat" cmpd="sng" w="127000">
            <a:solidFill>
              <a:schemeClr val="lt2"/>
            </a:solidFill>
            <a:prstDash val="solid"/>
            <a:miter lim="400000"/>
            <a:headEnd len="sm" w="sm" type="none"/>
            <a:tailEnd len="sm" w="sm" type="none"/>
          </a:ln>
        </p:spPr>
      </p:cxnSp>
      <p:cxnSp>
        <p:nvCxnSpPr>
          <p:cNvPr id="795" name="Google Shape;795;p34"/>
          <p:cNvCxnSpPr/>
          <p:nvPr/>
        </p:nvCxnSpPr>
        <p:spPr>
          <a:xfrm>
            <a:off x="20031617" y="7442201"/>
            <a:ext cx="2171701" cy="0"/>
          </a:xfrm>
          <a:prstGeom prst="straightConnector1">
            <a:avLst/>
          </a:prstGeom>
          <a:noFill/>
          <a:ln cap="flat" cmpd="sng" w="127000">
            <a:solidFill>
              <a:schemeClr val="lt2"/>
            </a:solidFill>
            <a:prstDash val="solid"/>
            <a:miter lim="400000"/>
            <a:headEnd len="sm" w="sm" type="none"/>
            <a:tailEnd len="sm" w="sm" type="none"/>
          </a:ln>
        </p:spPr>
      </p:cxnSp>
      <p:cxnSp>
        <p:nvCxnSpPr>
          <p:cNvPr id="796" name="Google Shape;796;p34"/>
          <p:cNvCxnSpPr/>
          <p:nvPr/>
        </p:nvCxnSpPr>
        <p:spPr>
          <a:xfrm>
            <a:off x="20555473" y="7785101"/>
            <a:ext cx="1117183" cy="0"/>
          </a:xfrm>
          <a:prstGeom prst="straightConnector1">
            <a:avLst/>
          </a:prstGeom>
          <a:noFill/>
          <a:ln cap="flat" cmpd="sng" w="127000">
            <a:solidFill>
              <a:schemeClr val="lt2"/>
            </a:solidFill>
            <a:prstDash val="solid"/>
            <a:miter lim="400000"/>
            <a:headEnd len="sm" w="sm" type="none"/>
            <a:tailEnd len="sm" w="sm" type="none"/>
          </a:ln>
        </p:spPr>
      </p:cxnSp>
    </p:spTree>
  </p:cSld>
  <p:clrMapOvr>
    <a:masterClrMapping/>
  </p:clrMapOvr>
  <p:transition spd="med">
    <p:push/>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0" name="Shape 800"/>
        <p:cNvGrpSpPr/>
        <p:nvPr/>
      </p:nvGrpSpPr>
      <p:grpSpPr>
        <a:xfrm>
          <a:off x="0" y="0"/>
          <a:ext cx="0" cy="0"/>
          <a:chOff x="0" y="0"/>
          <a:chExt cx="0" cy="0"/>
        </a:xfrm>
      </p:grpSpPr>
      <p:sp>
        <p:nvSpPr>
          <p:cNvPr id="801" name="Google Shape;801;p35"/>
          <p:cNvSpPr/>
          <p:nvPr/>
        </p:nvSpPr>
        <p:spPr>
          <a:xfrm>
            <a:off x="1247495" y="4416501"/>
            <a:ext cx="4953194" cy="4954663"/>
          </a:xfrm>
          <a:prstGeom prst="ellipse">
            <a:avLst/>
          </a:prstGeom>
          <a:solidFill>
            <a:srgbClr val="FFFFFF"/>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802" name="Google Shape;802;p35"/>
          <p:cNvSpPr/>
          <p:nvPr/>
        </p:nvSpPr>
        <p:spPr>
          <a:xfrm rot="-1097534">
            <a:off x="1912878" y="7685790"/>
            <a:ext cx="4272725" cy="340387"/>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2300"/>
              <a:buFont typeface="Helvetica Neue"/>
              <a:buNone/>
            </a:pPr>
            <a:r>
              <a:rPr b="0" i="0" lang="en-US" sz="2300" u="none" cap="none" strike="noStrike">
                <a:solidFill>
                  <a:schemeClr val="dk1"/>
                </a:solidFill>
                <a:latin typeface="Ubuntu"/>
                <a:ea typeface="Ubuntu"/>
                <a:cs typeface="Ubuntu"/>
                <a:sym typeface="Ubuntu"/>
              </a:rPr>
              <a:t>• Created by Creative Agency •</a:t>
            </a:r>
            <a:endParaRPr/>
          </a:p>
        </p:txBody>
      </p:sp>
      <p:sp>
        <p:nvSpPr>
          <p:cNvPr id="803" name="Google Shape;803;p35"/>
          <p:cNvSpPr/>
          <p:nvPr/>
        </p:nvSpPr>
        <p:spPr>
          <a:xfrm rot="-1104172">
            <a:off x="1636441" y="6735848"/>
            <a:ext cx="4289686" cy="805918"/>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accent5"/>
              </a:buClr>
              <a:buSzPts val="11000"/>
              <a:buFont typeface="Aguafina Script"/>
              <a:buNone/>
            </a:pPr>
            <a:r>
              <a:rPr b="0" i="0" lang="en-US" sz="11000" u="none" cap="none" strike="noStrike">
                <a:solidFill>
                  <a:schemeClr val="accent5"/>
                </a:solidFill>
                <a:latin typeface="Aguafina Script"/>
                <a:ea typeface="Aguafina Script"/>
                <a:cs typeface="Aguafina Script"/>
                <a:sym typeface="Aguafina Script"/>
              </a:rPr>
              <a:t>Guidelines</a:t>
            </a:r>
            <a:endParaRPr/>
          </a:p>
        </p:txBody>
      </p:sp>
      <p:sp>
        <p:nvSpPr>
          <p:cNvPr id="804" name="Google Shape;804;p35"/>
          <p:cNvSpPr/>
          <p:nvPr/>
        </p:nvSpPr>
        <p:spPr>
          <a:xfrm rot="-1104172">
            <a:off x="4098136" y="5266435"/>
            <a:ext cx="2183466" cy="7459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accent5"/>
              </a:buClr>
              <a:buSzPts val="7200"/>
              <a:buFont typeface="Aguafina Script"/>
              <a:buNone/>
            </a:pPr>
            <a:r>
              <a:rPr b="0" i="0" lang="en-US" sz="7200" u="none" cap="none" strike="noStrike">
                <a:solidFill>
                  <a:schemeClr val="accent5"/>
                </a:solidFill>
                <a:latin typeface="Aguafina Script"/>
                <a:ea typeface="Aguafina Script"/>
                <a:cs typeface="Aguafina Script"/>
                <a:sym typeface="Aguafina Script"/>
              </a:rPr>
              <a:t>Brand</a:t>
            </a:r>
            <a:endParaRPr/>
          </a:p>
        </p:txBody>
      </p:sp>
      <p:sp>
        <p:nvSpPr>
          <p:cNvPr id="805" name="Google Shape;805;p35"/>
          <p:cNvSpPr/>
          <p:nvPr/>
        </p:nvSpPr>
        <p:spPr>
          <a:xfrm>
            <a:off x="8235950" y="6114555"/>
            <a:ext cx="1855079" cy="49513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ADDRESS</a:t>
            </a:r>
            <a:endParaRPr/>
          </a:p>
        </p:txBody>
      </p:sp>
      <p:sp>
        <p:nvSpPr>
          <p:cNvPr id="806" name="Google Shape;806;p35"/>
          <p:cNvSpPr/>
          <p:nvPr/>
        </p:nvSpPr>
        <p:spPr>
          <a:xfrm>
            <a:off x="8238108" y="7070937"/>
            <a:ext cx="4633343" cy="1206087"/>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35 W Walker Dr, </a:t>
            </a:r>
            <a:endParaRPr/>
          </a:p>
          <a:p>
            <a:pPr indent="0" lvl="0" marL="0" marR="0" rtl="0" algn="l">
              <a:lnSpc>
                <a:spcPct val="13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606011 Chicago, US</a:t>
            </a:r>
            <a:endParaRPr/>
          </a:p>
        </p:txBody>
      </p:sp>
      <p:sp>
        <p:nvSpPr>
          <p:cNvPr id="807" name="Google Shape;807;p35"/>
          <p:cNvSpPr/>
          <p:nvPr/>
        </p:nvSpPr>
        <p:spPr>
          <a:xfrm>
            <a:off x="12998450" y="6114555"/>
            <a:ext cx="1855079" cy="49513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PHONE</a:t>
            </a:r>
            <a:endParaRPr/>
          </a:p>
        </p:txBody>
      </p:sp>
      <p:sp>
        <p:nvSpPr>
          <p:cNvPr id="808" name="Google Shape;808;p35"/>
          <p:cNvSpPr/>
          <p:nvPr/>
        </p:nvSpPr>
        <p:spPr>
          <a:xfrm>
            <a:off x="13000608" y="7070052"/>
            <a:ext cx="4633342" cy="1206086"/>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Mobile: +1 312-220-0088</a:t>
            </a:r>
            <a:endParaRPr/>
          </a:p>
          <a:p>
            <a:pPr indent="0" lvl="0" marL="0" marR="0" rtl="0" algn="l">
              <a:lnSpc>
                <a:spcPct val="13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Hotline: 1800 - 2800</a:t>
            </a:r>
            <a:endParaRPr/>
          </a:p>
        </p:txBody>
      </p:sp>
      <p:sp>
        <p:nvSpPr>
          <p:cNvPr id="809" name="Google Shape;809;p35"/>
          <p:cNvSpPr/>
          <p:nvPr/>
        </p:nvSpPr>
        <p:spPr>
          <a:xfrm>
            <a:off x="18472150" y="6114555"/>
            <a:ext cx="1855079" cy="49513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3000"/>
              <a:buFont typeface="Helvetica Neue"/>
              <a:buNone/>
            </a:pPr>
            <a:r>
              <a:rPr b="1" i="0" lang="en-US" sz="3000" u="none" cap="none" strike="noStrike">
                <a:solidFill>
                  <a:schemeClr val="dk1"/>
                </a:solidFill>
                <a:latin typeface="Ubuntu"/>
                <a:ea typeface="Ubuntu"/>
                <a:cs typeface="Ubuntu"/>
                <a:sym typeface="Ubuntu"/>
              </a:rPr>
              <a:t>E-MAIL</a:t>
            </a:r>
            <a:endParaRPr/>
          </a:p>
        </p:txBody>
      </p:sp>
      <p:sp>
        <p:nvSpPr>
          <p:cNvPr id="810" name="Google Shape;810;p35"/>
          <p:cNvSpPr/>
          <p:nvPr/>
        </p:nvSpPr>
        <p:spPr>
          <a:xfrm>
            <a:off x="18474308" y="7069201"/>
            <a:ext cx="4633342" cy="1206086"/>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contact@investor.com</a:t>
            </a:r>
            <a:endParaRPr/>
          </a:p>
          <a:p>
            <a:pPr indent="0" lvl="0" marL="0" marR="0" rtl="0" algn="l">
              <a:lnSpc>
                <a:spcPct val="130000"/>
              </a:lnSpc>
              <a:spcBef>
                <a:spcPts val="0"/>
              </a:spcBef>
              <a:spcAft>
                <a:spcPts val="0"/>
              </a:spcAft>
              <a:buClr>
                <a:schemeClr val="dk1"/>
              </a:buClr>
              <a:buSzPts val="3000"/>
              <a:buFont typeface="Ubuntu"/>
              <a:buNone/>
            </a:pPr>
            <a:r>
              <a:rPr b="0" i="0" lang="en-US" sz="3000" u="none" cap="none" strike="noStrike">
                <a:solidFill>
                  <a:schemeClr val="dk1"/>
                </a:solidFill>
                <a:latin typeface="Ubuntu"/>
                <a:ea typeface="Ubuntu"/>
                <a:cs typeface="Ubuntu"/>
                <a:sym typeface="Ubuntu"/>
              </a:rPr>
              <a:t>support@investor.com</a:t>
            </a:r>
            <a:endParaRPr/>
          </a:p>
        </p:txBody>
      </p:sp>
    </p:spTree>
  </p:cSld>
  <p:clrMapOvr>
    <a:masterClrMapping/>
  </p:clrMapOvr>
  <p:transition spd="med">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7"/>
          <p:cNvSpPr/>
          <p:nvPr/>
        </p:nvSpPr>
        <p:spPr>
          <a:xfrm>
            <a:off x="12990763" y="5988070"/>
            <a:ext cx="10160001" cy="17272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dk1"/>
              </a:buClr>
              <a:buSzPts val="4000"/>
              <a:buFont typeface="Helvetica Neue"/>
              <a:buNone/>
            </a:pPr>
            <a:r>
              <a:rPr b="1" i="0" lang="en-US" sz="4000" u="none" cap="none" strike="noStrike">
                <a:solidFill>
                  <a:schemeClr val="dk1"/>
                </a:solidFill>
                <a:latin typeface="Ubuntu"/>
                <a:ea typeface="Ubuntu"/>
                <a:cs typeface="Ubuntu"/>
                <a:sym typeface="Ubuntu"/>
              </a:rPr>
              <a:t>LOGO</a:t>
            </a:r>
            <a:endParaRPr/>
          </a:p>
        </p:txBody>
      </p:sp>
      <p:sp>
        <p:nvSpPr>
          <p:cNvPr id="64" name="Google Shape;64;p7"/>
          <p:cNvSpPr/>
          <p:nvPr/>
        </p:nvSpPr>
        <p:spPr>
          <a:xfrm>
            <a:off x="9815763" y="5988070"/>
            <a:ext cx="1562101" cy="1727201"/>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Clr>
                <a:schemeClr val="dk1"/>
              </a:buClr>
              <a:buSzPts val="7200"/>
              <a:buFont typeface="Helvetica Neue"/>
              <a:buNone/>
            </a:pPr>
            <a:r>
              <a:rPr b="1" i="0" lang="en-US" sz="7200" u="none" cap="none" strike="noStrike">
                <a:solidFill>
                  <a:schemeClr val="dk1"/>
                </a:solidFill>
                <a:latin typeface="Ubuntu"/>
                <a:ea typeface="Ubuntu"/>
                <a:cs typeface="Ubuntu"/>
                <a:sym typeface="Ubuntu"/>
              </a:rPr>
              <a:t>01</a:t>
            </a:r>
            <a:endParaRPr/>
          </a:p>
        </p:txBody>
      </p:sp>
      <p:cxnSp>
        <p:nvCxnSpPr>
          <p:cNvPr id="65" name="Google Shape;65;p7"/>
          <p:cNvCxnSpPr/>
          <p:nvPr/>
        </p:nvCxnSpPr>
        <p:spPr>
          <a:xfrm>
            <a:off x="12179300" y="5753100"/>
            <a:ext cx="0" cy="2227118"/>
          </a:xfrm>
          <a:prstGeom prst="straightConnector1">
            <a:avLst/>
          </a:prstGeom>
          <a:noFill/>
          <a:ln cap="flat" cmpd="sng" w="38100">
            <a:solidFill>
              <a:schemeClr val="accent6"/>
            </a:solidFill>
            <a:prstDash val="solid"/>
            <a:miter lim="400000"/>
            <a:headEnd len="sm" w="sm" type="none"/>
            <a:tailEnd len="sm" w="sm" type="none"/>
          </a:ln>
        </p:spPr>
      </p:cxnSp>
    </p:spTree>
  </p:cSld>
  <p:clrMapOvr>
    <a:masterClrMapping/>
  </p:clrMapOvr>
  <p:transition spd="med">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8"/>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accent3"/>
              </a:buClr>
              <a:buSzPts val="3000"/>
              <a:buFont typeface="Helvetica Neue"/>
              <a:buNone/>
            </a:pPr>
            <a:r>
              <a:rPr b="1" i="0" lang="en-US" sz="3000" u="none" cap="none" strike="noStrike">
                <a:solidFill>
                  <a:schemeClr val="accent3"/>
                </a:solidFill>
                <a:latin typeface="Ubuntu"/>
                <a:ea typeface="Ubuntu"/>
                <a:cs typeface="Ubuntu"/>
                <a:sym typeface="Ubuntu"/>
              </a:rPr>
              <a:t>02 • BRAND LOGO</a:t>
            </a:r>
            <a:endParaRPr/>
          </a:p>
        </p:txBody>
      </p:sp>
      <p:sp>
        <p:nvSpPr>
          <p:cNvPr id="71" name="Google Shape;71;p8"/>
          <p:cNvSpPr/>
          <p:nvPr/>
        </p:nvSpPr>
        <p:spPr>
          <a:xfrm>
            <a:off x="1306763" y="5708670"/>
            <a:ext cx="6197601" cy="29083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accent3"/>
              </a:buClr>
              <a:buSzPts val="3000"/>
              <a:buFont typeface="Helvetica Neue"/>
              <a:buNone/>
            </a:pPr>
            <a:r>
              <a:rPr b="0" i="0" lang="en-US" sz="3000" u="none" cap="none" strike="noStrike">
                <a:solidFill>
                  <a:schemeClr val="accent3"/>
                </a:solidFill>
                <a:latin typeface="Ubuntu"/>
                <a:ea typeface="Ubuntu"/>
                <a:cs typeface="Ubuntu"/>
                <a:sym typeface="Ubuntu"/>
              </a:rPr>
              <a:t>Name, corporate logo, colors, typeface - these are the pillars of the identity of the company. Their characteristics ensure an individual and consistent image of the company on the market. </a:t>
            </a:r>
            <a:endParaRPr/>
          </a:p>
        </p:txBody>
      </p:sp>
      <p:sp>
        <p:nvSpPr>
          <p:cNvPr id="72" name="Google Shape;72;p8"/>
          <p:cNvSpPr/>
          <p:nvPr/>
        </p:nvSpPr>
        <p:spPr>
          <a:xfrm>
            <a:off x="12998103" y="3866805"/>
            <a:ext cx="6934202" cy="6934203"/>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73" name="Google Shape;73;p8"/>
          <p:cNvSpPr/>
          <p:nvPr/>
        </p:nvSpPr>
        <p:spPr>
          <a:xfrm rot="-1174160">
            <a:off x="13603121" y="7297513"/>
            <a:ext cx="6615547" cy="1575955"/>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FFFFFF"/>
              </a:buClr>
              <a:buSzPts val="25000"/>
              <a:buFont typeface="Aguafina Script"/>
              <a:buNone/>
            </a:pPr>
            <a:r>
              <a:rPr b="0" i="0" lang="en-US" sz="25000" u="none" cap="none" strike="noStrike">
                <a:solidFill>
                  <a:srgbClr val="FFFFFF"/>
                </a:solidFill>
                <a:latin typeface="Aguafina Script"/>
                <a:ea typeface="Aguafina Script"/>
                <a:cs typeface="Aguafina Script"/>
                <a:sym typeface="Aguafina Script"/>
              </a:rPr>
              <a:t>Brand</a:t>
            </a:r>
            <a:endParaRPr/>
          </a:p>
        </p:txBody>
      </p:sp>
      <p:sp>
        <p:nvSpPr>
          <p:cNvPr id="74" name="Google Shape;74;p8"/>
          <p:cNvSpPr/>
          <p:nvPr/>
        </p:nvSpPr>
        <p:spPr>
          <a:xfrm rot="-1174160">
            <a:off x="16291491" y="5464761"/>
            <a:ext cx="2959101" cy="123825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FFFFFF"/>
              </a:buClr>
              <a:buSzPts val="16000"/>
              <a:buFont typeface="Aguafina Script"/>
              <a:buNone/>
            </a:pPr>
            <a:r>
              <a:rPr b="0" i="0" lang="en-US" sz="16000" u="none" cap="none" strike="noStrike">
                <a:solidFill>
                  <a:srgbClr val="FFFFFF"/>
                </a:solidFill>
                <a:latin typeface="Aguafina Script"/>
                <a:ea typeface="Aguafina Script"/>
                <a:cs typeface="Aguafina Script"/>
                <a:sym typeface="Aguafina Script"/>
              </a:rPr>
              <a:t>Your</a:t>
            </a:r>
            <a:endParaRPr/>
          </a:p>
        </p:txBody>
      </p:sp>
    </p:spTree>
  </p:cSld>
  <p:clrMapOvr>
    <a:masterClrMapping/>
  </p:clrMapOvr>
  <p:transition spd="med">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9"/>
          <p:cNvSpPr/>
          <p:nvPr/>
        </p:nvSpPr>
        <p:spPr>
          <a:xfrm>
            <a:off x="12458696" y="3530597"/>
            <a:ext cx="8280401" cy="8280401"/>
          </a:xfrm>
          <a:prstGeom prst="rect">
            <a:avLst/>
          </a:prstGeom>
          <a:noFill/>
          <a:ln cap="flat" cmpd="sng" w="38100">
            <a:solidFill>
              <a:schemeClr val="accent3"/>
            </a:solidFill>
            <a:prstDash val="dash"/>
            <a:miter lim="400000"/>
            <a:headEnd len="sm" w="sm" type="none"/>
            <a:tailEnd len="sm" w="sm" type="none"/>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cxnSp>
        <p:nvCxnSpPr>
          <p:cNvPr id="80" name="Google Shape;80;p9"/>
          <p:cNvCxnSpPr/>
          <p:nvPr/>
        </p:nvCxnSpPr>
        <p:spPr>
          <a:xfrm flipH="1">
            <a:off x="14262099" y="3556000"/>
            <a:ext cx="1" cy="8229059"/>
          </a:xfrm>
          <a:prstGeom prst="straightConnector1">
            <a:avLst/>
          </a:prstGeom>
          <a:noFill/>
          <a:ln cap="flat" cmpd="sng" w="38100">
            <a:solidFill>
              <a:schemeClr val="accent3"/>
            </a:solidFill>
            <a:prstDash val="dash"/>
            <a:miter lim="400000"/>
            <a:headEnd len="sm" w="sm" type="none"/>
            <a:tailEnd len="sm" w="sm" type="none"/>
          </a:ln>
        </p:spPr>
      </p:cxnSp>
      <p:cxnSp>
        <p:nvCxnSpPr>
          <p:cNvPr id="81" name="Google Shape;81;p9"/>
          <p:cNvCxnSpPr/>
          <p:nvPr/>
        </p:nvCxnSpPr>
        <p:spPr>
          <a:xfrm flipH="1">
            <a:off x="18948399" y="3556000"/>
            <a:ext cx="1" cy="8229059"/>
          </a:xfrm>
          <a:prstGeom prst="straightConnector1">
            <a:avLst/>
          </a:prstGeom>
          <a:noFill/>
          <a:ln cap="flat" cmpd="sng" w="38100">
            <a:solidFill>
              <a:schemeClr val="accent3"/>
            </a:solidFill>
            <a:prstDash val="dash"/>
            <a:miter lim="400000"/>
            <a:headEnd len="sm" w="sm" type="none"/>
            <a:tailEnd len="sm" w="sm" type="none"/>
          </a:ln>
        </p:spPr>
      </p:cxnSp>
      <p:cxnSp>
        <p:nvCxnSpPr>
          <p:cNvPr id="82" name="Google Shape;82;p9"/>
          <p:cNvCxnSpPr/>
          <p:nvPr/>
        </p:nvCxnSpPr>
        <p:spPr>
          <a:xfrm rot="10800000">
            <a:off x="12515746" y="10020128"/>
            <a:ext cx="8166303" cy="1"/>
          </a:xfrm>
          <a:prstGeom prst="straightConnector1">
            <a:avLst/>
          </a:prstGeom>
          <a:noFill/>
          <a:ln cap="flat" cmpd="sng" w="38100">
            <a:solidFill>
              <a:schemeClr val="accent3"/>
            </a:solidFill>
            <a:prstDash val="dash"/>
            <a:miter lim="400000"/>
            <a:headEnd len="sm" w="sm" type="none"/>
            <a:tailEnd len="sm" w="sm" type="none"/>
          </a:ln>
        </p:spPr>
      </p:cxnSp>
      <p:cxnSp>
        <p:nvCxnSpPr>
          <p:cNvPr id="83" name="Google Shape;83;p9"/>
          <p:cNvCxnSpPr/>
          <p:nvPr/>
        </p:nvCxnSpPr>
        <p:spPr>
          <a:xfrm rot="10800000">
            <a:off x="12433574" y="5352362"/>
            <a:ext cx="8305253" cy="1"/>
          </a:xfrm>
          <a:prstGeom prst="straightConnector1">
            <a:avLst/>
          </a:prstGeom>
          <a:noFill/>
          <a:ln cap="flat" cmpd="sng" w="38100">
            <a:solidFill>
              <a:schemeClr val="accent3"/>
            </a:solidFill>
            <a:prstDash val="dash"/>
            <a:miter lim="400000"/>
            <a:headEnd len="sm" w="sm" type="none"/>
            <a:tailEnd len="sm" w="sm" type="none"/>
          </a:ln>
        </p:spPr>
      </p:cxnSp>
      <p:sp>
        <p:nvSpPr>
          <p:cNvPr id="84" name="Google Shape;84;p9"/>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03 • LOGO SAFE AREA</a:t>
            </a:r>
            <a:endParaRPr/>
          </a:p>
        </p:txBody>
      </p:sp>
      <p:sp>
        <p:nvSpPr>
          <p:cNvPr id="85" name="Google Shape;85;p9"/>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Safe area is used to prevent from placing other elements near the logo that may distort the perception of the sign.</a:t>
            </a:r>
            <a:br>
              <a:rPr b="0" i="0" lang="en-US" sz="3000" u="none" cap="none" strike="noStrike">
                <a:solidFill>
                  <a:schemeClr val="lt2"/>
                </a:solidFill>
                <a:latin typeface="Ubuntu"/>
                <a:ea typeface="Ubuntu"/>
                <a:cs typeface="Ubuntu"/>
                <a:sym typeface="Ubuntu"/>
              </a:rPr>
            </a:br>
            <a:r>
              <a:rPr b="0" i="0" lang="en-US" sz="3000" u="none" cap="none" strike="noStrike">
                <a:solidFill>
                  <a:schemeClr val="lt2"/>
                </a:solidFill>
                <a:latin typeface="Ubuntu"/>
                <a:ea typeface="Ubuntu"/>
                <a:cs typeface="Ubuntu"/>
                <a:sym typeface="Ubuntu"/>
              </a:rPr>
              <a:t>The module used to determine the safe area around logo is the width of the letter "B". </a:t>
            </a:r>
            <a:endParaRPr/>
          </a:p>
        </p:txBody>
      </p:sp>
      <p:sp>
        <p:nvSpPr>
          <p:cNvPr id="86" name="Google Shape;86;p9"/>
          <p:cNvSpPr/>
          <p:nvPr/>
        </p:nvSpPr>
        <p:spPr>
          <a:xfrm>
            <a:off x="17487898" y="10045700"/>
            <a:ext cx="957305" cy="1907898"/>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4"/>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C5C2C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lt2"/>
              </a:solidFill>
              <a:latin typeface="Ubuntu"/>
              <a:ea typeface="Ubuntu"/>
              <a:cs typeface="Ubuntu"/>
              <a:sym typeface="Ubuntu"/>
            </a:endParaRPr>
          </a:p>
        </p:txBody>
      </p:sp>
      <p:sp>
        <p:nvSpPr>
          <p:cNvPr id="87" name="Google Shape;87;p9"/>
          <p:cNvSpPr/>
          <p:nvPr/>
        </p:nvSpPr>
        <p:spPr>
          <a:xfrm rot="-5400000">
            <a:off x="12954000" y="8331199"/>
            <a:ext cx="957304" cy="1907899"/>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4"/>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C5C2C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lt2"/>
              </a:solidFill>
              <a:latin typeface="Ubuntu"/>
              <a:ea typeface="Ubuntu"/>
              <a:cs typeface="Ubuntu"/>
              <a:sym typeface="Ubuntu"/>
            </a:endParaRPr>
          </a:p>
        </p:txBody>
      </p:sp>
      <p:sp>
        <p:nvSpPr>
          <p:cNvPr id="88" name="Google Shape;88;p9"/>
          <p:cNvSpPr/>
          <p:nvPr/>
        </p:nvSpPr>
        <p:spPr>
          <a:xfrm rot="5400000">
            <a:off x="19405598" y="5130799"/>
            <a:ext cx="957305" cy="1907899"/>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4"/>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C5C2C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lt2"/>
              </a:solidFill>
              <a:latin typeface="Ubuntu"/>
              <a:ea typeface="Ubuntu"/>
              <a:cs typeface="Ubuntu"/>
              <a:sym typeface="Ubuntu"/>
            </a:endParaRPr>
          </a:p>
        </p:txBody>
      </p:sp>
      <p:sp>
        <p:nvSpPr>
          <p:cNvPr id="89" name="Google Shape;89;p9"/>
          <p:cNvSpPr/>
          <p:nvPr/>
        </p:nvSpPr>
        <p:spPr>
          <a:xfrm>
            <a:off x="14554198" y="3594100"/>
            <a:ext cx="957305" cy="1907898"/>
          </a:xfrm>
          <a:custGeom>
            <a:rect b="b" l="l" r="r" t="t"/>
            <a:pathLst>
              <a:path extrusionOk="0" h="21556" w="21115">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4"/>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C5C2C2"/>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chemeClr val="lt2"/>
              </a:solidFill>
              <a:latin typeface="Ubuntu"/>
              <a:ea typeface="Ubuntu"/>
              <a:cs typeface="Ubuntu"/>
              <a:sym typeface="Ubuntu"/>
            </a:endParaRPr>
          </a:p>
        </p:txBody>
      </p:sp>
      <p:sp>
        <p:nvSpPr>
          <p:cNvPr id="90" name="Google Shape;90;p9"/>
          <p:cNvSpPr/>
          <p:nvPr/>
        </p:nvSpPr>
        <p:spPr>
          <a:xfrm>
            <a:off x="13054263" y="2298720"/>
            <a:ext cx="7416801" cy="6985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Safe area</a:t>
            </a:r>
            <a:endParaRPr/>
          </a:p>
        </p:txBody>
      </p:sp>
      <p:sp>
        <p:nvSpPr>
          <p:cNvPr id="91" name="Google Shape;91;p9"/>
          <p:cNvSpPr/>
          <p:nvPr/>
        </p:nvSpPr>
        <p:spPr>
          <a:xfrm>
            <a:off x="14293097" y="5359055"/>
            <a:ext cx="4597576" cy="4606157"/>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92" name="Google Shape;92;p9"/>
          <p:cNvSpPr/>
          <p:nvPr/>
        </p:nvSpPr>
        <p:spPr>
          <a:xfrm rot="-1176187">
            <a:off x="14767992" y="7525696"/>
            <a:ext cx="4439357" cy="1164984"/>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FFFFFF"/>
              </a:buClr>
              <a:buSzPts val="17000"/>
              <a:buFont typeface="Aguafina Script"/>
              <a:buNone/>
            </a:pPr>
            <a:r>
              <a:rPr b="0" i="0" lang="en-US" sz="17000" u="none" cap="none" strike="noStrike">
                <a:solidFill>
                  <a:srgbClr val="FFFFFF"/>
                </a:solidFill>
                <a:latin typeface="Aguafina Script"/>
                <a:ea typeface="Aguafina Script"/>
                <a:cs typeface="Aguafina Script"/>
                <a:sym typeface="Aguafina Script"/>
              </a:rPr>
              <a:t>Brand</a:t>
            </a:r>
            <a:endParaRPr/>
          </a:p>
        </p:txBody>
      </p:sp>
      <p:sp>
        <p:nvSpPr>
          <p:cNvPr id="93" name="Google Shape;93;p9"/>
          <p:cNvSpPr/>
          <p:nvPr/>
        </p:nvSpPr>
        <p:spPr>
          <a:xfrm rot="-1176187">
            <a:off x="16350138" y="6297071"/>
            <a:ext cx="1985704" cy="83213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FFFFFF"/>
              </a:buClr>
              <a:buSzPts val="11000"/>
              <a:buFont typeface="Aguafina Script"/>
              <a:buNone/>
            </a:pPr>
            <a:r>
              <a:rPr b="0" i="0" lang="en-US" sz="11000" u="none" cap="none" strike="noStrike">
                <a:solidFill>
                  <a:srgbClr val="FFFFFF"/>
                </a:solidFill>
                <a:latin typeface="Aguafina Script"/>
                <a:ea typeface="Aguafina Script"/>
                <a:cs typeface="Aguafina Script"/>
                <a:sym typeface="Aguafina Script"/>
              </a:rPr>
              <a:t>Your</a:t>
            </a:r>
            <a:endParaRPr/>
          </a:p>
        </p:txBody>
      </p:sp>
    </p:spTree>
  </p:cSld>
  <p:clrMapOvr>
    <a:masterClrMapping/>
  </p:clrMapOvr>
  <p:transition spd="med">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0"/>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03 • LOGO VARIATIONS</a:t>
            </a:r>
            <a:endParaRPr/>
          </a:p>
        </p:txBody>
      </p:sp>
      <p:sp>
        <p:nvSpPr>
          <p:cNvPr id="99" name="Google Shape;99;p10"/>
          <p:cNvSpPr/>
          <p:nvPr/>
        </p:nvSpPr>
        <p:spPr>
          <a:xfrm>
            <a:off x="1306763" y="5340370"/>
            <a:ext cx="5956301" cy="3873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Logo contain standard size (Variant "A") and small simplified size (Variant "B") for icon and other small graphic elements. </a:t>
            </a:r>
            <a:endParaRPr/>
          </a:p>
        </p:txBody>
      </p:sp>
      <p:sp>
        <p:nvSpPr>
          <p:cNvPr id="100" name="Google Shape;100;p10"/>
          <p:cNvSpPr/>
          <p:nvPr/>
        </p:nvSpPr>
        <p:spPr>
          <a:xfrm>
            <a:off x="18733756" y="6108354"/>
            <a:ext cx="2527303" cy="2527303"/>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01" name="Google Shape;101;p10"/>
          <p:cNvSpPr/>
          <p:nvPr/>
        </p:nvSpPr>
        <p:spPr>
          <a:xfrm rot="-1176187">
            <a:off x="19881432" y="7038261"/>
            <a:ext cx="1096114" cy="2273302"/>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FFFFFF"/>
              </a:buClr>
              <a:buSzPts val="17000"/>
              <a:buFont typeface="Aguafina Script"/>
              <a:buNone/>
            </a:pPr>
            <a:r>
              <a:rPr b="0" i="0" lang="en-US" sz="17000" u="none" cap="none" strike="noStrike">
                <a:solidFill>
                  <a:srgbClr val="FFFFFF"/>
                </a:solidFill>
                <a:latin typeface="Aguafina Script"/>
                <a:ea typeface="Aguafina Script"/>
                <a:cs typeface="Aguafina Script"/>
                <a:sym typeface="Aguafina Script"/>
              </a:rPr>
              <a:t>B</a:t>
            </a:r>
            <a:endParaRPr/>
          </a:p>
        </p:txBody>
      </p:sp>
      <p:sp>
        <p:nvSpPr>
          <p:cNvPr id="102" name="Google Shape;102;p10"/>
          <p:cNvSpPr/>
          <p:nvPr/>
        </p:nvSpPr>
        <p:spPr>
          <a:xfrm rot="-1176187">
            <a:off x="19190802" y="6462625"/>
            <a:ext cx="1143003" cy="2273303"/>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FFFFFF"/>
              </a:buClr>
              <a:buSzPts val="17000"/>
              <a:buFont typeface="Aguafina Script"/>
              <a:buNone/>
            </a:pPr>
            <a:r>
              <a:rPr b="0" i="0" lang="en-US" sz="17000" u="none" cap="none" strike="noStrike">
                <a:solidFill>
                  <a:srgbClr val="FFFFFF"/>
                </a:solidFill>
                <a:latin typeface="Aguafina Script"/>
                <a:ea typeface="Aguafina Script"/>
                <a:cs typeface="Aguafina Script"/>
                <a:sym typeface="Aguafina Script"/>
              </a:rPr>
              <a:t>Y</a:t>
            </a:r>
            <a:endParaRPr/>
          </a:p>
        </p:txBody>
      </p:sp>
      <p:cxnSp>
        <p:nvCxnSpPr>
          <p:cNvPr id="103" name="Google Shape;103;p10"/>
          <p:cNvCxnSpPr/>
          <p:nvPr/>
        </p:nvCxnSpPr>
        <p:spPr>
          <a:xfrm>
            <a:off x="17081500" y="5819371"/>
            <a:ext cx="0" cy="2914917"/>
          </a:xfrm>
          <a:prstGeom prst="straightConnector1">
            <a:avLst/>
          </a:prstGeom>
          <a:noFill/>
          <a:ln cap="flat" cmpd="sng" w="38100">
            <a:solidFill>
              <a:schemeClr val="accent3"/>
            </a:solidFill>
            <a:prstDash val="dash"/>
            <a:miter lim="400000"/>
            <a:headEnd len="sm" w="sm" type="none"/>
            <a:tailEnd len="sm" w="sm" type="none"/>
          </a:ln>
        </p:spPr>
      </p:cxnSp>
      <p:sp>
        <p:nvSpPr>
          <p:cNvPr id="104" name="Google Shape;104;p10"/>
          <p:cNvSpPr/>
          <p:nvPr/>
        </p:nvSpPr>
        <p:spPr>
          <a:xfrm>
            <a:off x="12095413" y="10248920"/>
            <a:ext cx="2438401" cy="622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Version “A”</a:t>
            </a:r>
            <a:endParaRPr/>
          </a:p>
        </p:txBody>
      </p:sp>
      <p:sp>
        <p:nvSpPr>
          <p:cNvPr id="105" name="Google Shape;105;p10"/>
          <p:cNvSpPr/>
          <p:nvPr/>
        </p:nvSpPr>
        <p:spPr>
          <a:xfrm>
            <a:off x="18801013" y="4826020"/>
            <a:ext cx="2438401" cy="622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Version “B”</a:t>
            </a:r>
            <a:endParaRPr/>
          </a:p>
        </p:txBody>
      </p:sp>
      <p:sp>
        <p:nvSpPr>
          <p:cNvPr id="106" name="Google Shape;106;p10"/>
          <p:cNvSpPr/>
          <p:nvPr/>
        </p:nvSpPr>
        <p:spPr>
          <a:xfrm>
            <a:off x="10893895" y="5026546"/>
            <a:ext cx="4597576" cy="4606157"/>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07" name="Google Shape;107;p10"/>
          <p:cNvSpPr/>
          <p:nvPr/>
        </p:nvSpPr>
        <p:spPr>
          <a:xfrm rot="-1176187">
            <a:off x="11368790" y="7193187"/>
            <a:ext cx="4439357" cy="1164984"/>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FFFFFF"/>
              </a:buClr>
              <a:buSzPts val="17000"/>
              <a:buFont typeface="Aguafina Script"/>
              <a:buNone/>
            </a:pPr>
            <a:r>
              <a:rPr b="0" i="0" lang="en-US" sz="17000" u="none" cap="none" strike="noStrike">
                <a:solidFill>
                  <a:srgbClr val="FFFFFF"/>
                </a:solidFill>
                <a:latin typeface="Aguafina Script"/>
                <a:ea typeface="Aguafina Script"/>
                <a:cs typeface="Aguafina Script"/>
                <a:sym typeface="Aguafina Script"/>
              </a:rPr>
              <a:t>Brand</a:t>
            </a:r>
            <a:endParaRPr/>
          </a:p>
        </p:txBody>
      </p:sp>
      <p:sp>
        <p:nvSpPr>
          <p:cNvPr id="108" name="Google Shape;108;p10"/>
          <p:cNvSpPr/>
          <p:nvPr/>
        </p:nvSpPr>
        <p:spPr>
          <a:xfrm rot="-1176187">
            <a:off x="12950933" y="6006126"/>
            <a:ext cx="1985704" cy="83213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FFFFFF"/>
              </a:buClr>
              <a:buSzPts val="11000"/>
              <a:buFont typeface="Aguafina Script"/>
              <a:buNone/>
            </a:pPr>
            <a:r>
              <a:rPr b="0" i="0" lang="en-US" sz="11000" u="none" cap="none" strike="noStrike">
                <a:solidFill>
                  <a:srgbClr val="FFFFFF"/>
                </a:solidFill>
                <a:latin typeface="Aguafina Script"/>
                <a:ea typeface="Aguafina Script"/>
                <a:cs typeface="Aguafina Script"/>
                <a:sym typeface="Aguafina Script"/>
              </a:rPr>
              <a:t>Your</a:t>
            </a:r>
            <a:endParaRPr/>
          </a:p>
        </p:txBody>
      </p:sp>
    </p:spTree>
  </p:cSld>
  <p:clrMapOvr>
    <a:masterClrMapping/>
  </p:clrMapOvr>
  <p:transition spd="med">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1"/>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03 • LOGO SIZES</a:t>
            </a:r>
            <a:endParaRPr/>
          </a:p>
        </p:txBody>
      </p:sp>
      <p:sp>
        <p:nvSpPr>
          <p:cNvPr id="114" name="Google Shape;114;p11"/>
          <p:cNvSpPr/>
          <p:nvPr/>
        </p:nvSpPr>
        <p:spPr>
          <a:xfrm>
            <a:off x="1306763" y="5670570"/>
            <a:ext cx="5524501" cy="23622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We offer the following some useful standard sizes for reference.</a:t>
            </a:r>
            <a:endParaRPr/>
          </a:p>
        </p:txBody>
      </p:sp>
      <p:graphicFrame>
        <p:nvGraphicFramePr>
          <p:cNvPr id="115" name="Google Shape;115;p11"/>
          <p:cNvGraphicFramePr/>
          <p:nvPr/>
        </p:nvGraphicFramePr>
        <p:xfrm>
          <a:off x="9918700" y="2540000"/>
          <a:ext cx="3000000" cy="3000000"/>
        </p:xfrm>
        <a:graphic>
          <a:graphicData uri="http://schemas.openxmlformats.org/drawingml/2006/table">
            <a:tbl>
              <a:tblPr firstRow="1">
                <a:noFill/>
                <a:tableStyleId>{41F0781F-84F0-4091-9623-1106FA96F9E6}</a:tableStyleId>
              </a:tblPr>
              <a:tblGrid>
                <a:gridCol w="6661150"/>
                <a:gridCol w="6661150"/>
              </a:tblGrid>
              <a:tr h="921325">
                <a:tc>
                  <a:txBody>
                    <a:bodyPr/>
                    <a:lstStyle/>
                    <a:p>
                      <a:pPr indent="0" lvl="0" marL="0" marR="0" rtl="0" algn="ctr">
                        <a:spcBef>
                          <a:spcPts val="0"/>
                        </a:spcBef>
                        <a:spcAft>
                          <a:spcPts val="0"/>
                        </a:spcAft>
                        <a:buNone/>
                      </a:pPr>
                      <a:r>
                        <a:rPr lang="en-US" sz="3000" u="none" cap="none" strike="noStrike">
                          <a:solidFill>
                            <a:srgbClr val="FFFFFF"/>
                          </a:solidFill>
                          <a:latin typeface="Ubuntu"/>
                          <a:ea typeface="Ubuntu"/>
                          <a:cs typeface="Ubuntu"/>
                          <a:sym typeface="Ubuntu"/>
                        </a:rPr>
                        <a:t>Format size</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6"/>
                    </a:solidFill>
                  </a:tcPr>
                </a:tc>
                <a:tc>
                  <a:txBody>
                    <a:bodyPr/>
                    <a:lstStyle/>
                    <a:p>
                      <a:pPr indent="0" lvl="0" marL="0" marR="0" rtl="0" algn="ctr">
                        <a:spcBef>
                          <a:spcPts val="0"/>
                        </a:spcBef>
                        <a:spcAft>
                          <a:spcPts val="0"/>
                        </a:spcAft>
                        <a:buNone/>
                      </a:pPr>
                      <a:r>
                        <a:rPr lang="en-US" sz="3000" u="none" cap="none" strike="noStrike">
                          <a:solidFill>
                            <a:srgbClr val="FFFFFF"/>
                          </a:solidFill>
                          <a:latin typeface="Ubuntu"/>
                          <a:ea typeface="Ubuntu"/>
                          <a:cs typeface="Ubuntu"/>
                          <a:sym typeface="Ubuntu"/>
                        </a:rPr>
                        <a:t>Logo height</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6"/>
                    </a:solidFill>
                  </a:tcPr>
                </a:tc>
              </a:tr>
              <a:tr h="921325">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A1</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25400">
                      <a:solidFill>
                        <a:srgbClr val="E1E1E3"/>
                      </a:solidFill>
                      <a:prstDash val="solid"/>
                      <a:round/>
                      <a:headEnd len="sm" w="sm" type="none"/>
                      <a:tailEnd len="sm" w="sm" type="none"/>
                    </a:lnB>
                  </a:tcPr>
                </a:tc>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80 mm</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25400">
                      <a:solidFill>
                        <a:srgbClr val="E1E1E3"/>
                      </a:solidFill>
                      <a:prstDash val="solid"/>
                      <a:round/>
                      <a:headEnd len="sm" w="sm" type="none"/>
                      <a:tailEnd len="sm" w="sm" type="none"/>
                    </a:lnB>
                  </a:tcPr>
                </a:tc>
              </a:tr>
              <a:tr h="921325">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A2</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60 mm</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r>
              <a:tr h="921325">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A3</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40 mm</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r>
              <a:tr h="921325">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A4</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30 mm</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r>
              <a:tr h="921325">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A5</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20 mm</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921325">
                <a:tc>
                  <a:txBody>
                    <a:bodyPr/>
                    <a:lstStyle/>
                    <a:p>
                      <a:pPr indent="0" lvl="0" marL="0" marR="0" rtl="0" algn="ctr">
                        <a:spcBef>
                          <a:spcPts val="0"/>
                        </a:spcBef>
                        <a:spcAft>
                          <a:spcPts val="0"/>
                        </a:spcAft>
                        <a:buNone/>
                      </a:pPr>
                      <a:r>
                        <a:rPr lang="en-US" sz="3000" u="none" cap="none" strike="noStrike">
                          <a:solidFill>
                            <a:srgbClr val="FFFFFF"/>
                          </a:solidFill>
                          <a:latin typeface="Ubuntu"/>
                          <a:ea typeface="Ubuntu"/>
                          <a:cs typeface="Ubuntu"/>
                          <a:sym typeface="Ubuntu"/>
                        </a:rPr>
                        <a:t>Format size</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6"/>
                    </a:solidFill>
                  </a:tcPr>
                </a:tc>
                <a:tc>
                  <a:txBody>
                    <a:bodyPr/>
                    <a:lstStyle/>
                    <a:p>
                      <a:pPr indent="0" lvl="0" marL="0" marR="0" rtl="0" algn="ctr">
                        <a:spcBef>
                          <a:spcPts val="0"/>
                        </a:spcBef>
                        <a:spcAft>
                          <a:spcPts val="0"/>
                        </a:spcAft>
                        <a:buNone/>
                      </a:pPr>
                      <a:r>
                        <a:rPr lang="en-US" sz="3000" u="none" cap="none" strike="noStrike">
                          <a:solidFill>
                            <a:srgbClr val="FFFFFF"/>
                          </a:solidFill>
                          <a:latin typeface="Ubuntu"/>
                          <a:ea typeface="Ubuntu"/>
                          <a:cs typeface="Ubuntu"/>
                          <a:sym typeface="Ubuntu"/>
                        </a:rPr>
                        <a:t>Logo height</a:t>
                      </a:r>
                      <a:endParaRPr/>
                    </a:p>
                  </a:txBody>
                  <a:tcPr marT="63500" marB="63500" marR="63500" marL="63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accent6"/>
                    </a:solidFill>
                  </a:tcPr>
                </a:tc>
              </a:tr>
              <a:tr h="921325">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Tabloid</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25400">
                      <a:solidFill>
                        <a:srgbClr val="E1E1E3"/>
                      </a:solidFill>
                      <a:prstDash val="solid"/>
                      <a:round/>
                      <a:headEnd len="sm" w="sm" type="none"/>
                      <a:tailEnd len="sm" w="sm" type="none"/>
                    </a:lnB>
                  </a:tcPr>
                </a:tc>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2 inch / 42 mm</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25400">
                      <a:solidFill>
                        <a:srgbClr val="E1E1E3"/>
                      </a:solidFill>
                      <a:prstDash val="solid"/>
                      <a:round/>
                      <a:headEnd len="sm" w="sm" type="none"/>
                      <a:tailEnd len="sm" w="sm" type="none"/>
                    </a:lnB>
                  </a:tcPr>
                </a:tc>
              </a:tr>
              <a:tr h="921325">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Junior legal</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0.78 inch / 20 mm</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r>
              <a:tr h="921325">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Legal</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1.35 inch / 34.5 mm</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r>
              <a:tr h="921325">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Letter</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c>
                  <a:txBody>
                    <a:bodyPr/>
                    <a:lstStyle/>
                    <a:p>
                      <a:pPr indent="0" lvl="0" marL="0" marR="0" rtl="0" algn="ctr">
                        <a:spcBef>
                          <a:spcPts val="0"/>
                        </a:spcBef>
                        <a:spcAft>
                          <a:spcPts val="0"/>
                        </a:spcAft>
                        <a:buNone/>
                      </a:pPr>
                      <a:r>
                        <a:rPr lang="en-US" sz="3000" u="none" cap="none" strike="noStrike">
                          <a:solidFill>
                            <a:schemeClr val="dk1"/>
                          </a:solidFill>
                          <a:latin typeface="Ubuntu"/>
                          <a:ea typeface="Ubuntu"/>
                          <a:cs typeface="Ubuntu"/>
                          <a:sym typeface="Ubuntu"/>
                        </a:rPr>
                        <a:t>1.18 inch / 30 mm</a:t>
                      </a:r>
                      <a:endParaRPr/>
                    </a:p>
                  </a:txBody>
                  <a:tcPr marT="63500" marB="63500" marR="63500" marL="63500" anchor="ctr">
                    <a:lnL cap="flat" cmpd="sng" w="25400">
                      <a:solidFill>
                        <a:srgbClr val="E1E1E3"/>
                      </a:solidFill>
                      <a:prstDash val="solid"/>
                      <a:round/>
                      <a:headEnd len="sm" w="sm" type="none"/>
                      <a:tailEnd len="sm" w="sm" type="none"/>
                    </a:lnL>
                    <a:lnR cap="flat" cmpd="sng" w="25400">
                      <a:solidFill>
                        <a:srgbClr val="E1E1E3"/>
                      </a:solidFill>
                      <a:prstDash val="solid"/>
                      <a:round/>
                      <a:headEnd len="sm" w="sm" type="none"/>
                      <a:tailEnd len="sm" w="sm" type="none"/>
                    </a:lnR>
                    <a:lnT cap="flat" cmpd="sng" w="25400">
                      <a:solidFill>
                        <a:srgbClr val="E1E1E3"/>
                      </a:solidFill>
                      <a:prstDash val="solid"/>
                      <a:round/>
                      <a:headEnd len="sm" w="sm" type="none"/>
                      <a:tailEnd len="sm" w="sm" type="none"/>
                    </a:lnT>
                    <a:lnB cap="flat" cmpd="sng" w="25400">
                      <a:solidFill>
                        <a:srgbClr val="E1E1E3"/>
                      </a:solidFill>
                      <a:prstDash val="solid"/>
                      <a:round/>
                      <a:headEnd len="sm" w="sm" type="none"/>
                      <a:tailEnd len="sm" w="sm" type="none"/>
                    </a:lnB>
                  </a:tcPr>
                </a:tc>
              </a:tr>
            </a:tbl>
          </a:graphicData>
        </a:graphic>
      </p:graphicFrame>
    </p:spTree>
  </p:cSld>
  <p:clrMapOvr>
    <a:masterClrMapping/>
  </p:clrMapOvr>
  <p:transition spd="med">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2"/>
          <p:cNvSpPr/>
          <p:nvPr/>
        </p:nvSpPr>
        <p:spPr>
          <a:xfrm>
            <a:off x="1306763" y="1123970"/>
            <a:ext cx="6959601" cy="5334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1" i="0" lang="en-US" sz="3000" u="none" cap="none" strike="noStrike">
                <a:solidFill>
                  <a:schemeClr val="lt2"/>
                </a:solidFill>
                <a:latin typeface="Ubuntu"/>
                <a:ea typeface="Ubuntu"/>
                <a:cs typeface="Ubuntu"/>
                <a:sym typeface="Ubuntu"/>
              </a:rPr>
              <a:t>03 • LOGO MINIMUM SIZE</a:t>
            </a:r>
            <a:endParaRPr/>
          </a:p>
        </p:txBody>
      </p:sp>
      <p:sp>
        <p:nvSpPr>
          <p:cNvPr id="121" name="Google Shape;121;p12"/>
          <p:cNvSpPr/>
          <p:nvPr/>
        </p:nvSpPr>
        <p:spPr>
          <a:xfrm>
            <a:off x="1268663" y="3397270"/>
            <a:ext cx="6616701" cy="793750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We want people to see our </a:t>
            </a:r>
            <a:br>
              <a:rPr b="0" i="0" lang="en-US" sz="3000" u="none" cap="none" strike="noStrike">
                <a:solidFill>
                  <a:schemeClr val="lt2"/>
                </a:solidFill>
                <a:latin typeface="Ubuntu"/>
                <a:ea typeface="Ubuntu"/>
                <a:cs typeface="Ubuntu"/>
                <a:sym typeface="Ubuntu"/>
              </a:rPr>
            </a:br>
            <a:r>
              <a:rPr b="0" i="0" lang="en-US" sz="3000" u="none" cap="none" strike="noStrike">
                <a:solidFill>
                  <a:schemeClr val="lt2"/>
                </a:solidFill>
                <a:latin typeface="Ubuntu"/>
                <a:ea typeface="Ubuntu"/>
                <a:cs typeface="Ubuntu"/>
                <a:sym typeface="Ubuntu"/>
              </a:rPr>
              <a:t>logo clearly across all our communications. To make sure it's visible to everyone, we have a minimum size for print and digital formats. </a:t>
            </a:r>
            <a:endParaRPr/>
          </a:p>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There will be occasional exceptions, such as merchandise and stationery, but please stick to the minimum sizes wherever possible. </a:t>
            </a:r>
            <a:endParaRPr/>
          </a:p>
          <a:p>
            <a:pPr indent="0" lvl="0" marL="0" marR="0" rtl="0" algn="l">
              <a:lnSpc>
                <a:spcPct val="100000"/>
              </a:lnSpc>
              <a:spcBef>
                <a:spcPts val="0"/>
              </a:spcBef>
              <a:spcAft>
                <a:spcPts val="0"/>
              </a:spcAft>
              <a:buClr>
                <a:srgbClr val="E1E1E3"/>
              </a:buClr>
              <a:buSzPts val="5600"/>
              <a:buFont typeface="Helvetica Neue"/>
              <a:buNone/>
            </a:pPr>
            <a:r>
              <a:t/>
            </a:r>
            <a:endParaRPr b="0" i="0" sz="5600" u="none" cap="none" strike="noStrike">
              <a:solidFill>
                <a:schemeClr val="lt2"/>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Digital: </a:t>
            </a:r>
            <a:endParaRPr/>
          </a:p>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Minimum width 70 px. </a:t>
            </a:r>
            <a:endParaRPr/>
          </a:p>
          <a:p>
            <a:pPr indent="0" lvl="0" marL="0" marR="0" rtl="0" algn="l">
              <a:lnSpc>
                <a:spcPct val="100000"/>
              </a:lnSpc>
              <a:spcBef>
                <a:spcPts val="0"/>
              </a:spcBef>
              <a:spcAft>
                <a:spcPts val="0"/>
              </a:spcAft>
              <a:buClr>
                <a:srgbClr val="E1E1E3"/>
              </a:buClr>
              <a:buSzPts val="5600"/>
              <a:buFont typeface="Helvetica Neue"/>
              <a:buNone/>
            </a:pPr>
            <a:r>
              <a:t/>
            </a:r>
            <a:endParaRPr b="0" i="0" sz="5600" u="none" cap="none" strike="noStrike">
              <a:solidFill>
                <a:schemeClr val="lt2"/>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Print: </a:t>
            </a:r>
            <a:endParaRPr/>
          </a:p>
          <a:p>
            <a:pPr indent="0" lvl="0" marL="0" marR="0" rtl="0" algn="l">
              <a:lnSpc>
                <a:spcPct val="100000"/>
              </a:lnSpc>
              <a:spcBef>
                <a:spcPts val="0"/>
              </a:spcBef>
              <a:spcAft>
                <a:spcPts val="0"/>
              </a:spcAft>
              <a:buClr>
                <a:schemeClr val="lt2"/>
              </a:buClr>
              <a:buSzPts val="3000"/>
              <a:buFont typeface="Helvetica Neue"/>
              <a:buNone/>
            </a:pPr>
            <a:r>
              <a:rPr b="0" i="0" lang="en-US" sz="3000" u="none" cap="none" strike="noStrike">
                <a:solidFill>
                  <a:schemeClr val="lt2"/>
                </a:solidFill>
                <a:latin typeface="Ubuntu"/>
                <a:ea typeface="Ubuntu"/>
                <a:cs typeface="Ubuntu"/>
                <a:sym typeface="Ubuntu"/>
              </a:rPr>
              <a:t>Minimum width 15 mm. </a:t>
            </a:r>
            <a:endParaRPr/>
          </a:p>
        </p:txBody>
      </p:sp>
      <p:sp>
        <p:nvSpPr>
          <p:cNvPr id="122" name="Google Shape;122;p12"/>
          <p:cNvSpPr/>
          <p:nvPr/>
        </p:nvSpPr>
        <p:spPr>
          <a:xfrm rot="-5400000">
            <a:off x="13885718" y="9099549"/>
            <a:ext cx="457201" cy="233380"/>
          </a:xfrm>
          <a:custGeom>
            <a:rect b="b" l="l" r="r" t="t"/>
            <a:pathLst>
              <a:path extrusionOk="0" h="21600" w="21600">
                <a:moveTo>
                  <a:pt x="0" y="21600"/>
                </a:moveTo>
                <a:lnTo>
                  <a:pt x="21600" y="21600"/>
                </a:lnTo>
                <a:lnTo>
                  <a:pt x="10800" y="0"/>
                </a:lnTo>
                <a:close/>
              </a:path>
            </a:pathLst>
          </a:cu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sp>
        <p:nvSpPr>
          <p:cNvPr id="123" name="Google Shape;123;p12"/>
          <p:cNvSpPr/>
          <p:nvPr/>
        </p:nvSpPr>
        <p:spPr>
          <a:xfrm rot="5400000">
            <a:off x="18342264" y="9094772"/>
            <a:ext cx="457201" cy="233380"/>
          </a:xfrm>
          <a:custGeom>
            <a:rect b="b" l="l" r="r" t="t"/>
            <a:pathLst>
              <a:path extrusionOk="0" h="21600" w="21600">
                <a:moveTo>
                  <a:pt x="0" y="21600"/>
                </a:moveTo>
                <a:lnTo>
                  <a:pt x="21600" y="21600"/>
                </a:lnTo>
                <a:lnTo>
                  <a:pt x="10800" y="0"/>
                </a:lnTo>
                <a:close/>
              </a:path>
            </a:pathLst>
          </a:custGeom>
          <a:solidFill>
            <a:schemeClr val="accent3"/>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5600"/>
              <a:buFont typeface="Helvetica Neue"/>
              <a:buNone/>
            </a:pPr>
            <a:r>
              <a:t/>
            </a:r>
            <a:endParaRPr b="0" i="0" sz="5600" u="none" cap="none" strike="noStrike">
              <a:solidFill>
                <a:srgbClr val="000000"/>
              </a:solidFill>
              <a:latin typeface="Ubuntu"/>
              <a:ea typeface="Ubuntu"/>
              <a:cs typeface="Ubuntu"/>
              <a:sym typeface="Ubuntu"/>
            </a:endParaRPr>
          </a:p>
        </p:txBody>
      </p:sp>
      <p:cxnSp>
        <p:nvCxnSpPr>
          <p:cNvPr id="124" name="Google Shape;124;p12"/>
          <p:cNvCxnSpPr/>
          <p:nvPr/>
        </p:nvCxnSpPr>
        <p:spPr>
          <a:xfrm rot="10800000">
            <a:off x="14009444" y="3615528"/>
            <a:ext cx="0" cy="6103944"/>
          </a:xfrm>
          <a:prstGeom prst="straightConnector1">
            <a:avLst/>
          </a:prstGeom>
          <a:noFill/>
          <a:ln cap="flat" cmpd="sng" w="25400">
            <a:solidFill>
              <a:schemeClr val="accent3"/>
            </a:solidFill>
            <a:prstDash val="solid"/>
            <a:miter lim="400000"/>
            <a:headEnd len="sm" w="sm" type="none"/>
            <a:tailEnd len="sm" w="sm" type="none"/>
          </a:ln>
        </p:spPr>
      </p:cxnSp>
      <p:cxnSp>
        <p:nvCxnSpPr>
          <p:cNvPr id="125" name="Google Shape;125;p12"/>
          <p:cNvCxnSpPr/>
          <p:nvPr/>
        </p:nvCxnSpPr>
        <p:spPr>
          <a:xfrm rot="10800000">
            <a:off x="18657644" y="3615528"/>
            <a:ext cx="0" cy="6103944"/>
          </a:xfrm>
          <a:prstGeom prst="straightConnector1">
            <a:avLst/>
          </a:prstGeom>
          <a:noFill/>
          <a:ln cap="flat" cmpd="sng" w="25400">
            <a:solidFill>
              <a:schemeClr val="accent3"/>
            </a:solidFill>
            <a:prstDash val="solid"/>
            <a:miter lim="400000"/>
            <a:headEnd len="sm" w="sm" type="none"/>
            <a:tailEnd len="sm" w="sm" type="none"/>
          </a:ln>
        </p:spPr>
      </p:cxnSp>
      <p:cxnSp>
        <p:nvCxnSpPr>
          <p:cNvPr id="126" name="Google Shape;126;p12"/>
          <p:cNvCxnSpPr/>
          <p:nvPr/>
        </p:nvCxnSpPr>
        <p:spPr>
          <a:xfrm>
            <a:off x="14028719" y="9207501"/>
            <a:ext cx="4608050" cy="0"/>
          </a:xfrm>
          <a:prstGeom prst="straightConnector1">
            <a:avLst/>
          </a:prstGeom>
          <a:noFill/>
          <a:ln cap="flat" cmpd="sng" w="25400">
            <a:solidFill>
              <a:schemeClr val="accent3"/>
            </a:solidFill>
            <a:prstDash val="solid"/>
            <a:miter lim="400000"/>
            <a:headEnd len="sm" w="sm" type="none"/>
            <a:tailEnd len="sm" w="sm" type="none"/>
          </a:ln>
        </p:spPr>
      </p:cxnSp>
      <p:sp>
        <p:nvSpPr>
          <p:cNvPr id="127" name="Google Shape;127;p12"/>
          <p:cNvSpPr/>
          <p:nvPr/>
        </p:nvSpPr>
        <p:spPr>
          <a:xfrm>
            <a:off x="14121063" y="10007620"/>
            <a:ext cx="4457701" cy="1130301"/>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70px / 15mm</a:t>
            </a:r>
            <a:endParaRPr/>
          </a:p>
          <a:p>
            <a:pPr indent="0" lvl="0" marL="0" marR="0" rtl="0" algn="ctr">
              <a:lnSpc>
                <a:spcPct val="100000"/>
              </a:lnSpc>
              <a:spcBef>
                <a:spcPts val="0"/>
              </a:spcBef>
              <a:spcAft>
                <a:spcPts val="0"/>
              </a:spcAft>
              <a:buClr>
                <a:schemeClr val="dk1"/>
              </a:buClr>
              <a:buSzPts val="3000"/>
              <a:buFont typeface="Helvetica Neue"/>
              <a:buNone/>
            </a:pPr>
            <a:r>
              <a:rPr b="0" i="0" lang="en-US" sz="3000" u="none" cap="none" strike="noStrike">
                <a:solidFill>
                  <a:schemeClr val="dk1"/>
                </a:solidFill>
                <a:latin typeface="Ubuntu"/>
                <a:ea typeface="Ubuntu"/>
                <a:cs typeface="Ubuntu"/>
                <a:sym typeface="Ubuntu"/>
              </a:rPr>
              <a:t>Minimum Size</a:t>
            </a:r>
            <a:endParaRPr/>
          </a:p>
        </p:txBody>
      </p:sp>
      <p:sp>
        <p:nvSpPr>
          <p:cNvPr id="128" name="Google Shape;128;p12"/>
          <p:cNvSpPr/>
          <p:nvPr/>
        </p:nvSpPr>
        <p:spPr>
          <a:xfrm>
            <a:off x="14039192" y="3976644"/>
            <a:ext cx="4597576" cy="4606157"/>
          </a:xfrm>
          <a:prstGeom prst="ellipse">
            <a:avLst/>
          </a:prstGeom>
          <a:solidFill>
            <a:schemeClr val="accent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5600"/>
              <a:buFont typeface="Gill Sans"/>
              <a:buNone/>
            </a:pPr>
            <a:r>
              <a:t/>
            </a:r>
            <a:endParaRPr b="0" i="0" sz="5600" u="none" cap="none" strike="noStrike">
              <a:solidFill>
                <a:srgbClr val="000000"/>
              </a:solidFill>
              <a:latin typeface="Ubuntu"/>
              <a:ea typeface="Ubuntu"/>
              <a:cs typeface="Ubuntu"/>
              <a:sym typeface="Ubuntu"/>
            </a:endParaRPr>
          </a:p>
        </p:txBody>
      </p:sp>
      <p:sp>
        <p:nvSpPr>
          <p:cNvPr id="129" name="Google Shape;129;p12"/>
          <p:cNvSpPr/>
          <p:nvPr/>
        </p:nvSpPr>
        <p:spPr>
          <a:xfrm rot="-1176187">
            <a:off x="14514087" y="6143285"/>
            <a:ext cx="4439357" cy="1164984"/>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FFFFFF"/>
              </a:buClr>
              <a:buSzPts val="17000"/>
              <a:buFont typeface="Aguafina Script"/>
              <a:buNone/>
            </a:pPr>
            <a:r>
              <a:rPr b="0" i="0" lang="en-US" sz="17000" u="none" cap="none" strike="noStrike">
                <a:solidFill>
                  <a:srgbClr val="FFFFFF"/>
                </a:solidFill>
                <a:latin typeface="Aguafina Script"/>
                <a:ea typeface="Aguafina Script"/>
                <a:cs typeface="Aguafina Script"/>
                <a:sym typeface="Aguafina Script"/>
              </a:rPr>
              <a:t>Brand</a:t>
            </a:r>
            <a:endParaRPr/>
          </a:p>
        </p:txBody>
      </p:sp>
      <p:sp>
        <p:nvSpPr>
          <p:cNvPr id="130" name="Google Shape;130;p12"/>
          <p:cNvSpPr/>
          <p:nvPr/>
        </p:nvSpPr>
        <p:spPr>
          <a:xfrm rot="-1176187">
            <a:off x="16096234" y="4914660"/>
            <a:ext cx="1985704" cy="83213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FFFFFF"/>
              </a:buClr>
              <a:buSzPts val="11000"/>
              <a:buFont typeface="Aguafina Script"/>
              <a:buNone/>
            </a:pPr>
            <a:r>
              <a:rPr b="0" i="0" lang="en-US" sz="11000" u="none" cap="none" strike="noStrike">
                <a:solidFill>
                  <a:srgbClr val="FFFFFF"/>
                </a:solidFill>
                <a:latin typeface="Aguafina Script"/>
                <a:ea typeface="Aguafina Script"/>
                <a:cs typeface="Aguafina Script"/>
                <a:sym typeface="Aguafina Script"/>
              </a:rPr>
              <a:t>Your</a:t>
            </a:r>
            <a:endParaRPr/>
          </a:p>
        </p:txBody>
      </p:sp>
    </p:spTree>
  </p:cSld>
  <p:clrMapOvr>
    <a:masterClrMapping/>
  </p:clrMapOvr>
  <p:transition spd="med">
    <p:push/>
  </p:transition>
</p:sld>
</file>

<file path=ppt/theme/theme1.xml><?xml version="1.0" encoding="utf-8"?>
<a:theme xmlns:a="http://schemas.openxmlformats.org/drawingml/2006/main" xmlns:r="http://schemas.openxmlformats.org/officeDocument/2006/relationships"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Design">
  <a:themeElements>
    <a:clrScheme name="Custom 139">
      <a:dk1>
        <a:srgbClr val="515151"/>
      </a:dk1>
      <a:lt1>
        <a:srgbClr val="FFFFFF"/>
      </a:lt1>
      <a:dk2>
        <a:srgbClr val="515151"/>
      </a:dk2>
      <a:lt2>
        <a:srgbClr val="E1E1E3"/>
      </a:lt2>
      <a:accent1>
        <a:srgbClr val="FEFFFF"/>
      </a:accent1>
      <a:accent2>
        <a:srgbClr val="F4F4F4"/>
      </a:accent2>
      <a:accent3>
        <a:srgbClr val="C4C2C2"/>
      </a:accent3>
      <a:accent4>
        <a:srgbClr val="A19F9F"/>
      </a:accent4>
      <a:accent5>
        <a:srgbClr val="E33A00"/>
      </a:accent5>
      <a:accent6>
        <a:srgbClr val="515151"/>
      </a:accent6>
      <a:hlink>
        <a:srgbClr val="C4C2C2"/>
      </a:hlink>
      <a:folHlink>
        <a:srgbClr val="A19F9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