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4"/>
  </p:notesMasterIdLst>
  <p:handoutMasterIdLst>
    <p:handoutMasterId r:id="rId35"/>
  </p:handoutMasterIdLst>
  <p:sldIdLst>
    <p:sldId id="386" r:id="rId2"/>
    <p:sldId id="387" r:id="rId3"/>
    <p:sldId id="391" r:id="rId4"/>
    <p:sldId id="392" r:id="rId5"/>
    <p:sldId id="394" r:id="rId6"/>
    <p:sldId id="395" r:id="rId7"/>
    <p:sldId id="396" r:id="rId8"/>
    <p:sldId id="397" r:id="rId9"/>
    <p:sldId id="399" r:id="rId10"/>
    <p:sldId id="400" r:id="rId11"/>
    <p:sldId id="401" r:id="rId12"/>
    <p:sldId id="403" r:id="rId13"/>
    <p:sldId id="404" r:id="rId14"/>
    <p:sldId id="411" r:id="rId15"/>
    <p:sldId id="406" r:id="rId16"/>
    <p:sldId id="407" r:id="rId17"/>
    <p:sldId id="409" r:id="rId18"/>
    <p:sldId id="410" r:id="rId19"/>
    <p:sldId id="412" r:id="rId20"/>
    <p:sldId id="413" r:id="rId21"/>
    <p:sldId id="414" r:id="rId22"/>
    <p:sldId id="415" r:id="rId23"/>
    <p:sldId id="416" r:id="rId24"/>
    <p:sldId id="417" r:id="rId25"/>
    <p:sldId id="419" r:id="rId26"/>
    <p:sldId id="418" r:id="rId27"/>
    <p:sldId id="420" r:id="rId28"/>
    <p:sldId id="421" r:id="rId29"/>
    <p:sldId id="422" r:id="rId30"/>
    <p:sldId id="423" r:id="rId31"/>
    <p:sldId id="424" r:id="rId32"/>
    <p:sldId id="425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DELL" initials="D" lastIdx="2" clrIdx="0">
    <p:extLst>
      <p:ext uri="{19B8F6BF-5375-455C-9EA6-DF929625EA0E}">
        <p15:presenceInfo xmlns:p15="http://schemas.microsoft.com/office/powerpoint/2012/main" userId="DELL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5D2DD"/>
    <a:srgbClr val="67C9D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554" autoAdjust="0"/>
    <p:restoredTop sz="96532" autoAdjust="0"/>
  </p:normalViewPr>
  <p:slideViewPr>
    <p:cSldViewPr snapToGrid="0">
      <p:cViewPr varScale="1">
        <p:scale>
          <a:sx n="120" d="100"/>
          <a:sy n="120" d="100"/>
        </p:scale>
        <p:origin x="48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1" d="100"/>
          <a:sy n="91" d="100"/>
        </p:scale>
        <p:origin x="2898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43F902D7-D7E7-4DD5-BD03-B6DE580B8558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52FC853-6CFD-480D-8A4B-3355B1FA5DC8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0B0C38-F9BA-48DE-BB5D-1ED7A08BD766}" type="datetimeFigureOut">
              <a:rPr lang="en-US" smtClean="0"/>
              <a:t>2/6/2023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BF56F57-A868-4AA2-9954-33B9E9542095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5D784C4-9882-4DD7-AADE-84E1730C465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1E903C2-1000-4181-8E1C-24B1D54B934D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93901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F77AF7-ED26-496F-A3AE-661628798547}" type="datetimeFigureOut">
              <a:rPr lang="en-US" smtClean="0"/>
              <a:t>2/6/2023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F13ABD-17C7-464C-8388-EEE023CD329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06358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008515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2AFFB72-26F6-24EA-5D5B-7B4536B2DA29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3478018" y="3982915"/>
            <a:ext cx="3239099" cy="2091314"/>
          </a:xfrm>
          <a:custGeom>
            <a:avLst/>
            <a:gdLst>
              <a:gd name="connsiteX0" fmla="*/ 0 w 3239099"/>
              <a:gd name="connsiteY0" fmla="*/ 0 h 2091314"/>
              <a:gd name="connsiteX1" fmla="*/ 3239099 w 3239099"/>
              <a:gd name="connsiteY1" fmla="*/ 0 h 2091314"/>
              <a:gd name="connsiteX2" fmla="*/ 3239099 w 3239099"/>
              <a:gd name="connsiteY2" fmla="*/ 2091314 h 2091314"/>
              <a:gd name="connsiteX3" fmla="*/ 0 w 3239099"/>
              <a:gd name="connsiteY3" fmla="*/ 2091314 h 209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39099" h="2091314">
                <a:moveTo>
                  <a:pt x="0" y="0"/>
                </a:moveTo>
                <a:lnTo>
                  <a:pt x="3239099" y="0"/>
                </a:lnTo>
                <a:lnTo>
                  <a:pt x="3239099" y="2091314"/>
                </a:lnTo>
                <a:lnTo>
                  <a:pt x="0" y="20913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71861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F0C8BEEF-B0A4-ECBE-B003-10033D3E975F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223658" y="783433"/>
            <a:ext cx="5834743" cy="5294419"/>
          </a:xfrm>
          <a:custGeom>
            <a:avLst/>
            <a:gdLst>
              <a:gd name="connsiteX0" fmla="*/ 0 w 5834743"/>
              <a:gd name="connsiteY0" fmla="*/ 0 h 5294419"/>
              <a:gd name="connsiteX1" fmla="*/ 5834743 w 5834743"/>
              <a:gd name="connsiteY1" fmla="*/ 0 h 5294419"/>
              <a:gd name="connsiteX2" fmla="*/ 5834743 w 5834743"/>
              <a:gd name="connsiteY2" fmla="*/ 5294419 h 5294419"/>
              <a:gd name="connsiteX3" fmla="*/ 0 w 5834743"/>
              <a:gd name="connsiteY3" fmla="*/ 5294419 h 52944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34743" h="5294419">
                <a:moveTo>
                  <a:pt x="0" y="0"/>
                </a:moveTo>
                <a:lnTo>
                  <a:pt x="5834743" y="0"/>
                </a:lnTo>
                <a:lnTo>
                  <a:pt x="5834743" y="5294419"/>
                </a:lnTo>
                <a:lnTo>
                  <a:pt x="0" y="529441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176669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5A55E70-0631-A2FF-6772-0BAC54080DB9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797800" y="707254"/>
            <a:ext cx="3610770" cy="2047852"/>
          </a:xfrm>
          <a:custGeom>
            <a:avLst/>
            <a:gdLst>
              <a:gd name="connsiteX0" fmla="*/ 0 w 3610770"/>
              <a:gd name="connsiteY0" fmla="*/ 0 h 2047852"/>
              <a:gd name="connsiteX1" fmla="*/ 3610770 w 3610770"/>
              <a:gd name="connsiteY1" fmla="*/ 0 h 2047852"/>
              <a:gd name="connsiteX2" fmla="*/ 3610770 w 3610770"/>
              <a:gd name="connsiteY2" fmla="*/ 2047852 h 2047852"/>
              <a:gd name="connsiteX3" fmla="*/ 0 w 3610770"/>
              <a:gd name="connsiteY3" fmla="*/ 2047852 h 2047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10770" h="2047852">
                <a:moveTo>
                  <a:pt x="0" y="0"/>
                </a:moveTo>
                <a:lnTo>
                  <a:pt x="3610770" y="0"/>
                </a:lnTo>
                <a:lnTo>
                  <a:pt x="3610770" y="2047852"/>
                </a:lnTo>
                <a:lnTo>
                  <a:pt x="0" y="2047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F4F0DF5-D0CF-B0F9-233B-EB1CF1EE416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24703" y="5431303"/>
            <a:ext cx="2213769" cy="641229"/>
          </a:xfrm>
          <a:custGeom>
            <a:avLst/>
            <a:gdLst>
              <a:gd name="connsiteX0" fmla="*/ 0 w 2213769"/>
              <a:gd name="connsiteY0" fmla="*/ 0 h 641229"/>
              <a:gd name="connsiteX1" fmla="*/ 2213769 w 2213769"/>
              <a:gd name="connsiteY1" fmla="*/ 0 h 641229"/>
              <a:gd name="connsiteX2" fmla="*/ 2213769 w 2213769"/>
              <a:gd name="connsiteY2" fmla="*/ 641229 h 641229"/>
              <a:gd name="connsiteX3" fmla="*/ 0 w 2213769"/>
              <a:gd name="connsiteY3" fmla="*/ 641229 h 6412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13769" h="641229">
                <a:moveTo>
                  <a:pt x="0" y="0"/>
                </a:moveTo>
                <a:lnTo>
                  <a:pt x="2213769" y="0"/>
                </a:lnTo>
                <a:lnTo>
                  <a:pt x="2213769" y="641229"/>
                </a:lnTo>
                <a:lnTo>
                  <a:pt x="0" y="64122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546111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14FFF97-6EF3-7247-611E-250C9F641A1B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797800" y="707254"/>
            <a:ext cx="3610770" cy="2047852"/>
          </a:xfrm>
          <a:custGeom>
            <a:avLst/>
            <a:gdLst>
              <a:gd name="connsiteX0" fmla="*/ 0 w 3610770"/>
              <a:gd name="connsiteY0" fmla="*/ 0 h 2047852"/>
              <a:gd name="connsiteX1" fmla="*/ 3610770 w 3610770"/>
              <a:gd name="connsiteY1" fmla="*/ 0 h 2047852"/>
              <a:gd name="connsiteX2" fmla="*/ 3610770 w 3610770"/>
              <a:gd name="connsiteY2" fmla="*/ 2047852 h 2047852"/>
              <a:gd name="connsiteX3" fmla="*/ 0 w 3610770"/>
              <a:gd name="connsiteY3" fmla="*/ 2047852 h 2047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10770" h="2047852">
                <a:moveTo>
                  <a:pt x="0" y="0"/>
                </a:moveTo>
                <a:lnTo>
                  <a:pt x="3610770" y="0"/>
                </a:lnTo>
                <a:lnTo>
                  <a:pt x="3610770" y="2047852"/>
                </a:lnTo>
                <a:lnTo>
                  <a:pt x="0" y="2047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88663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2199D3DB-424F-0523-A2E2-ECEA6EF23968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956236" y="707254"/>
            <a:ext cx="3452334" cy="2867796"/>
          </a:xfrm>
          <a:custGeom>
            <a:avLst/>
            <a:gdLst>
              <a:gd name="connsiteX0" fmla="*/ 0 w 3452334"/>
              <a:gd name="connsiteY0" fmla="*/ 0 h 2867796"/>
              <a:gd name="connsiteX1" fmla="*/ 3452334 w 3452334"/>
              <a:gd name="connsiteY1" fmla="*/ 0 h 2867796"/>
              <a:gd name="connsiteX2" fmla="*/ 3452334 w 3452334"/>
              <a:gd name="connsiteY2" fmla="*/ 2867796 h 2867796"/>
              <a:gd name="connsiteX3" fmla="*/ 0 w 3452334"/>
              <a:gd name="connsiteY3" fmla="*/ 2867796 h 28677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52334" h="2867796">
                <a:moveTo>
                  <a:pt x="0" y="0"/>
                </a:moveTo>
                <a:lnTo>
                  <a:pt x="3452334" y="0"/>
                </a:lnTo>
                <a:lnTo>
                  <a:pt x="3452334" y="2867796"/>
                </a:lnTo>
                <a:lnTo>
                  <a:pt x="0" y="286779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147860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7CB24E4-D565-CF8B-E967-0158671C861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642869" y="780150"/>
            <a:ext cx="5764603" cy="2648850"/>
          </a:xfrm>
          <a:custGeom>
            <a:avLst/>
            <a:gdLst>
              <a:gd name="connsiteX0" fmla="*/ 0 w 5764603"/>
              <a:gd name="connsiteY0" fmla="*/ 0 h 2648850"/>
              <a:gd name="connsiteX1" fmla="*/ 5764603 w 5764603"/>
              <a:gd name="connsiteY1" fmla="*/ 0 h 2648850"/>
              <a:gd name="connsiteX2" fmla="*/ 5764603 w 5764603"/>
              <a:gd name="connsiteY2" fmla="*/ 2648850 h 2648850"/>
              <a:gd name="connsiteX3" fmla="*/ 0 w 5764603"/>
              <a:gd name="connsiteY3" fmla="*/ 2648850 h 2648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603" h="2648850">
                <a:moveTo>
                  <a:pt x="0" y="0"/>
                </a:moveTo>
                <a:lnTo>
                  <a:pt x="5764603" y="0"/>
                </a:lnTo>
                <a:lnTo>
                  <a:pt x="5764603" y="2648850"/>
                </a:lnTo>
                <a:lnTo>
                  <a:pt x="0" y="26488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74114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8DE37B7-7B36-56FD-9537-118D05681216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848226" y="789676"/>
            <a:ext cx="6559247" cy="3139842"/>
          </a:xfrm>
          <a:custGeom>
            <a:avLst/>
            <a:gdLst>
              <a:gd name="connsiteX0" fmla="*/ 0 w 6559247"/>
              <a:gd name="connsiteY0" fmla="*/ 0 h 3139842"/>
              <a:gd name="connsiteX1" fmla="*/ 6559247 w 6559247"/>
              <a:gd name="connsiteY1" fmla="*/ 0 h 3139842"/>
              <a:gd name="connsiteX2" fmla="*/ 6559247 w 6559247"/>
              <a:gd name="connsiteY2" fmla="*/ 3139842 h 3139842"/>
              <a:gd name="connsiteX3" fmla="*/ 0 w 6559247"/>
              <a:gd name="connsiteY3" fmla="*/ 3139842 h 31398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559247" h="3139842">
                <a:moveTo>
                  <a:pt x="0" y="0"/>
                </a:moveTo>
                <a:lnTo>
                  <a:pt x="6559247" y="0"/>
                </a:lnTo>
                <a:lnTo>
                  <a:pt x="6559247" y="3139842"/>
                </a:lnTo>
                <a:lnTo>
                  <a:pt x="0" y="31398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173342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9882AA32-C494-5F99-3DD6-4ACFDF67CFF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276038" y="783432"/>
            <a:ext cx="5139731" cy="5294419"/>
          </a:xfrm>
          <a:custGeom>
            <a:avLst/>
            <a:gdLst>
              <a:gd name="connsiteX0" fmla="*/ 0 w 5139731"/>
              <a:gd name="connsiteY0" fmla="*/ 0 h 5294419"/>
              <a:gd name="connsiteX1" fmla="*/ 5139731 w 5139731"/>
              <a:gd name="connsiteY1" fmla="*/ 0 h 5294419"/>
              <a:gd name="connsiteX2" fmla="*/ 5139731 w 5139731"/>
              <a:gd name="connsiteY2" fmla="*/ 5294419 h 5294419"/>
              <a:gd name="connsiteX3" fmla="*/ 0 w 5139731"/>
              <a:gd name="connsiteY3" fmla="*/ 5294419 h 52944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39731" h="5294419">
                <a:moveTo>
                  <a:pt x="0" y="0"/>
                </a:moveTo>
                <a:lnTo>
                  <a:pt x="5139731" y="0"/>
                </a:lnTo>
                <a:lnTo>
                  <a:pt x="5139731" y="5294419"/>
                </a:lnTo>
                <a:lnTo>
                  <a:pt x="0" y="529441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303213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D31695E-CE46-E6A1-69C4-0A05829F41E6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604000" y="2"/>
            <a:ext cx="4803472" cy="6857999"/>
          </a:xfrm>
          <a:custGeom>
            <a:avLst/>
            <a:gdLst>
              <a:gd name="connsiteX0" fmla="*/ 0 w 4803472"/>
              <a:gd name="connsiteY0" fmla="*/ 0 h 6857999"/>
              <a:gd name="connsiteX1" fmla="*/ 4803472 w 4803472"/>
              <a:gd name="connsiteY1" fmla="*/ 0 h 6857999"/>
              <a:gd name="connsiteX2" fmla="*/ 4803472 w 4803472"/>
              <a:gd name="connsiteY2" fmla="*/ 6857999 h 6857999"/>
              <a:gd name="connsiteX3" fmla="*/ 0 w 4803472"/>
              <a:gd name="connsiteY3" fmla="*/ 6857999 h 68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03472" h="6857999">
                <a:moveTo>
                  <a:pt x="0" y="0"/>
                </a:moveTo>
                <a:lnTo>
                  <a:pt x="4803472" y="0"/>
                </a:lnTo>
                <a:lnTo>
                  <a:pt x="4803472" y="6857999"/>
                </a:lnTo>
                <a:lnTo>
                  <a:pt x="0" y="68579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221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5423CFB6-3695-51F1-C925-3CC93BCFD49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783431" y="3429000"/>
            <a:ext cx="4000040" cy="2645230"/>
          </a:xfrm>
          <a:custGeom>
            <a:avLst/>
            <a:gdLst>
              <a:gd name="connsiteX0" fmla="*/ 0 w 4000040"/>
              <a:gd name="connsiteY0" fmla="*/ 0 h 2645230"/>
              <a:gd name="connsiteX1" fmla="*/ 4000040 w 4000040"/>
              <a:gd name="connsiteY1" fmla="*/ 0 h 2645230"/>
              <a:gd name="connsiteX2" fmla="*/ 4000040 w 4000040"/>
              <a:gd name="connsiteY2" fmla="*/ 2645230 h 2645230"/>
              <a:gd name="connsiteX3" fmla="*/ 0 w 4000040"/>
              <a:gd name="connsiteY3" fmla="*/ 2645230 h 26452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00040" h="2645230">
                <a:moveTo>
                  <a:pt x="0" y="0"/>
                </a:moveTo>
                <a:lnTo>
                  <a:pt x="4000040" y="0"/>
                </a:lnTo>
                <a:lnTo>
                  <a:pt x="4000040" y="2645230"/>
                </a:lnTo>
                <a:lnTo>
                  <a:pt x="0" y="264523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25138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CE5BC678-27E4-1E6A-6FFE-9F9C1CDE7AB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7005639" y="3093695"/>
            <a:ext cx="4352924" cy="2959447"/>
          </a:xfrm>
          <a:custGeom>
            <a:avLst/>
            <a:gdLst>
              <a:gd name="connsiteX0" fmla="*/ 114235 w 4352924"/>
              <a:gd name="connsiteY0" fmla="*/ 0 h 2959447"/>
              <a:gd name="connsiteX1" fmla="*/ 4238689 w 4352924"/>
              <a:gd name="connsiteY1" fmla="*/ 0 h 2959447"/>
              <a:gd name="connsiteX2" fmla="*/ 4352924 w 4352924"/>
              <a:gd name="connsiteY2" fmla="*/ 114235 h 2959447"/>
              <a:gd name="connsiteX3" fmla="*/ 4352924 w 4352924"/>
              <a:gd name="connsiteY3" fmla="*/ 2845212 h 2959447"/>
              <a:gd name="connsiteX4" fmla="*/ 4238689 w 4352924"/>
              <a:gd name="connsiteY4" fmla="*/ 2959447 h 2959447"/>
              <a:gd name="connsiteX5" fmla="*/ 114235 w 4352924"/>
              <a:gd name="connsiteY5" fmla="*/ 2959447 h 2959447"/>
              <a:gd name="connsiteX6" fmla="*/ 0 w 4352924"/>
              <a:gd name="connsiteY6" fmla="*/ 2845212 h 2959447"/>
              <a:gd name="connsiteX7" fmla="*/ 0 w 4352924"/>
              <a:gd name="connsiteY7" fmla="*/ 114235 h 2959447"/>
              <a:gd name="connsiteX8" fmla="*/ 114235 w 4352924"/>
              <a:gd name="connsiteY8" fmla="*/ 0 h 29594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352924" h="2959447">
                <a:moveTo>
                  <a:pt x="114235" y="0"/>
                </a:moveTo>
                <a:lnTo>
                  <a:pt x="4238689" y="0"/>
                </a:lnTo>
                <a:cubicBezTo>
                  <a:pt x="4301779" y="0"/>
                  <a:pt x="4352924" y="51145"/>
                  <a:pt x="4352924" y="114235"/>
                </a:cubicBezTo>
                <a:lnTo>
                  <a:pt x="4352924" y="2845212"/>
                </a:lnTo>
                <a:cubicBezTo>
                  <a:pt x="4352924" y="2908302"/>
                  <a:pt x="4301779" y="2959447"/>
                  <a:pt x="4238689" y="2959447"/>
                </a:cubicBezTo>
                <a:lnTo>
                  <a:pt x="114235" y="2959447"/>
                </a:lnTo>
                <a:cubicBezTo>
                  <a:pt x="51145" y="2959447"/>
                  <a:pt x="0" y="2908302"/>
                  <a:pt x="0" y="2845212"/>
                </a:cubicBezTo>
                <a:lnTo>
                  <a:pt x="0" y="114235"/>
                </a:lnTo>
                <a:cubicBezTo>
                  <a:pt x="0" y="51145"/>
                  <a:pt x="51145" y="0"/>
                  <a:pt x="11423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65448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83EA225-949A-78B4-91AE-69E0355212D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6848803" y="3210492"/>
            <a:ext cx="4052560" cy="2730793"/>
          </a:xfrm>
          <a:custGeom>
            <a:avLst/>
            <a:gdLst>
              <a:gd name="connsiteX0" fmla="*/ 73813 w 4052560"/>
              <a:gd name="connsiteY0" fmla="*/ 0 h 2730793"/>
              <a:gd name="connsiteX1" fmla="*/ 3978747 w 4052560"/>
              <a:gd name="connsiteY1" fmla="*/ 0 h 2730793"/>
              <a:gd name="connsiteX2" fmla="*/ 4052560 w 4052560"/>
              <a:gd name="connsiteY2" fmla="*/ 73813 h 2730793"/>
              <a:gd name="connsiteX3" fmla="*/ 4052560 w 4052560"/>
              <a:gd name="connsiteY3" fmla="*/ 2656980 h 2730793"/>
              <a:gd name="connsiteX4" fmla="*/ 3978747 w 4052560"/>
              <a:gd name="connsiteY4" fmla="*/ 2730793 h 2730793"/>
              <a:gd name="connsiteX5" fmla="*/ 73813 w 4052560"/>
              <a:gd name="connsiteY5" fmla="*/ 2730793 h 2730793"/>
              <a:gd name="connsiteX6" fmla="*/ 0 w 4052560"/>
              <a:gd name="connsiteY6" fmla="*/ 2656980 h 2730793"/>
              <a:gd name="connsiteX7" fmla="*/ 0 w 4052560"/>
              <a:gd name="connsiteY7" fmla="*/ 73813 h 2730793"/>
              <a:gd name="connsiteX8" fmla="*/ 73813 w 4052560"/>
              <a:gd name="connsiteY8" fmla="*/ 0 h 2730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052560" h="2730793">
                <a:moveTo>
                  <a:pt x="73813" y="0"/>
                </a:moveTo>
                <a:lnTo>
                  <a:pt x="3978747" y="0"/>
                </a:lnTo>
                <a:cubicBezTo>
                  <a:pt x="4019513" y="0"/>
                  <a:pt x="4052560" y="33047"/>
                  <a:pt x="4052560" y="73813"/>
                </a:cubicBezTo>
                <a:lnTo>
                  <a:pt x="4052560" y="2656980"/>
                </a:lnTo>
                <a:cubicBezTo>
                  <a:pt x="4052560" y="2697746"/>
                  <a:pt x="4019513" y="2730793"/>
                  <a:pt x="3978747" y="2730793"/>
                </a:cubicBezTo>
                <a:lnTo>
                  <a:pt x="73813" y="2730793"/>
                </a:lnTo>
                <a:cubicBezTo>
                  <a:pt x="33047" y="2730793"/>
                  <a:pt x="0" y="2697746"/>
                  <a:pt x="0" y="2656980"/>
                </a:cubicBezTo>
                <a:lnTo>
                  <a:pt x="0" y="73813"/>
                </a:lnTo>
                <a:cubicBezTo>
                  <a:pt x="0" y="33047"/>
                  <a:pt x="33047" y="0"/>
                  <a:pt x="7381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53823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33C97ACC-82D6-6874-24AB-CF45F62F4DF1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7891464" y="818805"/>
            <a:ext cx="2426493" cy="5220389"/>
          </a:xfrm>
          <a:custGeom>
            <a:avLst/>
            <a:gdLst>
              <a:gd name="connsiteX0" fmla="*/ 304404 w 2426493"/>
              <a:gd name="connsiteY0" fmla="*/ 0 h 5220389"/>
              <a:gd name="connsiteX1" fmla="*/ 2122089 w 2426493"/>
              <a:gd name="connsiteY1" fmla="*/ 0 h 5220389"/>
              <a:gd name="connsiteX2" fmla="*/ 2426493 w 2426493"/>
              <a:gd name="connsiteY2" fmla="*/ 304404 h 5220389"/>
              <a:gd name="connsiteX3" fmla="*/ 2426493 w 2426493"/>
              <a:gd name="connsiteY3" fmla="*/ 4915985 h 5220389"/>
              <a:gd name="connsiteX4" fmla="*/ 2122089 w 2426493"/>
              <a:gd name="connsiteY4" fmla="*/ 5220389 h 5220389"/>
              <a:gd name="connsiteX5" fmla="*/ 304404 w 2426493"/>
              <a:gd name="connsiteY5" fmla="*/ 5220389 h 5220389"/>
              <a:gd name="connsiteX6" fmla="*/ 0 w 2426493"/>
              <a:gd name="connsiteY6" fmla="*/ 4915985 h 5220389"/>
              <a:gd name="connsiteX7" fmla="*/ 0 w 2426493"/>
              <a:gd name="connsiteY7" fmla="*/ 304404 h 5220389"/>
              <a:gd name="connsiteX8" fmla="*/ 304404 w 2426493"/>
              <a:gd name="connsiteY8" fmla="*/ 0 h 5220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26493" h="5220389">
                <a:moveTo>
                  <a:pt x="304404" y="0"/>
                </a:moveTo>
                <a:lnTo>
                  <a:pt x="2122089" y="0"/>
                </a:lnTo>
                <a:cubicBezTo>
                  <a:pt x="2290207" y="0"/>
                  <a:pt x="2426493" y="136286"/>
                  <a:pt x="2426493" y="304404"/>
                </a:cubicBezTo>
                <a:lnTo>
                  <a:pt x="2426493" y="4915985"/>
                </a:lnTo>
                <a:cubicBezTo>
                  <a:pt x="2426493" y="5084103"/>
                  <a:pt x="2290207" y="5220389"/>
                  <a:pt x="2122089" y="5220389"/>
                </a:cubicBezTo>
                <a:lnTo>
                  <a:pt x="304404" y="5220389"/>
                </a:lnTo>
                <a:cubicBezTo>
                  <a:pt x="136286" y="5220389"/>
                  <a:pt x="0" y="5084103"/>
                  <a:pt x="0" y="4915985"/>
                </a:cubicBezTo>
                <a:lnTo>
                  <a:pt x="0" y="304404"/>
                </a:lnTo>
                <a:cubicBezTo>
                  <a:pt x="0" y="136286"/>
                  <a:pt x="136286" y="0"/>
                  <a:pt x="30440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25959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40E29B0-B278-8564-8DE0-B2066E9B66C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622924" y="1511321"/>
            <a:ext cx="5785645" cy="4566531"/>
          </a:xfrm>
          <a:custGeom>
            <a:avLst/>
            <a:gdLst>
              <a:gd name="connsiteX0" fmla="*/ 0 w 5785645"/>
              <a:gd name="connsiteY0" fmla="*/ 0 h 4566531"/>
              <a:gd name="connsiteX1" fmla="*/ 5785645 w 5785645"/>
              <a:gd name="connsiteY1" fmla="*/ 0 h 4566531"/>
              <a:gd name="connsiteX2" fmla="*/ 5785645 w 5785645"/>
              <a:gd name="connsiteY2" fmla="*/ 4566531 h 4566531"/>
              <a:gd name="connsiteX3" fmla="*/ 0 w 5785645"/>
              <a:gd name="connsiteY3" fmla="*/ 4566531 h 45665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85645" h="4566531">
                <a:moveTo>
                  <a:pt x="0" y="0"/>
                </a:moveTo>
                <a:lnTo>
                  <a:pt x="5785645" y="0"/>
                </a:lnTo>
                <a:lnTo>
                  <a:pt x="5785645" y="4566531"/>
                </a:lnTo>
                <a:lnTo>
                  <a:pt x="0" y="456653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7188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1A0E3102-3ADD-B91E-7F5B-E6561F68324D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684351" y="780150"/>
            <a:ext cx="2957540" cy="2240118"/>
          </a:xfrm>
          <a:custGeom>
            <a:avLst/>
            <a:gdLst>
              <a:gd name="connsiteX0" fmla="*/ 0 w 2957540"/>
              <a:gd name="connsiteY0" fmla="*/ 0 h 2240118"/>
              <a:gd name="connsiteX1" fmla="*/ 2957540 w 2957540"/>
              <a:gd name="connsiteY1" fmla="*/ 0 h 2240118"/>
              <a:gd name="connsiteX2" fmla="*/ 2957540 w 2957540"/>
              <a:gd name="connsiteY2" fmla="*/ 2240118 h 2240118"/>
              <a:gd name="connsiteX3" fmla="*/ 0 w 2957540"/>
              <a:gd name="connsiteY3" fmla="*/ 2240118 h 22401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57540" h="2240118">
                <a:moveTo>
                  <a:pt x="0" y="0"/>
                </a:moveTo>
                <a:lnTo>
                  <a:pt x="2957540" y="0"/>
                </a:lnTo>
                <a:lnTo>
                  <a:pt x="2957540" y="2240118"/>
                </a:lnTo>
                <a:lnTo>
                  <a:pt x="0" y="224011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80479E4-D4F4-1D12-58C2-E0BDE11E64AA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5684353" y="3226278"/>
            <a:ext cx="2957541" cy="2851572"/>
          </a:xfrm>
          <a:custGeom>
            <a:avLst/>
            <a:gdLst>
              <a:gd name="connsiteX0" fmla="*/ 0 w 2957541"/>
              <a:gd name="connsiteY0" fmla="*/ 0 h 2851572"/>
              <a:gd name="connsiteX1" fmla="*/ 2957541 w 2957541"/>
              <a:gd name="connsiteY1" fmla="*/ 0 h 2851572"/>
              <a:gd name="connsiteX2" fmla="*/ 2957541 w 2957541"/>
              <a:gd name="connsiteY2" fmla="*/ 2851572 h 2851572"/>
              <a:gd name="connsiteX3" fmla="*/ 0 w 2957541"/>
              <a:gd name="connsiteY3" fmla="*/ 2851572 h 28515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57541" h="2851572">
                <a:moveTo>
                  <a:pt x="0" y="0"/>
                </a:moveTo>
                <a:lnTo>
                  <a:pt x="2957541" y="0"/>
                </a:lnTo>
                <a:lnTo>
                  <a:pt x="2957541" y="2851572"/>
                </a:lnTo>
                <a:lnTo>
                  <a:pt x="0" y="28515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A2078776-56D5-6B59-C198-6A781BDF2051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842744" y="3916151"/>
            <a:ext cx="1736356" cy="2161699"/>
          </a:xfrm>
          <a:custGeom>
            <a:avLst/>
            <a:gdLst>
              <a:gd name="connsiteX0" fmla="*/ 0 w 1736356"/>
              <a:gd name="connsiteY0" fmla="*/ 0 h 2161699"/>
              <a:gd name="connsiteX1" fmla="*/ 1736356 w 1736356"/>
              <a:gd name="connsiteY1" fmla="*/ 0 h 2161699"/>
              <a:gd name="connsiteX2" fmla="*/ 1736356 w 1736356"/>
              <a:gd name="connsiteY2" fmla="*/ 2161699 h 2161699"/>
              <a:gd name="connsiteX3" fmla="*/ 0 w 1736356"/>
              <a:gd name="connsiteY3" fmla="*/ 2161699 h 21616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36356" h="2161699">
                <a:moveTo>
                  <a:pt x="0" y="0"/>
                </a:moveTo>
                <a:lnTo>
                  <a:pt x="1736356" y="0"/>
                </a:lnTo>
                <a:lnTo>
                  <a:pt x="1736356" y="2161699"/>
                </a:lnTo>
                <a:lnTo>
                  <a:pt x="0" y="21616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FCA7F32-8386-25C0-E6DE-8E8892C10F9E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8842743" y="752600"/>
            <a:ext cx="2565826" cy="2957541"/>
          </a:xfrm>
          <a:custGeom>
            <a:avLst/>
            <a:gdLst>
              <a:gd name="connsiteX0" fmla="*/ 0 w 2565826"/>
              <a:gd name="connsiteY0" fmla="*/ 0 h 2957541"/>
              <a:gd name="connsiteX1" fmla="*/ 2565826 w 2565826"/>
              <a:gd name="connsiteY1" fmla="*/ 0 h 2957541"/>
              <a:gd name="connsiteX2" fmla="*/ 2565826 w 2565826"/>
              <a:gd name="connsiteY2" fmla="*/ 2957541 h 2957541"/>
              <a:gd name="connsiteX3" fmla="*/ 0 w 2565826"/>
              <a:gd name="connsiteY3" fmla="*/ 2957541 h 29575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65826" h="2957541">
                <a:moveTo>
                  <a:pt x="0" y="0"/>
                </a:moveTo>
                <a:lnTo>
                  <a:pt x="2565826" y="0"/>
                </a:lnTo>
                <a:lnTo>
                  <a:pt x="2565826" y="2957541"/>
                </a:lnTo>
                <a:lnTo>
                  <a:pt x="0" y="29575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9803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413EA2F-7C26-53A1-7CCD-A6404F18EC7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909469" y="3062259"/>
            <a:ext cx="2904331" cy="3015591"/>
          </a:xfrm>
          <a:custGeom>
            <a:avLst/>
            <a:gdLst>
              <a:gd name="connsiteX0" fmla="*/ 0 w 2904331"/>
              <a:gd name="connsiteY0" fmla="*/ 0 h 3015591"/>
              <a:gd name="connsiteX1" fmla="*/ 2904331 w 2904331"/>
              <a:gd name="connsiteY1" fmla="*/ 0 h 3015591"/>
              <a:gd name="connsiteX2" fmla="*/ 2904331 w 2904331"/>
              <a:gd name="connsiteY2" fmla="*/ 3015591 h 3015591"/>
              <a:gd name="connsiteX3" fmla="*/ 0 w 2904331"/>
              <a:gd name="connsiteY3" fmla="*/ 3015591 h 30155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4331" h="3015591">
                <a:moveTo>
                  <a:pt x="0" y="0"/>
                </a:moveTo>
                <a:lnTo>
                  <a:pt x="2904331" y="0"/>
                </a:lnTo>
                <a:lnTo>
                  <a:pt x="2904331" y="3015591"/>
                </a:lnTo>
                <a:lnTo>
                  <a:pt x="0" y="301559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DB1BEC6B-7D3E-4281-0723-503A075BB8B4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019808" y="4010670"/>
            <a:ext cx="2388761" cy="2067180"/>
          </a:xfrm>
          <a:custGeom>
            <a:avLst/>
            <a:gdLst>
              <a:gd name="connsiteX0" fmla="*/ 0 w 2388761"/>
              <a:gd name="connsiteY0" fmla="*/ 0 h 2067180"/>
              <a:gd name="connsiteX1" fmla="*/ 2388761 w 2388761"/>
              <a:gd name="connsiteY1" fmla="*/ 0 h 2067180"/>
              <a:gd name="connsiteX2" fmla="*/ 2388761 w 2388761"/>
              <a:gd name="connsiteY2" fmla="*/ 2067180 h 2067180"/>
              <a:gd name="connsiteX3" fmla="*/ 0 w 2388761"/>
              <a:gd name="connsiteY3" fmla="*/ 2067180 h 20671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88761" h="2067180">
                <a:moveTo>
                  <a:pt x="0" y="0"/>
                </a:moveTo>
                <a:lnTo>
                  <a:pt x="2388761" y="0"/>
                </a:lnTo>
                <a:lnTo>
                  <a:pt x="2388761" y="2067180"/>
                </a:lnTo>
                <a:lnTo>
                  <a:pt x="0" y="206718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B0930AB5-639A-E5FF-05EE-33AB8124185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7010400" y="780153"/>
            <a:ext cx="3360420" cy="3015591"/>
          </a:xfrm>
          <a:custGeom>
            <a:avLst/>
            <a:gdLst>
              <a:gd name="connsiteX0" fmla="*/ 0 w 3360420"/>
              <a:gd name="connsiteY0" fmla="*/ 0 h 3015591"/>
              <a:gd name="connsiteX1" fmla="*/ 3360420 w 3360420"/>
              <a:gd name="connsiteY1" fmla="*/ 0 h 3015591"/>
              <a:gd name="connsiteX2" fmla="*/ 3360420 w 3360420"/>
              <a:gd name="connsiteY2" fmla="*/ 3015591 h 3015591"/>
              <a:gd name="connsiteX3" fmla="*/ 0 w 3360420"/>
              <a:gd name="connsiteY3" fmla="*/ 3015591 h 30155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0420" h="3015591">
                <a:moveTo>
                  <a:pt x="0" y="0"/>
                </a:moveTo>
                <a:lnTo>
                  <a:pt x="3360420" y="0"/>
                </a:lnTo>
                <a:lnTo>
                  <a:pt x="3360420" y="3015591"/>
                </a:lnTo>
                <a:lnTo>
                  <a:pt x="0" y="301559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98434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5F7FC9EC-F639-68BA-E399-7F667D5D41E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690536" y="3096735"/>
            <a:ext cx="2034158" cy="1684826"/>
          </a:xfrm>
          <a:custGeom>
            <a:avLst/>
            <a:gdLst>
              <a:gd name="connsiteX0" fmla="*/ 0 w 2034158"/>
              <a:gd name="connsiteY0" fmla="*/ 0 h 1684826"/>
              <a:gd name="connsiteX1" fmla="*/ 2034158 w 2034158"/>
              <a:gd name="connsiteY1" fmla="*/ 0 h 1684826"/>
              <a:gd name="connsiteX2" fmla="*/ 2034158 w 2034158"/>
              <a:gd name="connsiteY2" fmla="*/ 1684826 h 1684826"/>
              <a:gd name="connsiteX3" fmla="*/ 0 w 2034158"/>
              <a:gd name="connsiteY3" fmla="*/ 1684826 h 16848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4158" h="1684826">
                <a:moveTo>
                  <a:pt x="0" y="0"/>
                </a:moveTo>
                <a:lnTo>
                  <a:pt x="2034158" y="0"/>
                </a:lnTo>
                <a:lnTo>
                  <a:pt x="2034158" y="1684826"/>
                </a:lnTo>
                <a:lnTo>
                  <a:pt x="0" y="168482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EB0F071-72CC-581F-2307-FAA2BAC33BF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374411" y="3107342"/>
            <a:ext cx="2034158" cy="1684826"/>
          </a:xfrm>
          <a:custGeom>
            <a:avLst/>
            <a:gdLst>
              <a:gd name="connsiteX0" fmla="*/ 0 w 2034158"/>
              <a:gd name="connsiteY0" fmla="*/ 0 h 1684826"/>
              <a:gd name="connsiteX1" fmla="*/ 2034158 w 2034158"/>
              <a:gd name="connsiteY1" fmla="*/ 0 h 1684826"/>
              <a:gd name="connsiteX2" fmla="*/ 2034158 w 2034158"/>
              <a:gd name="connsiteY2" fmla="*/ 1684826 h 1684826"/>
              <a:gd name="connsiteX3" fmla="*/ 0 w 2034158"/>
              <a:gd name="connsiteY3" fmla="*/ 1684826 h 16848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4158" h="1684826">
                <a:moveTo>
                  <a:pt x="0" y="0"/>
                </a:moveTo>
                <a:lnTo>
                  <a:pt x="2034158" y="0"/>
                </a:lnTo>
                <a:lnTo>
                  <a:pt x="2034158" y="1684826"/>
                </a:lnTo>
                <a:lnTo>
                  <a:pt x="0" y="168482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400"/>
            </a:lvl1pPr>
          </a:lstStyle>
          <a:p>
            <a:r>
              <a:rPr lang="en-GB" dirty="0"/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70975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C5A8445-03A3-4CBA-BFCE-20E14A03E0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D75D1E0-23DE-4743-B857-9095C4C362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6811E0-AD7A-42CE-9B49-3BA3691D9F0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125189-E0E4-4D16-9E36-7F8EF1C2F565}" type="datetimeFigureOut">
              <a:rPr lang="en-US" smtClean="0"/>
              <a:t>2/6/2023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896D53-8FC8-47CC-8190-F30CC735C19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309B3DE-5316-4DC5-9E8A-7027DCB07A8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60B4D2-1906-4AB1-A229-42D1701F161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00701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723" r:id="rId2"/>
    <p:sldLayoutId id="2147483722" r:id="rId3"/>
    <p:sldLayoutId id="2147483721" r:id="rId4"/>
    <p:sldLayoutId id="2147483720" r:id="rId5"/>
    <p:sldLayoutId id="2147483719" r:id="rId6"/>
    <p:sldLayoutId id="2147483718" r:id="rId7"/>
    <p:sldLayoutId id="2147483717" r:id="rId8"/>
    <p:sldLayoutId id="2147483716" r:id="rId9"/>
    <p:sldLayoutId id="2147483715" r:id="rId10"/>
    <p:sldLayoutId id="2147483714" r:id="rId11"/>
    <p:sldLayoutId id="2147483713" r:id="rId12"/>
    <p:sldLayoutId id="2147483712" r:id="rId13"/>
    <p:sldLayoutId id="2147483711" r:id="rId14"/>
    <p:sldLayoutId id="2147483710" r:id="rId15"/>
    <p:sldLayoutId id="2147483709" r:id="rId16"/>
    <p:sldLayoutId id="2147483708" r:id="rId17"/>
    <p:sldLayoutId id="2147483707" r:id="rId18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TextBox 18">
            <a:extLst>
              <a:ext uri="{FF2B5EF4-FFF2-40B4-BE49-F238E27FC236}">
                <a16:creationId xmlns:a16="http://schemas.microsoft.com/office/drawing/2014/main" id="{534FE4AB-ED68-774D-B1D0-594FE000292F}"/>
              </a:ext>
            </a:extLst>
          </p:cNvPr>
          <p:cNvSpPr txBox="1"/>
          <p:nvPr/>
        </p:nvSpPr>
        <p:spPr>
          <a:xfrm>
            <a:off x="700032" y="6178162"/>
            <a:ext cx="123339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Jan 10/12/25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730E1795-6979-ED4C-C713-16F67A69BF3E}"/>
              </a:ext>
            </a:extLst>
          </p:cNvPr>
          <p:cNvSpPr txBox="1"/>
          <p:nvPr/>
        </p:nvSpPr>
        <p:spPr>
          <a:xfrm rot="16200000">
            <a:off x="10000186" y="3227638"/>
            <a:ext cx="354573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spc="600" dirty="0">
                <a:solidFill>
                  <a:schemeClr val="tx1">
                    <a:alpha val="3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www.example.com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DB1B290-CC90-E0D3-E5A0-51E4B1F7F3FE}"/>
              </a:ext>
            </a:extLst>
          </p:cNvPr>
          <p:cNvSpPr txBox="1"/>
          <p:nvPr/>
        </p:nvSpPr>
        <p:spPr>
          <a:xfrm>
            <a:off x="658300" y="2432049"/>
            <a:ext cx="5118503" cy="8040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5800"/>
              </a:lnSpc>
            </a:pPr>
            <a:r>
              <a:rPr lang="en-US" sz="4000" dirty="0">
                <a:solidFill>
                  <a:schemeClr val="accent2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FDF03E4-8E7E-685D-D5DC-1EC8E530EFD0}"/>
              </a:ext>
            </a:extLst>
          </p:cNvPr>
          <p:cNvSpPr txBox="1"/>
          <p:nvPr/>
        </p:nvSpPr>
        <p:spPr>
          <a:xfrm>
            <a:off x="670864" y="3235551"/>
            <a:ext cx="5425136" cy="6148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5800"/>
              </a:lnSpc>
            </a:pPr>
            <a:r>
              <a:rPr lang="en-US" sz="65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GUIDELINE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A17A83F-BBE2-7D97-0E91-765144B3AA22}"/>
              </a:ext>
            </a:extLst>
          </p:cNvPr>
          <p:cNvSpPr txBox="1"/>
          <p:nvPr/>
        </p:nvSpPr>
        <p:spPr>
          <a:xfrm>
            <a:off x="683369" y="4001709"/>
            <a:ext cx="457919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spc="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Clean Brand Guideline</a:t>
            </a:r>
          </a:p>
        </p:txBody>
      </p:sp>
      <p:sp>
        <p:nvSpPr>
          <p:cNvPr id="24" name="AutoShape 3">
            <a:extLst>
              <a:ext uri="{FF2B5EF4-FFF2-40B4-BE49-F238E27FC236}">
                <a16:creationId xmlns:a16="http://schemas.microsoft.com/office/drawing/2014/main" id="{629206C5-9147-785D-6DF7-5E381B7B3855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5262563" y="4002088"/>
            <a:ext cx="1003300" cy="676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5" name="Freeform 5">
            <a:extLst>
              <a:ext uri="{FF2B5EF4-FFF2-40B4-BE49-F238E27FC236}">
                <a16:creationId xmlns:a16="http://schemas.microsoft.com/office/drawing/2014/main" id="{4E240369-DBE0-32EA-8578-3F928E5FFE51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6" name="Freeform 6">
            <a:extLst>
              <a:ext uri="{FF2B5EF4-FFF2-40B4-BE49-F238E27FC236}">
                <a16:creationId xmlns:a16="http://schemas.microsoft.com/office/drawing/2014/main" id="{6C85E98F-6ECE-3D89-0C5C-7D42F9A6FA0D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0D9CB5B-EEA6-AF63-8066-61935E62216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41789315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52E9EB7-569A-AE25-F110-4A9D38048130}"/>
              </a:ext>
            </a:extLst>
          </p:cNvPr>
          <p:cNvSpPr txBox="1"/>
          <p:nvPr/>
        </p:nvSpPr>
        <p:spPr>
          <a:xfrm>
            <a:off x="670864" y="2065832"/>
            <a:ext cx="6339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TYPOGRAPHY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676A891-8A9A-1D81-E2A9-1DA1669B7934}"/>
              </a:ext>
            </a:extLst>
          </p:cNvPr>
          <p:cNvSpPr txBox="1"/>
          <p:nvPr/>
        </p:nvSpPr>
        <p:spPr>
          <a:xfrm>
            <a:off x="3487854" y="3436943"/>
            <a:ext cx="6111527" cy="17594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6500"/>
              </a:lnSpc>
            </a:pPr>
            <a:r>
              <a:rPr lang="en-US" sz="5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ABCDEFGHIJKLMNOPQRSTUVWXYZ</a:t>
            </a:r>
            <a:endParaRPr lang="en-US" sz="5000" dirty="0">
              <a:solidFill>
                <a:schemeClr val="bg1">
                  <a:lumMod val="65000"/>
                </a:schemeClr>
              </a:solidFill>
              <a:latin typeface="Cinzel" pitchFamily="2" charset="0"/>
              <a:ea typeface="Jost SemiBold" pitchFamily="2" charset="0"/>
              <a:cs typeface="Poppins SemiBold" panose="00000700000000000000" pitchFamily="50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84BD662-8AD9-DBBA-4E1B-864E808A897F}"/>
              </a:ext>
            </a:extLst>
          </p:cNvPr>
          <p:cNvSpPr txBox="1"/>
          <p:nvPr/>
        </p:nvSpPr>
        <p:spPr>
          <a:xfrm>
            <a:off x="3487853" y="5723484"/>
            <a:ext cx="611152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tx1">
                    <a:lumMod val="50000"/>
                    <a:lumOff val="50000"/>
                  </a:schemeClr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1234567890 /!@#$%^&amp;*()&lt;&gt;{}[]?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33F4C18-207C-966D-3D93-6135026FF5E2}"/>
              </a:ext>
            </a:extLst>
          </p:cNvPr>
          <p:cNvSpPr txBox="1"/>
          <p:nvPr/>
        </p:nvSpPr>
        <p:spPr>
          <a:xfrm>
            <a:off x="3487853" y="5333746"/>
            <a:ext cx="381181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Cinzel SemiBold 25 Size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5182B4B2-12E4-B109-49C1-FE7C1FD0B956}"/>
              </a:ext>
            </a:extLst>
          </p:cNvPr>
          <p:cNvSpPr txBox="1"/>
          <p:nvPr/>
        </p:nvSpPr>
        <p:spPr>
          <a:xfrm>
            <a:off x="724702" y="3541393"/>
            <a:ext cx="258625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accent2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Typeface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D74623D7-5AA8-B7BD-DCE3-B1236963D3A2}"/>
              </a:ext>
            </a:extLst>
          </p:cNvPr>
          <p:cNvSpPr txBox="1"/>
          <p:nvPr/>
        </p:nvSpPr>
        <p:spPr>
          <a:xfrm>
            <a:off x="724702" y="4109692"/>
            <a:ext cx="1945927" cy="7635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Ipsum.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648900D7-92D2-E535-A256-4BACF0A6A261}"/>
              </a:ext>
            </a:extLst>
          </p:cNvPr>
          <p:cNvSpPr txBox="1"/>
          <p:nvPr/>
        </p:nvSpPr>
        <p:spPr>
          <a:xfrm>
            <a:off x="10045699" y="3490268"/>
            <a:ext cx="1612099" cy="11460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sz="16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Cinzel SemiBold</a:t>
            </a:r>
          </a:p>
          <a:p>
            <a:pPr>
              <a:lnSpc>
                <a:spcPts val="2800"/>
              </a:lnSpc>
            </a:pPr>
            <a:r>
              <a:rPr lang="en-US" sz="16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50 Size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81476BD-464C-4DD9-15A7-51913CDF5B5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13538153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02B3208-C0DB-885D-24CD-D3058731C163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52E9EB7-569A-AE25-F110-4A9D38048130}"/>
              </a:ext>
            </a:extLst>
          </p:cNvPr>
          <p:cNvSpPr txBox="1"/>
          <p:nvPr/>
        </p:nvSpPr>
        <p:spPr>
          <a:xfrm>
            <a:off x="670864" y="2065832"/>
            <a:ext cx="6339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solidFill>
                  <a:schemeClr val="bg1"/>
                </a:solidFill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TYPOGRAPHY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676A891-8A9A-1D81-E2A9-1DA1669B7934}"/>
              </a:ext>
            </a:extLst>
          </p:cNvPr>
          <p:cNvSpPr txBox="1"/>
          <p:nvPr/>
        </p:nvSpPr>
        <p:spPr>
          <a:xfrm>
            <a:off x="3487854" y="3436943"/>
            <a:ext cx="6111527" cy="17594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6500"/>
              </a:lnSpc>
            </a:pPr>
            <a:r>
              <a:rPr lang="en-US" sz="50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ABCDEFGHIJKLMNOPQRSTUVWXYZ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84BD662-8AD9-DBBA-4E1B-864E808A897F}"/>
              </a:ext>
            </a:extLst>
          </p:cNvPr>
          <p:cNvSpPr txBox="1"/>
          <p:nvPr/>
        </p:nvSpPr>
        <p:spPr>
          <a:xfrm>
            <a:off x="3487853" y="5723484"/>
            <a:ext cx="611152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1234567890 /!@#$%^&amp;*()&lt;&gt;{}[]?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33F4C18-207C-966D-3D93-6135026FF5E2}"/>
              </a:ext>
            </a:extLst>
          </p:cNvPr>
          <p:cNvSpPr txBox="1"/>
          <p:nvPr/>
        </p:nvSpPr>
        <p:spPr>
          <a:xfrm>
            <a:off x="3487853" y="5333746"/>
            <a:ext cx="381181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Cinzel SemiBold 25 Size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5182B4B2-12E4-B109-49C1-FE7C1FD0B956}"/>
              </a:ext>
            </a:extLst>
          </p:cNvPr>
          <p:cNvSpPr txBox="1"/>
          <p:nvPr/>
        </p:nvSpPr>
        <p:spPr>
          <a:xfrm>
            <a:off x="724702" y="3541393"/>
            <a:ext cx="258625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Typeface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D74623D7-5AA8-B7BD-DCE3-B1236963D3A2}"/>
              </a:ext>
            </a:extLst>
          </p:cNvPr>
          <p:cNvSpPr txBox="1"/>
          <p:nvPr/>
        </p:nvSpPr>
        <p:spPr>
          <a:xfrm>
            <a:off x="724702" y="4109692"/>
            <a:ext cx="1945927" cy="7635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0" dirty="0">
                <a:solidFill>
                  <a:schemeClr val="bg1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Ipsum.</a:t>
            </a:r>
            <a:endParaRPr lang="en-US" sz="1100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648900D7-92D2-E535-A256-4BACF0A6A261}"/>
              </a:ext>
            </a:extLst>
          </p:cNvPr>
          <p:cNvSpPr txBox="1"/>
          <p:nvPr/>
        </p:nvSpPr>
        <p:spPr>
          <a:xfrm>
            <a:off x="10045699" y="3490268"/>
            <a:ext cx="1612099" cy="11460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sz="16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Cinzel SemiBold</a:t>
            </a:r>
          </a:p>
          <a:p>
            <a:pPr>
              <a:lnSpc>
                <a:spcPts val="2800"/>
              </a:lnSpc>
            </a:pPr>
            <a:r>
              <a:rPr lang="en-US" sz="16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50 Size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5F3CCDBF-5B9E-B840-450A-B03166E2978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02394AF8-3CC4-22EA-C94D-61A160918BF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5613676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Rectangle 38">
            <a:extLst>
              <a:ext uri="{FF2B5EF4-FFF2-40B4-BE49-F238E27FC236}">
                <a16:creationId xmlns:a16="http://schemas.microsoft.com/office/drawing/2014/main" id="{D536FDC2-AA05-FDA5-5A9F-CBB9CDDE8075}"/>
              </a:ext>
            </a:extLst>
          </p:cNvPr>
          <p:cNvSpPr/>
          <p:nvPr/>
        </p:nvSpPr>
        <p:spPr>
          <a:xfrm>
            <a:off x="7469891" y="783430"/>
            <a:ext cx="4722109" cy="6074569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5A5B4AF-61FE-6BC9-6EFC-E08C30B611C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564EB37-9799-D69B-067A-3A85A9CA0965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USE OF</a:t>
            </a:r>
            <a:endParaRPr lang="en-US" sz="3000" dirty="0">
              <a:latin typeface="Cinzel" pitchFamily="2" charset="0"/>
              <a:ea typeface="Jost SemiBold" pitchFamily="2" charset="0"/>
              <a:cs typeface="Poppins SemiBold" panose="00000700000000000000" pitchFamily="50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A7077AA1-C444-F3B8-84C1-162C0D6D298F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TYPE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CC5DC460-BC3F-3651-ADA6-18AFCDDD844E}"/>
              </a:ext>
            </a:extLst>
          </p:cNvPr>
          <p:cNvSpPr txBox="1"/>
          <p:nvPr/>
        </p:nvSpPr>
        <p:spPr>
          <a:xfrm>
            <a:off x="8594499" y="3152751"/>
            <a:ext cx="2921000" cy="12252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0" dirty="0">
                <a:solidFill>
                  <a:schemeClr val="bg1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 Lorem Ipsum has been type and survived not only five centuries, but also passages, and Lorem Ipsum.</a:t>
            </a:r>
            <a:endParaRPr lang="en-US" sz="1100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BE363680-C6F2-C5A5-3E82-5A8D5DA1B902}"/>
              </a:ext>
            </a:extLst>
          </p:cNvPr>
          <p:cNvSpPr txBox="1"/>
          <p:nvPr/>
        </p:nvSpPr>
        <p:spPr>
          <a:xfrm>
            <a:off x="4317795" y="3152751"/>
            <a:ext cx="2432391" cy="9943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 Lorem Ipsum.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D9EFA326-C6FD-8494-B753-CCDD2455AF2F}"/>
              </a:ext>
            </a:extLst>
          </p:cNvPr>
          <p:cNvSpPr txBox="1"/>
          <p:nvPr/>
        </p:nvSpPr>
        <p:spPr>
          <a:xfrm>
            <a:off x="4317795" y="2664288"/>
            <a:ext cx="315209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Secondary Heading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7299EB6D-1932-D60E-5042-9A0037FE803A}"/>
              </a:ext>
            </a:extLst>
          </p:cNvPr>
          <p:cNvSpPr txBox="1"/>
          <p:nvPr/>
        </p:nvSpPr>
        <p:spPr>
          <a:xfrm>
            <a:off x="8594499" y="5524486"/>
            <a:ext cx="292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Cinzel SemiBold 43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A959F76E-82EA-D523-42D4-76A5C1E595AD}"/>
              </a:ext>
            </a:extLst>
          </p:cNvPr>
          <p:cNvSpPr txBox="1"/>
          <p:nvPr/>
        </p:nvSpPr>
        <p:spPr>
          <a:xfrm>
            <a:off x="4317795" y="5524486"/>
            <a:ext cx="292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Open Sans Semibold 18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8799DFC7-297F-8627-059C-4E6432946CAA}"/>
              </a:ext>
            </a:extLst>
          </p:cNvPr>
          <p:cNvSpPr txBox="1"/>
          <p:nvPr/>
        </p:nvSpPr>
        <p:spPr>
          <a:xfrm>
            <a:off x="8594499" y="2664288"/>
            <a:ext cx="315209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Secondary Heading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AD14680-F5EF-0555-0335-5A31386D6819}"/>
              </a:ext>
            </a:extLst>
          </p:cNvPr>
          <p:cNvSpPr txBox="1"/>
          <p:nvPr/>
        </p:nvSpPr>
        <p:spPr>
          <a:xfrm>
            <a:off x="4340020" y="4555907"/>
            <a:ext cx="1578319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ABC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86ECE91-1020-A60E-54DC-F4DFC85A48AF}"/>
              </a:ext>
            </a:extLst>
          </p:cNvPr>
          <p:cNvSpPr txBox="1"/>
          <p:nvPr/>
        </p:nvSpPr>
        <p:spPr>
          <a:xfrm>
            <a:off x="8612202" y="4722123"/>
            <a:ext cx="1578319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ABC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EA815FBC-586D-B22C-EF29-E9578417F348}"/>
              </a:ext>
            </a:extLst>
          </p:cNvPr>
          <p:cNvSpPr txBox="1"/>
          <p:nvPr/>
        </p:nvSpPr>
        <p:spPr>
          <a:xfrm>
            <a:off x="4340020" y="1826300"/>
            <a:ext cx="1578319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01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41B234F0-B78D-27E6-2ED1-462B45216CE5}"/>
              </a:ext>
            </a:extLst>
          </p:cNvPr>
          <p:cNvSpPr txBox="1"/>
          <p:nvPr/>
        </p:nvSpPr>
        <p:spPr>
          <a:xfrm>
            <a:off x="8564947" y="1826300"/>
            <a:ext cx="1578319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02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FBF1DF4-879B-34FF-70E6-40E261DAEFC2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</p:spTree>
    <p:extLst>
      <p:ext uri="{BB962C8B-B14F-4D97-AF65-F5344CB8AC3E}">
        <p14:creationId xmlns:p14="http://schemas.microsoft.com/office/powerpoint/2010/main" val="39787228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5A5B4AF-61FE-6BC9-6EFC-E08C30B611C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564EB37-9799-D69B-067A-3A85A9CA0965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COLOR</a:t>
            </a:r>
            <a:endParaRPr lang="en-US" sz="3000" dirty="0">
              <a:latin typeface="Cinzel" pitchFamily="2" charset="0"/>
              <a:ea typeface="Jost SemiBold" pitchFamily="2" charset="0"/>
              <a:cs typeface="Poppins SemiBold" panose="00000700000000000000" pitchFamily="50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A7077AA1-C444-F3B8-84C1-162C0D6D298F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PALETTES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9B3B4055-9CA9-0DBE-00F1-6E67F19D2F92}"/>
              </a:ext>
            </a:extLst>
          </p:cNvPr>
          <p:cNvSpPr/>
          <p:nvPr/>
        </p:nvSpPr>
        <p:spPr>
          <a:xfrm>
            <a:off x="6265864" y="2776217"/>
            <a:ext cx="5141608" cy="1940342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A424F285-543B-B6BC-49F8-E48FE36ADBC3}"/>
              </a:ext>
            </a:extLst>
          </p:cNvPr>
          <p:cNvSpPr/>
          <p:nvPr/>
        </p:nvSpPr>
        <p:spPr>
          <a:xfrm>
            <a:off x="10104286" y="2054007"/>
            <a:ext cx="1303186" cy="72221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ADF06654-AFBE-4537-CAFF-F527811E77B7}"/>
              </a:ext>
            </a:extLst>
          </p:cNvPr>
          <p:cNvSpPr/>
          <p:nvPr/>
        </p:nvSpPr>
        <p:spPr>
          <a:xfrm>
            <a:off x="8801100" y="2054007"/>
            <a:ext cx="1303186" cy="72221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57D6FEE1-666E-238E-427E-71DD56411C63}"/>
              </a:ext>
            </a:extLst>
          </p:cNvPr>
          <p:cNvSpPr/>
          <p:nvPr/>
        </p:nvSpPr>
        <p:spPr>
          <a:xfrm>
            <a:off x="10104286" y="1331797"/>
            <a:ext cx="1303186" cy="72221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C62DDA02-1ECC-15A0-B3FF-CB3AB0D01E00}"/>
              </a:ext>
            </a:extLst>
          </p:cNvPr>
          <p:cNvSpPr/>
          <p:nvPr/>
        </p:nvSpPr>
        <p:spPr>
          <a:xfrm>
            <a:off x="8801100" y="1331797"/>
            <a:ext cx="1303186" cy="7222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A50A8AA1-E409-C6CA-8DCE-48D383BC87EE}"/>
              </a:ext>
            </a:extLst>
          </p:cNvPr>
          <p:cNvSpPr/>
          <p:nvPr/>
        </p:nvSpPr>
        <p:spPr>
          <a:xfrm>
            <a:off x="6265864" y="1331797"/>
            <a:ext cx="2535236" cy="1444420"/>
          </a:xfrm>
          <a:prstGeom prst="rect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86A2B5AD-6DBE-51D6-7E19-0C716C3B514B}"/>
              </a:ext>
            </a:extLst>
          </p:cNvPr>
          <p:cNvSpPr txBox="1"/>
          <p:nvPr/>
        </p:nvSpPr>
        <p:spPr>
          <a:xfrm>
            <a:off x="6404231" y="2979311"/>
            <a:ext cx="292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Primary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801E3114-C708-F9B8-DFD3-CCF9E94658EB}"/>
              </a:ext>
            </a:extLst>
          </p:cNvPr>
          <p:cNvSpPr txBox="1"/>
          <p:nvPr/>
        </p:nvSpPr>
        <p:spPr>
          <a:xfrm>
            <a:off x="6396975" y="4060372"/>
            <a:ext cx="1431537" cy="439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1400"/>
              </a:lnSpc>
              <a:buFont typeface="Arial" panose="020B0604020202020204" pitchFamily="34" charset="0"/>
              <a:buChar char="•"/>
            </a:pPr>
            <a:r>
              <a:rPr lang="en-US" sz="1000" i="0" dirty="0">
                <a:solidFill>
                  <a:schemeClr val="bg1">
                    <a:alpha val="7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Ipsum.</a:t>
            </a:r>
            <a:endParaRPr lang="en-US" sz="1000" dirty="0">
              <a:solidFill>
                <a:schemeClr val="bg1">
                  <a:alpha val="7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B33DC2B5-C95B-A044-BAC8-ECA2E34F78D0}"/>
              </a:ext>
            </a:extLst>
          </p:cNvPr>
          <p:cNvSpPr txBox="1"/>
          <p:nvPr/>
        </p:nvSpPr>
        <p:spPr>
          <a:xfrm>
            <a:off x="7873737" y="4060372"/>
            <a:ext cx="1431537" cy="439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1400"/>
              </a:lnSpc>
              <a:buFont typeface="Arial" panose="020B0604020202020204" pitchFamily="34" charset="0"/>
              <a:buChar char="•"/>
            </a:pPr>
            <a:r>
              <a:rPr lang="en-US" sz="1000" i="0" dirty="0">
                <a:solidFill>
                  <a:schemeClr val="bg1">
                    <a:alpha val="7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Ipsum.</a:t>
            </a:r>
            <a:endParaRPr lang="en-US" sz="1000" dirty="0">
              <a:solidFill>
                <a:schemeClr val="bg1">
                  <a:alpha val="7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EA827612-2206-5AA4-F6D6-62C266738579}"/>
              </a:ext>
            </a:extLst>
          </p:cNvPr>
          <p:cNvSpPr txBox="1"/>
          <p:nvPr/>
        </p:nvSpPr>
        <p:spPr>
          <a:xfrm>
            <a:off x="6404231" y="1413503"/>
            <a:ext cx="292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Secondary 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DF70B67F-2965-7434-3F75-5CC01B748F57}"/>
              </a:ext>
            </a:extLst>
          </p:cNvPr>
          <p:cNvSpPr txBox="1"/>
          <p:nvPr/>
        </p:nvSpPr>
        <p:spPr>
          <a:xfrm>
            <a:off x="6404231" y="2235062"/>
            <a:ext cx="1431537" cy="439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1400"/>
              </a:lnSpc>
              <a:buFont typeface="Arial" panose="020B0604020202020204" pitchFamily="34" charset="0"/>
              <a:buChar char="•"/>
            </a:pPr>
            <a:r>
              <a:rPr lang="en-US" sz="1000" i="0" dirty="0">
                <a:solidFill>
                  <a:schemeClr val="bg1">
                    <a:alpha val="6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Ipsum.</a:t>
            </a:r>
            <a:endParaRPr lang="en-US" sz="1000" dirty="0">
              <a:solidFill>
                <a:schemeClr val="bg1">
                  <a:alpha val="6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E57079D7-2C19-C18A-A91D-4E2EE59294F5}"/>
              </a:ext>
            </a:extLst>
          </p:cNvPr>
          <p:cNvSpPr txBox="1"/>
          <p:nvPr/>
        </p:nvSpPr>
        <p:spPr>
          <a:xfrm>
            <a:off x="10182225" y="1573069"/>
            <a:ext cx="107723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i="0" dirty="0">
                <a:solidFill>
                  <a:srgbClr val="3F3844"/>
                </a:solidFill>
                <a:effectLst/>
                <a:latin typeface="Open Sans Bold" panose="020B0806030504020204" pitchFamily="34" charset="0"/>
                <a:ea typeface="Open Sans Bold" panose="020B0806030504020204" pitchFamily="34" charset="0"/>
                <a:cs typeface="Open Sans Bold" panose="020B0806030504020204" pitchFamily="34" charset="0"/>
              </a:rPr>
              <a:t>Moccasin</a:t>
            </a:r>
            <a:endParaRPr lang="en-US" sz="1200" dirty="0">
              <a:latin typeface="Open Sans Bold" panose="020B0806030504020204" pitchFamily="34" charset="0"/>
              <a:ea typeface="Open Sans Bold" panose="020B0806030504020204" pitchFamily="34" charset="0"/>
              <a:cs typeface="Open Sans Bold" panose="020B0806030504020204" pitchFamily="34" charset="0"/>
            </a:endParaRP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B32DAC27-26DA-999B-0774-ED9819884218}"/>
              </a:ext>
            </a:extLst>
          </p:cNvPr>
          <p:cNvSpPr txBox="1"/>
          <p:nvPr/>
        </p:nvSpPr>
        <p:spPr>
          <a:xfrm>
            <a:off x="8949115" y="1567391"/>
            <a:ext cx="92088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Linen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D4498EC4-CD81-CDCA-2BA1-DECC1A0C070D}"/>
              </a:ext>
            </a:extLst>
          </p:cNvPr>
          <p:cNvSpPr txBox="1"/>
          <p:nvPr/>
        </p:nvSpPr>
        <p:spPr>
          <a:xfrm>
            <a:off x="8949115" y="2298743"/>
            <a:ext cx="92088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Slate Blue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E9700BBB-7916-5F57-BE8A-A8EAC77B2FCB}"/>
              </a:ext>
            </a:extLst>
          </p:cNvPr>
          <p:cNvSpPr txBox="1"/>
          <p:nvPr/>
        </p:nvSpPr>
        <p:spPr>
          <a:xfrm>
            <a:off x="10275831" y="2298743"/>
            <a:ext cx="89735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Green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0D34CD58-18A5-9364-AB31-1FBE33F7AC14}"/>
              </a:ext>
            </a:extLst>
          </p:cNvPr>
          <p:cNvSpPr txBox="1"/>
          <p:nvPr/>
        </p:nvSpPr>
        <p:spPr>
          <a:xfrm>
            <a:off x="6165056" y="5314590"/>
            <a:ext cx="5356080" cy="532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1" dirty="0">
                <a:solidFill>
                  <a:schemeClr val="tx1">
                    <a:lumMod val="50000"/>
                    <a:lumOff val="50000"/>
                    <a:alpha val="8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five centuries, but also passages, and Lorem Ipsum.</a:t>
            </a:r>
            <a:endParaRPr lang="en-US" sz="1100" i="1" dirty="0">
              <a:solidFill>
                <a:schemeClr val="tx1">
                  <a:lumMod val="50000"/>
                  <a:lumOff val="50000"/>
                  <a:alpha val="8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E5DC6DDE-0414-6E7C-FA74-A7FC8D86CA2B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</p:spTree>
    <p:extLst>
      <p:ext uri="{BB962C8B-B14F-4D97-AF65-F5344CB8AC3E}">
        <p14:creationId xmlns:p14="http://schemas.microsoft.com/office/powerpoint/2010/main" val="11285027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5A5B4AF-61FE-6BC9-6EFC-E08C30B611C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564EB37-9799-D69B-067A-3A85A9CA0965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4 COLOR</a:t>
            </a:r>
            <a:endParaRPr lang="en-US" sz="3000" dirty="0">
              <a:latin typeface="Cinzel" pitchFamily="2" charset="0"/>
              <a:ea typeface="Jost SemiBold" pitchFamily="2" charset="0"/>
              <a:cs typeface="Poppins SemiBold" panose="00000700000000000000" pitchFamily="50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A7077AA1-C444-F3B8-84C1-162C0D6D298F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USE</a:t>
            </a:r>
          </a:p>
        </p:txBody>
      </p:sp>
      <p:sp>
        <p:nvSpPr>
          <p:cNvPr id="64" name="Arrow: Down 63">
            <a:extLst>
              <a:ext uri="{FF2B5EF4-FFF2-40B4-BE49-F238E27FC236}">
                <a16:creationId xmlns:a16="http://schemas.microsoft.com/office/drawing/2014/main" id="{73585A64-A57C-7D8E-A370-36542978E206}"/>
              </a:ext>
            </a:extLst>
          </p:cNvPr>
          <p:cNvSpPr/>
          <p:nvPr/>
        </p:nvSpPr>
        <p:spPr>
          <a:xfrm>
            <a:off x="4205586" y="3269021"/>
            <a:ext cx="974140" cy="1202950"/>
          </a:xfrm>
          <a:prstGeom prst="downArrow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C734E62-121F-C5DF-5FE3-A78D26AEF794}"/>
              </a:ext>
            </a:extLst>
          </p:cNvPr>
          <p:cNvSpPr txBox="1"/>
          <p:nvPr/>
        </p:nvSpPr>
        <p:spPr>
          <a:xfrm>
            <a:off x="4107097" y="5321012"/>
            <a:ext cx="1494979" cy="532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1800"/>
              </a:lnSpc>
              <a:buFont typeface="Arial" panose="020B0604020202020204" pitchFamily="34" charset="0"/>
              <a:buChar char="•"/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xxx-xxx-xxx-xxx-xxx-xxx-xxx 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238C9F00-6B36-5273-45C7-8F35097F4DBB}"/>
              </a:ext>
            </a:extLst>
          </p:cNvPr>
          <p:cNvSpPr txBox="1"/>
          <p:nvPr/>
        </p:nvSpPr>
        <p:spPr>
          <a:xfrm>
            <a:off x="4107097" y="4915497"/>
            <a:ext cx="1494979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Color Code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107E9B1-4951-365A-2BD4-BAED36831329}"/>
              </a:ext>
            </a:extLst>
          </p:cNvPr>
          <p:cNvSpPr txBox="1"/>
          <p:nvPr/>
        </p:nvSpPr>
        <p:spPr>
          <a:xfrm rot="16200000">
            <a:off x="4094167" y="3711332"/>
            <a:ext cx="117755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FIRST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816A3EB0-2DD6-29B6-B761-C922C10CB1A8}"/>
              </a:ext>
            </a:extLst>
          </p:cNvPr>
          <p:cNvSpPr txBox="1"/>
          <p:nvPr/>
        </p:nvSpPr>
        <p:spPr>
          <a:xfrm>
            <a:off x="4253663" y="2293625"/>
            <a:ext cx="926062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dirty="0">
                <a:solidFill>
                  <a:schemeClr val="accent2">
                    <a:lumMod val="50000"/>
                  </a:schemeClr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01</a:t>
            </a:r>
          </a:p>
        </p:txBody>
      </p:sp>
      <p:sp>
        <p:nvSpPr>
          <p:cNvPr id="65" name="Arrow: Down 64">
            <a:extLst>
              <a:ext uri="{FF2B5EF4-FFF2-40B4-BE49-F238E27FC236}">
                <a16:creationId xmlns:a16="http://schemas.microsoft.com/office/drawing/2014/main" id="{4E2AA4E6-FB16-9CF0-73B2-63A1D43C9C17}"/>
              </a:ext>
            </a:extLst>
          </p:cNvPr>
          <p:cNvSpPr/>
          <p:nvPr/>
        </p:nvSpPr>
        <p:spPr>
          <a:xfrm>
            <a:off x="6200002" y="3269021"/>
            <a:ext cx="974140" cy="1202950"/>
          </a:xfrm>
          <a:prstGeom prst="downArrow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A9F58B4-B3F5-47AB-1131-266CB30A8EA8}"/>
              </a:ext>
            </a:extLst>
          </p:cNvPr>
          <p:cNvSpPr txBox="1"/>
          <p:nvPr/>
        </p:nvSpPr>
        <p:spPr>
          <a:xfrm>
            <a:off x="6101513" y="5321012"/>
            <a:ext cx="1494979" cy="532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1800"/>
              </a:lnSpc>
              <a:buFont typeface="Arial" panose="020B0604020202020204" pitchFamily="34" charset="0"/>
              <a:buChar char="•"/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xxx-xxx-xxx-xxx-xxx-xxx-xxx 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F36E82F-21E1-55DA-4808-A36B41B7F218}"/>
              </a:ext>
            </a:extLst>
          </p:cNvPr>
          <p:cNvSpPr txBox="1"/>
          <p:nvPr/>
        </p:nvSpPr>
        <p:spPr>
          <a:xfrm>
            <a:off x="6101513" y="4915497"/>
            <a:ext cx="1494979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Color Code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C03D573-03E1-639F-5E29-CBBD5435C255}"/>
              </a:ext>
            </a:extLst>
          </p:cNvPr>
          <p:cNvSpPr txBox="1"/>
          <p:nvPr/>
        </p:nvSpPr>
        <p:spPr>
          <a:xfrm rot="16200000">
            <a:off x="6098295" y="3659935"/>
            <a:ext cx="117755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SECOND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91B98B9B-6405-B7B7-9CBB-32166B13FAD9}"/>
              </a:ext>
            </a:extLst>
          </p:cNvPr>
          <p:cNvSpPr txBox="1"/>
          <p:nvPr/>
        </p:nvSpPr>
        <p:spPr>
          <a:xfrm>
            <a:off x="6224041" y="2293625"/>
            <a:ext cx="926062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500" dirty="0">
                <a:solidFill>
                  <a:schemeClr val="accent2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0</a:t>
            </a:r>
            <a:r>
              <a:rPr lang="en-US" sz="3500" dirty="0">
                <a:solidFill>
                  <a:schemeClr val="accent2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2</a:t>
            </a:r>
          </a:p>
        </p:txBody>
      </p:sp>
      <p:sp>
        <p:nvSpPr>
          <p:cNvPr id="66" name="Arrow: Down 65">
            <a:extLst>
              <a:ext uri="{FF2B5EF4-FFF2-40B4-BE49-F238E27FC236}">
                <a16:creationId xmlns:a16="http://schemas.microsoft.com/office/drawing/2014/main" id="{2667BCFE-98FC-6AAC-7DE1-C6A5722F533B}"/>
              </a:ext>
            </a:extLst>
          </p:cNvPr>
          <p:cNvSpPr/>
          <p:nvPr/>
        </p:nvSpPr>
        <p:spPr>
          <a:xfrm>
            <a:off x="8196233" y="3269021"/>
            <a:ext cx="974140" cy="1202950"/>
          </a:xfrm>
          <a:prstGeom prst="downArrow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2CDB1CF5-4C8A-4251-18BD-C61AEFA502FE}"/>
              </a:ext>
            </a:extLst>
          </p:cNvPr>
          <p:cNvSpPr txBox="1"/>
          <p:nvPr/>
        </p:nvSpPr>
        <p:spPr>
          <a:xfrm>
            <a:off x="8095929" y="5321012"/>
            <a:ext cx="1494979" cy="532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1800"/>
              </a:lnSpc>
              <a:buFont typeface="Arial" panose="020B0604020202020204" pitchFamily="34" charset="0"/>
              <a:buChar char="•"/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xxx-xxx-xxx-xxx-xxx-xxx-xxx 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92AFBA5-FAA1-03B5-FCB2-A0F78F7D0914}"/>
              </a:ext>
            </a:extLst>
          </p:cNvPr>
          <p:cNvSpPr txBox="1"/>
          <p:nvPr/>
        </p:nvSpPr>
        <p:spPr>
          <a:xfrm>
            <a:off x="8095929" y="4915497"/>
            <a:ext cx="1494979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Color Code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41B8B771-4061-22C5-5E36-7B0EDA8CB6CB}"/>
              </a:ext>
            </a:extLst>
          </p:cNvPr>
          <p:cNvSpPr txBox="1"/>
          <p:nvPr/>
        </p:nvSpPr>
        <p:spPr>
          <a:xfrm rot="16200000">
            <a:off x="8094527" y="3668741"/>
            <a:ext cx="117755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THIRD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9D833A67-8806-E778-3BDF-C69D155DD44D}"/>
              </a:ext>
            </a:extLst>
          </p:cNvPr>
          <p:cNvSpPr txBox="1"/>
          <p:nvPr/>
        </p:nvSpPr>
        <p:spPr>
          <a:xfrm>
            <a:off x="8220272" y="2293625"/>
            <a:ext cx="926062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dirty="0">
                <a:solidFill>
                  <a:schemeClr val="accent3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03</a:t>
            </a:r>
          </a:p>
        </p:txBody>
      </p:sp>
      <p:sp>
        <p:nvSpPr>
          <p:cNvPr id="75" name="Arrow: Down 74">
            <a:extLst>
              <a:ext uri="{FF2B5EF4-FFF2-40B4-BE49-F238E27FC236}">
                <a16:creationId xmlns:a16="http://schemas.microsoft.com/office/drawing/2014/main" id="{A52BE4B7-7986-B9BF-00FA-3192D24B6CC9}"/>
              </a:ext>
            </a:extLst>
          </p:cNvPr>
          <p:cNvSpPr/>
          <p:nvPr/>
        </p:nvSpPr>
        <p:spPr>
          <a:xfrm>
            <a:off x="10190649" y="3269021"/>
            <a:ext cx="974140" cy="1202950"/>
          </a:xfrm>
          <a:prstGeom prst="downArrow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07EE742E-5FAB-9853-A3BE-4548BCE1CBB2}"/>
              </a:ext>
            </a:extLst>
          </p:cNvPr>
          <p:cNvSpPr txBox="1"/>
          <p:nvPr/>
        </p:nvSpPr>
        <p:spPr>
          <a:xfrm>
            <a:off x="10090345" y="5321012"/>
            <a:ext cx="1494979" cy="532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1800"/>
              </a:lnSpc>
              <a:buFont typeface="Arial" panose="020B0604020202020204" pitchFamily="34" charset="0"/>
              <a:buChar char="•"/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xxx-xxx-xxx-xxx-xxx-xxx-xxx 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CDF78E13-6A7B-6BCF-8689-9044B346F3D9}"/>
              </a:ext>
            </a:extLst>
          </p:cNvPr>
          <p:cNvSpPr txBox="1"/>
          <p:nvPr/>
        </p:nvSpPr>
        <p:spPr>
          <a:xfrm>
            <a:off x="10090345" y="4915497"/>
            <a:ext cx="1494979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Color Code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A55B3C33-1BE7-BE5C-B35D-D498E07D59D8}"/>
              </a:ext>
            </a:extLst>
          </p:cNvPr>
          <p:cNvSpPr txBox="1"/>
          <p:nvPr/>
        </p:nvSpPr>
        <p:spPr>
          <a:xfrm rot="16200000">
            <a:off x="10088943" y="3668741"/>
            <a:ext cx="117755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THIRD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3DE2A173-A718-D9B0-EB7A-EB71EA3C84EF}"/>
              </a:ext>
            </a:extLst>
          </p:cNvPr>
          <p:cNvSpPr txBox="1"/>
          <p:nvPr/>
        </p:nvSpPr>
        <p:spPr>
          <a:xfrm>
            <a:off x="10214688" y="2293625"/>
            <a:ext cx="926062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dirty="0">
                <a:solidFill>
                  <a:schemeClr val="accent4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04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DBA85CEB-677D-AE1B-F6AA-627E7EA54673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</p:spTree>
    <p:extLst>
      <p:ext uri="{BB962C8B-B14F-4D97-AF65-F5344CB8AC3E}">
        <p14:creationId xmlns:p14="http://schemas.microsoft.com/office/powerpoint/2010/main" val="39164174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Rectangle 83">
            <a:extLst>
              <a:ext uri="{FF2B5EF4-FFF2-40B4-BE49-F238E27FC236}">
                <a16:creationId xmlns:a16="http://schemas.microsoft.com/office/drawing/2014/main" id="{482AF775-5027-6A09-EF1D-3302200E7A22}"/>
              </a:ext>
            </a:extLst>
          </p:cNvPr>
          <p:cNvSpPr/>
          <p:nvPr/>
        </p:nvSpPr>
        <p:spPr>
          <a:xfrm>
            <a:off x="9543766" y="2873219"/>
            <a:ext cx="1864803" cy="1651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D874AFBF-0B46-3F13-802F-ACFC9421D16B}"/>
              </a:ext>
            </a:extLst>
          </p:cNvPr>
          <p:cNvSpPr/>
          <p:nvPr/>
        </p:nvSpPr>
        <p:spPr>
          <a:xfrm>
            <a:off x="7222559" y="1222219"/>
            <a:ext cx="2336235" cy="1651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B1A2EDD0-7583-5D2E-99B7-2DF6F4F059AE}"/>
              </a:ext>
            </a:extLst>
          </p:cNvPr>
          <p:cNvSpPr/>
          <p:nvPr/>
        </p:nvSpPr>
        <p:spPr>
          <a:xfrm>
            <a:off x="4886325" y="2873219"/>
            <a:ext cx="2336235" cy="1651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E12160D9-9A53-CE2E-2B2D-FC4FCDE3E03C}"/>
              </a:ext>
            </a:extLst>
          </p:cNvPr>
          <p:cNvSpPr/>
          <p:nvPr/>
        </p:nvSpPr>
        <p:spPr>
          <a:xfrm>
            <a:off x="7222559" y="2873219"/>
            <a:ext cx="2336235" cy="16510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5A5B4AF-61FE-6BC9-6EFC-E08C30B611C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564EB37-9799-D69B-067A-3A85A9CA0965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  <a:endParaRPr lang="en-US" sz="3000" dirty="0">
              <a:latin typeface="Cinzel" pitchFamily="2" charset="0"/>
              <a:ea typeface="Jost SemiBold" pitchFamily="2" charset="0"/>
              <a:cs typeface="Poppins SemiBold" panose="00000700000000000000" pitchFamily="50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A7077AA1-C444-F3B8-84C1-162C0D6D298F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VALUE</a:t>
            </a:r>
          </a:p>
        </p:txBody>
      </p:sp>
      <p:grpSp>
        <p:nvGrpSpPr>
          <p:cNvPr id="67" name="Group 66">
            <a:extLst>
              <a:ext uri="{FF2B5EF4-FFF2-40B4-BE49-F238E27FC236}">
                <a16:creationId xmlns:a16="http://schemas.microsoft.com/office/drawing/2014/main" id="{52CA2234-56FD-D7DC-39B5-85F68686C13F}"/>
              </a:ext>
            </a:extLst>
          </p:cNvPr>
          <p:cNvGrpSpPr/>
          <p:nvPr/>
        </p:nvGrpSpPr>
        <p:grpSpPr>
          <a:xfrm>
            <a:off x="5454726" y="3310431"/>
            <a:ext cx="1727654" cy="886607"/>
            <a:chOff x="6043248" y="4921581"/>
            <a:chExt cx="1727654" cy="886607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6F722CBC-099A-CD5E-67A3-7B48E70BA33B}"/>
                </a:ext>
              </a:extLst>
            </p:cNvPr>
            <p:cNvSpPr txBox="1"/>
            <p:nvPr/>
          </p:nvSpPr>
          <p:spPr>
            <a:xfrm>
              <a:off x="6043248" y="4921581"/>
              <a:ext cx="172765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Build 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DB6162C8-AB93-9860-39E0-9E02AD3FCF93}"/>
                </a:ext>
              </a:extLst>
            </p:cNvPr>
            <p:cNvSpPr txBox="1"/>
            <p:nvPr/>
          </p:nvSpPr>
          <p:spPr>
            <a:xfrm>
              <a:off x="6043248" y="5368580"/>
              <a:ext cx="1431537" cy="43960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171450" indent="-171450">
                <a:lnSpc>
                  <a:spcPts val="1400"/>
                </a:lnSpc>
                <a:buFont typeface="Arial" panose="020B0604020202020204" pitchFamily="34" charset="0"/>
                <a:buChar char="•"/>
              </a:pPr>
              <a:r>
                <a:rPr lang="en-US" sz="1000" i="0" dirty="0">
                  <a:solidFill>
                    <a:schemeClr val="bg1"/>
                  </a:solidFill>
                  <a:effectLst/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Lorem Ipsum is Ipsum.</a:t>
              </a:r>
              <a:endParaRPr lang="en-US" sz="10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9CDF6BC1-6BB3-D8CB-12F5-FD7E3F4F13AF}"/>
              </a:ext>
            </a:extLst>
          </p:cNvPr>
          <p:cNvGrpSpPr/>
          <p:nvPr/>
        </p:nvGrpSpPr>
        <p:grpSpPr>
          <a:xfrm>
            <a:off x="7642435" y="3200506"/>
            <a:ext cx="1727654" cy="886607"/>
            <a:chOff x="8140109" y="4921581"/>
            <a:chExt cx="1727654" cy="886607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0AF4A17-A4CE-8F9E-6A60-17A8297C91E1}"/>
                </a:ext>
              </a:extLst>
            </p:cNvPr>
            <p:cNvSpPr txBox="1"/>
            <p:nvPr/>
          </p:nvSpPr>
          <p:spPr>
            <a:xfrm>
              <a:off x="8140109" y="4921581"/>
              <a:ext cx="172765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Share 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E08DEE80-9422-3942-A8F8-A08881818363}"/>
                </a:ext>
              </a:extLst>
            </p:cNvPr>
            <p:cNvSpPr txBox="1"/>
            <p:nvPr/>
          </p:nvSpPr>
          <p:spPr>
            <a:xfrm>
              <a:off x="8140109" y="5368580"/>
              <a:ext cx="1431537" cy="43960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171450" indent="-171450">
                <a:lnSpc>
                  <a:spcPts val="1400"/>
                </a:lnSpc>
                <a:buFont typeface="Arial" panose="020B0604020202020204" pitchFamily="34" charset="0"/>
                <a:buChar char="•"/>
              </a:pPr>
              <a:r>
                <a:rPr lang="en-US" sz="1000" i="0" dirty="0">
                  <a:effectLst/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Lorem Ipsum is Ipsum.</a:t>
              </a:r>
              <a:endParaRPr lang="en-US" sz="10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</p:grpSp>
      <p:grpSp>
        <p:nvGrpSpPr>
          <p:cNvPr id="69" name="Group 68">
            <a:extLst>
              <a:ext uri="{FF2B5EF4-FFF2-40B4-BE49-F238E27FC236}">
                <a16:creationId xmlns:a16="http://schemas.microsoft.com/office/drawing/2014/main" id="{1E75B020-BB78-73F1-E2E5-7E9C81E4D56C}"/>
              </a:ext>
            </a:extLst>
          </p:cNvPr>
          <p:cNvGrpSpPr/>
          <p:nvPr/>
        </p:nvGrpSpPr>
        <p:grpSpPr>
          <a:xfrm>
            <a:off x="9785820" y="3182234"/>
            <a:ext cx="1727654" cy="886607"/>
            <a:chOff x="10236970" y="4921581"/>
            <a:chExt cx="1727654" cy="886607"/>
          </a:xfrm>
        </p:grpSpPr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90DDDCD0-9871-B6EB-866A-74BE179AE5BE}"/>
                </a:ext>
              </a:extLst>
            </p:cNvPr>
            <p:cNvSpPr txBox="1"/>
            <p:nvPr/>
          </p:nvSpPr>
          <p:spPr>
            <a:xfrm>
              <a:off x="10236970" y="4921581"/>
              <a:ext cx="172765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Example </a:t>
              </a:r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5A582BB5-AD9A-144F-CC9F-4D04DFB21806}"/>
                </a:ext>
              </a:extLst>
            </p:cNvPr>
            <p:cNvSpPr txBox="1"/>
            <p:nvPr/>
          </p:nvSpPr>
          <p:spPr>
            <a:xfrm>
              <a:off x="10236970" y="5368580"/>
              <a:ext cx="1431537" cy="43960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171450" indent="-171450">
                <a:lnSpc>
                  <a:spcPts val="1400"/>
                </a:lnSpc>
                <a:buFont typeface="Arial" panose="020B0604020202020204" pitchFamily="34" charset="0"/>
                <a:buChar char="•"/>
              </a:pPr>
              <a:r>
                <a:rPr lang="en-US" sz="1000" i="0" dirty="0">
                  <a:effectLst/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Lorem Ipsum is Ipsum.</a:t>
              </a:r>
              <a:endParaRPr lang="en-US" sz="10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</p:grpSp>
      <p:sp>
        <p:nvSpPr>
          <p:cNvPr id="54" name="Rectangle 53">
            <a:extLst>
              <a:ext uri="{FF2B5EF4-FFF2-40B4-BE49-F238E27FC236}">
                <a16:creationId xmlns:a16="http://schemas.microsoft.com/office/drawing/2014/main" id="{6FB47D0D-9ACD-CEE5-6B9B-BE1E39F19B12}"/>
              </a:ext>
            </a:extLst>
          </p:cNvPr>
          <p:cNvSpPr/>
          <p:nvPr/>
        </p:nvSpPr>
        <p:spPr>
          <a:xfrm>
            <a:off x="4886325" y="1222219"/>
            <a:ext cx="2336235" cy="1651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7C8541AB-B73E-A279-CFBE-DBD5CBB75D1E}"/>
              </a:ext>
            </a:extLst>
          </p:cNvPr>
          <p:cNvGrpSpPr/>
          <p:nvPr/>
        </p:nvGrpSpPr>
        <p:grpSpPr>
          <a:xfrm>
            <a:off x="5330310" y="1531517"/>
            <a:ext cx="1690080" cy="1014415"/>
            <a:chOff x="3389991" y="3080494"/>
            <a:chExt cx="1727654" cy="1014415"/>
          </a:xfrm>
        </p:grpSpPr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14D65E94-4D83-EFE8-EC38-4532CE92F77C}"/>
                </a:ext>
              </a:extLst>
            </p:cNvPr>
            <p:cNvSpPr txBox="1"/>
            <p:nvPr/>
          </p:nvSpPr>
          <p:spPr>
            <a:xfrm>
              <a:off x="3389991" y="3080494"/>
              <a:ext cx="172765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Play </a:t>
              </a:r>
            </a:p>
          </p:txBody>
        </p:sp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43EDE2AB-61EF-D6BE-D0AF-19EFFE9D867A}"/>
                </a:ext>
              </a:extLst>
            </p:cNvPr>
            <p:cNvSpPr txBox="1"/>
            <p:nvPr/>
          </p:nvSpPr>
          <p:spPr>
            <a:xfrm>
              <a:off x="3389991" y="3655301"/>
              <a:ext cx="1431537" cy="43960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171450" indent="-171450">
                <a:lnSpc>
                  <a:spcPts val="1400"/>
                </a:lnSpc>
                <a:buFont typeface="Arial" panose="020B0604020202020204" pitchFamily="34" charset="0"/>
                <a:buChar char="•"/>
              </a:pPr>
              <a:r>
                <a:rPr lang="en-US" sz="1000" i="0" dirty="0">
                  <a:solidFill>
                    <a:schemeClr val="bg1"/>
                  </a:solidFill>
                  <a:effectLst/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Lorem Ipsum is Ipsum.</a:t>
              </a:r>
              <a:endParaRPr lang="en-US" sz="10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</p:grpSp>
      <p:grpSp>
        <p:nvGrpSpPr>
          <p:cNvPr id="61" name="Group 60">
            <a:extLst>
              <a:ext uri="{FF2B5EF4-FFF2-40B4-BE49-F238E27FC236}">
                <a16:creationId xmlns:a16="http://schemas.microsoft.com/office/drawing/2014/main" id="{F0E70166-E235-219E-3C81-34DB6E7F27A9}"/>
              </a:ext>
            </a:extLst>
          </p:cNvPr>
          <p:cNvGrpSpPr/>
          <p:nvPr/>
        </p:nvGrpSpPr>
        <p:grpSpPr>
          <a:xfrm>
            <a:off x="7518019" y="1531517"/>
            <a:ext cx="1727654" cy="1014415"/>
            <a:chOff x="3389991" y="3080494"/>
            <a:chExt cx="1727654" cy="1014415"/>
          </a:xfrm>
        </p:grpSpPr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3D85921A-4B00-5B00-BDBA-A0C34BCF8935}"/>
                </a:ext>
              </a:extLst>
            </p:cNvPr>
            <p:cNvSpPr txBox="1"/>
            <p:nvPr/>
          </p:nvSpPr>
          <p:spPr>
            <a:xfrm>
              <a:off x="3389991" y="3080494"/>
              <a:ext cx="172765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Connect </a:t>
              </a:r>
            </a:p>
          </p:txBody>
        </p:sp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C907188D-0E91-5D37-494A-32DDEFDBA78B}"/>
                </a:ext>
              </a:extLst>
            </p:cNvPr>
            <p:cNvSpPr txBox="1"/>
            <p:nvPr/>
          </p:nvSpPr>
          <p:spPr>
            <a:xfrm>
              <a:off x="3389991" y="3655301"/>
              <a:ext cx="1431537" cy="43960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171450" indent="-171450">
                <a:lnSpc>
                  <a:spcPts val="1400"/>
                </a:lnSpc>
                <a:buFont typeface="Arial" panose="020B0604020202020204" pitchFamily="34" charset="0"/>
                <a:buChar char="•"/>
              </a:pPr>
              <a:r>
                <a:rPr lang="en-US" sz="1000" i="0" dirty="0">
                  <a:solidFill>
                    <a:schemeClr val="bg1"/>
                  </a:solidFill>
                  <a:effectLst/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Lorem Ipsum is Ipsum.</a:t>
              </a:r>
              <a:endParaRPr lang="en-US" sz="10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</p:grpSp>
      <p:sp>
        <p:nvSpPr>
          <p:cNvPr id="73" name="TextBox 72">
            <a:extLst>
              <a:ext uri="{FF2B5EF4-FFF2-40B4-BE49-F238E27FC236}">
                <a16:creationId xmlns:a16="http://schemas.microsoft.com/office/drawing/2014/main" id="{783BAC28-1B13-38FF-5C8F-4586E8ED7686}"/>
              </a:ext>
            </a:extLst>
          </p:cNvPr>
          <p:cNvSpPr txBox="1"/>
          <p:nvPr/>
        </p:nvSpPr>
        <p:spPr>
          <a:xfrm>
            <a:off x="9929808" y="1481313"/>
            <a:ext cx="1143560" cy="11328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 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Value</a:t>
            </a:r>
          </a:p>
          <a:p>
            <a:pPr>
              <a:lnSpc>
                <a:spcPts val="2800"/>
              </a:lnSpc>
            </a:pP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6736B4FA-C641-DA2A-CB5D-1E1F847AF0C3}"/>
              </a:ext>
            </a:extLst>
          </p:cNvPr>
          <p:cNvSpPr txBox="1"/>
          <p:nvPr/>
        </p:nvSpPr>
        <p:spPr>
          <a:xfrm>
            <a:off x="5034877" y="5314590"/>
            <a:ext cx="5356080" cy="532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1" dirty="0">
                <a:solidFill>
                  <a:schemeClr val="tx1">
                    <a:lumMod val="50000"/>
                    <a:lumOff val="50000"/>
                    <a:alpha val="8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five centuries, but also passages, and Lorem Ipsum.</a:t>
            </a:r>
            <a:endParaRPr lang="en-US" sz="1100" i="1" dirty="0">
              <a:solidFill>
                <a:schemeClr val="tx1">
                  <a:lumMod val="50000"/>
                  <a:lumOff val="50000"/>
                  <a:alpha val="8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8E06516D-2631-D8B5-5F90-6CE38FE91067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</p:spTree>
    <p:extLst>
      <p:ext uri="{BB962C8B-B14F-4D97-AF65-F5344CB8AC3E}">
        <p14:creationId xmlns:p14="http://schemas.microsoft.com/office/powerpoint/2010/main" val="8772131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5A5B4AF-61FE-6BC9-6EFC-E08C30B611C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D7B8421-61C3-8F22-2EFB-4CB5EC4E6601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564EB37-9799-D69B-067A-3A85A9CA0965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  <a:endParaRPr lang="en-US" sz="3000" dirty="0">
              <a:latin typeface="Cinzel" pitchFamily="2" charset="0"/>
              <a:ea typeface="Jost SemiBold" pitchFamily="2" charset="0"/>
              <a:cs typeface="Poppins SemiBold" panose="00000700000000000000" pitchFamily="50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A7077AA1-C444-F3B8-84C1-162C0D6D298F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VALUE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72E1C82-9D8A-3077-86FD-5C8E10B88F77}"/>
              </a:ext>
            </a:extLst>
          </p:cNvPr>
          <p:cNvSpPr txBox="1"/>
          <p:nvPr/>
        </p:nvSpPr>
        <p:spPr>
          <a:xfrm>
            <a:off x="10518243" y="2797002"/>
            <a:ext cx="1074759" cy="10270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 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Value</a:t>
            </a:r>
          </a:p>
          <a:p>
            <a:pPr>
              <a:lnSpc>
                <a:spcPts val="2500"/>
              </a:lnSpc>
            </a:pP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Design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B19B6EE-6D1A-51D6-6CE5-B9FE28E85FE3}"/>
              </a:ext>
            </a:extLst>
          </p:cNvPr>
          <p:cNvSpPr txBox="1"/>
          <p:nvPr/>
        </p:nvSpPr>
        <p:spPr>
          <a:xfrm>
            <a:off x="10531943" y="3961373"/>
            <a:ext cx="1074758" cy="21164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printing. Lorem Ipsum.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9FA7901-A4A0-1BE7-9997-D81DBBECEB8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8978439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5A5B4AF-61FE-6BC9-6EFC-E08C30B611C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564EB37-9799-D69B-067A-3A85A9CA0965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SOCIAL &amp;</a:t>
            </a:r>
            <a:endParaRPr lang="en-US" sz="3000" dirty="0">
              <a:latin typeface="Cinzel" pitchFamily="2" charset="0"/>
              <a:ea typeface="Jost SemiBold" pitchFamily="2" charset="0"/>
              <a:cs typeface="Poppins SemiBold" panose="00000700000000000000" pitchFamily="50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A7077AA1-C444-F3B8-84C1-162C0D6D298F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WEB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8E48500F-F933-201F-5154-45A86E847D3D}"/>
              </a:ext>
            </a:extLst>
          </p:cNvPr>
          <p:cNvSpPr/>
          <p:nvPr/>
        </p:nvSpPr>
        <p:spPr>
          <a:xfrm>
            <a:off x="4391025" y="2288986"/>
            <a:ext cx="3057525" cy="3785582"/>
          </a:xfrm>
          <a:prstGeom prst="rect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51C7FD2-05F6-3432-7954-C2519366D623}"/>
              </a:ext>
            </a:extLst>
          </p:cNvPr>
          <p:cNvSpPr/>
          <p:nvPr/>
        </p:nvSpPr>
        <p:spPr>
          <a:xfrm>
            <a:off x="7699797" y="783431"/>
            <a:ext cx="3057525" cy="3785582"/>
          </a:xfrm>
          <a:prstGeom prst="rect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5D11C97D-2A48-1FBD-1996-2DDDB0D06CBA}"/>
              </a:ext>
            </a:extLst>
          </p:cNvPr>
          <p:cNvSpPr/>
          <p:nvPr/>
        </p:nvSpPr>
        <p:spPr>
          <a:xfrm>
            <a:off x="4700587" y="2620773"/>
            <a:ext cx="2438400" cy="165526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C13C68A5-608C-4F77-1640-FDB464448474}"/>
              </a:ext>
            </a:extLst>
          </p:cNvPr>
          <p:cNvSpPr/>
          <p:nvPr/>
        </p:nvSpPr>
        <p:spPr>
          <a:xfrm>
            <a:off x="8009359" y="1115218"/>
            <a:ext cx="2438400" cy="165526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6B0029CA-53DC-2B44-F6DD-E2166C767620}"/>
              </a:ext>
            </a:extLst>
          </p:cNvPr>
          <p:cNvSpPr txBox="1"/>
          <p:nvPr/>
        </p:nvSpPr>
        <p:spPr>
          <a:xfrm>
            <a:off x="7907796" y="2926319"/>
            <a:ext cx="1026379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480B8C5-CE67-BA8D-586C-C604FDC6906C}"/>
              </a:ext>
            </a:extLst>
          </p:cNvPr>
          <p:cNvSpPr txBox="1"/>
          <p:nvPr/>
        </p:nvSpPr>
        <p:spPr>
          <a:xfrm>
            <a:off x="9079255" y="2926319"/>
            <a:ext cx="38225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to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F272E114-9CED-4226-54EA-274F560747E2}"/>
              </a:ext>
            </a:extLst>
          </p:cNvPr>
          <p:cNvSpPr txBox="1"/>
          <p:nvPr/>
        </p:nvSpPr>
        <p:spPr>
          <a:xfrm>
            <a:off x="9606591" y="2926319"/>
            <a:ext cx="38225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3D981128-C78B-AF5E-F1F7-875F59C75291}"/>
              </a:ext>
            </a:extLst>
          </p:cNvPr>
          <p:cNvSpPr txBox="1"/>
          <p:nvPr/>
        </p:nvSpPr>
        <p:spPr>
          <a:xfrm>
            <a:off x="10133927" y="2926319"/>
            <a:ext cx="435709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web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D63094E1-1CC0-CFEB-6C9D-EF172382B301}"/>
              </a:ext>
            </a:extLst>
          </p:cNvPr>
          <p:cNvSpPr txBox="1"/>
          <p:nvPr/>
        </p:nvSpPr>
        <p:spPr>
          <a:xfrm>
            <a:off x="8715370" y="1665853"/>
            <a:ext cx="1026378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WEB 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2738B8DE-5BDD-24E4-A361-F6AF5CCC4929}"/>
              </a:ext>
            </a:extLst>
          </p:cNvPr>
          <p:cNvSpPr txBox="1"/>
          <p:nvPr/>
        </p:nvSpPr>
        <p:spPr>
          <a:xfrm>
            <a:off x="5100530" y="3171408"/>
            <a:ext cx="163851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SOCIAL 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57AE207D-3FF0-09A1-E756-487A0998E8CF}"/>
              </a:ext>
            </a:extLst>
          </p:cNvPr>
          <p:cNvSpPr txBox="1"/>
          <p:nvPr/>
        </p:nvSpPr>
        <p:spPr>
          <a:xfrm>
            <a:off x="5029772" y="4758806"/>
            <a:ext cx="178003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 example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0DBA926E-6889-976A-1B41-DBF4ADE2325C}"/>
              </a:ext>
            </a:extLst>
          </p:cNvPr>
          <p:cNvSpPr txBox="1"/>
          <p:nvPr/>
        </p:nvSpPr>
        <p:spPr>
          <a:xfrm>
            <a:off x="5344290" y="4428539"/>
            <a:ext cx="115099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Post 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30A674AC-CBF4-23E2-0BCA-A64FFE35462B}"/>
              </a:ext>
            </a:extLst>
          </p:cNvPr>
          <p:cNvSpPr txBox="1"/>
          <p:nvPr/>
        </p:nvSpPr>
        <p:spPr>
          <a:xfrm>
            <a:off x="4498634" y="5517433"/>
            <a:ext cx="159634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www.socialmedia.com 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24A26B1C-9669-0E62-E36A-89526B8A81ED}"/>
              </a:ext>
            </a:extLst>
          </p:cNvPr>
          <p:cNvSpPr txBox="1"/>
          <p:nvPr/>
        </p:nvSpPr>
        <p:spPr>
          <a:xfrm>
            <a:off x="6447970" y="5517433"/>
            <a:ext cx="87902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20/20/25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272709B3-5865-AC83-B6ED-915F15189446}"/>
              </a:ext>
            </a:extLst>
          </p:cNvPr>
          <p:cNvSpPr txBox="1"/>
          <p:nvPr/>
        </p:nvSpPr>
        <p:spPr>
          <a:xfrm>
            <a:off x="7907796" y="3811771"/>
            <a:ext cx="1941054" cy="4105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300"/>
              </a:lnSpc>
            </a:pPr>
            <a:r>
              <a:rPr lang="en-US" sz="8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 example website social digital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6D6FE98-040A-7D3E-EEAF-944A084E9A07}"/>
              </a:ext>
            </a:extLst>
          </p:cNvPr>
          <p:cNvSpPr txBox="1"/>
          <p:nvPr/>
        </p:nvSpPr>
        <p:spPr>
          <a:xfrm>
            <a:off x="8137245" y="4913374"/>
            <a:ext cx="2432391" cy="9943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 Lorem Ipsum.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3E3D8903-848E-5DCB-3CE6-A4C0C337FE95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</p:spTree>
    <p:extLst>
      <p:ext uri="{BB962C8B-B14F-4D97-AF65-F5344CB8AC3E}">
        <p14:creationId xmlns:p14="http://schemas.microsoft.com/office/powerpoint/2010/main" val="35399867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5A5B4AF-61FE-6BC9-6EFC-E08C30B611C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2AACEF90-DACA-6652-0C44-713F5C871150}"/>
              </a:ext>
            </a:extLst>
          </p:cNvPr>
          <p:cNvSpPr txBox="1"/>
          <p:nvPr/>
        </p:nvSpPr>
        <p:spPr>
          <a:xfrm>
            <a:off x="670864" y="2065832"/>
            <a:ext cx="6339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INSTAGRAM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0A50890-7445-06E2-BCF0-D47DB12DB969}"/>
              </a:ext>
            </a:extLst>
          </p:cNvPr>
          <p:cNvSpPr/>
          <p:nvPr/>
        </p:nvSpPr>
        <p:spPr>
          <a:xfrm>
            <a:off x="6879770" y="1545770"/>
            <a:ext cx="4528459" cy="4528459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69E3583A-4896-2DF5-8AE5-B648892355D6}"/>
              </a:ext>
            </a:extLst>
          </p:cNvPr>
          <p:cNvSpPr txBox="1"/>
          <p:nvPr/>
        </p:nvSpPr>
        <p:spPr>
          <a:xfrm>
            <a:off x="6772727" y="1178975"/>
            <a:ext cx="292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Post 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F606FF5-1CC2-C64B-4D6C-1CD765B7946D}"/>
              </a:ext>
            </a:extLst>
          </p:cNvPr>
          <p:cNvSpPr/>
          <p:nvPr/>
        </p:nvSpPr>
        <p:spPr>
          <a:xfrm>
            <a:off x="6879769" y="5540339"/>
            <a:ext cx="4528459" cy="53389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9D3E629-D9C0-B5BC-E342-51E92B6187EB}"/>
              </a:ext>
            </a:extLst>
          </p:cNvPr>
          <p:cNvSpPr txBox="1"/>
          <p:nvPr/>
        </p:nvSpPr>
        <p:spPr>
          <a:xfrm>
            <a:off x="7036478" y="5684173"/>
            <a:ext cx="159634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www.socialmedia.com 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86014FA-B2A2-BA02-F10E-CC806185D494}"/>
              </a:ext>
            </a:extLst>
          </p:cNvPr>
          <p:cNvSpPr txBox="1"/>
          <p:nvPr/>
        </p:nvSpPr>
        <p:spPr>
          <a:xfrm>
            <a:off x="10366553" y="5684173"/>
            <a:ext cx="87902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20/20/25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FEFA6DF0-205D-1715-C39C-9EF72BBBA909}"/>
              </a:ext>
            </a:extLst>
          </p:cNvPr>
          <p:cNvSpPr txBox="1"/>
          <p:nvPr/>
        </p:nvSpPr>
        <p:spPr>
          <a:xfrm>
            <a:off x="8253983" y="4637347"/>
            <a:ext cx="178003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 example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E5B3095B-3D77-78D5-58A2-66DEF3B24B08}"/>
              </a:ext>
            </a:extLst>
          </p:cNvPr>
          <p:cNvSpPr txBox="1"/>
          <p:nvPr/>
        </p:nvSpPr>
        <p:spPr>
          <a:xfrm>
            <a:off x="8096249" y="3625987"/>
            <a:ext cx="2095500" cy="8252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SOCIAL</a:t>
            </a:r>
          </a:p>
          <a:p>
            <a:pPr algn="ctr">
              <a:lnSpc>
                <a:spcPts val="3000"/>
              </a:lnSpc>
            </a:pPr>
            <a:r>
              <a:rPr lang="en-US" i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Post</a:t>
            </a:r>
          </a:p>
        </p:txBody>
      </p:sp>
      <p:sp>
        <p:nvSpPr>
          <p:cNvPr id="20" name="Freeform 121">
            <a:extLst>
              <a:ext uri="{FF2B5EF4-FFF2-40B4-BE49-F238E27FC236}">
                <a16:creationId xmlns:a16="http://schemas.microsoft.com/office/drawing/2014/main" id="{9DBD57F6-4D7B-3EBD-547D-4B5A4C493512}"/>
              </a:ext>
            </a:extLst>
          </p:cNvPr>
          <p:cNvSpPr>
            <a:spLocks noEditPoints="1"/>
          </p:cNvSpPr>
          <p:nvPr/>
        </p:nvSpPr>
        <p:spPr bwMode="auto">
          <a:xfrm>
            <a:off x="8598122" y="2140259"/>
            <a:ext cx="1091754" cy="1091754"/>
          </a:xfrm>
          <a:custGeom>
            <a:avLst/>
            <a:gdLst>
              <a:gd name="T0" fmla="*/ 33 w 160"/>
              <a:gd name="T1" fmla="*/ 0 h 160"/>
              <a:gd name="T2" fmla="*/ 0 w 160"/>
              <a:gd name="T3" fmla="*/ 127 h 160"/>
              <a:gd name="T4" fmla="*/ 126 w 160"/>
              <a:gd name="T5" fmla="*/ 160 h 160"/>
              <a:gd name="T6" fmla="*/ 160 w 160"/>
              <a:gd name="T7" fmla="*/ 34 h 160"/>
              <a:gd name="T8" fmla="*/ 154 w 160"/>
              <a:gd name="T9" fmla="*/ 127 h 160"/>
              <a:gd name="T10" fmla="*/ 33 w 160"/>
              <a:gd name="T11" fmla="*/ 155 h 160"/>
              <a:gd name="T12" fmla="*/ 5 w 160"/>
              <a:gd name="T13" fmla="*/ 34 h 160"/>
              <a:gd name="T14" fmla="*/ 126 w 160"/>
              <a:gd name="T15" fmla="*/ 5 h 160"/>
              <a:gd name="T16" fmla="*/ 154 w 160"/>
              <a:gd name="T17" fmla="*/ 127 h 160"/>
              <a:gd name="T18" fmla="*/ 35 w 160"/>
              <a:gd name="T19" fmla="*/ 12 h 160"/>
              <a:gd name="T20" fmla="*/ 12 w 160"/>
              <a:gd name="T21" fmla="*/ 124 h 160"/>
              <a:gd name="T22" fmla="*/ 124 w 160"/>
              <a:gd name="T23" fmla="*/ 148 h 160"/>
              <a:gd name="T24" fmla="*/ 147 w 160"/>
              <a:gd name="T25" fmla="*/ 35 h 160"/>
              <a:gd name="T26" fmla="*/ 142 w 160"/>
              <a:gd name="T27" fmla="*/ 124 h 160"/>
              <a:gd name="T28" fmla="*/ 35 w 160"/>
              <a:gd name="T29" fmla="*/ 143 h 160"/>
              <a:gd name="T30" fmla="*/ 17 w 160"/>
              <a:gd name="T31" fmla="*/ 35 h 160"/>
              <a:gd name="T32" fmla="*/ 124 w 160"/>
              <a:gd name="T33" fmla="*/ 17 h 160"/>
              <a:gd name="T34" fmla="*/ 142 w 160"/>
              <a:gd name="T35" fmla="*/ 124 h 160"/>
              <a:gd name="T36" fmla="*/ 38 w 160"/>
              <a:gd name="T37" fmla="*/ 80 h 160"/>
              <a:gd name="T38" fmla="*/ 121 w 160"/>
              <a:gd name="T39" fmla="*/ 80 h 160"/>
              <a:gd name="T40" fmla="*/ 80 w 160"/>
              <a:gd name="T41" fmla="*/ 116 h 160"/>
              <a:gd name="T42" fmla="*/ 80 w 160"/>
              <a:gd name="T43" fmla="*/ 43 h 160"/>
              <a:gd name="T44" fmla="*/ 80 w 160"/>
              <a:gd name="T45" fmla="*/ 116 h 160"/>
              <a:gd name="T46" fmla="*/ 52 w 160"/>
              <a:gd name="T47" fmla="*/ 80 h 160"/>
              <a:gd name="T48" fmla="*/ 107 w 160"/>
              <a:gd name="T49" fmla="*/ 80 h 160"/>
              <a:gd name="T50" fmla="*/ 80 w 160"/>
              <a:gd name="T51" fmla="*/ 102 h 160"/>
              <a:gd name="T52" fmla="*/ 80 w 160"/>
              <a:gd name="T53" fmla="*/ 58 h 160"/>
              <a:gd name="T54" fmla="*/ 80 w 160"/>
              <a:gd name="T55" fmla="*/ 102 h 160"/>
              <a:gd name="T56" fmla="*/ 112 w 160"/>
              <a:gd name="T57" fmla="*/ 24 h 160"/>
              <a:gd name="T58" fmla="*/ 100 w 160"/>
              <a:gd name="T59" fmla="*/ 30 h 160"/>
              <a:gd name="T60" fmla="*/ 113 w 160"/>
              <a:gd name="T61" fmla="*/ 45 h 160"/>
              <a:gd name="T62" fmla="*/ 128 w 160"/>
              <a:gd name="T63" fmla="*/ 58 h 160"/>
              <a:gd name="T64" fmla="*/ 135 w 160"/>
              <a:gd name="T65" fmla="*/ 45 h 160"/>
              <a:gd name="T66" fmla="*/ 128 w 160"/>
              <a:gd name="T67" fmla="*/ 53 h 160"/>
              <a:gd name="T68" fmla="*/ 117 w 160"/>
              <a:gd name="T69" fmla="*/ 42 h 160"/>
              <a:gd name="T70" fmla="*/ 105 w 160"/>
              <a:gd name="T71" fmla="*/ 30 h 160"/>
              <a:gd name="T72" fmla="*/ 125 w 160"/>
              <a:gd name="T73" fmla="*/ 34 h 160"/>
              <a:gd name="T74" fmla="*/ 128 w 160"/>
              <a:gd name="T75" fmla="*/ 53 h 1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0" h="160">
                <a:moveTo>
                  <a:pt x="126" y="0"/>
                </a:moveTo>
                <a:cubicBezTo>
                  <a:pt x="33" y="0"/>
                  <a:pt x="33" y="0"/>
                  <a:pt x="33" y="0"/>
                </a:cubicBezTo>
                <a:cubicBezTo>
                  <a:pt x="15" y="0"/>
                  <a:pt x="0" y="15"/>
                  <a:pt x="0" y="34"/>
                </a:cubicBezTo>
                <a:cubicBezTo>
                  <a:pt x="0" y="127"/>
                  <a:pt x="0" y="127"/>
                  <a:pt x="0" y="127"/>
                </a:cubicBezTo>
                <a:cubicBezTo>
                  <a:pt x="0" y="145"/>
                  <a:pt x="15" y="160"/>
                  <a:pt x="33" y="160"/>
                </a:cubicBezTo>
                <a:cubicBezTo>
                  <a:pt x="126" y="160"/>
                  <a:pt x="126" y="160"/>
                  <a:pt x="126" y="160"/>
                </a:cubicBezTo>
                <a:cubicBezTo>
                  <a:pt x="144" y="160"/>
                  <a:pt x="160" y="145"/>
                  <a:pt x="160" y="127"/>
                </a:cubicBezTo>
                <a:cubicBezTo>
                  <a:pt x="160" y="34"/>
                  <a:pt x="160" y="34"/>
                  <a:pt x="160" y="34"/>
                </a:cubicBezTo>
                <a:cubicBezTo>
                  <a:pt x="160" y="15"/>
                  <a:pt x="144" y="0"/>
                  <a:pt x="126" y="0"/>
                </a:cubicBezTo>
                <a:close/>
                <a:moveTo>
                  <a:pt x="154" y="127"/>
                </a:moveTo>
                <a:cubicBezTo>
                  <a:pt x="154" y="142"/>
                  <a:pt x="142" y="155"/>
                  <a:pt x="126" y="155"/>
                </a:cubicBezTo>
                <a:cubicBezTo>
                  <a:pt x="33" y="155"/>
                  <a:pt x="33" y="155"/>
                  <a:pt x="33" y="155"/>
                </a:cubicBezTo>
                <a:cubicBezTo>
                  <a:pt x="17" y="155"/>
                  <a:pt x="5" y="142"/>
                  <a:pt x="5" y="127"/>
                </a:cubicBezTo>
                <a:cubicBezTo>
                  <a:pt x="5" y="34"/>
                  <a:pt x="5" y="34"/>
                  <a:pt x="5" y="34"/>
                </a:cubicBezTo>
                <a:cubicBezTo>
                  <a:pt x="5" y="18"/>
                  <a:pt x="17" y="5"/>
                  <a:pt x="33" y="5"/>
                </a:cubicBezTo>
                <a:cubicBezTo>
                  <a:pt x="126" y="5"/>
                  <a:pt x="126" y="5"/>
                  <a:pt x="126" y="5"/>
                </a:cubicBezTo>
                <a:cubicBezTo>
                  <a:pt x="142" y="5"/>
                  <a:pt x="154" y="18"/>
                  <a:pt x="154" y="34"/>
                </a:cubicBezTo>
                <a:lnTo>
                  <a:pt x="154" y="127"/>
                </a:lnTo>
                <a:close/>
                <a:moveTo>
                  <a:pt x="124" y="12"/>
                </a:moveTo>
                <a:cubicBezTo>
                  <a:pt x="35" y="12"/>
                  <a:pt x="35" y="12"/>
                  <a:pt x="35" y="12"/>
                </a:cubicBezTo>
                <a:cubicBezTo>
                  <a:pt x="23" y="12"/>
                  <a:pt x="12" y="22"/>
                  <a:pt x="12" y="35"/>
                </a:cubicBezTo>
                <a:cubicBezTo>
                  <a:pt x="12" y="124"/>
                  <a:pt x="12" y="124"/>
                  <a:pt x="12" y="124"/>
                </a:cubicBezTo>
                <a:cubicBezTo>
                  <a:pt x="12" y="137"/>
                  <a:pt x="23" y="148"/>
                  <a:pt x="35" y="148"/>
                </a:cubicBezTo>
                <a:cubicBezTo>
                  <a:pt x="124" y="148"/>
                  <a:pt x="124" y="148"/>
                  <a:pt x="124" y="148"/>
                </a:cubicBezTo>
                <a:cubicBezTo>
                  <a:pt x="136" y="148"/>
                  <a:pt x="147" y="137"/>
                  <a:pt x="147" y="124"/>
                </a:cubicBezTo>
                <a:cubicBezTo>
                  <a:pt x="147" y="35"/>
                  <a:pt x="147" y="35"/>
                  <a:pt x="147" y="35"/>
                </a:cubicBezTo>
                <a:cubicBezTo>
                  <a:pt x="147" y="22"/>
                  <a:pt x="136" y="12"/>
                  <a:pt x="124" y="12"/>
                </a:cubicBezTo>
                <a:close/>
                <a:moveTo>
                  <a:pt x="142" y="124"/>
                </a:moveTo>
                <a:cubicBezTo>
                  <a:pt x="142" y="134"/>
                  <a:pt x="134" y="143"/>
                  <a:pt x="124" y="143"/>
                </a:cubicBezTo>
                <a:cubicBezTo>
                  <a:pt x="35" y="143"/>
                  <a:pt x="35" y="143"/>
                  <a:pt x="35" y="143"/>
                </a:cubicBezTo>
                <a:cubicBezTo>
                  <a:pt x="25" y="143"/>
                  <a:pt x="17" y="134"/>
                  <a:pt x="17" y="124"/>
                </a:cubicBezTo>
                <a:cubicBezTo>
                  <a:pt x="17" y="35"/>
                  <a:pt x="17" y="35"/>
                  <a:pt x="17" y="35"/>
                </a:cubicBezTo>
                <a:cubicBezTo>
                  <a:pt x="17" y="25"/>
                  <a:pt x="25" y="17"/>
                  <a:pt x="35" y="17"/>
                </a:cubicBezTo>
                <a:cubicBezTo>
                  <a:pt x="124" y="17"/>
                  <a:pt x="124" y="17"/>
                  <a:pt x="124" y="17"/>
                </a:cubicBezTo>
                <a:cubicBezTo>
                  <a:pt x="134" y="17"/>
                  <a:pt x="142" y="25"/>
                  <a:pt x="142" y="35"/>
                </a:cubicBezTo>
                <a:lnTo>
                  <a:pt x="142" y="124"/>
                </a:lnTo>
                <a:close/>
                <a:moveTo>
                  <a:pt x="80" y="38"/>
                </a:moveTo>
                <a:cubicBezTo>
                  <a:pt x="57" y="38"/>
                  <a:pt x="38" y="57"/>
                  <a:pt x="38" y="80"/>
                </a:cubicBezTo>
                <a:cubicBezTo>
                  <a:pt x="38" y="103"/>
                  <a:pt x="57" y="122"/>
                  <a:pt x="80" y="122"/>
                </a:cubicBezTo>
                <a:cubicBezTo>
                  <a:pt x="103" y="122"/>
                  <a:pt x="121" y="103"/>
                  <a:pt x="121" y="80"/>
                </a:cubicBezTo>
                <a:cubicBezTo>
                  <a:pt x="121" y="57"/>
                  <a:pt x="103" y="38"/>
                  <a:pt x="80" y="38"/>
                </a:cubicBezTo>
                <a:close/>
                <a:moveTo>
                  <a:pt x="80" y="116"/>
                </a:moveTo>
                <a:cubicBezTo>
                  <a:pt x="59" y="116"/>
                  <a:pt x="43" y="100"/>
                  <a:pt x="43" y="80"/>
                </a:cubicBezTo>
                <a:cubicBezTo>
                  <a:pt x="43" y="60"/>
                  <a:pt x="59" y="43"/>
                  <a:pt x="80" y="43"/>
                </a:cubicBezTo>
                <a:cubicBezTo>
                  <a:pt x="100" y="43"/>
                  <a:pt x="116" y="60"/>
                  <a:pt x="116" y="80"/>
                </a:cubicBezTo>
                <a:cubicBezTo>
                  <a:pt x="116" y="100"/>
                  <a:pt x="100" y="116"/>
                  <a:pt x="80" y="116"/>
                </a:cubicBezTo>
                <a:close/>
                <a:moveTo>
                  <a:pt x="80" y="53"/>
                </a:moveTo>
                <a:cubicBezTo>
                  <a:pt x="65" y="53"/>
                  <a:pt x="52" y="65"/>
                  <a:pt x="52" y="80"/>
                </a:cubicBezTo>
                <a:cubicBezTo>
                  <a:pt x="52" y="95"/>
                  <a:pt x="65" y="107"/>
                  <a:pt x="80" y="107"/>
                </a:cubicBezTo>
                <a:cubicBezTo>
                  <a:pt x="94" y="107"/>
                  <a:pt x="107" y="95"/>
                  <a:pt x="107" y="80"/>
                </a:cubicBezTo>
                <a:cubicBezTo>
                  <a:pt x="107" y="65"/>
                  <a:pt x="94" y="53"/>
                  <a:pt x="80" y="53"/>
                </a:cubicBezTo>
                <a:close/>
                <a:moveTo>
                  <a:pt x="80" y="102"/>
                </a:moveTo>
                <a:cubicBezTo>
                  <a:pt x="67" y="102"/>
                  <a:pt x="58" y="92"/>
                  <a:pt x="58" y="80"/>
                </a:cubicBezTo>
                <a:cubicBezTo>
                  <a:pt x="58" y="68"/>
                  <a:pt x="67" y="58"/>
                  <a:pt x="80" y="58"/>
                </a:cubicBezTo>
                <a:cubicBezTo>
                  <a:pt x="92" y="58"/>
                  <a:pt x="102" y="68"/>
                  <a:pt x="102" y="80"/>
                </a:cubicBezTo>
                <a:cubicBezTo>
                  <a:pt x="102" y="92"/>
                  <a:pt x="92" y="102"/>
                  <a:pt x="80" y="102"/>
                </a:cubicBezTo>
                <a:close/>
                <a:moveTo>
                  <a:pt x="128" y="30"/>
                </a:moveTo>
                <a:cubicBezTo>
                  <a:pt x="124" y="26"/>
                  <a:pt x="118" y="24"/>
                  <a:pt x="112" y="24"/>
                </a:cubicBezTo>
                <a:cubicBezTo>
                  <a:pt x="107" y="24"/>
                  <a:pt x="103" y="25"/>
                  <a:pt x="101" y="27"/>
                </a:cubicBezTo>
                <a:cubicBezTo>
                  <a:pt x="100" y="28"/>
                  <a:pt x="100" y="29"/>
                  <a:pt x="100" y="30"/>
                </a:cubicBezTo>
                <a:cubicBezTo>
                  <a:pt x="100" y="33"/>
                  <a:pt x="103" y="36"/>
                  <a:pt x="107" y="40"/>
                </a:cubicBezTo>
                <a:cubicBezTo>
                  <a:pt x="109" y="41"/>
                  <a:pt x="111" y="43"/>
                  <a:pt x="113" y="45"/>
                </a:cubicBezTo>
                <a:cubicBezTo>
                  <a:pt x="115" y="47"/>
                  <a:pt x="117" y="49"/>
                  <a:pt x="119" y="51"/>
                </a:cubicBezTo>
                <a:cubicBezTo>
                  <a:pt x="122" y="55"/>
                  <a:pt x="125" y="58"/>
                  <a:pt x="128" y="58"/>
                </a:cubicBezTo>
                <a:cubicBezTo>
                  <a:pt x="129" y="58"/>
                  <a:pt x="130" y="58"/>
                  <a:pt x="132" y="57"/>
                </a:cubicBezTo>
                <a:cubicBezTo>
                  <a:pt x="134" y="55"/>
                  <a:pt x="135" y="50"/>
                  <a:pt x="135" y="45"/>
                </a:cubicBezTo>
                <a:cubicBezTo>
                  <a:pt x="134" y="41"/>
                  <a:pt x="133" y="35"/>
                  <a:pt x="128" y="30"/>
                </a:cubicBezTo>
                <a:close/>
                <a:moveTo>
                  <a:pt x="128" y="53"/>
                </a:moveTo>
                <a:cubicBezTo>
                  <a:pt x="127" y="53"/>
                  <a:pt x="124" y="50"/>
                  <a:pt x="122" y="48"/>
                </a:cubicBezTo>
                <a:cubicBezTo>
                  <a:pt x="121" y="46"/>
                  <a:pt x="119" y="44"/>
                  <a:pt x="117" y="42"/>
                </a:cubicBezTo>
                <a:cubicBezTo>
                  <a:pt x="115" y="39"/>
                  <a:pt x="112" y="38"/>
                  <a:pt x="111" y="36"/>
                </a:cubicBezTo>
                <a:cubicBezTo>
                  <a:pt x="108" y="34"/>
                  <a:pt x="105" y="31"/>
                  <a:pt x="105" y="30"/>
                </a:cubicBezTo>
                <a:cubicBezTo>
                  <a:pt x="106" y="30"/>
                  <a:pt x="108" y="29"/>
                  <a:pt x="112" y="29"/>
                </a:cubicBezTo>
                <a:cubicBezTo>
                  <a:pt x="114" y="29"/>
                  <a:pt x="120" y="29"/>
                  <a:pt x="125" y="34"/>
                </a:cubicBezTo>
                <a:cubicBezTo>
                  <a:pt x="129" y="37"/>
                  <a:pt x="129" y="43"/>
                  <a:pt x="130" y="45"/>
                </a:cubicBezTo>
                <a:cubicBezTo>
                  <a:pt x="130" y="49"/>
                  <a:pt x="129" y="52"/>
                  <a:pt x="128" y="5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DF156CF4-6E26-5573-DF71-22AD1B3E02D7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60261BC-C02B-E811-3CFF-93A9251A455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46524293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Rectangle 30">
            <a:extLst>
              <a:ext uri="{FF2B5EF4-FFF2-40B4-BE49-F238E27FC236}">
                <a16:creationId xmlns:a16="http://schemas.microsoft.com/office/drawing/2014/main" id="{017F66AA-1697-8C09-7376-1D970DE94BFF}"/>
              </a:ext>
            </a:extLst>
          </p:cNvPr>
          <p:cNvSpPr/>
          <p:nvPr/>
        </p:nvSpPr>
        <p:spPr>
          <a:xfrm>
            <a:off x="5908677" y="-1"/>
            <a:ext cx="6283323" cy="6858001"/>
          </a:xfrm>
          <a:prstGeom prst="rect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6D50D20-A487-5139-AED4-6AA391271A68}"/>
              </a:ext>
            </a:extLst>
          </p:cNvPr>
          <p:cNvSpPr txBox="1"/>
          <p:nvPr/>
        </p:nvSpPr>
        <p:spPr>
          <a:xfrm>
            <a:off x="670864" y="2065832"/>
            <a:ext cx="6339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WEBSITE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60BBB03-B560-E7B2-A9EB-C34507CAE320}"/>
              </a:ext>
            </a:extLst>
          </p:cNvPr>
          <p:cNvSpPr txBox="1"/>
          <p:nvPr/>
        </p:nvSpPr>
        <p:spPr>
          <a:xfrm>
            <a:off x="6588327" y="2499073"/>
            <a:ext cx="109785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79F51D8D-0106-0F89-1F7F-4D019458A851}"/>
              </a:ext>
            </a:extLst>
          </p:cNvPr>
          <p:cNvSpPr txBox="1"/>
          <p:nvPr/>
        </p:nvSpPr>
        <p:spPr>
          <a:xfrm>
            <a:off x="7581001" y="2499073"/>
            <a:ext cx="4747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to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CE03E62-479F-D426-2515-A1B685B70762}"/>
              </a:ext>
            </a:extLst>
          </p:cNvPr>
          <p:cNvSpPr txBox="1"/>
          <p:nvPr/>
        </p:nvSpPr>
        <p:spPr>
          <a:xfrm>
            <a:off x="7963257" y="2499073"/>
            <a:ext cx="4747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be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212C659D-25CE-2646-F0B5-097891607A27}"/>
              </a:ext>
            </a:extLst>
          </p:cNvPr>
          <p:cNvSpPr txBox="1"/>
          <p:nvPr/>
        </p:nvSpPr>
        <p:spPr>
          <a:xfrm>
            <a:off x="8386431" y="2499073"/>
            <a:ext cx="54117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web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C654643-4491-46A1-46B8-D559A2EA1FD5}"/>
              </a:ext>
            </a:extLst>
          </p:cNvPr>
          <p:cNvSpPr txBox="1"/>
          <p:nvPr/>
        </p:nvSpPr>
        <p:spPr>
          <a:xfrm>
            <a:off x="7156415" y="4980113"/>
            <a:ext cx="1102400" cy="8948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 example website social digital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18B34987-5D67-E684-285D-6AC5EFD640F9}"/>
              </a:ext>
            </a:extLst>
          </p:cNvPr>
          <p:cNvSpPr txBox="1"/>
          <p:nvPr/>
        </p:nvSpPr>
        <p:spPr>
          <a:xfrm>
            <a:off x="9273048" y="2499073"/>
            <a:ext cx="109785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E8447BBA-EFC4-0E41-68F9-5DF6BCA1CA7B}"/>
              </a:ext>
            </a:extLst>
          </p:cNvPr>
          <p:cNvSpPr txBox="1"/>
          <p:nvPr/>
        </p:nvSpPr>
        <p:spPr>
          <a:xfrm>
            <a:off x="10239476" y="2499073"/>
            <a:ext cx="4747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to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632CA658-A48A-44D6-49B6-309DBEA5B720}"/>
              </a:ext>
            </a:extLst>
          </p:cNvPr>
          <p:cNvSpPr txBox="1"/>
          <p:nvPr/>
        </p:nvSpPr>
        <p:spPr>
          <a:xfrm>
            <a:off x="10621732" y="2499073"/>
            <a:ext cx="4747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be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F084BE99-CC4D-D646-82A5-2181AC3DAF50}"/>
              </a:ext>
            </a:extLst>
          </p:cNvPr>
          <p:cNvSpPr txBox="1"/>
          <p:nvPr/>
        </p:nvSpPr>
        <p:spPr>
          <a:xfrm>
            <a:off x="11068675" y="2499073"/>
            <a:ext cx="54117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web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9D08B49C-319D-61DE-9A39-DECE7D5CDC43}"/>
              </a:ext>
            </a:extLst>
          </p:cNvPr>
          <p:cNvSpPr txBox="1"/>
          <p:nvPr/>
        </p:nvSpPr>
        <p:spPr>
          <a:xfrm>
            <a:off x="9840290" y="4980113"/>
            <a:ext cx="1102400" cy="8948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 example website social digital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9C893211-D9EA-F134-B791-D2CD77CBC8E1}"/>
              </a:ext>
            </a:extLst>
          </p:cNvPr>
          <p:cNvSpPr txBox="1"/>
          <p:nvPr/>
        </p:nvSpPr>
        <p:spPr>
          <a:xfrm>
            <a:off x="6629194" y="1152489"/>
            <a:ext cx="2095500" cy="4962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WEB</a:t>
            </a:r>
            <a:endParaRPr lang="en-US" i="1" dirty="0">
              <a:solidFill>
                <a:schemeClr val="bg1"/>
              </a:solidFill>
              <a:latin typeface="Cinzel" pitchFamily="2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0C7922D1-A67C-FBD7-931A-422B90B94E1C}"/>
              </a:ext>
            </a:extLst>
          </p:cNvPr>
          <p:cNvSpPr txBox="1"/>
          <p:nvPr/>
        </p:nvSpPr>
        <p:spPr>
          <a:xfrm>
            <a:off x="9343740" y="1149723"/>
            <a:ext cx="2095500" cy="4962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WEB</a:t>
            </a:r>
            <a:endParaRPr lang="en-US" i="1" dirty="0">
              <a:solidFill>
                <a:schemeClr val="bg1"/>
              </a:solidFill>
              <a:latin typeface="Cinzel" pitchFamily="2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449B99F-6371-CABB-0975-4F145CC6405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8851A54-0EF4-B057-0FBA-46C573C40EA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78584029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F062F636-5F11-02ED-31C1-2066BDE5091B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534FE4AB-ED68-774D-B1D0-594FE000292F}"/>
              </a:ext>
            </a:extLst>
          </p:cNvPr>
          <p:cNvSpPr txBox="1"/>
          <p:nvPr/>
        </p:nvSpPr>
        <p:spPr>
          <a:xfrm>
            <a:off x="5479301" y="4501778"/>
            <a:ext cx="123339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Jan 10/12/25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FDF03E4-8E7E-685D-D5DC-1EC8E530EFD0}"/>
              </a:ext>
            </a:extLst>
          </p:cNvPr>
          <p:cNvSpPr txBox="1"/>
          <p:nvPr/>
        </p:nvSpPr>
        <p:spPr>
          <a:xfrm>
            <a:off x="3268449" y="3294691"/>
            <a:ext cx="5655103" cy="6619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5800"/>
              </a:lnSpc>
            </a:pPr>
            <a:r>
              <a:rPr lang="en-US" sz="6000" spc="6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GUIDELINE</a:t>
            </a:r>
          </a:p>
        </p:txBody>
      </p:sp>
      <p:sp>
        <p:nvSpPr>
          <p:cNvPr id="24" name="AutoShape 3">
            <a:extLst>
              <a:ext uri="{FF2B5EF4-FFF2-40B4-BE49-F238E27FC236}">
                <a16:creationId xmlns:a16="http://schemas.microsoft.com/office/drawing/2014/main" id="{629206C5-9147-785D-6DF7-5E381B7B3855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5262563" y="4119308"/>
            <a:ext cx="1003300" cy="676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A4B9599-AB5F-F1B9-6D9D-146EDC83711B}"/>
              </a:ext>
            </a:extLst>
          </p:cNvPr>
          <p:cNvSpPr/>
          <p:nvPr/>
        </p:nvSpPr>
        <p:spPr>
          <a:xfrm>
            <a:off x="5717686" y="2062417"/>
            <a:ext cx="756628" cy="756628"/>
          </a:xfrm>
          <a:prstGeom prst="rect">
            <a:avLst/>
          </a:prstGeom>
          <a:noFill/>
          <a:ln w="19050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033F56A9-E213-74A1-D7BA-75AF8C0373E2}"/>
              </a:ext>
            </a:extLst>
          </p:cNvPr>
          <p:cNvGrpSpPr/>
          <p:nvPr/>
        </p:nvGrpSpPr>
        <p:grpSpPr>
          <a:xfrm>
            <a:off x="5769610" y="2152041"/>
            <a:ext cx="652780" cy="577380"/>
            <a:chOff x="776232" y="707255"/>
            <a:chExt cx="909070" cy="804065"/>
          </a:xfrm>
        </p:grpSpPr>
        <p:sp>
          <p:nvSpPr>
            <p:cNvPr id="25" name="Freeform 5">
              <a:extLst>
                <a:ext uri="{FF2B5EF4-FFF2-40B4-BE49-F238E27FC236}">
                  <a16:creationId xmlns:a16="http://schemas.microsoft.com/office/drawing/2014/main" id="{4E240369-DBE0-32EA-8578-3F928E5FFE51}"/>
                </a:ext>
              </a:extLst>
            </p:cNvPr>
            <p:cNvSpPr>
              <a:spLocks/>
            </p:cNvSpPr>
            <p:nvPr/>
          </p:nvSpPr>
          <p:spPr bwMode="auto">
            <a:xfrm>
              <a:off x="993431" y="1078362"/>
              <a:ext cx="691871" cy="432958"/>
            </a:xfrm>
            <a:custGeom>
              <a:avLst/>
              <a:gdLst>
                <a:gd name="T0" fmla="*/ 83 w 201"/>
                <a:gd name="T1" fmla="*/ 0 h 125"/>
                <a:gd name="T2" fmla="*/ 37 w 201"/>
                <a:gd name="T3" fmla="*/ 0 h 125"/>
                <a:gd name="T4" fmla="*/ 0 w 201"/>
                <a:gd name="T5" fmla="*/ 52 h 125"/>
                <a:gd name="T6" fmla="*/ 66 w 201"/>
                <a:gd name="T7" fmla="*/ 36 h 125"/>
                <a:gd name="T8" fmla="*/ 201 w 201"/>
                <a:gd name="T9" fmla="*/ 40 h 125"/>
                <a:gd name="T10" fmla="*/ 83 w 201"/>
                <a:gd name="T11" fmla="*/ 0 h 1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1" h="125">
                  <a:moveTo>
                    <a:pt x="83" y="0"/>
                  </a:moveTo>
                  <a:cubicBezTo>
                    <a:pt x="37" y="0"/>
                    <a:pt x="37" y="0"/>
                    <a:pt x="37" y="0"/>
                  </a:cubicBezTo>
                  <a:cubicBezTo>
                    <a:pt x="56" y="36"/>
                    <a:pt x="5" y="62"/>
                    <a:pt x="0" y="52"/>
                  </a:cubicBezTo>
                  <a:cubicBezTo>
                    <a:pt x="15" y="125"/>
                    <a:pt x="54" y="88"/>
                    <a:pt x="66" y="36"/>
                  </a:cubicBezTo>
                  <a:cubicBezTo>
                    <a:pt x="85" y="70"/>
                    <a:pt x="127" y="87"/>
                    <a:pt x="201" y="40"/>
                  </a:cubicBezTo>
                  <a:cubicBezTo>
                    <a:pt x="124" y="36"/>
                    <a:pt x="92" y="19"/>
                    <a:pt x="83" y="0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6" name="Freeform 6">
              <a:extLst>
                <a:ext uri="{FF2B5EF4-FFF2-40B4-BE49-F238E27FC236}">
                  <a16:creationId xmlns:a16="http://schemas.microsoft.com/office/drawing/2014/main" id="{6C85E98F-6ECE-3D89-0C5C-7D42F9A6FA0D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232" y="707255"/>
              <a:ext cx="599813" cy="349531"/>
            </a:xfrm>
            <a:custGeom>
              <a:avLst/>
              <a:gdLst>
                <a:gd name="T0" fmla="*/ 116 w 174"/>
                <a:gd name="T1" fmla="*/ 60 h 101"/>
                <a:gd name="T2" fmla="*/ 0 w 174"/>
                <a:gd name="T3" fmla="*/ 47 h 101"/>
                <a:gd name="T4" fmla="*/ 97 w 174"/>
                <a:gd name="T5" fmla="*/ 101 h 101"/>
                <a:gd name="T6" fmla="*/ 143 w 174"/>
                <a:gd name="T7" fmla="*/ 101 h 101"/>
                <a:gd name="T8" fmla="*/ 174 w 174"/>
                <a:gd name="T9" fmla="*/ 55 h 101"/>
                <a:gd name="T10" fmla="*/ 116 w 174"/>
                <a:gd name="T11" fmla="*/ 6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4" h="101">
                  <a:moveTo>
                    <a:pt x="116" y="60"/>
                  </a:moveTo>
                  <a:cubicBezTo>
                    <a:pt x="98" y="37"/>
                    <a:pt x="62" y="27"/>
                    <a:pt x="0" y="47"/>
                  </a:cubicBezTo>
                  <a:cubicBezTo>
                    <a:pt x="56" y="65"/>
                    <a:pt x="85" y="84"/>
                    <a:pt x="97" y="101"/>
                  </a:cubicBezTo>
                  <a:cubicBezTo>
                    <a:pt x="143" y="101"/>
                    <a:pt x="143" y="101"/>
                    <a:pt x="143" y="101"/>
                  </a:cubicBezTo>
                  <a:cubicBezTo>
                    <a:pt x="136" y="75"/>
                    <a:pt x="167" y="48"/>
                    <a:pt x="174" y="55"/>
                  </a:cubicBezTo>
                  <a:cubicBezTo>
                    <a:pt x="146" y="0"/>
                    <a:pt x="123" y="21"/>
                    <a:pt x="116" y="6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14" name="TextBox 13">
            <a:extLst>
              <a:ext uri="{FF2B5EF4-FFF2-40B4-BE49-F238E27FC236}">
                <a16:creationId xmlns:a16="http://schemas.microsoft.com/office/drawing/2014/main" id="{9C93123D-57DF-A7C2-5C00-02E9C852B6B2}"/>
              </a:ext>
            </a:extLst>
          </p:cNvPr>
          <p:cNvSpPr txBox="1"/>
          <p:nvPr/>
        </p:nvSpPr>
        <p:spPr>
          <a:xfrm>
            <a:off x="3806404" y="4147957"/>
            <a:ext cx="457919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spc="3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Clean Brand Guideline</a:t>
            </a:r>
          </a:p>
        </p:txBody>
      </p:sp>
    </p:spTree>
    <p:extLst>
      <p:ext uri="{BB962C8B-B14F-4D97-AF65-F5344CB8AC3E}">
        <p14:creationId xmlns:p14="http://schemas.microsoft.com/office/powerpoint/2010/main" val="112340965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6D50D20-A487-5139-AED4-6AA391271A68}"/>
              </a:ext>
            </a:extLst>
          </p:cNvPr>
          <p:cNvSpPr txBox="1"/>
          <p:nvPr/>
        </p:nvSpPr>
        <p:spPr>
          <a:xfrm>
            <a:off x="670864" y="2065832"/>
            <a:ext cx="6339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IMAGERY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B7CE8D3-2E79-5C27-4783-4C4370FBF0C8}"/>
              </a:ext>
            </a:extLst>
          </p:cNvPr>
          <p:cNvSpPr txBox="1"/>
          <p:nvPr/>
        </p:nvSpPr>
        <p:spPr>
          <a:xfrm>
            <a:off x="9780892" y="1991578"/>
            <a:ext cx="181529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spc="300" dirty="0">
                <a:latin typeface="Cinzel Medium" pitchFamily="2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MINIMAL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87C1BE72-37C5-1974-10CD-DD09B96D5C41}"/>
              </a:ext>
            </a:extLst>
          </p:cNvPr>
          <p:cNvSpPr/>
          <p:nvPr/>
        </p:nvSpPr>
        <p:spPr>
          <a:xfrm>
            <a:off x="8813801" y="3062259"/>
            <a:ext cx="206008" cy="73348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4C7517B-38B1-0BD9-22E8-A9A1FD32DD28}"/>
              </a:ext>
            </a:extLst>
          </p:cNvPr>
          <p:cNvSpPr/>
          <p:nvPr/>
        </p:nvSpPr>
        <p:spPr>
          <a:xfrm rot="16200000">
            <a:off x="7912100" y="1954551"/>
            <a:ext cx="206008" cy="20094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F32970C-A40E-0AE1-92DB-3B1B344629D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112F02C-28FB-63AA-6688-4A886AB02A2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EDC866A-1105-D2B8-D28D-38DF6475726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86087645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6D50D20-A487-5139-AED4-6AA391271A68}"/>
              </a:ext>
            </a:extLst>
          </p:cNvPr>
          <p:cNvSpPr txBox="1"/>
          <p:nvPr/>
        </p:nvSpPr>
        <p:spPr>
          <a:xfrm>
            <a:off x="670864" y="2065832"/>
            <a:ext cx="6339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IMAGERY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154BBE6-E7E3-85FB-5EA2-3258C7E30C16}"/>
              </a:ext>
            </a:extLst>
          </p:cNvPr>
          <p:cNvSpPr txBox="1"/>
          <p:nvPr/>
        </p:nvSpPr>
        <p:spPr>
          <a:xfrm>
            <a:off x="670864" y="3538595"/>
            <a:ext cx="4269436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E74FF7D4-E488-CDA2-435F-E402F59A6567}"/>
              </a:ext>
            </a:extLst>
          </p:cNvPr>
          <p:cNvSpPr txBox="1"/>
          <p:nvPr/>
        </p:nvSpPr>
        <p:spPr>
          <a:xfrm>
            <a:off x="10110575" y="4784467"/>
            <a:ext cx="181529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spc="300" dirty="0">
                <a:latin typeface="Cinzel Medium" pitchFamily="2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MINIMAL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A2604B3-E7FC-E1C1-FD25-CF078CFF49B0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57DFC6C-7F76-420C-CDB1-B6797CEF8F56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C4F9E72-10B2-D3CD-6256-503EBBC8E185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2068265A-A668-687D-0AF4-D3AC3CEE7D3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70159579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6D50D20-A487-5139-AED4-6AA391271A68}"/>
              </a:ext>
            </a:extLst>
          </p:cNvPr>
          <p:cNvSpPr txBox="1"/>
          <p:nvPr/>
        </p:nvSpPr>
        <p:spPr>
          <a:xfrm>
            <a:off x="670864" y="2065832"/>
            <a:ext cx="6339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STATIONERY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154BBE6-E7E3-85FB-5EA2-3258C7E30C16}"/>
              </a:ext>
            </a:extLst>
          </p:cNvPr>
          <p:cNvSpPr txBox="1"/>
          <p:nvPr/>
        </p:nvSpPr>
        <p:spPr>
          <a:xfrm>
            <a:off x="670864" y="3538595"/>
            <a:ext cx="4269436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BA07FC9-2B2A-CBC4-8F67-2FA78FE6BA05}"/>
              </a:ext>
            </a:extLst>
          </p:cNvPr>
          <p:cNvSpPr txBox="1"/>
          <p:nvPr/>
        </p:nvSpPr>
        <p:spPr>
          <a:xfrm>
            <a:off x="3455724" y="4467161"/>
            <a:ext cx="2005797" cy="17291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600"/>
              </a:lnSpc>
            </a:pPr>
            <a:r>
              <a:rPr lang="en-US" sz="1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Presentation</a:t>
            </a:r>
          </a:p>
          <a:p>
            <a:pPr>
              <a:lnSpc>
                <a:spcPts val="2600"/>
              </a:lnSpc>
            </a:pPr>
            <a:r>
              <a:rPr lang="en-US" sz="1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Folder</a:t>
            </a:r>
          </a:p>
          <a:p>
            <a:pPr>
              <a:lnSpc>
                <a:spcPts val="2600"/>
              </a:lnSpc>
            </a:pPr>
            <a:r>
              <a:rPr lang="en-US" sz="1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Bag</a:t>
            </a:r>
          </a:p>
          <a:p>
            <a:pPr>
              <a:lnSpc>
                <a:spcPts val="2600"/>
              </a:lnSpc>
            </a:pPr>
            <a:r>
              <a:rPr lang="en-US" sz="1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Business Card</a:t>
            </a:r>
          </a:p>
          <a:p>
            <a:pPr>
              <a:lnSpc>
                <a:spcPts val="2600"/>
              </a:lnSpc>
            </a:pPr>
            <a:r>
              <a:rPr lang="en-US" sz="1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Note Book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4D49C22-9B60-F28C-688A-B0F543B27DB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5462045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78FA39E2-E111-8548-7820-380F550F5244}"/>
              </a:ext>
            </a:extLst>
          </p:cNvPr>
          <p:cNvSpPr/>
          <p:nvPr/>
        </p:nvSpPr>
        <p:spPr>
          <a:xfrm>
            <a:off x="6239558" y="1543194"/>
            <a:ext cx="3704240" cy="4531036"/>
          </a:xfrm>
          <a:prstGeom prst="rect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Freeform 5">
            <a:extLst>
              <a:ext uri="{FF2B5EF4-FFF2-40B4-BE49-F238E27FC236}">
                <a16:creationId xmlns:a16="http://schemas.microsoft.com/office/drawing/2014/main" id="{BF640859-3FF9-AF4D-7DEE-2C6684FEEDC7}"/>
              </a:ext>
            </a:extLst>
          </p:cNvPr>
          <p:cNvSpPr>
            <a:spLocks/>
          </p:cNvSpPr>
          <p:nvPr/>
        </p:nvSpPr>
        <p:spPr bwMode="auto">
          <a:xfrm>
            <a:off x="7935942" y="5499266"/>
            <a:ext cx="453995" cy="284100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4" name="Freeform 6">
            <a:extLst>
              <a:ext uri="{FF2B5EF4-FFF2-40B4-BE49-F238E27FC236}">
                <a16:creationId xmlns:a16="http://schemas.microsoft.com/office/drawing/2014/main" id="{65EFC5FD-90AD-6141-6F54-C66EB1DB1A5B}"/>
              </a:ext>
            </a:extLst>
          </p:cNvPr>
          <p:cNvSpPr>
            <a:spLocks/>
          </p:cNvSpPr>
          <p:nvPr/>
        </p:nvSpPr>
        <p:spPr bwMode="auto">
          <a:xfrm>
            <a:off x="7793420" y="5255752"/>
            <a:ext cx="393588" cy="22935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6D50D20-A487-5139-AED4-6AA391271A68}"/>
              </a:ext>
            </a:extLst>
          </p:cNvPr>
          <p:cNvSpPr txBox="1"/>
          <p:nvPr/>
        </p:nvSpPr>
        <p:spPr>
          <a:xfrm>
            <a:off x="670864" y="2065832"/>
            <a:ext cx="6339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FOLDER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154BBE6-E7E3-85FB-5EA2-3258C7E30C16}"/>
              </a:ext>
            </a:extLst>
          </p:cNvPr>
          <p:cNvSpPr txBox="1"/>
          <p:nvPr/>
        </p:nvSpPr>
        <p:spPr>
          <a:xfrm>
            <a:off x="670864" y="3538595"/>
            <a:ext cx="4269436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B57B3F9-F154-F1F5-EA3C-8AF7DEC2B714}"/>
              </a:ext>
            </a:extLst>
          </p:cNvPr>
          <p:cNvSpPr txBox="1"/>
          <p:nvPr/>
        </p:nvSpPr>
        <p:spPr>
          <a:xfrm>
            <a:off x="7131625" y="2875776"/>
            <a:ext cx="1920104" cy="5027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400" b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Latest</a:t>
            </a:r>
          </a:p>
          <a:p>
            <a:pPr algn="ctr">
              <a:lnSpc>
                <a:spcPts val="1600"/>
              </a:lnSpc>
            </a:pPr>
            <a:r>
              <a:rPr lang="en-US" sz="1100" i="0" dirty="0">
                <a:solidFill>
                  <a:schemeClr val="bg1"/>
                </a:solidFill>
                <a:effectLst/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 is simply</a:t>
            </a:r>
            <a:endParaRPr lang="en-US" sz="1100" dirty="0">
              <a:solidFill>
                <a:schemeClr val="bg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DA98191-9F0A-1CB4-D5CA-8A2491522506}"/>
              </a:ext>
            </a:extLst>
          </p:cNvPr>
          <p:cNvSpPr txBox="1"/>
          <p:nvPr/>
        </p:nvSpPr>
        <p:spPr>
          <a:xfrm>
            <a:off x="6156901" y="1135433"/>
            <a:ext cx="2921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2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Presentation Folder </a:t>
            </a: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B6E1BD91-58AB-DF3A-7E44-54B3F0E493CA}"/>
              </a:ext>
            </a:extLst>
          </p:cNvPr>
          <p:cNvSpPr/>
          <p:nvPr/>
        </p:nvSpPr>
        <p:spPr>
          <a:xfrm>
            <a:off x="6239558" y="1543194"/>
            <a:ext cx="3704240" cy="542356"/>
          </a:xfrm>
          <a:custGeom>
            <a:avLst/>
            <a:gdLst>
              <a:gd name="connsiteX0" fmla="*/ 0 w 3704240"/>
              <a:gd name="connsiteY0" fmla="*/ 0 h 542356"/>
              <a:gd name="connsiteX1" fmla="*/ 3704240 w 3704240"/>
              <a:gd name="connsiteY1" fmla="*/ 0 h 542356"/>
              <a:gd name="connsiteX2" fmla="*/ 3704240 w 3704240"/>
              <a:gd name="connsiteY2" fmla="*/ 81949 h 542356"/>
              <a:gd name="connsiteX3" fmla="*/ 3243833 w 3704240"/>
              <a:gd name="connsiteY3" fmla="*/ 542356 h 542356"/>
              <a:gd name="connsiteX4" fmla="*/ 449219 w 3704240"/>
              <a:gd name="connsiteY4" fmla="*/ 542356 h 542356"/>
              <a:gd name="connsiteX5" fmla="*/ 24993 w 3704240"/>
              <a:gd name="connsiteY5" fmla="*/ 261160 h 542356"/>
              <a:gd name="connsiteX6" fmla="*/ 0 w 3704240"/>
              <a:gd name="connsiteY6" fmla="*/ 180646 h 5423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3704240" h="542356">
                <a:moveTo>
                  <a:pt x="0" y="0"/>
                </a:moveTo>
                <a:lnTo>
                  <a:pt x="3704240" y="0"/>
                </a:lnTo>
                <a:lnTo>
                  <a:pt x="3704240" y="81949"/>
                </a:lnTo>
                <a:cubicBezTo>
                  <a:pt x="3704240" y="336225"/>
                  <a:pt x="3498109" y="542356"/>
                  <a:pt x="3243833" y="542356"/>
                </a:cubicBezTo>
                <a:lnTo>
                  <a:pt x="449219" y="542356"/>
                </a:lnTo>
                <a:cubicBezTo>
                  <a:pt x="258512" y="542356"/>
                  <a:pt x="94887" y="426407"/>
                  <a:pt x="24993" y="261160"/>
                </a:cubicBezTo>
                <a:lnTo>
                  <a:pt x="0" y="180646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F1C42DBB-B846-8818-5CF7-57A69CD67D1C}"/>
              </a:ext>
            </a:extLst>
          </p:cNvPr>
          <p:cNvSpPr/>
          <p:nvPr/>
        </p:nvSpPr>
        <p:spPr>
          <a:xfrm>
            <a:off x="7876597" y="1870470"/>
            <a:ext cx="430161" cy="430161"/>
          </a:xfrm>
          <a:prstGeom prst="ellipse">
            <a:avLst/>
          </a:prstGeom>
          <a:solidFill>
            <a:schemeClr val="accent2">
              <a:lumMod val="50000"/>
            </a:schemeClr>
          </a:solidFill>
          <a:ln w="254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37F6330D-0B9C-2407-5872-2F651E364295}"/>
              </a:ext>
            </a:extLst>
          </p:cNvPr>
          <p:cNvSpPr txBox="1"/>
          <p:nvPr/>
        </p:nvSpPr>
        <p:spPr>
          <a:xfrm rot="16200000">
            <a:off x="10016279" y="1840527"/>
            <a:ext cx="2123807" cy="7737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 Stationery</a:t>
            </a:r>
          </a:p>
          <a:p>
            <a:pPr>
              <a:lnSpc>
                <a:spcPts val="28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3C8B9EB0-093D-8BDA-CB9B-9CD89B183EBF}"/>
              </a:ext>
            </a:extLst>
          </p:cNvPr>
          <p:cNvSpPr txBox="1"/>
          <p:nvPr/>
        </p:nvSpPr>
        <p:spPr>
          <a:xfrm rot="16200000">
            <a:off x="9777484" y="4685837"/>
            <a:ext cx="2405252" cy="5775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100" i="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Ipsum.</a:t>
            </a:r>
            <a:endParaRPr lang="en-US" sz="11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99596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FEC7507-5E89-B03F-4209-AA65C05F6E9B}"/>
              </a:ext>
            </a:extLst>
          </p:cNvPr>
          <p:cNvSpPr/>
          <p:nvPr/>
        </p:nvSpPr>
        <p:spPr>
          <a:xfrm>
            <a:off x="6661302" y="2494240"/>
            <a:ext cx="3383922" cy="338073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6D50D20-A487-5139-AED4-6AA391271A68}"/>
              </a:ext>
            </a:extLst>
          </p:cNvPr>
          <p:cNvSpPr txBox="1"/>
          <p:nvPr/>
        </p:nvSpPr>
        <p:spPr>
          <a:xfrm>
            <a:off x="670864" y="2065832"/>
            <a:ext cx="6339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BAG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154BBE6-E7E3-85FB-5EA2-3258C7E30C16}"/>
              </a:ext>
            </a:extLst>
          </p:cNvPr>
          <p:cNvSpPr txBox="1"/>
          <p:nvPr/>
        </p:nvSpPr>
        <p:spPr>
          <a:xfrm>
            <a:off x="670864" y="3538595"/>
            <a:ext cx="4269436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" name="Block Arc 2">
            <a:extLst>
              <a:ext uri="{FF2B5EF4-FFF2-40B4-BE49-F238E27FC236}">
                <a16:creationId xmlns:a16="http://schemas.microsoft.com/office/drawing/2014/main" id="{78B9C742-A337-FC9E-6ABF-E91B9118BA43}"/>
              </a:ext>
            </a:extLst>
          </p:cNvPr>
          <p:cNvSpPr/>
          <p:nvPr/>
        </p:nvSpPr>
        <p:spPr>
          <a:xfrm>
            <a:off x="7562669" y="1749632"/>
            <a:ext cx="1581188" cy="1581189"/>
          </a:xfrm>
          <a:prstGeom prst="blockArc">
            <a:avLst>
              <a:gd name="adj1" fmla="val 10048272"/>
              <a:gd name="adj2" fmla="val 736214"/>
              <a:gd name="adj3" fmla="val 3751"/>
            </a:avLst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accent1"/>
                </a:solidFill>
              </a:ln>
              <a:noFill/>
            </a:endParaRP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8995479-ECB4-5555-A86C-681B98512CF9}"/>
              </a:ext>
            </a:extLst>
          </p:cNvPr>
          <p:cNvSpPr/>
          <p:nvPr/>
        </p:nvSpPr>
        <p:spPr>
          <a:xfrm>
            <a:off x="7492563" y="2611175"/>
            <a:ext cx="197669" cy="19766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40F5AC3E-CE02-10E9-A356-9C36863E5702}"/>
              </a:ext>
            </a:extLst>
          </p:cNvPr>
          <p:cNvSpPr/>
          <p:nvPr/>
        </p:nvSpPr>
        <p:spPr>
          <a:xfrm>
            <a:off x="9016294" y="2611175"/>
            <a:ext cx="197669" cy="19766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Flowchart: Manual Input 15">
            <a:extLst>
              <a:ext uri="{FF2B5EF4-FFF2-40B4-BE49-F238E27FC236}">
                <a16:creationId xmlns:a16="http://schemas.microsoft.com/office/drawing/2014/main" id="{720402D9-D06F-4CD2-8DD5-8D2CE2192D7F}"/>
              </a:ext>
            </a:extLst>
          </p:cNvPr>
          <p:cNvSpPr/>
          <p:nvPr/>
        </p:nvSpPr>
        <p:spPr>
          <a:xfrm>
            <a:off x="6661302" y="5361475"/>
            <a:ext cx="3383922" cy="513497"/>
          </a:xfrm>
          <a:prstGeom prst="flowChartManualInpu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69010BF0-5E4E-239E-D6C4-571F61B902F0}"/>
              </a:ext>
            </a:extLst>
          </p:cNvPr>
          <p:cNvSpPr txBox="1"/>
          <p:nvPr/>
        </p:nvSpPr>
        <p:spPr>
          <a:xfrm>
            <a:off x="8480466" y="5538618"/>
            <a:ext cx="152665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00" dirty="0">
                <a:solidFill>
                  <a:schemeClr val="bg1">
                    <a:alpha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www.guideline.com 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27D388B-CC46-D991-7074-C8260036EF1D}"/>
              </a:ext>
            </a:extLst>
          </p:cNvPr>
          <p:cNvSpPr txBox="1"/>
          <p:nvPr/>
        </p:nvSpPr>
        <p:spPr>
          <a:xfrm>
            <a:off x="6699406" y="5538618"/>
            <a:ext cx="151932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>
                    <a:alpha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126 2598 566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2360740-D962-DF88-AD65-B1CEB4AD42E9}"/>
              </a:ext>
            </a:extLst>
          </p:cNvPr>
          <p:cNvSpPr txBox="1"/>
          <p:nvPr/>
        </p:nvSpPr>
        <p:spPr>
          <a:xfrm>
            <a:off x="7305513" y="3397193"/>
            <a:ext cx="2095500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3000" dirty="0">
                <a:solidFill>
                  <a:schemeClr val="tx1">
                    <a:alpha val="40000"/>
                  </a:schemeClr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</a:p>
          <a:p>
            <a:pPr algn="ctr">
              <a:lnSpc>
                <a:spcPts val="2000"/>
              </a:lnSpc>
            </a:pPr>
            <a:r>
              <a:rPr lang="en-US" i="1" dirty="0">
                <a:solidFill>
                  <a:schemeClr val="tx1">
                    <a:alpha val="4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Logo</a:t>
            </a:r>
          </a:p>
        </p:txBody>
      </p:sp>
      <p:sp>
        <p:nvSpPr>
          <p:cNvPr id="26" name="Freeform 5">
            <a:extLst>
              <a:ext uri="{FF2B5EF4-FFF2-40B4-BE49-F238E27FC236}">
                <a16:creationId xmlns:a16="http://schemas.microsoft.com/office/drawing/2014/main" id="{E10692FC-F794-6A19-0E2B-323D273B1921}"/>
              </a:ext>
            </a:extLst>
          </p:cNvPr>
          <p:cNvSpPr>
            <a:spLocks/>
          </p:cNvSpPr>
          <p:nvPr/>
        </p:nvSpPr>
        <p:spPr bwMode="auto">
          <a:xfrm>
            <a:off x="8197527" y="4764439"/>
            <a:ext cx="453995" cy="284100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7" name="Freeform 6">
            <a:extLst>
              <a:ext uri="{FF2B5EF4-FFF2-40B4-BE49-F238E27FC236}">
                <a16:creationId xmlns:a16="http://schemas.microsoft.com/office/drawing/2014/main" id="{73BB2877-5B4E-5C64-E724-EC9352C9362B}"/>
              </a:ext>
            </a:extLst>
          </p:cNvPr>
          <p:cNvSpPr>
            <a:spLocks/>
          </p:cNvSpPr>
          <p:nvPr/>
        </p:nvSpPr>
        <p:spPr bwMode="auto">
          <a:xfrm>
            <a:off x="8055005" y="4520925"/>
            <a:ext cx="393588" cy="22935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A7982314-DDCC-72DB-43A4-E5517F149D5B}"/>
              </a:ext>
            </a:extLst>
          </p:cNvPr>
          <p:cNvSpPr txBox="1"/>
          <p:nvPr/>
        </p:nvSpPr>
        <p:spPr>
          <a:xfrm rot="16200000">
            <a:off x="10016279" y="1840527"/>
            <a:ext cx="2123807" cy="7737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 Stationery</a:t>
            </a:r>
          </a:p>
          <a:p>
            <a:pPr>
              <a:lnSpc>
                <a:spcPts val="28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B9337AFF-818F-1AFB-9531-28111D15F1B0}"/>
              </a:ext>
            </a:extLst>
          </p:cNvPr>
          <p:cNvSpPr txBox="1"/>
          <p:nvPr/>
        </p:nvSpPr>
        <p:spPr>
          <a:xfrm rot="16200000">
            <a:off x="9777484" y="4685837"/>
            <a:ext cx="2405252" cy="5775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100" i="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Ipsum.</a:t>
            </a:r>
            <a:endParaRPr lang="en-US" sz="11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5AAA2C3E-F3AB-20B8-8312-E9A829C13F24}"/>
              </a:ext>
            </a:extLst>
          </p:cNvPr>
          <p:cNvSpPr txBox="1"/>
          <p:nvPr/>
        </p:nvSpPr>
        <p:spPr>
          <a:xfrm rot="16200000">
            <a:off x="4535365" y="4346723"/>
            <a:ext cx="292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solidFill>
                  <a:schemeClr val="accent2">
                    <a:lumMod val="40000"/>
                    <a:lumOff val="6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Stationery Bag</a:t>
            </a:r>
          </a:p>
        </p:txBody>
      </p:sp>
    </p:spTree>
    <p:extLst>
      <p:ext uri="{BB962C8B-B14F-4D97-AF65-F5344CB8AC3E}">
        <p14:creationId xmlns:p14="http://schemas.microsoft.com/office/powerpoint/2010/main" val="20829837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36">
            <a:extLst>
              <a:ext uri="{FF2B5EF4-FFF2-40B4-BE49-F238E27FC236}">
                <a16:creationId xmlns:a16="http://schemas.microsoft.com/office/drawing/2014/main" id="{CAFF7CC5-6E3E-F8C2-49DD-641E83B6825B}"/>
              </a:ext>
            </a:extLst>
          </p:cNvPr>
          <p:cNvSpPr/>
          <p:nvPr/>
        </p:nvSpPr>
        <p:spPr>
          <a:xfrm>
            <a:off x="8359491" y="3834721"/>
            <a:ext cx="3049078" cy="1689779"/>
          </a:xfrm>
          <a:prstGeom prst="rect">
            <a:avLst/>
          </a:pr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6D50D20-A487-5139-AED4-6AA391271A68}"/>
              </a:ext>
            </a:extLst>
          </p:cNvPr>
          <p:cNvSpPr txBox="1"/>
          <p:nvPr/>
        </p:nvSpPr>
        <p:spPr>
          <a:xfrm>
            <a:off x="670864" y="2065832"/>
            <a:ext cx="77238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BUSINESS CARD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053596C-C50A-9A09-59CF-3DCC0F2AD931}"/>
              </a:ext>
            </a:extLst>
          </p:cNvPr>
          <p:cNvSpPr/>
          <p:nvPr/>
        </p:nvSpPr>
        <p:spPr>
          <a:xfrm>
            <a:off x="4792269" y="3834721"/>
            <a:ext cx="3049078" cy="1689779"/>
          </a:xfrm>
          <a:prstGeom prst="rect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EFAA322-2F50-19AB-757D-0A509927E36A}"/>
              </a:ext>
            </a:extLst>
          </p:cNvPr>
          <p:cNvSpPr txBox="1"/>
          <p:nvPr/>
        </p:nvSpPr>
        <p:spPr>
          <a:xfrm>
            <a:off x="8573231" y="3984976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>
                    <a:alpha val="8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Linda Brown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487DFBB6-B679-882F-A0A0-D536882E4CA3}"/>
              </a:ext>
            </a:extLst>
          </p:cNvPr>
          <p:cNvSpPr txBox="1"/>
          <p:nvPr/>
        </p:nvSpPr>
        <p:spPr>
          <a:xfrm>
            <a:off x="8573231" y="4223809"/>
            <a:ext cx="159067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solidFill>
                  <a:schemeClr val="accent2">
                    <a:lumMod val="20000"/>
                    <a:lumOff val="80000"/>
                    <a:alpha val="7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Position</a:t>
            </a:r>
          </a:p>
        </p:txBody>
      </p:sp>
      <p:sp>
        <p:nvSpPr>
          <p:cNvPr id="14" name="Freeform 5">
            <a:extLst>
              <a:ext uri="{FF2B5EF4-FFF2-40B4-BE49-F238E27FC236}">
                <a16:creationId xmlns:a16="http://schemas.microsoft.com/office/drawing/2014/main" id="{535BF022-2CCB-1F46-DB99-6C98D76F2D06}"/>
              </a:ext>
            </a:extLst>
          </p:cNvPr>
          <p:cNvSpPr>
            <a:spLocks noEditPoints="1"/>
          </p:cNvSpPr>
          <p:nvPr/>
        </p:nvSpPr>
        <p:spPr bwMode="auto">
          <a:xfrm>
            <a:off x="9839095" y="4779930"/>
            <a:ext cx="138944" cy="159483"/>
          </a:xfrm>
          <a:custGeom>
            <a:avLst/>
            <a:gdLst>
              <a:gd name="T0" fmla="*/ 166 w 337"/>
              <a:gd name="T1" fmla="*/ 136 h 389"/>
              <a:gd name="T2" fmla="*/ 176 w 337"/>
              <a:gd name="T3" fmla="*/ 142 h 389"/>
              <a:gd name="T4" fmla="*/ 202 w 337"/>
              <a:gd name="T5" fmla="*/ 161 h 389"/>
              <a:gd name="T6" fmla="*/ 227 w 337"/>
              <a:gd name="T7" fmla="*/ 197 h 389"/>
              <a:gd name="T8" fmla="*/ 228 w 337"/>
              <a:gd name="T9" fmla="*/ 197 h 389"/>
              <a:gd name="T10" fmla="*/ 239 w 337"/>
              <a:gd name="T11" fmla="*/ 185 h 389"/>
              <a:gd name="T12" fmla="*/ 179 w 337"/>
              <a:gd name="T13" fmla="*/ 124 h 389"/>
              <a:gd name="T14" fmla="*/ 166 w 337"/>
              <a:gd name="T15" fmla="*/ 134 h 389"/>
              <a:gd name="T16" fmla="*/ 265 w 337"/>
              <a:gd name="T17" fmla="*/ 195 h 389"/>
              <a:gd name="T18" fmla="*/ 275 w 337"/>
              <a:gd name="T19" fmla="*/ 183 h 389"/>
              <a:gd name="T20" fmla="*/ 275 w 337"/>
              <a:gd name="T21" fmla="*/ 182 h 389"/>
              <a:gd name="T22" fmla="*/ 181 w 337"/>
              <a:gd name="T23" fmla="*/ 88 h 389"/>
              <a:gd name="T24" fmla="*/ 167 w 337"/>
              <a:gd name="T25" fmla="*/ 97 h 389"/>
              <a:gd name="T26" fmla="*/ 177 w 337"/>
              <a:gd name="T27" fmla="*/ 111 h 389"/>
              <a:gd name="T28" fmla="*/ 252 w 337"/>
              <a:gd name="T29" fmla="*/ 186 h 389"/>
              <a:gd name="T30" fmla="*/ 119 w 337"/>
              <a:gd name="T31" fmla="*/ 221 h 389"/>
              <a:gd name="T32" fmla="*/ 85 w 337"/>
              <a:gd name="T33" fmla="*/ 151 h 389"/>
              <a:gd name="T34" fmla="*/ 89 w 337"/>
              <a:gd name="T35" fmla="*/ 139 h 389"/>
              <a:gd name="T36" fmla="*/ 106 w 337"/>
              <a:gd name="T37" fmla="*/ 123 h 389"/>
              <a:gd name="T38" fmla="*/ 108 w 337"/>
              <a:gd name="T39" fmla="*/ 124 h 389"/>
              <a:gd name="T40" fmla="*/ 115 w 337"/>
              <a:gd name="T41" fmla="*/ 132 h 389"/>
              <a:gd name="T42" fmla="*/ 131 w 337"/>
              <a:gd name="T43" fmla="*/ 148 h 389"/>
              <a:gd name="T44" fmla="*/ 131 w 337"/>
              <a:gd name="T45" fmla="*/ 153 h 389"/>
              <a:gd name="T46" fmla="*/ 117 w 337"/>
              <a:gd name="T47" fmla="*/ 166 h 389"/>
              <a:gd name="T48" fmla="*/ 112 w 337"/>
              <a:gd name="T49" fmla="*/ 177 h 389"/>
              <a:gd name="T50" fmla="*/ 113 w 337"/>
              <a:gd name="T51" fmla="*/ 183 h 389"/>
              <a:gd name="T52" fmla="*/ 129 w 337"/>
              <a:gd name="T53" fmla="*/ 209 h 389"/>
              <a:gd name="T54" fmla="*/ 173 w 337"/>
              <a:gd name="T55" fmla="*/ 246 h 389"/>
              <a:gd name="T56" fmla="*/ 177 w 337"/>
              <a:gd name="T57" fmla="*/ 248 h 389"/>
              <a:gd name="T58" fmla="*/ 196 w 337"/>
              <a:gd name="T59" fmla="*/ 246 h 389"/>
              <a:gd name="T60" fmla="*/ 212 w 337"/>
              <a:gd name="T61" fmla="*/ 230 h 389"/>
              <a:gd name="T62" fmla="*/ 238 w 337"/>
              <a:gd name="T63" fmla="*/ 255 h 389"/>
              <a:gd name="T64" fmla="*/ 238 w 337"/>
              <a:gd name="T65" fmla="*/ 260 h 389"/>
              <a:gd name="T66" fmla="*/ 224 w 337"/>
              <a:gd name="T67" fmla="*/ 274 h 389"/>
              <a:gd name="T68" fmla="*/ 211 w 337"/>
              <a:gd name="T69" fmla="*/ 278 h 389"/>
              <a:gd name="T70" fmla="*/ 119 w 337"/>
              <a:gd name="T71" fmla="*/ 221 h 389"/>
              <a:gd name="T72" fmla="*/ 170 w 337"/>
              <a:gd name="T73" fmla="*/ 290 h 389"/>
              <a:gd name="T74" fmla="*/ 213 w 337"/>
              <a:gd name="T75" fmla="*/ 302 h 389"/>
              <a:gd name="T76" fmla="*/ 242 w 337"/>
              <a:gd name="T77" fmla="*/ 289 h 389"/>
              <a:gd name="T78" fmla="*/ 249 w 337"/>
              <a:gd name="T79" fmla="*/ 282 h 389"/>
              <a:gd name="T80" fmla="*/ 263 w 337"/>
              <a:gd name="T81" fmla="*/ 257 h 389"/>
              <a:gd name="T82" fmla="*/ 231 w 337"/>
              <a:gd name="T83" fmla="*/ 215 h 389"/>
              <a:gd name="T84" fmla="*/ 213 w 337"/>
              <a:gd name="T85" fmla="*/ 206 h 389"/>
              <a:gd name="T86" fmla="*/ 183 w 337"/>
              <a:gd name="T87" fmla="*/ 225 h 389"/>
              <a:gd name="T88" fmla="*/ 146 w 337"/>
              <a:gd name="T89" fmla="*/ 193 h 389"/>
              <a:gd name="T90" fmla="*/ 144 w 337"/>
              <a:gd name="T91" fmla="*/ 173 h 389"/>
              <a:gd name="T92" fmla="*/ 156 w 337"/>
              <a:gd name="T93" fmla="*/ 150 h 389"/>
              <a:gd name="T94" fmla="*/ 136 w 337"/>
              <a:gd name="T95" fmla="*/ 119 h 389"/>
              <a:gd name="T96" fmla="*/ 124 w 337"/>
              <a:gd name="T97" fmla="*/ 107 h 389"/>
              <a:gd name="T98" fmla="*/ 87 w 337"/>
              <a:gd name="T99" fmla="*/ 107 h 389"/>
              <a:gd name="T100" fmla="*/ 72 w 337"/>
              <a:gd name="T101" fmla="*/ 122 h 389"/>
              <a:gd name="T102" fmla="*/ 61 w 337"/>
              <a:gd name="T103" fmla="*/ 150 h 389"/>
              <a:gd name="T104" fmla="*/ 101 w 337"/>
              <a:gd name="T105" fmla="*/ 236 h 389"/>
              <a:gd name="T106" fmla="*/ 168 w 337"/>
              <a:gd name="T107" fmla="*/ 358 h 389"/>
              <a:gd name="T108" fmla="*/ 26 w 337"/>
              <a:gd name="T109" fmla="*/ 113 h 389"/>
              <a:gd name="T110" fmla="*/ 310 w 337"/>
              <a:gd name="T111" fmla="*/ 113 h 389"/>
              <a:gd name="T112" fmla="*/ 337 w 337"/>
              <a:gd name="T113" fmla="*/ 292 h 389"/>
              <a:gd name="T114" fmla="*/ 168 w 337"/>
              <a:gd name="T115" fmla="*/ 0 h 389"/>
              <a:gd name="T116" fmla="*/ 0 w 337"/>
              <a:gd name="T117" fmla="*/ 292 h 389"/>
              <a:gd name="T118" fmla="*/ 337 w 337"/>
              <a:gd name="T119" fmla="*/ 292 h 3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37" h="389">
                <a:moveTo>
                  <a:pt x="166" y="134"/>
                </a:moveTo>
                <a:cubicBezTo>
                  <a:pt x="166" y="134"/>
                  <a:pt x="166" y="135"/>
                  <a:pt x="166" y="136"/>
                </a:cubicBezTo>
                <a:cubicBezTo>
                  <a:pt x="166" y="142"/>
                  <a:pt x="170" y="147"/>
                  <a:pt x="175" y="148"/>
                </a:cubicBezTo>
                <a:cubicBezTo>
                  <a:pt x="176" y="142"/>
                  <a:pt x="176" y="142"/>
                  <a:pt x="176" y="142"/>
                </a:cubicBezTo>
                <a:cubicBezTo>
                  <a:pt x="175" y="148"/>
                  <a:pt x="175" y="148"/>
                  <a:pt x="175" y="148"/>
                </a:cubicBezTo>
                <a:cubicBezTo>
                  <a:pt x="185" y="149"/>
                  <a:pt x="194" y="154"/>
                  <a:pt x="202" y="161"/>
                </a:cubicBezTo>
                <a:cubicBezTo>
                  <a:pt x="209" y="168"/>
                  <a:pt x="214" y="178"/>
                  <a:pt x="215" y="187"/>
                </a:cubicBezTo>
                <a:cubicBezTo>
                  <a:pt x="216" y="193"/>
                  <a:pt x="221" y="197"/>
                  <a:pt x="227" y="197"/>
                </a:cubicBezTo>
                <a:cubicBezTo>
                  <a:pt x="227" y="197"/>
                  <a:pt x="227" y="197"/>
                  <a:pt x="227" y="197"/>
                </a:cubicBezTo>
                <a:cubicBezTo>
                  <a:pt x="228" y="197"/>
                  <a:pt x="228" y="197"/>
                  <a:pt x="228" y="197"/>
                </a:cubicBezTo>
                <a:cubicBezTo>
                  <a:pt x="235" y="196"/>
                  <a:pt x="239" y="191"/>
                  <a:pt x="239" y="186"/>
                </a:cubicBezTo>
                <a:cubicBezTo>
                  <a:pt x="239" y="185"/>
                  <a:pt x="239" y="185"/>
                  <a:pt x="239" y="185"/>
                </a:cubicBezTo>
                <a:cubicBezTo>
                  <a:pt x="236" y="169"/>
                  <a:pt x="229" y="155"/>
                  <a:pt x="218" y="145"/>
                </a:cubicBezTo>
                <a:cubicBezTo>
                  <a:pt x="208" y="134"/>
                  <a:pt x="194" y="127"/>
                  <a:pt x="179" y="124"/>
                </a:cubicBezTo>
                <a:cubicBezTo>
                  <a:pt x="179" y="124"/>
                  <a:pt x="178" y="124"/>
                  <a:pt x="177" y="124"/>
                </a:cubicBezTo>
                <a:cubicBezTo>
                  <a:pt x="172" y="124"/>
                  <a:pt x="167" y="128"/>
                  <a:pt x="166" y="134"/>
                </a:cubicBezTo>
                <a:moveTo>
                  <a:pt x="263" y="195"/>
                </a:moveTo>
                <a:cubicBezTo>
                  <a:pt x="265" y="195"/>
                  <a:pt x="265" y="195"/>
                  <a:pt x="265" y="195"/>
                </a:cubicBezTo>
                <a:cubicBezTo>
                  <a:pt x="271" y="194"/>
                  <a:pt x="275" y="189"/>
                  <a:pt x="275" y="184"/>
                </a:cubicBezTo>
                <a:cubicBezTo>
                  <a:pt x="275" y="183"/>
                  <a:pt x="275" y="183"/>
                  <a:pt x="275" y="183"/>
                </a:cubicBezTo>
                <a:cubicBezTo>
                  <a:pt x="269" y="183"/>
                  <a:pt x="269" y="183"/>
                  <a:pt x="269" y="183"/>
                </a:cubicBezTo>
                <a:cubicBezTo>
                  <a:pt x="275" y="182"/>
                  <a:pt x="275" y="182"/>
                  <a:pt x="275" y="182"/>
                </a:cubicBezTo>
                <a:cubicBezTo>
                  <a:pt x="271" y="158"/>
                  <a:pt x="260" y="137"/>
                  <a:pt x="243" y="120"/>
                </a:cubicBezTo>
                <a:cubicBezTo>
                  <a:pt x="226" y="103"/>
                  <a:pt x="204" y="92"/>
                  <a:pt x="181" y="88"/>
                </a:cubicBezTo>
                <a:cubicBezTo>
                  <a:pt x="180" y="88"/>
                  <a:pt x="180" y="88"/>
                  <a:pt x="179" y="88"/>
                </a:cubicBezTo>
                <a:cubicBezTo>
                  <a:pt x="173" y="88"/>
                  <a:pt x="168" y="92"/>
                  <a:pt x="167" y="97"/>
                </a:cubicBezTo>
                <a:cubicBezTo>
                  <a:pt x="167" y="98"/>
                  <a:pt x="167" y="98"/>
                  <a:pt x="167" y="99"/>
                </a:cubicBezTo>
                <a:cubicBezTo>
                  <a:pt x="167" y="105"/>
                  <a:pt x="171" y="110"/>
                  <a:pt x="177" y="111"/>
                </a:cubicBezTo>
                <a:cubicBezTo>
                  <a:pt x="196" y="114"/>
                  <a:pt x="213" y="123"/>
                  <a:pt x="226" y="136"/>
                </a:cubicBezTo>
                <a:cubicBezTo>
                  <a:pt x="240" y="150"/>
                  <a:pt x="249" y="167"/>
                  <a:pt x="252" y="186"/>
                </a:cubicBezTo>
                <a:cubicBezTo>
                  <a:pt x="253" y="191"/>
                  <a:pt x="258" y="195"/>
                  <a:pt x="263" y="195"/>
                </a:cubicBezTo>
                <a:moveTo>
                  <a:pt x="119" y="221"/>
                </a:moveTo>
                <a:cubicBezTo>
                  <a:pt x="105" y="204"/>
                  <a:pt x="95" y="188"/>
                  <a:pt x="89" y="172"/>
                </a:cubicBezTo>
                <a:cubicBezTo>
                  <a:pt x="86" y="163"/>
                  <a:pt x="85" y="157"/>
                  <a:pt x="85" y="151"/>
                </a:cubicBezTo>
                <a:cubicBezTo>
                  <a:pt x="85" y="150"/>
                  <a:pt x="85" y="149"/>
                  <a:pt x="85" y="148"/>
                </a:cubicBezTo>
                <a:cubicBezTo>
                  <a:pt x="85" y="144"/>
                  <a:pt x="86" y="141"/>
                  <a:pt x="89" y="139"/>
                </a:cubicBezTo>
                <a:cubicBezTo>
                  <a:pt x="103" y="124"/>
                  <a:pt x="103" y="124"/>
                  <a:pt x="103" y="124"/>
                </a:cubicBezTo>
                <a:cubicBezTo>
                  <a:pt x="105" y="123"/>
                  <a:pt x="105" y="123"/>
                  <a:pt x="106" y="123"/>
                </a:cubicBezTo>
                <a:cubicBezTo>
                  <a:pt x="106" y="123"/>
                  <a:pt x="106" y="123"/>
                  <a:pt x="106" y="123"/>
                </a:cubicBezTo>
                <a:cubicBezTo>
                  <a:pt x="106" y="123"/>
                  <a:pt x="107" y="123"/>
                  <a:pt x="108" y="124"/>
                </a:cubicBezTo>
                <a:cubicBezTo>
                  <a:pt x="108" y="124"/>
                  <a:pt x="108" y="124"/>
                  <a:pt x="108" y="124"/>
                </a:cubicBezTo>
                <a:cubicBezTo>
                  <a:pt x="110" y="127"/>
                  <a:pt x="113" y="129"/>
                  <a:pt x="115" y="132"/>
                </a:cubicBezTo>
                <a:cubicBezTo>
                  <a:pt x="117" y="133"/>
                  <a:pt x="118" y="135"/>
                  <a:pt x="120" y="136"/>
                </a:cubicBezTo>
                <a:cubicBezTo>
                  <a:pt x="131" y="148"/>
                  <a:pt x="131" y="148"/>
                  <a:pt x="131" y="148"/>
                </a:cubicBezTo>
                <a:cubicBezTo>
                  <a:pt x="133" y="149"/>
                  <a:pt x="133" y="150"/>
                  <a:pt x="133" y="150"/>
                </a:cubicBezTo>
                <a:cubicBezTo>
                  <a:pt x="133" y="150"/>
                  <a:pt x="133" y="151"/>
                  <a:pt x="131" y="153"/>
                </a:cubicBezTo>
                <a:cubicBezTo>
                  <a:pt x="130" y="154"/>
                  <a:pt x="129" y="155"/>
                  <a:pt x="128" y="156"/>
                </a:cubicBezTo>
                <a:cubicBezTo>
                  <a:pt x="124" y="160"/>
                  <a:pt x="121" y="163"/>
                  <a:pt x="117" y="166"/>
                </a:cubicBezTo>
                <a:cubicBezTo>
                  <a:pt x="117" y="167"/>
                  <a:pt x="117" y="167"/>
                  <a:pt x="117" y="167"/>
                </a:cubicBezTo>
                <a:cubicBezTo>
                  <a:pt x="113" y="170"/>
                  <a:pt x="112" y="174"/>
                  <a:pt x="112" y="177"/>
                </a:cubicBezTo>
                <a:cubicBezTo>
                  <a:pt x="112" y="179"/>
                  <a:pt x="112" y="181"/>
                  <a:pt x="113" y="183"/>
                </a:cubicBezTo>
                <a:cubicBezTo>
                  <a:pt x="113" y="183"/>
                  <a:pt x="113" y="183"/>
                  <a:pt x="113" y="183"/>
                </a:cubicBezTo>
                <a:cubicBezTo>
                  <a:pt x="117" y="191"/>
                  <a:pt x="121" y="199"/>
                  <a:pt x="128" y="207"/>
                </a:cubicBezTo>
                <a:cubicBezTo>
                  <a:pt x="129" y="209"/>
                  <a:pt x="129" y="209"/>
                  <a:pt x="129" y="209"/>
                </a:cubicBezTo>
                <a:cubicBezTo>
                  <a:pt x="140" y="222"/>
                  <a:pt x="153" y="234"/>
                  <a:pt x="167" y="243"/>
                </a:cubicBezTo>
                <a:cubicBezTo>
                  <a:pt x="169" y="244"/>
                  <a:pt x="171" y="245"/>
                  <a:pt x="173" y="246"/>
                </a:cubicBezTo>
                <a:cubicBezTo>
                  <a:pt x="175" y="247"/>
                  <a:pt x="176" y="248"/>
                  <a:pt x="177" y="248"/>
                </a:cubicBezTo>
                <a:cubicBezTo>
                  <a:pt x="177" y="248"/>
                  <a:pt x="177" y="248"/>
                  <a:pt x="177" y="248"/>
                </a:cubicBezTo>
                <a:cubicBezTo>
                  <a:pt x="180" y="250"/>
                  <a:pt x="182" y="250"/>
                  <a:pt x="185" y="250"/>
                </a:cubicBezTo>
                <a:cubicBezTo>
                  <a:pt x="191" y="250"/>
                  <a:pt x="195" y="247"/>
                  <a:pt x="196" y="246"/>
                </a:cubicBezTo>
                <a:cubicBezTo>
                  <a:pt x="210" y="231"/>
                  <a:pt x="210" y="231"/>
                  <a:pt x="210" y="231"/>
                </a:cubicBezTo>
                <a:cubicBezTo>
                  <a:pt x="211" y="230"/>
                  <a:pt x="212" y="230"/>
                  <a:pt x="212" y="230"/>
                </a:cubicBezTo>
                <a:cubicBezTo>
                  <a:pt x="212" y="230"/>
                  <a:pt x="214" y="230"/>
                  <a:pt x="214" y="231"/>
                </a:cubicBezTo>
                <a:cubicBezTo>
                  <a:pt x="238" y="255"/>
                  <a:pt x="238" y="255"/>
                  <a:pt x="238" y="255"/>
                </a:cubicBezTo>
                <a:cubicBezTo>
                  <a:pt x="239" y="256"/>
                  <a:pt x="239" y="257"/>
                  <a:pt x="240" y="257"/>
                </a:cubicBezTo>
                <a:cubicBezTo>
                  <a:pt x="240" y="257"/>
                  <a:pt x="239" y="258"/>
                  <a:pt x="238" y="260"/>
                </a:cubicBezTo>
                <a:cubicBezTo>
                  <a:pt x="236" y="261"/>
                  <a:pt x="235" y="263"/>
                  <a:pt x="233" y="265"/>
                </a:cubicBezTo>
                <a:cubicBezTo>
                  <a:pt x="230" y="267"/>
                  <a:pt x="227" y="270"/>
                  <a:pt x="224" y="274"/>
                </a:cubicBezTo>
                <a:cubicBezTo>
                  <a:pt x="221" y="277"/>
                  <a:pt x="218" y="278"/>
                  <a:pt x="213" y="278"/>
                </a:cubicBezTo>
                <a:cubicBezTo>
                  <a:pt x="211" y="278"/>
                  <a:pt x="211" y="278"/>
                  <a:pt x="211" y="278"/>
                </a:cubicBezTo>
                <a:cubicBezTo>
                  <a:pt x="200" y="278"/>
                  <a:pt x="189" y="273"/>
                  <a:pt x="180" y="269"/>
                </a:cubicBezTo>
                <a:cubicBezTo>
                  <a:pt x="157" y="258"/>
                  <a:pt x="136" y="242"/>
                  <a:pt x="119" y="221"/>
                </a:cubicBezTo>
                <a:moveTo>
                  <a:pt x="101" y="236"/>
                </a:moveTo>
                <a:cubicBezTo>
                  <a:pt x="120" y="259"/>
                  <a:pt x="143" y="277"/>
                  <a:pt x="170" y="290"/>
                </a:cubicBezTo>
                <a:cubicBezTo>
                  <a:pt x="180" y="295"/>
                  <a:pt x="194" y="301"/>
                  <a:pt x="210" y="302"/>
                </a:cubicBezTo>
                <a:cubicBezTo>
                  <a:pt x="211" y="302"/>
                  <a:pt x="212" y="302"/>
                  <a:pt x="213" y="302"/>
                </a:cubicBezTo>
                <a:cubicBezTo>
                  <a:pt x="213" y="302"/>
                  <a:pt x="213" y="302"/>
                  <a:pt x="213" y="302"/>
                </a:cubicBezTo>
                <a:cubicBezTo>
                  <a:pt x="224" y="302"/>
                  <a:pt x="234" y="297"/>
                  <a:pt x="242" y="289"/>
                </a:cubicBezTo>
                <a:cubicBezTo>
                  <a:pt x="242" y="289"/>
                  <a:pt x="242" y="289"/>
                  <a:pt x="242" y="289"/>
                </a:cubicBezTo>
                <a:cubicBezTo>
                  <a:pt x="244" y="287"/>
                  <a:pt x="246" y="284"/>
                  <a:pt x="249" y="282"/>
                </a:cubicBezTo>
                <a:cubicBezTo>
                  <a:pt x="251" y="280"/>
                  <a:pt x="253" y="278"/>
                  <a:pt x="255" y="276"/>
                </a:cubicBezTo>
                <a:cubicBezTo>
                  <a:pt x="260" y="271"/>
                  <a:pt x="263" y="264"/>
                  <a:pt x="263" y="257"/>
                </a:cubicBezTo>
                <a:cubicBezTo>
                  <a:pt x="263" y="250"/>
                  <a:pt x="260" y="243"/>
                  <a:pt x="255" y="238"/>
                </a:cubicBezTo>
                <a:cubicBezTo>
                  <a:pt x="231" y="215"/>
                  <a:pt x="231" y="215"/>
                  <a:pt x="231" y="215"/>
                </a:cubicBezTo>
                <a:cubicBezTo>
                  <a:pt x="231" y="215"/>
                  <a:pt x="231" y="215"/>
                  <a:pt x="231" y="215"/>
                </a:cubicBezTo>
                <a:cubicBezTo>
                  <a:pt x="226" y="209"/>
                  <a:pt x="219" y="206"/>
                  <a:pt x="213" y="206"/>
                </a:cubicBezTo>
                <a:cubicBezTo>
                  <a:pt x="205" y="206"/>
                  <a:pt x="199" y="209"/>
                  <a:pt x="194" y="215"/>
                </a:cubicBezTo>
                <a:cubicBezTo>
                  <a:pt x="183" y="225"/>
                  <a:pt x="183" y="225"/>
                  <a:pt x="183" y="225"/>
                </a:cubicBezTo>
                <a:cubicBezTo>
                  <a:pt x="182" y="224"/>
                  <a:pt x="181" y="224"/>
                  <a:pt x="180" y="223"/>
                </a:cubicBezTo>
                <a:cubicBezTo>
                  <a:pt x="168" y="216"/>
                  <a:pt x="157" y="206"/>
                  <a:pt x="146" y="193"/>
                </a:cubicBezTo>
                <a:cubicBezTo>
                  <a:pt x="142" y="188"/>
                  <a:pt x="140" y="183"/>
                  <a:pt x="137" y="179"/>
                </a:cubicBezTo>
                <a:cubicBezTo>
                  <a:pt x="140" y="177"/>
                  <a:pt x="142" y="175"/>
                  <a:pt x="144" y="173"/>
                </a:cubicBezTo>
                <a:cubicBezTo>
                  <a:pt x="145" y="171"/>
                  <a:pt x="147" y="170"/>
                  <a:pt x="148" y="169"/>
                </a:cubicBezTo>
                <a:cubicBezTo>
                  <a:pt x="153" y="164"/>
                  <a:pt x="156" y="157"/>
                  <a:pt x="156" y="150"/>
                </a:cubicBezTo>
                <a:cubicBezTo>
                  <a:pt x="156" y="143"/>
                  <a:pt x="153" y="136"/>
                  <a:pt x="148" y="131"/>
                </a:cubicBezTo>
                <a:cubicBezTo>
                  <a:pt x="136" y="119"/>
                  <a:pt x="136" y="119"/>
                  <a:pt x="136" y="119"/>
                </a:cubicBezTo>
                <a:cubicBezTo>
                  <a:pt x="135" y="118"/>
                  <a:pt x="133" y="117"/>
                  <a:pt x="132" y="115"/>
                </a:cubicBezTo>
                <a:cubicBezTo>
                  <a:pt x="130" y="113"/>
                  <a:pt x="127" y="110"/>
                  <a:pt x="124" y="107"/>
                </a:cubicBezTo>
                <a:cubicBezTo>
                  <a:pt x="119" y="102"/>
                  <a:pt x="113" y="99"/>
                  <a:pt x="106" y="99"/>
                </a:cubicBezTo>
                <a:cubicBezTo>
                  <a:pt x="99" y="99"/>
                  <a:pt x="92" y="102"/>
                  <a:pt x="87" y="107"/>
                </a:cubicBezTo>
                <a:cubicBezTo>
                  <a:pt x="87" y="107"/>
                  <a:pt x="87" y="107"/>
                  <a:pt x="87" y="107"/>
                </a:cubicBezTo>
                <a:cubicBezTo>
                  <a:pt x="72" y="122"/>
                  <a:pt x="72" y="122"/>
                  <a:pt x="72" y="122"/>
                </a:cubicBezTo>
                <a:cubicBezTo>
                  <a:pt x="66" y="128"/>
                  <a:pt x="62" y="137"/>
                  <a:pt x="61" y="146"/>
                </a:cubicBezTo>
                <a:cubicBezTo>
                  <a:pt x="61" y="147"/>
                  <a:pt x="61" y="149"/>
                  <a:pt x="61" y="150"/>
                </a:cubicBezTo>
                <a:cubicBezTo>
                  <a:pt x="61" y="162"/>
                  <a:pt x="64" y="173"/>
                  <a:pt x="67" y="180"/>
                </a:cubicBezTo>
                <a:cubicBezTo>
                  <a:pt x="74" y="199"/>
                  <a:pt x="85" y="217"/>
                  <a:pt x="101" y="236"/>
                </a:cubicBezTo>
                <a:moveTo>
                  <a:pt x="310" y="277"/>
                </a:moveTo>
                <a:cubicBezTo>
                  <a:pt x="168" y="358"/>
                  <a:pt x="168" y="358"/>
                  <a:pt x="168" y="358"/>
                </a:cubicBezTo>
                <a:cubicBezTo>
                  <a:pt x="26" y="277"/>
                  <a:pt x="26" y="277"/>
                  <a:pt x="26" y="277"/>
                </a:cubicBezTo>
                <a:cubicBezTo>
                  <a:pt x="26" y="113"/>
                  <a:pt x="26" y="113"/>
                  <a:pt x="26" y="113"/>
                </a:cubicBezTo>
                <a:cubicBezTo>
                  <a:pt x="168" y="31"/>
                  <a:pt x="168" y="31"/>
                  <a:pt x="168" y="31"/>
                </a:cubicBezTo>
                <a:cubicBezTo>
                  <a:pt x="310" y="113"/>
                  <a:pt x="310" y="113"/>
                  <a:pt x="310" y="113"/>
                </a:cubicBezTo>
                <a:lnTo>
                  <a:pt x="310" y="277"/>
                </a:lnTo>
                <a:close/>
                <a:moveTo>
                  <a:pt x="337" y="292"/>
                </a:moveTo>
                <a:cubicBezTo>
                  <a:pt x="337" y="97"/>
                  <a:pt x="337" y="97"/>
                  <a:pt x="337" y="97"/>
                </a:cubicBezTo>
                <a:cubicBezTo>
                  <a:pt x="168" y="0"/>
                  <a:pt x="168" y="0"/>
                  <a:pt x="168" y="0"/>
                </a:cubicBezTo>
                <a:cubicBezTo>
                  <a:pt x="0" y="97"/>
                  <a:pt x="0" y="97"/>
                  <a:pt x="0" y="97"/>
                </a:cubicBezTo>
                <a:cubicBezTo>
                  <a:pt x="0" y="292"/>
                  <a:pt x="0" y="292"/>
                  <a:pt x="0" y="292"/>
                </a:cubicBezTo>
                <a:cubicBezTo>
                  <a:pt x="168" y="389"/>
                  <a:pt x="168" y="389"/>
                  <a:pt x="168" y="389"/>
                </a:cubicBezTo>
                <a:lnTo>
                  <a:pt x="337" y="2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6">
            <a:extLst>
              <a:ext uri="{FF2B5EF4-FFF2-40B4-BE49-F238E27FC236}">
                <a16:creationId xmlns:a16="http://schemas.microsoft.com/office/drawing/2014/main" id="{E84D4B26-376F-C56A-FF45-B7C5514E8ED2}"/>
              </a:ext>
            </a:extLst>
          </p:cNvPr>
          <p:cNvSpPr>
            <a:spLocks noEditPoints="1"/>
          </p:cNvSpPr>
          <p:nvPr/>
        </p:nvSpPr>
        <p:spPr bwMode="auto">
          <a:xfrm>
            <a:off x="9839095" y="4977213"/>
            <a:ext cx="138944" cy="159483"/>
          </a:xfrm>
          <a:custGeom>
            <a:avLst/>
            <a:gdLst>
              <a:gd name="T0" fmla="*/ 80 w 337"/>
              <a:gd name="T1" fmla="*/ 179 h 389"/>
              <a:gd name="T2" fmla="*/ 61 w 337"/>
              <a:gd name="T3" fmla="*/ 198 h 389"/>
              <a:gd name="T4" fmla="*/ 80 w 337"/>
              <a:gd name="T5" fmla="*/ 217 h 389"/>
              <a:gd name="T6" fmla="*/ 94 w 337"/>
              <a:gd name="T7" fmla="*/ 212 h 389"/>
              <a:gd name="T8" fmla="*/ 94 w 337"/>
              <a:gd name="T9" fmla="*/ 185 h 389"/>
              <a:gd name="T10" fmla="*/ 94 w 337"/>
              <a:gd name="T11" fmla="*/ 185 h 389"/>
              <a:gd name="T12" fmla="*/ 124 w 337"/>
              <a:gd name="T13" fmla="*/ 141 h 389"/>
              <a:gd name="T14" fmla="*/ 106 w 337"/>
              <a:gd name="T15" fmla="*/ 124 h 389"/>
              <a:gd name="T16" fmla="*/ 89 w 337"/>
              <a:gd name="T17" fmla="*/ 141 h 389"/>
              <a:gd name="T18" fmla="*/ 106 w 337"/>
              <a:gd name="T19" fmla="*/ 158 h 389"/>
              <a:gd name="T20" fmla="*/ 119 w 337"/>
              <a:gd name="T21" fmla="*/ 153 h 389"/>
              <a:gd name="T22" fmla="*/ 128 w 337"/>
              <a:gd name="T23" fmla="*/ 255 h 389"/>
              <a:gd name="T24" fmla="*/ 107 w 337"/>
              <a:gd name="T25" fmla="*/ 234 h 389"/>
              <a:gd name="T26" fmla="*/ 85 w 337"/>
              <a:gd name="T27" fmla="*/ 255 h 389"/>
              <a:gd name="T28" fmla="*/ 107 w 337"/>
              <a:gd name="T29" fmla="*/ 276 h 389"/>
              <a:gd name="T30" fmla="*/ 121 w 337"/>
              <a:gd name="T31" fmla="*/ 270 h 389"/>
              <a:gd name="T32" fmla="*/ 249 w 337"/>
              <a:gd name="T33" fmla="*/ 225 h 389"/>
              <a:gd name="T34" fmla="*/ 267 w 337"/>
              <a:gd name="T35" fmla="*/ 217 h 389"/>
              <a:gd name="T36" fmla="*/ 267 w 337"/>
              <a:gd name="T37" fmla="*/ 179 h 389"/>
              <a:gd name="T38" fmla="*/ 230 w 337"/>
              <a:gd name="T39" fmla="*/ 179 h 389"/>
              <a:gd name="T40" fmla="*/ 230 w 337"/>
              <a:gd name="T41" fmla="*/ 217 h 389"/>
              <a:gd name="T42" fmla="*/ 199 w 337"/>
              <a:gd name="T43" fmla="*/ 256 h 389"/>
              <a:gd name="T44" fmla="*/ 224 w 337"/>
              <a:gd name="T45" fmla="*/ 281 h 389"/>
              <a:gd name="T46" fmla="*/ 241 w 337"/>
              <a:gd name="T47" fmla="*/ 274 h 389"/>
              <a:gd name="T48" fmla="*/ 241 w 337"/>
              <a:gd name="T49" fmla="*/ 239 h 389"/>
              <a:gd name="T50" fmla="*/ 206 w 337"/>
              <a:gd name="T51" fmla="*/ 239 h 389"/>
              <a:gd name="T52" fmla="*/ 198 w 337"/>
              <a:gd name="T53" fmla="*/ 141 h 389"/>
              <a:gd name="T54" fmla="*/ 226 w 337"/>
              <a:gd name="T55" fmla="*/ 170 h 389"/>
              <a:gd name="T56" fmla="*/ 246 w 337"/>
              <a:gd name="T57" fmla="*/ 161 h 389"/>
              <a:gd name="T58" fmla="*/ 246 w 337"/>
              <a:gd name="T59" fmla="*/ 121 h 389"/>
              <a:gd name="T60" fmla="*/ 206 w 337"/>
              <a:gd name="T61" fmla="*/ 121 h 389"/>
              <a:gd name="T62" fmla="*/ 195 w 337"/>
              <a:gd name="T63" fmla="*/ 118 h 389"/>
              <a:gd name="T64" fmla="*/ 165 w 337"/>
              <a:gd name="T65" fmla="*/ 87 h 389"/>
              <a:gd name="T66" fmla="*/ 135 w 337"/>
              <a:gd name="T67" fmla="*/ 118 h 389"/>
              <a:gd name="T68" fmla="*/ 165 w 337"/>
              <a:gd name="T69" fmla="*/ 148 h 389"/>
              <a:gd name="T70" fmla="*/ 186 w 337"/>
              <a:gd name="T71" fmla="*/ 139 h 389"/>
              <a:gd name="T72" fmla="*/ 181 w 337"/>
              <a:gd name="T73" fmla="*/ 295 h 389"/>
              <a:gd name="T74" fmla="*/ 181 w 337"/>
              <a:gd name="T75" fmla="*/ 262 h 389"/>
              <a:gd name="T76" fmla="*/ 149 w 337"/>
              <a:gd name="T77" fmla="*/ 263 h 389"/>
              <a:gd name="T78" fmla="*/ 149 w 337"/>
              <a:gd name="T79" fmla="*/ 295 h 389"/>
              <a:gd name="T80" fmla="*/ 310 w 337"/>
              <a:gd name="T81" fmla="*/ 276 h 389"/>
              <a:gd name="T82" fmla="*/ 26 w 337"/>
              <a:gd name="T83" fmla="*/ 276 h 389"/>
              <a:gd name="T84" fmla="*/ 168 w 337"/>
              <a:gd name="T85" fmla="*/ 31 h 389"/>
              <a:gd name="T86" fmla="*/ 310 w 337"/>
              <a:gd name="T87" fmla="*/ 276 h 389"/>
              <a:gd name="T88" fmla="*/ 337 w 337"/>
              <a:gd name="T89" fmla="*/ 97 h 389"/>
              <a:gd name="T90" fmla="*/ 0 w 337"/>
              <a:gd name="T91" fmla="*/ 97 h 389"/>
              <a:gd name="T92" fmla="*/ 168 w 337"/>
              <a:gd name="T93" fmla="*/ 389 h 3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37" h="389">
                <a:moveTo>
                  <a:pt x="94" y="185"/>
                </a:moveTo>
                <a:cubicBezTo>
                  <a:pt x="90" y="181"/>
                  <a:pt x="85" y="179"/>
                  <a:pt x="80" y="179"/>
                </a:cubicBezTo>
                <a:cubicBezTo>
                  <a:pt x="75" y="179"/>
                  <a:pt x="70" y="181"/>
                  <a:pt x="67" y="185"/>
                </a:cubicBezTo>
                <a:cubicBezTo>
                  <a:pt x="63" y="188"/>
                  <a:pt x="61" y="193"/>
                  <a:pt x="61" y="198"/>
                </a:cubicBezTo>
                <a:cubicBezTo>
                  <a:pt x="61" y="203"/>
                  <a:pt x="63" y="208"/>
                  <a:pt x="67" y="212"/>
                </a:cubicBezTo>
                <a:cubicBezTo>
                  <a:pt x="70" y="215"/>
                  <a:pt x="75" y="217"/>
                  <a:pt x="80" y="217"/>
                </a:cubicBezTo>
                <a:cubicBezTo>
                  <a:pt x="80" y="217"/>
                  <a:pt x="80" y="217"/>
                  <a:pt x="80" y="217"/>
                </a:cubicBezTo>
                <a:cubicBezTo>
                  <a:pt x="85" y="217"/>
                  <a:pt x="90" y="215"/>
                  <a:pt x="94" y="212"/>
                </a:cubicBezTo>
                <a:cubicBezTo>
                  <a:pt x="97" y="208"/>
                  <a:pt x="99" y="203"/>
                  <a:pt x="99" y="198"/>
                </a:cubicBezTo>
                <a:cubicBezTo>
                  <a:pt x="99" y="193"/>
                  <a:pt x="97" y="188"/>
                  <a:pt x="94" y="185"/>
                </a:cubicBezTo>
                <a:cubicBezTo>
                  <a:pt x="89" y="189"/>
                  <a:pt x="89" y="189"/>
                  <a:pt x="89" y="189"/>
                </a:cubicBezTo>
                <a:lnTo>
                  <a:pt x="94" y="185"/>
                </a:lnTo>
                <a:close/>
                <a:moveTo>
                  <a:pt x="119" y="153"/>
                </a:moveTo>
                <a:cubicBezTo>
                  <a:pt x="122" y="150"/>
                  <a:pt x="124" y="145"/>
                  <a:pt x="124" y="141"/>
                </a:cubicBezTo>
                <a:cubicBezTo>
                  <a:pt x="124" y="137"/>
                  <a:pt x="122" y="132"/>
                  <a:pt x="119" y="129"/>
                </a:cubicBezTo>
                <a:cubicBezTo>
                  <a:pt x="115" y="125"/>
                  <a:pt x="111" y="124"/>
                  <a:pt x="106" y="124"/>
                </a:cubicBezTo>
                <a:cubicBezTo>
                  <a:pt x="102" y="124"/>
                  <a:pt x="98" y="126"/>
                  <a:pt x="95" y="129"/>
                </a:cubicBezTo>
                <a:cubicBezTo>
                  <a:pt x="91" y="132"/>
                  <a:pt x="89" y="137"/>
                  <a:pt x="89" y="141"/>
                </a:cubicBezTo>
                <a:cubicBezTo>
                  <a:pt x="89" y="146"/>
                  <a:pt x="91" y="150"/>
                  <a:pt x="95" y="153"/>
                </a:cubicBezTo>
                <a:cubicBezTo>
                  <a:pt x="98" y="157"/>
                  <a:pt x="102" y="158"/>
                  <a:pt x="106" y="158"/>
                </a:cubicBezTo>
                <a:cubicBezTo>
                  <a:pt x="107" y="158"/>
                  <a:pt x="107" y="158"/>
                  <a:pt x="107" y="158"/>
                </a:cubicBezTo>
                <a:cubicBezTo>
                  <a:pt x="111" y="158"/>
                  <a:pt x="115" y="157"/>
                  <a:pt x="119" y="153"/>
                </a:cubicBezTo>
                <a:moveTo>
                  <a:pt x="121" y="270"/>
                </a:moveTo>
                <a:cubicBezTo>
                  <a:pt x="125" y="266"/>
                  <a:pt x="128" y="260"/>
                  <a:pt x="128" y="255"/>
                </a:cubicBezTo>
                <a:cubicBezTo>
                  <a:pt x="128" y="249"/>
                  <a:pt x="125" y="244"/>
                  <a:pt x="121" y="240"/>
                </a:cubicBezTo>
                <a:cubicBezTo>
                  <a:pt x="117" y="236"/>
                  <a:pt x="112" y="234"/>
                  <a:pt x="107" y="234"/>
                </a:cubicBezTo>
                <a:cubicBezTo>
                  <a:pt x="101" y="234"/>
                  <a:pt x="96" y="236"/>
                  <a:pt x="92" y="240"/>
                </a:cubicBezTo>
                <a:cubicBezTo>
                  <a:pt x="88" y="244"/>
                  <a:pt x="85" y="249"/>
                  <a:pt x="85" y="255"/>
                </a:cubicBezTo>
                <a:cubicBezTo>
                  <a:pt x="85" y="260"/>
                  <a:pt x="88" y="266"/>
                  <a:pt x="92" y="270"/>
                </a:cubicBezTo>
                <a:cubicBezTo>
                  <a:pt x="96" y="274"/>
                  <a:pt x="101" y="276"/>
                  <a:pt x="107" y="276"/>
                </a:cubicBezTo>
                <a:cubicBezTo>
                  <a:pt x="107" y="276"/>
                  <a:pt x="107" y="276"/>
                  <a:pt x="107" y="276"/>
                </a:cubicBezTo>
                <a:cubicBezTo>
                  <a:pt x="112" y="276"/>
                  <a:pt x="117" y="274"/>
                  <a:pt x="121" y="270"/>
                </a:cubicBezTo>
                <a:moveTo>
                  <a:pt x="230" y="217"/>
                </a:moveTo>
                <a:cubicBezTo>
                  <a:pt x="235" y="222"/>
                  <a:pt x="241" y="225"/>
                  <a:pt x="249" y="225"/>
                </a:cubicBezTo>
                <a:cubicBezTo>
                  <a:pt x="249" y="225"/>
                  <a:pt x="249" y="225"/>
                  <a:pt x="249" y="225"/>
                </a:cubicBezTo>
                <a:cubicBezTo>
                  <a:pt x="256" y="225"/>
                  <a:pt x="262" y="222"/>
                  <a:pt x="267" y="217"/>
                </a:cubicBezTo>
                <a:cubicBezTo>
                  <a:pt x="272" y="212"/>
                  <a:pt x="275" y="205"/>
                  <a:pt x="275" y="198"/>
                </a:cubicBezTo>
                <a:cubicBezTo>
                  <a:pt x="275" y="191"/>
                  <a:pt x="272" y="184"/>
                  <a:pt x="267" y="179"/>
                </a:cubicBezTo>
                <a:cubicBezTo>
                  <a:pt x="262" y="174"/>
                  <a:pt x="256" y="171"/>
                  <a:pt x="249" y="171"/>
                </a:cubicBezTo>
                <a:cubicBezTo>
                  <a:pt x="241" y="171"/>
                  <a:pt x="235" y="174"/>
                  <a:pt x="230" y="179"/>
                </a:cubicBezTo>
                <a:cubicBezTo>
                  <a:pt x="225" y="184"/>
                  <a:pt x="222" y="191"/>
                  <a:pt x="222" y="198"/>
                </a:cubicBezTo>
                <a:cubicBezTo>
                  <a:pt x="222" y="205"/>
                  <a:pt x="225" y="212"/>
                  <a:pt x="230" y="217"/>
                </a:cubicBezTo>
                <a:moveTo>
                  <a:pt x="206" y="239"/>
                </a:moveTo>
                <a:cubicBezTo>
                  <a:pt x="201" y="244"/>
                  <a:pt x="199" y="250"/>
                  <a:pt x="199" y="256"/>
                </a:cubicBezTo>
                <a:cubicBezTo>
                  <a:pt x="199" y="263"/>
                  <a:pt x="201" y="269"/>
                  <a:pt x="206" y="274"/>
                </a:cubicBezTo>
                <a:cubicBezTo>
                  <a:pt x="211" y="279"/>
                  <a:pt x="217" y="281"/>
                  <a:pt x="224" y="281"/>
                </a:cubicBezTo>
                <a:cubicBezTo>
                  <a:pt x="224" y="281"/>
                  <a:pt x="224" y="281"/>
                  <a:pt x="224" y="281"/>
                </a:cubicBezTo>
                <a:cubicBezTo>
                  <a:pt x="230" y="281"/>
                  <a:pt x="236" y="279"/>
                  <a:pt x="241" y="274"/>
                </a:cubicBezTo>
                <a:cubicBezTo>
                  <a:pt x="246" y="269"/>
                  <a:pt x="248" y="263"/>
                  <a:pt x="248" y="256"/>
                </a:cubicBezTo>
                <a:cubicBezTo>
                  <a:pt x="248" y="250"/>
                  <a:pt x="246" y="243"/>
                  <a:pt x="241" y="239"/>
                </a:cubicBezTo>
                <a:cubicBezTo>
                  <a:pt x="236" y="234"/>
                  <a:pt x="230" y="232"/>
                  <a:pt x="224" y="232"/>
                </a:cubicBezTo>
                <a:cubicBezTo>
                  <a:pt x="217" y="232"/>
                  <a:pt x="211" y="234"/>
                  <a:pt x="206" y="239"/>
                </a:cubicBezTo>
                <a:moveTo>
                  <a:pt x="206" y="121"/>
                </a:moveTo>
                <a:cubicBezTo>
                  <a:pt x="201" y="126"/>
                  <a:pt x="198" y="133"/>
                  <a:pt x="198" y="141"/>
                </a:cubicBezTo>
                <a:cubicBezTo>
                  <a:pt x="198" y="149"/>
                  <a:pt x="201" y="156"/>
                  <a:pt x="206" y="161"/>
                </a:cubicBezTo>
                <a:cubicBezTo>
                  <a:pt x="211" y="167"/>
                  <a:pt x="218" y="170"/>
                  <a:pt x="226" y="170"/>
                </a:cubicBezTo>
                <a:cubicBezTo>
                  <a:pt x="226" y="170"/>
                  <a:pt x="226" y="170"/>
                  <a:pt x="226" y="170"/>
                </a:cubicBezTo>
                <a:cubicBezTo>
                  <a:pt x="234" y="170"/>
                  <a:pt x="241" y="167"/>
                  <a:pt x="246" y="161"/>
                </a:cubicBezTo>
                <a:cubicBezTo>
                  <a:pt x="252" y="156"/>
                  <a:pt x="255" y="149"/>
                  <a:pt x="255" y="141"/>
                </a:cubicBezTo>
                <a:cubicBezTo>
                  <a:pt x="255" y="133"/>
                  <a:pt x="252" y="126"/>
                  <a:pt x="246" y="121"/>
                </a:cubicBezTo>
                <a:cubicBezTo>
                  <a:pt x="241" y="116"/>
                  <a:pt x="234" y="113"/>
                  <a:pt x="226" y="113"/>
                </a:cubicBezTo>
                <a:cubicBezTo>
                  <a:pt x="219" y="113"/>
                  <a:pt x="211" y="115"/>
                  <a:pt x="206" y="121"/>
                </a:cubicBezTo>
                <a:moveTo>
                  <a:pt x="186" y="139"/>
                </a:moveTo>
                <a:cubicBezTo>
                  <a:pt x="192" y="133"/>
                  <a:pt x="196" y="126"/>
                  <a:pt x="195" y="118"/>
                </a:cubicBezTo>
                <a:cubicBezTo>
                  <a:pt x="196" y="109"/>
                  <a:pt x="192" y="102"/>
                  <a:pt x="186" y="96"/>
                </a:cubicBezTo>
                <a:cubicBezTo>
                  <a:pt x="181" y="90"/>
                  <a:pt x="173" y="87"/>
                  <a:pt x="165" y="87"/>
                </a:cubicBezTo>
                <a:cubicBezTo>
                  <a:pt x="157" y="87"/>
                  <a:pt x="149" y="90"/>
                  <a:pt x="143" y="96"/>
                </a:cubicBezTo>
                <a:cubicBezTo>
                  <a:pt x="138" y="102"/>
                  <a:pt x="134" y="109"/>
                  <a:pt x="135" y="118"/>
                </a:cubicBezTo>
                <a:cubicBezTo>
                  <a:pt x="134" y="126"/>
                  <a:pt x="138" y="133"/>
                  <a:pt x="144" y="139"/>
                </a:cubicBezTo>
                <a:cubicBezTo>
                  <a:pt x="149" y="145"/>
                  <a:pt x="157" y="148"/>
                  <a:pt x="165" y="148"/>
                </a:cubicBezTo>
                <a:cubicBezTo>
                  <a:pt x="165" y="148"/>
                  <a:pt x="165" y="148"/>
                  <a:pt x="165" y="148"/>
                </a:cubicBezTo>
                <a:cubicBezTo>
                  <a:pt x="173" y="148"/>
                  <a:pt x="181" y="145"/>
                  <a:pt x="186" y="139"/>
                </a:cubicBezTo>
                <a:moveTo>
                  <a:pt x="165" y="301"/>
                </a:moveTo>
                <a:cubicBezTo>
                  <a:pt x="171" y="301"/>
                  <a:pt x="177" y="299"/>
                  <a:pt x="181" y="295"/>
                </a:cubicBezTo>
                <a:cubicBezTo>
                  <a:pt x="185" y="291"/>
                  <a:pt x="188" y="285"/>
                  <a:pt x="188" y="279"/>
                </a:cubicBezTo>
                <a:cubicBezTo>
                  <a:pt x="188" y="273"/>
                  <a:pt x="186" y="267"/>
                  <a:pt x="181" y="262"/>
                </a:cubicBezTo>
                <a:cubicBezTo>
                  <a:pt x="177" y="258"/>
                  <a:pt x="171" y="256"/>
                  <a:pt x="165" y="256"/>
                </a:cubicBezTo>
                <a:cubicBezTo>
                  <a:pt x="159" y="256"/>
                  <a:pt x="153" y="258"/>
                  <a:pt x="149" y="263"/>
                </a:cubicBezTo>
                <a:cubicBezTo>
                  <a:pt x="144" y="267"/>
                  <a:pt x="142" y="273"/>
                  <a:pt x="142" y="279"/>
                </a:cubicBezTo>
                <a:cubicBezTo>
                  <a:pt x="142" y="285"/>
                  <a:pt x="144" y="291"/>
                  <a:pt x="149" y="295"/>
                </a:cubicBezTo>
                <a:cubicBezTo>
                  <a:pt x="153" y="299"/>
                  <a:pt x="159" y="301"/>
                  <a:pt x="165" y="301"/>
                </a:cubicBezTo>
                <a:close/>
                <a:moveTo>
                  <a:pt x="310" y="276"/>
                </a:moveTo>
                <a:cubicBezTo>
                  <a:pt x="168" y="358"/>
                  <a:pt x="168" y="358"/>
                  <a:pt x="168" y="358"/>
                </a:cubicBezTo>
                <a:cubicBezTo>
                  <a:pt x="26" y="276"/>
                  <a:pt x="26" y="276"/>
                  <a:pt x="26" y="276"/>
                </a:cubicBezTo>
                <a:cubicBezTo>
                  <a:pt x="26" y="113"/>
                  <a:pt x="26" y="113"/>
                  <a:pt x="26" y="113"/>
                </a:cubicBezTo>
                <a:cubicBezTo>
                  <a:pt x="168" y="31"/>
                  <a:pt x="168" y="31"/>
                  <a:pt x="168" y="31"/>
                </a:cubicBezTo>
                <a:cubicBezTo>
                  <a:pt x="310" y="113"/>
                  <a:pt x="310" y="113"/>
                  <a:pt x="310" y="113"/>
                </a:cubicBezTo>
                <a:lnTo>
                  <a:pt x="310" y="276"/>
                </a:lnTo>
                <a:close/>
                <a:moveTo>
                  <a:pt x="337" y="292"/>
                </a:moveTo>
                <a:cubicBezTo>
                  <a:pt x="337" y="97"/>
                  <a:pt x="337" y="97"/>
                  <a:pt x="337" y="97"/>
                </a:cubicBezTo>
                <a:cubicBezTo>
                  <a:pt x="168" y="0"/>
                  <a:pt x="168" y="0"/>
                  <a:pt x="168" y="0"/>
                </a:cubicBezTo>
                <a:cubicBezTo>
                  <a:pt x="0" y="97"/>
                  <a:pt x="0" y="97"/>
                  <a:pt x="0" y="97"/>
                </a:cubicBezTo>
                <a:cubicBezTo>
                  <a:pt x="0" y="292"/>
                  <a:pt x="0" y="292"/>
                  <a:pt x="0" y="292"/>
                </a:cubicBezTo>
                <a:cubicBezTo>
                  <a:pt x="168" y="389"/>
                  <a:pt x="168" y="389"/>
                  <a:pt x="168" y="389"/>
                </a:cubicBezTo>
                <a:lnTo>
                  <a:pt x="337" y="2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7">
            <a:extLst>
              <a:ext uri="{FF2B5EF4-FFF2-40B4-BE49-F238E27FC236}">
                <a16:creationId xmlns:a16="http://schemas.microsoft.com/office/drawing/2014/main" id="{CEFE6C62-FE1C-98C3-C06F-42711CF4BEA0}"/>
              </a:ext>
            </a:extLst>
          </p:cNvPr>
          <p:cNvSpPr>
            <a:spLocks noEditPoints="1"/>
          </p:cNvSpPr>
          <p:nvPr/>
        </p:nvSpPr>
        <p:spPr bwMode="auto">
          <a:xfrm>
            <a:off x="9839095" y="5173978"/>
            <a:ext cx="138944" cy="160001"/>
          </a:xfrm>
          <a:custGeom>
            <a:avLst/>
            <a:gdLst>
              <a:gd name="T0" fmla="*/ 134 w 337"/>
              <a:gd name="T1" fmla="*/ 176 h 390"/>
              <a:gd name="T2" fmla="*/ 168 w 337"/>
              <a:gd name="T3" fmla="*/ 142 h 390"/>
              <a:gd name="T4" fmla="*/ 202 w 337"/>
              <a:gd name="T5" fmla="*/ 176 h 390"/>
              <a:gd name="T6" fmla="*/ 168 w 337"/>
              <a:gd name="T7" fmla="*/ 210 h 390"/>
              <a:gd name="T8" fmla="*/ 134 w 337"/>
              <a:gd name="T9" fmla="*/ 176 h 390"/>
              <a:gd name="T10" fmla="*/ 168 w 337"/>
              <a:gd name="T11" fmla="*/ 233 h 390"/>
              <a:gd name="T12" fmla="*/ 226 w 337"/>
              <a:gd name="T13" fmla="*/ 176 h 390"/>
              <a:gd name="T14" fmla="*/ 168 w 337"/>
              <a:gd name="T15" fmla="*/ 118 h 390"/>
              <a:gd name="T16" fmla="*/ 111 w 337"/>
              <a:gd name="T17" fmla="*/ 176 h 390"/>
              <a:gd name="T18" fmla="*/ 168 w 337"/>
              <a:gd name="T19" fmla="*/ 233 h 390"/>
              <a:gd name="T20" fmla="*/ 168 w 337"/>
              <a:gd name="T21" fmla="*/ 275 h 390"/>
              <a:gd name="T22" fmla="*/ 110 w 337"/>
              <a:gd name="T23" fmla="*/ 202 h 390"/>
              <a:gd name="T24" fmla="*/ 110 w 337"/>
              <a:gd name="T25" fmla="*/ 202 h 390"/>
              <a:gd name="T26" fmla="*/ 106 w 337"/>
              <a:gd name="T27" fmla="*/ 190 h 390"/>
              <a:gd name="T28" fmla="*/ 106 w 337"/>
              <a:gd name="T29" fmla="*/ 189 h 390"/>
              <a:gd name="T30" fmla="*/ 106 w 337"/>
              <a:gd name="T31" fmla="*/ 189 h 390"/>
              <a:gd name="T32" fmla="*/ 106 w 337"/>
              <a:gd name="T33" fmla="*/ 187 h 390"/>
              <a:gd name="T34" fmla="*/ 106 w 337"/>
              <a:gd name="T35" fmla="*/ 188 h 390"/>
              <a:gd name="T36" fmla="*/ 106 w 337"/>
              <a:gd name="T37" fmla="*/ 187 h 390"/>
              <a:gd name="T38" fmla="*/ 104 w 337"/>
              <a:gd name="T39" fmla="*/ 175 h 390"/>
              <a:gd name="T40" fmla="*/ 168 w 337"/>
              <a:gd name="T41" fmla="*/ 111 h 390"/>
              <a:gd name="T42" fmla="*/ 232 w 337"/>
              <a:gd name="T43" fmla="*/ 175 h 390"/>
              <a:gd name="T44" fmla="*/ 231 w 337"/>
              <a:gd name="T45" fmla="*/ 187 h 390"/>
              <a:gd name="T46" fmla="*/ 231 w 337"/>
              <a:gd name="T47" fmla="*/ 187 h 390"/>
              <a:gd name="T48" fmla="*/ 230 w 337"/>
              <a:gd name="T49" fmla="*/ 189 h 390"/>
              <a:gd name="T50" fmla="*/ 230 w 337"/>
              <a:gd name="T51" fmla="*/ 190 h 390"/>
              <a:gd name="T52" fmla="*/ 226 w 337"/>
              <a:gd name="T53" fmla="*/ 202 h 390"/>
              <a:gd name="T54" fmla="*/ 168 w 337"/>
              <a:gd name="T55" fmla="*/ 275 h 390"/>
              <a:gd name="T56" fmla="*/ 161 w 337"/>
              <a:gd name="T57" fmla="*/ 299 h 390"/>
              <a:gd name="T58" fmla="*/ 168 w 337"/>
              <a:gd name="T59" fmla="*/ 302 h 390"/>
              <a:gd name="T60" fmla="*/ 176 w 337"/>
              <a:gd name="T61" fmla="*/ 299 h 390"/>
              <a:gd name="T62" fmla="*/ 247 w 337"/>
              <a:gd name="T63" fmla="*/ 211 h 390"/>
              <a:gd name="T64" fmla="*/ 253 w 337"/>
              <a:gd name="T65" fmla="*/ 194 h 390"/>
              <a:gd name="T66" fmla="*/ 254 w 337"/>
              <a:gd name="T67" fmla="*/ 192 h 390"/>
              <a:gd name="T68" fmla="*/ 255 w 337"/>
              <a:gd name="T69" fmla="*/ 175 h 390"/>
              <a:gd name="T70" fmla="*/ 168 w 337"/>
              <a:gd name="T71" fmla="*/ 88 h 390"/>
              <a:gd name="T72" fmla="*/ 168 w 337"/>
              <a:gd name="T73" fmla="*/ 88 h 390"/>
              <a:gd name="T74" fmla="*/ 81 w 337"/>
              <a:gd name="T75" fmla="*/ 175 h 390"/>
              <a:gd name="T76" fmla="*/ 83 w 337"/>
              <a:gd name="T77" fmla="*/ 191 h 390"/>
              <a:gd name="T78" fmla="*/ 83 w 337"/>
              <a:gd name="T79" fmla="*/ 194 h 390"/>
              <a:gd name="T80" fmla="*/ 89 w 337"/>
              <a:gd name="T81" fmla="*/ 211 h 390"/>
              <a:gd name="T82" fmla="*/ 161 w 337"/>
              <a:gd name="T83" fmla="*/ 299 h 390"/>
              <a:gd name="T84" fmla="*/ 310 w 337"/>
              <a:gd name="T85" fmla="*/ 277 h 390"/>
              <a:gd name="T86" fmla="*/ 168 w 337"/>
              <a:gd name="T87" fmla="*/ 359 h 390"/>
              <a:gd name="T88" fmla="*/ 26 w 337"/>
              <a:gd name="T89" fmla="*/ 277 h 390"/>
              <a:gd name="T90" fmla="*/ 26 w 337"/>
              <a:gd name="T91" fmla="*/ 113 h 390"/>
              <a:gd name="T92" fmla="*/ 168 w 337"/>
              <a:gd name="T93" fmla="*/ 31 h 390"/>
              <a:gd name="T94" fmla="*/ 310 w 337"/>
              <a:gd name="T95" fmla="*/ 113 h 390"/>
              <a:gd name="T96" fmla="*/ 310 w 337"/>
              <a:gd name="T97" fmla="*/ 277 h 390"/>
              <a:gd name="T98" fmla="*/ 337 w 337"/>
              <a:gd name="T99" fmla="*/ 292 h 390"/>
              <a:gd name="T100" fmla="*/ 337 w 337"/>
              <a:gd name="T101" fmla="*/ 98 h 390"/>
              <a:gd name="T102" fmla="*/ 168 w 337"/>
              <a:gd name="T103" fmla="*/ 0 h 390"/>
              <a:gd name="T104" fmla="*/ 0 w 337"/>
              <a:gd name="T105" fmla="*/ 98 h 390"/>
              <a:gd name="T106" fmla="*/ 0 w 337"/>
              <a:gd name="T107" fmla="*/ 292 h 390"/>
              <a:gd name="T108" fmla="*/ 168 w 337"/>
              <a:gd name="T109" fmla="*/ 390 h 390"/>
              <a:gd name="T110" fmla="*/ 337 w 337"/>
              <a:gd name="T111" fmla="*/ 292 h 3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337" h="390">
                <a:moveTo>
                  <a:pt x="134" y="176"/>
                </a:moveTo>
                <a:cubicBezTo>
                  <a:pt x="134" y="157"/>
                  <a:pt x="149" y="142"/>
                  <a:pt x="168" y="142"/>
                </a:cubicBezTo>
                <a:cubicBezTo>
                  <a:pt x="187" y="142"/>
                  <a:pt x="202" y="157"/>
                  <a:pt x="202" y="176"/>
                </a:cubicBezTo>
                <a:cubicBezTo>
                  <a:pt x="202" y="195"/>
                  <a:pt x="187" y="210"/>
                  <a:pt x="168" y="210"/>
                </a:cubicBezTo>
                <a:cubicBezTo>
                  <a:pt x="149" y="210"/>
                  <a:pt x="134" y="195"/>
                  <a:pt x="134" y="176"/>
                </a:cubicBezTo>
                <a:moveTo>
                  <a:pt x="168" y="233"/>
                </a:moveTo>
                <a:cubicBezTo>
                  <a:pt x="200" y="233"/>
                  <a:pt x="226" y="208"/>
                  <a:pt x="226" y="176"/>
                </a:cubicBezTo>
                <a:cubicBezTo>
                  <a:pt x="226" y="144"/>
                  <a:pt x="200" y="119"/>
                  <a:pt x="168" y="118"/>
                </a:cubicBezTo>
                <a:cubicBezTo>
                  <a:pt x="136" y="119"/>
                  <a:pt x="111" y="144"/>
                  <a:pt x="111" y="176"/>
                </a:cubicBezTo>
                <a:cubicBezTo>
                  <a:pt x="111" y="208"/>
                  <a:pt x="136" y="233"/>
                  <a:pt x="168" y="233"/>
                </a:cubicBezTo>
                <a:moveTo>
                  <a:pt x="168" y="275"/>
                </a:moveTo>
                <a:cubicBezTo>
                  <a:pt x="134" y="246"/>
                  <a:pt x="118" y="219"/>
                  <a:pt x="110" y="202"/>
                </a:cubicBezTo>
                <a:cubicBezTo>
                  <a:pt x="110" y="202"/>
                  <a:pt x="110" y="202"/>
                  <a:pt x="110" y="202"/>
                </a:cubicBezTo>
                <a:cubicBezTo>
                  <a:pt x="109" y="198"/>
                  <a:pt x="107" y="194"/>
                  <a:pt x="106" y="190"/>
                </a:cubicBezTo>
                <a:cubicBezTo>
                  <a:pt x="106" y="189"/>
                  <a:pt x="106" y="189"/>
                  <a:pt x="106" y="189"/>
                </a:cubicBezTo>
                <a:cubicBezTo>
                  <a:pt x="106" y="189"/>
                  <a:pt x="106" y="189"/>
                  <a:pt x="106" y="189"/>
                </a:cubicBezTo>
                <a:cubicBezTo>
                  <a:pt x="106" y="188"/>
                  <a:pt x="106" y="188"/>
                  <a:pt x="106" y="187"/>
                </a:cubicBezTo>
                <a:cubicBezTo>
                  <a:pt x="106" y="187"/>
                  <a:pt x="106" y="187"/>
                  <a:pt x="106" y="188"/>
                </a:cubicBezTo>
                <a:cubicBezTo>
                  <a:pt x="106" y="187"/>
                  <a:pt x="106" y="187"/>
                  <a:pt x="106" y="187"/>
                </a:cubicBezTo>
                <a:cubicBezTo>
                  <a:pt x="105" y="183"/>
                  <a:pt x="104" y="179"/>
                  <a:pt x="104" y="175"/>
                </a:cubicBezTo>
                <a:cubicBezTo>
                  <a:pt x="105" y="140"/>
                  <a:pt x="133" y="111"/>
                  <a:pt x="168" y="111"/>
                </a:cubicBezTo>
                <a:cubicBezTo>
                  <a:pt x="203" y="111"/>
                  <a:pt x="232" y="140"/>
                  <a:pt x="232" y="175"/>
                </a:cubicBezTo>
                <a:cubicBezTo>
                  <a:pt x="232" y="179"/>
                  <a:pt x="231" y="183"/>
                  <a:pt x="231" y="187"/>
                </a:cubicBezTo>
                <a:cubicBezTo>
                  <a:pt x="231" y="187"/>
                  <a:pt x="231" y="187"/>
                  <a:pt x="231" y="187"/>
                </a:cubicBezTo>
                <a:cubicBezTo>
                  <a:pt x="230" y="188"/>
                  <a:pt x="230" y="188"/>
                  <a:pt x="230" y="189"/>
                </a:cubicBezTo>
                <a:cubicBezTo>
                  <a:pt x="230" y="190"/>
                  <a:pt x="230" y="190"/>
                  <a:pt x="230" y="190"/>
                </a:cubicBezTo>
                <a:cubicBezTo>
                  <a:pt x="229" y="193"/>
                  <a:pt x="228" y="198"/>
                  <a:pt x="226" y="202"/>
                </a:cubicBezTo>
                <a:cubicBezTo>
                  <a:pt x="218" y="219"/>
                  <a:pt x="203" y="246"/>
                  <a:pt x="168" y="275"/>
                </a:cubicBezTo>
                <a:moveTo>
                  <a:pt x="161" y="299"/>
                </a:moveTo>
                <a:cubicBezTo>
                  <a:pt x="163" y="301"/>
                  <a:pt x="166" y="302"/>
                  <a:pt x="168" y="302"/>
                </a:cubicBezTo>
                <a:cubicBezTo>
                  <a:pt x="171" y="302"/>
                  <a:pt x="173" y="301"/>
                  <a:pt x="176" y="299"/>
                </a:cubicBezTo>
                <a:cubicBezTo>
                  <a:pt x="218" y="265"/>
                  <a:pt x="238" y="233"/>
                  <a:pt x="247" y="211"/>
                </a:cubicBezTo>
                <a:cubicBezTo>
                  <a:pt x="250" y="206"/>
                  <a:pt x="252" y="200"/>
                  <a:pt x="253" y="194"/>
                </a:cubicBezTo>
                <a:cubicBezTo>
                  <a:pt x="253" y="193"/>
                  <a:pt x="254" y="192"/>
                  <a:pt x="254" y="192"/>
                </a:cubicBezTo>
                <a:cubicBezTo>
                  <a:pt x="255" y="186"/>
                  <a:pt x="255" y="180"/>
                  <a:pt x="255" y="175"/>
                </a:cubicBezTo>
                <a:cubicBezTo>
                  <a:pt x="255" y="127"/>
                  <a:pt x="216" y="88"/>
                  <a:pt x="168" y="88"/>
                </a:cubicBezTo>
                <a:cubicBezTo>
                  <a:pt x="168" y="88"/>
                  <a:pt x="168" y="88"/>
                  <a:pt x="168" y="88"/>
                </a:cubicBezTo>
                <a:cubicBezTo>
                  <a:pt x="120" y="88"/>
                  <a:pt x="81" y="127"/>
                  <a:pt x="81" y="175"/>
                </a:cubicBezTo>
                <a:cubicBezTo>
                  <a:pt x="81" y="180"/>
                  <a:pt x="82" y="186"/>
                  <a:pt x="83" y="191"/>
                </a:cubicBezTo>
                <a:cubicBezTo>
                  <a:pt x="83" y="192"/>
                  <a:pt x="83" y="193"/>
                  <a:pt x="83" y="194"/>
                </a:cubicBezTo>
                <a:cubicBezTo>
                  <a:pt x="85" y="200"/>
                  <a:pt x="86" y="206"/>
                  <a:pt x="89" y="211"/>
                </a:cubicBezTo>
                <a:cubicBezTo>
                  <a:pt x="98" y="233"/>
                  <a:pt x="118" y="265"/>
                  <a:pt x="161" y="299"/>
                </a:cubicBezTo>
                <a:moveTo>
                  <a:pt x="310" y="277"/>
                </a:moveTo>
                <a:cubicBezTo>
                  <a:pt x="168" y="359"/>
                  <a:pt x="168" y="359"/>
                  <a:pt x="168" y="359"/>
                </a:cubicBezTo>
                <a:cubicBezTo>
                  <a:pt x="26" y="277"/>
                  <a:pt x="26" y="277"/>
                  <a:pt x="26" y="277"/>
                </a:cubicBezTo>
                <a:cubicBezTo>
                  <a:pt x="26" y="113"/>
                  <a:pt x="26" y="113"/>
                  <a:pt x="26" y="113"/>
                </a:cubicBezTo>
                <a:cubicBezTo>
                  <a:pt x="168" y="31"/>
                  <a:pt x="168" y="31"/>
                  <a:pt x="168" y="31"/>
                </a:cubicBezTo>
                <a:cubicBezTo>
                  <a:pt x="310" y="113"/>
                  <a:pt x="310" y="113"/>
                  <a:pt x="310" y="113"/>
                </a:cubicBezTo>
                <a:lnTo>
                  <a:pt x="310" y="277"/>
                </a:lnTo>
                <a:close/>
                <a:moveTo>
                  <a:pt x="337" y="292"/>
                </a:moveTo>
                <a:cubicBezTo>
                  <a:pt x="337" y="98"/>
                  <a:pt x="337" y="98"/>
                  <a:pt x="337" y="98"/>
                </a:cubicBezTo>
                <a:cubicBezTo>
                  <a:pt x="168" y="0"/>
                  <a:pt x="168" y="0"/>
                  <a:pt x="168" y="0"/>
                </a:cubicBezTo>
                <a:cubicBezTo>
                  <a:pt x="0" y="98"/>
                  <a:pt x="0" y="98"/>
                  <a:pt x="0" y="98"/>
                </a:cubicBezTo>
                <a:cubicBezTo>
                  <a:pt x="0" y="292"/>
                  <a:pt x="0" y="292"/>
                  <a:pt x="0" y="292"/>
                </a:cubicBezTo>
                <a:cubicBezTo>
                  <a:pt x="168" y="390"/>
                  <a:pt x="168" y="390"/>
                  <a:pt x="168" y="390"/>
                </a:cubicBezTo>
                <a:lnTo>
                  <a:pt x="337" y="2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08266B2D-4A62-E5A6-FEA7-9D5308ED4039}"/>
              </a:ext>
            </a:extLst>
          </p:cNvPr>
          <p:cNvSpPr txBox="1"/>
          <p:nvPr/>
        </p:nvSpPr>
        <p:spPr>
          <a:xfrm>
            <a:off x="9986538" y="4693288"/>
            <a:ext cx="1341974" cy="6896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000" dirty="0">
                <a:solidFill>
                  <a:schemeClr val="bg1">
                    <a:alpha val="7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0123456789</a:t>
            </a:r>
          </a:p>
          <a:p>
            <a:pPr>
              <a:lnSpc>
                <a:spcPts val="1600"/>
              </a:lnSpc>
            </a:pPr>
            <a:r>
              <a:rPr lang="en-US" sz="1000" dirty="0">
                <a:solidFill>
                  <a:schemeClr val="bg1">
                    <a:alpha val="7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lore@example.com</a:t>
            </a:r>
          </a:p>
          <a:p>
            <a:pPr>
              <a:lnSpc>
                <a:spcPts val="1600"/>
              </a:lnSpc>
            </a:pPr>
            <a:r>
              <a:rPr lang="en-US" sz="1000" dirty="0">
                <a:solidFill>
                  <a:schemeClr val="bg1">
                    <a:alpha val="7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159 Street Name 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5948227-96CC-5236-3338-7C645396DF57}"/>
              </a:ext>
            </a:extLst>
          </p:cNvPr>
          <p:cNvSpPr txBox="1"/>
          <p:nvPr/>
        </p:nvSpPr>
        <p:spPr>
          <a:xfrm>
            <a:off x="4687497" y="3428273"/>
            <a:ext cx="292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tx1">
                    <a:lumMod val="50000"/>
                    <a:lumOff val="50000"/>
                    <a:alpha val="7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Font Card 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2A96A51-6714-E0E2-6AA9-4EFF0BA83551}"/>
              </a:ext>
            </a:extLst>
          </p:cNvPr>
          <p:cNvSpPr txBox="1"/>
          <p:nvPr/>
        </p:nvSpPr>
        <p:spPr>
          <a:xfrm>
            <a:off x="4687497" y="5632433"/>
            <a:ext cx="2879778" cy="532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1800"/>
              </a:lnSpc>
              <a:buFont typeface="Arial" panose="020B0604020202020204" pitchFamily="34" charset="0"/>
              <a:buChar char="•"/>
            </a:pPr>
            <a:r>
              <a:rPr lang="en-US" sz="1100" i="1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 is simply dummy text of the five centuries, but</a:t>
            </a:r>
            <a:endParaRPr lang="en-US" sz="1100" i="1" dirty="0">
              <a:solidFill>
                <a:schemeClr val="tx1">
                  <a:lumMod val="50000"/>
                  <a:lumOff val="50000"/>
                </a:schemeClr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613E8D9B-F3BE-4252-C3A2-57A449C4042A}"/>
              </a:ext>
            </a:extLst>
          </p:cNvPr>
          <p:cNvSpPr txBox="1"/>
          <p:nvPr/>
        </p:nvSpPr>
        <p:spPr>
          <a:xfrm>
            <a:off x="8254719" y="3428273"/>
            <a:ext cx="292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tx1">
                    <a:lumMod val="50000"/>
                    <a:lumOff val="50000"/>
                    <a:alpha val="7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Black Card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549728E5-C016-4A09-BBCC-99BA3FAEEEC2}"/>
              </a:ext>
            </a:extLst>
          </p:cNvPr>
          <p:cNvSpPr txBox="1"/>
          <p:nvPr/>
        </p:nvSpPr>
        <p:spPr>
          <a:xfrm>
            <a:off x="8254719" y="5632433"/>
            <a:ext cx="2879778" cy="532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1800"/>
              </a:lnSpc>
              <a:buFont typeface="Arial" panose="020B0604020202020204" pitchFamily="34" charset="0"/>
              <a:buChar char="•"/>
            </a:pPr>
            <a:r>
              <a:rPr lang="en-US" sz="1100" i="1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 is simply dummy text of the five centuries, but</a:t>
            </a:r>
            <a:endParaRPr lang="en-US" sz="1100" i="1" dirty="0">
              <a:solidFill>
                <a:schemeClr val="tx1">
                  <a:lumMod val="50000"/>
                  <a:lumOff val="50000"/>
                </a:schemeClr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41" name="Freeform 5">
            <a:extLst>
              <a:ext uri="{FF2B5EF4-FFF2-40B4-BE49-F238E27FC236}">
                <a16:creationId xmlns:a16="http://schemas.microsoft.com/office/drawing/2014/main" id="{264C2E34-1475-761D-4A41-3D16E8354B72}"/>
              </a:ext>
            </a:extLst>
          </p:cNvPr>
          <p:cNvSpPr>
            <a:spLocks/>
          </p:cNvSpPr>
          <p:nvPr/>
        </p:nvSpPr>
        <p:spPr bwMode="auto">
          <a:xfrm>
            <a:off x="6161072" y="4659317"/>
            <a:ext cx="453995" cy="284100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2" name="Freeform 6">
            <a:extLst>
              <a:ext uri="{FF2B5EF4-FFF2-40B4-BE49-F238E27FC236}">
                <a16:creationId xmlns:a16="http://schemas.microsoft.com/office/drawing/2014/main" id="{9C2A1EC6-3C1B-9DDA-37F8-F08BB7BAB49C}"/>
              </a:ext>
            </a:extLst>
          </p:cNvPr>
          <p:cNvSpPr>
            <a:spLocks/>
          </p:cNvSpPr>
          <p:nvPr/>
        </p:nvSpPr>
        <p:spPr bwMode="auto">
          <a:xfrm>
            <a:off x="6018550" y="4415803"/>
            <a:ext cx="393588" cy="22935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D6E9DEA5-5C1F-BEA7-56AC-B0F588CCBAE1}"/>
              </a:ext>
            </a:extLst>
          </p:cNvPr>
          <p:cNvSpPr txBox="1"/>
          <p:nvPr/>
        </p:nvSpPr>
        <p:spPr>
          <a:xfrm>
            <a:off x="670864" y="3538595"/>
            <a:ext cx="3049078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02794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6D50D20-A487-5139-AED4-6AA391271A68}"/>
              </a:ext>
            </a:extLst>
          </p:cNvPr>
          <p:cNvSpPr txBox="1"/>
          <p:nvPr/>
        </p:nvSpPr>
        <p:spPr>
          <a:xfrm>
            <a:off x="670864" y="2065832"/>
            <a:ext cx="77238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NOTE BOOK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981A8CF-AB97-6222-474F-BDC5178DBB5D}"/>
              </a:ext>
            </a:extLst>
          </p:cNvPr>
          <p:cNvSpPr txBox="1"/>
          <p:nvPr/>
        </p:nvSpPr>
        <p:spPr>
          <a:xfrm>
            <a:off x="9961873" y="2532212"/>
            <a:ext cx="1336762" cy="11328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 Stationery</a:t>
            </a:r>
          </a:p>
          <a:p>
            <a:pPr>
              <a:lnSpc>
                <a:spcPts val="28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05658C6A-3332-F9F0-0220-572AF25E01B8}"/>
              </a:ext>
            </a:extLst>
          </p:cNvPr>
          <p:cNvSpPr txBox="1"/>
          <p:nvPr/>
        </p:nvSpPr>
        <p:spPr>
          <a:xfrm>
            <a:off x="9961874" y="3884618"/>
            <a:ext cx="1668772" cy="8340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100" i="0" dirty="0">
                <a:solidFill>
                  <a:schemeClr val="tx1">
                    <a:alpha val="7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Ipsum.</a:t>
            </a:r>
            <a:endParaRPr lang="en-US" sz="1100" dirty="0">
              <a:solidFill>
                <a:schemeClr val="tx1">
                  <a:alpha val="7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217BDC9F-4C9D-A040-2CDC-AE093DEEF6ED}"/>
              </a:ext>
            </a:extLst>
          </p:cNvPr>
          <p:cNvGrpSpPr/>
          <p:nvPr/>
        </p:nvGrpSpPr>
        <p:grpSpPr>
          <a:xfrm>
            <a:off x="7108546" y="2564045"/>
            <a:ext cx="2160695" cy="3155131"/>
            <a:chOff x="7315742" y="2564045"/>
            <a:chExt cx="2160695" cy="3155131"/>
          </a:xfrm>
        </p:grpSpPr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DD57564D-F957-5D1E-A51A-CEF518F61CF6}"/>
                </a:ext>
              </a:extLst>
            </p:cNvPr>
            <p:cNvSpPr/>
            <p:nvPr/>
          </p:nvSpPr>
          <p:spPr>
            <a:xfrm flipH="1">
              <a:off x="7315742" y="2564045"/>
              <a:ext cx="2160695" cy="3155131"/>
            </a:xfrm>
            <a:custGeom>
              <a:avLst/>
              <a:gdLst>
                <a:gd name="connsiteX0" fmla="*/ 255479 w 1633653"/>
                <a:gd name="connsiteY0" fmla="*/ 0 h 2298662"/>
                <a:gd name="connsiteX1" fmla="*/ 153965 w 1633653"/>
                <a:gd name="connsiteY1" fmla="*/ 0 h 2298662"/>
                <a:gd name="connsiteX2" fmla="*/ 0 w 1633653"/>
                <a:gd name="connsiteY2" fmla="*/ 153965 h 2298662"/>
                <a:gd name="connsiteX3" fmla="*/ 0 w 1633653"/>
                <a:gd name="connsiteY3" fmla="*/ 2144696 h 2298662"/>
                <a:gd name="connsiteX4" fmla="*/ 153965 w 1633653"/>
                <a:gd name="connsiteY4" fmla="*/ 2298661 h 2298662"/>
                <a:gd name="connsiteX5" fmla="*/ 252722 w 1633653"/>
                <a:gd name="connsiteY5" fmla="*/ 2298661 h 2298662"/>
                <a:gd name="connsiteX6" fmla="*/ 252722 w 1633653"/>
                <a:gd name="connsiteY6" fmla="*/ 2298662 h 2298662"/>
                <a:gd name="connsiteX7" fmla="*/ 1601000 w 1633653"/>
                <a:gd name="connsiteY7" fmla="*/ 2298662 h 2298662"/>
                <a:gd name="connsiteX8" fmla="*/ 1633653 w 1633653"/>
                <a:gd name="connsiteY8" fmla="*/ 2266009 h 2298662"/>
                <a:gd name="connsiteX9" fmla="*/ 1633653 w 1633653"/>
                <a:gd name="connsiteY9" fmla="*/ 32654 h 2298662"/>
                <a:gd name="connsiteX10" fmla="*/ 1601000 w 1633653"/>
                <a:gd name="connsiteY10" fmla="*/ 1 h 2298662"/>
                <a:gd name="connsiteX11" fmla="*/ 255479 w 1633653"/>
                <a:gd name="connsiteY11" fmla="*/ 1 h 229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633653" h="2298662">
                  <a:moveTo>
                    <a:pt x="255479" y="0"/>
                  </a:moveTo>
                  <a:lnTo>
                    <a:pt x="153965" y="0"/>
                  </a:lnTo>
                  <a:cubicBezTo>
                    <a:pt x="68932" y="0"/>
                    <a:pt x="0" y="68932"/>
                    <a:pt x="0" y="153965"/>
                  </a:cubicBezTo>
                  <a:lnTo>
                    <a:pt x="0" y="2144696"/>
                  </a:lnTo>
                  <a:cubicBezTo>
                    <a:pt x="0" y="2229729"/>
                    <a:pt x="68932" y="2298661"/>
                    <a:pt x="153965" y="2298661"/>
                  </a:cubicBezTo>
                  <a:lnTo>
                    <a:pt x="252722" y="2298661"/>
                  </a:lnTo>
                  <a:lnTo>
                    <a:pt x="252722" y="2298662"/>
                  </a:lnTo>
                  <a:lnTo>
                    <a:pt x="1601000" y="2298662"/>
                  </a:lnTo>
                  <a:cubicBezTo>
                    <a:pt x="1619034" y="2298662"/>
                    <a:pt x="1633653" y="2284043"/>
                    <a:pt x="1633653" y="2266009"/>
                  </a:cubicBezTo>
                  <a:lnTo>
                    <a:pt x="1633653" y="32654"/>
                  </a:lnTo>
                  <a:cubicBezTo>
                    <a:pt x="1633653" y="14620"/>
                    <a:pt x="1619034" y="1"/>
                    <a:pt x="1601000" y="1"/>
                  </a:cubicBezTo>
                  <a:lnTo>
                    <a:pt x="25547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9979352A-ED63-AD6E-1029-4939C7B52ECE}"/>
                </a:ext>
              </a:extLst>
            </p:cNvPr>
            <p:cNvSpPr/>
            <p:nvPr/>
          </p:nvSpPr>
          <p:spPr>
            <a:xfrm flipH="1">
              <a:off x="9194396" y="2564046"/>
              <a:ext cx="110306" cy="3155130"/>
            </a:xfrm>
            <a:custGeom>
              <a:avLst/>
              <a:gdLst>
                <a:gd name="connsiteX0" fmla="*/ 88228 w 88228"/>
                <a:gd name="connsiteY0" fmla="*/ 0 h 2523635"/>
                <a:gd name="connsiteX1" fmla="*/ 25516 w 88228"/>
                <a:gd name="connsiteY1" fmla="*/ 0 h 2523635"/>
                <a:gd name="connsiteX2" fmla="*/ 0 w 88228"/>
                <a:gd name="connsiteY2" fmla="*/ 5346 h 2523635"/>
                <a:gd name="connsiteX3" fmla="*/ 0 w 88228"/>
                <a:gd name="connsiteY3" fmla="*/ 2518289 h 2523635"/>
                <a:gd name="connsiteX4" fmla="*/ 25516 w 88228"/>
                <a:gd name="connsiteY4" fmla="*/ 2523635 h 2523635"/>
                <a:gd name="connsiteX5" fmla="*/ 88228 w 88228"/>
                <a:gd name="connsiteY5" fmla="*/ 2523635 h 2523635"/>
                <a:gd name="connsiteX6" fmla="*/ 88228 w 88228"/>
                <a:gd name="connsiteY6" fmla="*/ 0 h 25236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8228" h="2523635">
                  <a:moveTo>
                    <a:pt x="88228" y="0"/>
                  </a:moveTo>
                  <a:lnTo>
                    <a:pt x="25516" y="0"/>
                  </a:lnTo>
                  <a:lnTo>
                    <a:pt x="0" y="5346"/>
                  </a:lnTo>
                  <a:lnTo>
                    <a:pt x="0" y="2518289"/>
                  </a:lnTo>
                  <a:lnTo>
                    <a:pt x="25516" y="2523635"/>
                  </a:lnTo>
                  <a:lnTo>
                    <a:pt x="88228" y="2523635"/>
                  </a:lnTo>
                  <a:lnTo>
                    <a:pt x="88228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AA374F3B-3308-AEFD-A7C0-0189984877D7}"/>
                </a:ext>
              </a:extLst>
            </p:cNvPr>
            <p:cNvCxnSpPr/>
            <p:nvPr/>
          </p:nvCxnSpPr>
          <p:spPr>
            <a:xfrm>
              <a:off x="7512956" y="2564045"/>
              <a:ext cx="0" cy="3155131"/>
            </a:xfrm>
            <a:prstGeom prst="line">
              <a:avLst/>
            </a:prstGeom>
            <a:ln w="381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237DB97C-5254-C91F-40C6-2A65EDAC6A7E}"/>
                </a:ext>
              </a:extLst>
            </p:cNvPr>
            <p:cNvGrpSpPr/>
            <p:nvPr/>
          </p:nvGrpSpPr>
          <p:grpSpPr>
            <a:xfrm>
              <a:off x="8177628" y="3838830"/>
              <a:ext cx="596517" cy="527614"/>
              <a:chOff x="5499483" y="4440827"/>
              <a:chExt cx="596517" cy="527614"/>
            </a:xfrm>
          </p:grpSpPr>
          <p:sp>
            <p:nvSpPr>
              <p:cNvPr id="58" name="Freeform 5">
                <a:extLst>
                  <a:ext uri="{FF2B5EF4-FFF2-40B4-BE49-F238E27FC236}">
                    <a16:creationId xmlns:a16="http://schemas.microsoft.com/office/drawing/2014/main" id="{E4AD46E9-568E-0D78-A534-857A314C22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42005" y="4684341"/>
                <a:ext cx="453995" cy="284100"/>
              </a:xfrm>
              <a:custGeom>
                <a:avLst/>
                <a:gdLst>
                  <a:gd name="T0" fmla="*/ 83 w 201"/>
                  <a:gd name="T1" fmla="*/ 0 h 125"/>
                  <a:gd name="T2" fmla="*/ 37 w 201"/>
                  <a:gd name="T3" fmla="*/ 0 h 125"/>
                  <a:gd name="T4" fmla="*/ 0 w 201"/>
                  <a:gd name="T5" fmla="*/ 52 h 125"/>
                  <a:gd name="T6" fmla="*/ 66 w 201"/>
                  <a:gd name="T7" fmla="*/ 36 h 125"/>
                  <a:gd name="T8" fmla="*/ 201 w 201"/>
                  <a:gd name="T9" fmla="*/ 40 h 125"/>
                  <a:gd name="T10" fmla="*/ 83 w 201"/>
                  <a:gd name="T11" fmla="*/ 0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01" h="125">
                    <a:moveTo>
                      <a:pt x="83" y="0"/>
                    </a:moveTo>
                    <a:cubicBezTo>
                      <a:pt x="37" y="0"/>
                      <a:pt x="37" y="0"/>
                      <a:pt x="37" y="0"/>
                    </a:cubicBezTo>
                    <a:cubicBezTo>
                      <a:pt x="56" y="36"/>
                      <a:pt x="5" y="62"/>
                      <a:pt x="0" y="52"/>
                    </a:cubicBezTo>
                    <a:cubicBezTo>
                      <a:pt x="15" y="125"/>
                      <a:pt x="54" y="88"/>
                      <a:pt x="66" y="36"/>
                    </a:cubicBezTo>
                    <a:cubicBezTo>
                      <a:pt x="85" y="70"/>
                      <a:pt x="127" y="87"/>
                      <a:pt x="201" y="40"/>
                    </a:cubicBezTo>
                    <a:cubicBezTo>
                      <a:pt x="124" y="36"/>
                      <a:pt x="92" y="19"/>
                      <a:pt x="83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59" name="Freeform 6">
                <a:extLst>
                  <a:ext uri="{FF2B5EF4-FFF2-40B4-BE49-F238E27FC236}">
                    <a16:creationId xmlns:a16="http://schemas.microsoft.com/office/drawing/2014/main" id="{D52D15DF-3AA3-02CB-CD9F-BFB08EC0A1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99483" y="4440827"/>
                <a:ext cx="393588" cy="229356"/>
              </a:xfrm>
              <a:custGeom>
                <a:avLst/>
                <a:gdLst>
                  <a:gd name="T0" fmla="*/ 116 w 174"/>
                  <a:gd name="T1" fmla="*/ 60 h 101"/>
                  <a:gd name="T2" fmla="*/ 0 w 174"/>
                  <a:gd name="T3" fmla="*/ 47 h 101"/>
                  <a:gd name="T4" fmla="*/ 97 w 174"/>
                  <a:gd name="T5" fmla="*/ 101 h 101"/>
                  <a:gd name="T6" fmla="*/ 143 w 174"/>
                  <a:gd name="T7" fmla="*/ 101 h 101"/>
                  <a:gd name="T8" fmla="*/ 174 w 174"/>
                  <a:gd name="T9" fmla="*/ 55 h 101"/>
                  <a:gd name="T10" fmla="*/ 116 w 174"/>
                  <a:gd name="T11" fmla="*/ 60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74" h="101">
                    <a:moveTo>
                      <a:pt x="116" y="60"/>
                    </a:moveTo>
                    <a:cubicBezTo>
                      <a:pt x="98" y="37"/>
                      <a:pt x="62" y="27"/>
                      <a:pt x="0" y="47"/>
                    </a:cubicBezTo>
                    <a:cubicBezTo>
                      <a:pt x="56" y="65"/>
                      <a:pt x="85" y="84"/>
                      <a:pt x="97" y="101"/>
                    </a:cubicBezTo>
                    <a:cubicBezTo>
                      <a:pt x="143" y="101"/>
                      <a:pt x="143" y="101"/>
                      <a:pt x="143" y="101"/>
                    </a:cubicBezTo>
                    <a:cubicBezTo>
                      <a:pt x="136" y="75"/>
                      <a:pt x="167" y="48"/>
                      <a:pt x="174" y="55"/>
                    </a:cubicBezTo>
                    <a:cubicBezTo>
                      <a:pt x="146" y="0"/>
                      <a:pt x="123" y="21"/>
                      <a:pt x="116" y="6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</p:grpSp>
      </p:grpSp>
      <p:sp>
        <p:nvSpPr>
          <p:cNvPr id="60" name="TextBox 59">
            <a:extLst>
              <a:ext uri="{FF2B5EF4-FFF2-40B4-BE49-F238E27FC236}">
                <a16:creationId xmlns:a16="http://schemas.microsoft.com/office/drawing/2014/main" id="{0C56A0F9-D485-A38B-A219-8AC5BE93EA4A}"/>
              </a:ext>
            </a:extLst>
          </p:cNvPr>
          <p:cNvSpPr txBox="1"/>
          <p:nvPr/>
        </p:nvSpPr>
        <p:spPr>
          <a:xfrm>
            <a:off x="9955863" y="5161957"/>
            <a:ext cx="142027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Note Book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8DAF598E-6DC8-3E77-531F-5F6AED4DFB82}"/>
              </a:ext>
            </a:extLst>
          </p:cNvPr>
          <p:cNvSpPr txBox="1"/>
          <p:nvPr/>
        </p:nvSpPr>
        <p:spPr>
          <a:xfrm>
            <a:off x="670864" y="3538595"/>
            <a:ext cx="4269436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BF50FE5C-3B61-B85D-8E55-335A0CD994A9}"/>
              </a:ext>
            </a:extLst>
          </p:cNvPr>
          <p:cNvSpPr txBox="1"/>
          <p:nvPr/>
        </p:nvSpPr>
        <p:spPr>
          <a:xfrm>
            <a:off x="3637182" y="5159603"/>
            <a:ext cx="2496457" cy="3924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 Note Book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1D96221E-4882-E15E-AF1E-832F28D55C94}"/>
              </a:ext>
            </a:extLst>
          </p:cNvPr>
          <p:cNvSpPr txBox="1"/>
          <p:nvPr/>
        </p:nvSpPr>
        <p:spPr>
          <a:xfrm>
            <a:off x="3646747" y="5556286"/>
            <a:ext cx="2756889" cy="5775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100" i="0" dirty="0">
                <a:solidFill>
                  <a:schemeClr val="tx1">
                    <a:alpha val="7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Ipsum.</a:t>
            </a:r>
            <a:endParaRPr lang="en-US" sz="1100" dirty="0">
              <a:solidFill>
                <a:schemeClr val="tx1">
                  <a:alpha val="7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0584090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179FD5F-7890-8133-E378-0F7540721692}"/>
              </a:ext>
            </a:extLst>
          </p:cNvPr>
          <p:cNvSpPr/>
          <p:nvPr/>
        </p:nvSpPr>
        <p:spPr>
          <a:xfrm>
            <a:off x="6499092" y="1789308"/>
            <a:ext cx="2938621" cy="386611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E4C6608F-9512-B20D-1988-2D55A7ACA586}"/>
              </a:ext>
            </a:extLst>
          </p:cNvPr>
          <p:cNvSpPr/>
          <p:nvPr/>
        </p:nvSpPr>
        <p:spPr>
          <a:xfrm>
            <a:off x="8458903" y="2964371"/>
            <a:ext cx="2938621" cy="185887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29BF98C6-AFB3-41F5-D1A6-9196DCCB1F05}"/>
              </a:ext>
            </a:extLst>
          </p:cNvPr>
          <p:cNvSpPr/>
          <p:nvPr/>
        </p:nvSpPr>
        <p:spPr>
          <a:xfrm flipV="1">
            <a:off x="8458903" y="2964371"/>
            <a:ext cx="2938621" cy="1004890"/>
          </a:xfrm>
          <a:custGeom>
            <a:avLst/>
            <a:gdLst>
              <a:gd name="connsiteX0" fmla="*/ 0 w 3054284"/>
              <a:gd name="connsiteY0" fmla="*/ 1044442 h 1044442"/>
              <a:gd name="connsiteX1" fmla="*/ 3054284 w 3054284"/>
              <a:gd name="connsiteY1" fmla="*/ 1044442 h 1044442"/>
              <a:gd name="connsiteX2" fmla="*/ 3054284 w 3054284"/>
              <a:gd name="connsiteY2" fmla="*/ 872237 h 1044442"/>
              <a:gd name="connsiteX3" fmla="*/ 1534414 w 3054284"/>
              <a:gd name="connsiteY3" fmla="*/ 0 h 1044442"/>
              <a:gd name="connsiteX4" fmla="*/ 0 w 3054284"/>
              <a:gd name="connsiteY4" fmla="*/ 873603 h 10444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54284" h="1044442">
                <a:moveTo>
                  <a:pt x="0" y="1044442"/>
                </a:moveTo>
                <a:lnTo>
                  <a:pt x="3054284" y="1044442"/>
                </a:lnTo>
                <a:lnTo>
                  <a:pt x="3054284" y="872237"/>
                </a:lnTo>
                <a:lnTo>
                  <a:pt x="1534414" y="0"/>
                </a:lnTo>
                <a:lnTo>
                  <a:pt x="0" y="873603"/>
                </a:lnTo>
                <a:close/>
              </a:path>
            </a:pathLst>
          </a:custGeom>
          <a:solidFill>
            <a:schemeClr val="accent1">
              <a:lumMod val="50000"/>
              <a:alpha val="22000"/>
            </a:schemeClr>
          </a:solidFill>
          <a:ln>
            <a:noFill/>
          </a:ln>
          <a:effectLst>
            <a:outerShdw blurRad="381000" dist="38100" dir="5400000" sx="97000" sy="97000" algn="t" rotWithShape="0">
              <a:schemeClr val="accent1">
                <a:lumMod val="50000"/>
                <a:alpha val="73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CA7EB1B-85BD-94D7-DF12-F6FBDB519BF5}"/>
              </a:ext>
            </a:extLst>
          </p:cNvPr>
          <p:cNvSpPr txBox="1"/>
          <p:nvPr/>
        </p:nvSpPr>
        <p:spPr>
          <a:xfrm>
            <a:off x="9157969" y="3081056"/>
            <a:ext cx="1540488" cy="3881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1000" b="1" dirty="0">
                <a:solidFill>
                  <a:schemeClr val="bg1">
                    <a:alpha val="8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Latest</a:t>
            </a:r>
          </a:p>
          <a:p>
            <a:pPr algn="ctr">
              <a:lnSpc>
                <a:spcPts val="1200"/>
              </a:lnSpc>
            </a:pPr>
            <a:r>
              <a:rPr lang="en-US" sz="800" i="0" dirty="0">
                <a:solidFill>
                  <a:schemeClr val="bg1">
                    <a:alpha val="8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</a:t>
            </a:r>
            <a:endParaRPr lang="en-US" sz="800" dirty="0">
              <a:solidFill>
                <a:schemeClr val="bg1">
                  <a:alpha val="8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D3D3884-F059-5D5A-1299-0DE53C18A9CC}"/>
              </a:ext>
            </a:extLst>
          </p:cNvPr>
          <p:cNvSpPr txBox="1"/>
          <p:nvPr/>
        </p:nvSpPr>
        <p:spPr>
          <a:xfrm>
            <a:off x="6920652" y="2029730"/>
            <a:ext cx="2095500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500"/>
              </a:lnSpc>
            </a:pPr>
            <a:r>
              <a:rPr lang="en-US" sz="2500" dirty="0">
                <a:solidFill>
                  <a:schemeClr val="tx1">
                    <a:alpha val="40000"/>
                  </a:schemeClr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</a:p>
          <a:p>
            <a:pPr algn="ctr">
              <a:lnSpc>
                <a:spcPts val="2500"/>
              </a:lnSpc>
            </a:pPr>
            <a:r>
              <a:rPr lang="en-US" sz="1500" i="1" dirty="0">
                <a:solidFill>
                  <a:schemeClr val="tx1">
                    <a:alpha val="4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Letter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0177CFA-1861-F2ED-5665-C5CB2B928704}"/>
              </a:ext>
            </a:extLst>
          </p:cNvPr>
          <p:cNvSpPr txBox="1"/>
          <p:nvPr/>
        </p:nvSpPr>
        <p:spPr>
          <a:xfrm>
            <a:off x="9666835" y="1954350"/>
            <a:ext cx="1857828" cy="6356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5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 </a:t>
            </a:r>
            <a:r>
              <a:rPr lang="en-US" sz="1500" dirty="0">
                <a:solidFill>
                  <a:schemeClr val="bg1">
                    <a:lumMod val="6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Stationery Example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9501086-546F-4AB0-6311-388AE7073FEE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LETTER &amp;</a:t>
            </a:r>
            <a:endParaRPr lang="en-US" sz="3000" dirty="0">
              <a:latin typeface="Cinzel" pitchFamily="2" charset="0"/>
              <a:ea typeface="Jost SemiBold" pitchFamily="2" charset="0"/>
              <a:cs typeface="Poppins SemiBold" panose="00000700000000000000" pitchFamily="50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1708083-2B56-5857-59B8-1EBB5F2C79EA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ENVELOPE</a:t>
            </a:r>
          </a:p>
        </p:txBody>
      </p:sp>
      <p:sp>
        <p:nvSpPr>
          <p:cNvPr id="15" name="Freeform 5">
            <a:extLst>
              <a:ext uri="{FF2B5EF4-FFF2-40B4-BE49-F238E27FC236}">
                <a16:creationId xmlns:a16="http://schemas.microsoft.com/office/drawing/2014/main" id="{8076BDCF-DC2C-C5BD-87AC-D1EB94498D16}"/>
              </a:ext>
            </a:extLst>
          </p:cNvPr>
          <p:cNvSpPr>
            <a:spLocks/>
          </p:cNvSpPr>
          <p:nvPr/>
        </p:nvSpPr>
        <p:spPr bwMode="auto">
          <a:xfrm>
            <a:off x="7824221" y="4957895"/>
            <a:ext cx="453995" cy="284100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6" name="Freeform 6">
            <a:extLst>
              <a:ext uri="{FF2B5EF4-FFF2-40B4-BE49-F238E27FC236}">
                <a16:creationId xmlns:a16="http://schemas.microsoft.com/office/drawing/2014/main" id="{FFCCF5F4-5C66-224E-A884-B726FBF9E40F}"/>
              </a:ext>
            </a:extLst>
          </p:cNvPr>
          <p:cNvSpPr>
            <a:spLocks/>
          </p:cNvSpPr>
          <p:nvPr/>
        </p:nvSpPr>
        <p:spPr bwMode="auto">
          <a:xfrm>
            <a:off x="7681699" y="4714381"/>
            <a:ext cx="393588" cy="22935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9" name="Freeform 5">
            <a:extLst>
              <a:ext uri="{FF2B5EF4-FFF2-40B4-BE49-F238E27FC236}">
                <a16:creationId xmlns:a16="http://schemas.microsoft.com/office/drawing/2014/main" id="{D60A972E-17AB-DE24-3377-1848E27A366E}"/>
              </a:ext>
            </a:extLst>
          </p:cNvPr>
          <p:cNvSpPr>
            <a:spLocks/>
          </p:cNvSpPr>
          <p:nvPr/>
        </p:nvSpPr>
        <p:spPr bwMode="auto">
          <a:xfrm>
            <a:off x="9839125" y="4482896"/>
            <a:ext cx="259705" cy="162517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0" name="Freeform 6">
            <a:extLst>
              <a:ext uri="{FF2B5EF4-FFF2-40B4-BE49-F238E27FC236}">
                <a16:creationId xmlns:a16="http://schemas.microsoft.com/office/drawing/2014/main" id="{279DB682-0362-0CA4-97C6-E14E656E9904}"/>
              </a:ext>
            </a:extLst>
          </p:cNvPr>
          <p:cNvSpPr>
            <a:spLocks/>
          </p:cNvSpPr>
          <p:nvPr/>
        </p:nvSpPr>
        <p:spPr bwMode="auto">
          <a:xfrm>
            <a:off x="9757596" y="4343595"/>
            <a:ext cx="225150" cy="131202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02666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E0DD691-72D4-E6C6-85DB-2BA51F4C25A3}"/>
              </a:ext>
            </a:extLst>
          </p:cNvPr>
          <p:cNvSpPr txBox="1"/>
          <p:nvPr/>
        </p:nvSpPr>
        <p:spPr>
          <a:xfrm>
            <a:off x="670864" y="2065832"/>
            <a:ext cx="77238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PACKAGING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73653FD-56D4-950B-D4E3-8F88C7882245}"/>
              </a:ext>
            </a:extLst>
          </p:cNvPr>
          <p:cNvSpPr txBox="1"/>
          <p:nvPr/>
        </p:nvSpPr>
        <p:spPr>
          <a:xfrm>
            <a:off x="670864" y="3538595"/>
            <a:ext cx="4269436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C2A6D895-B348-F9B8-4924-CE7101B1A13D}"/>
              </a:ext>
            </a:extLst>
          </p:cNvPr>
          <p:cNvSpPr/>
          <p:nvPr/>
        </p:nvSpPr>
        <p:spPr>
          <a:xfrm>
            <a:off x="6305938" y="2844800"/>
            <a:ext cx="2718743" cy="322942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D50FF6BA-6D93-1660-F38F-386E1CA2E85E}"/>
              </a:ext>
            </a:extLst>
          </p:cNvPr>
          <p:cNvSpPr/>
          <p:nvPr/>
        </p:nvSpPr>
        <p:spPr>
          <a:xfrm>
            <a:off x="9243742" y="2844800"/>
            <a:ext cx="2160815" cy="322942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5D01E7C2-DEBE-FC19-9A78-1CAD9654CD54}"/>
              </a:ext>
            </a:extLst>
          </p:cNvPr>
          <p:cNvSpPr txBox="1"/>
          <p:nvPr/>
        </p:nvSpPr>
        <p:spPr>
          <a:xfrm>
            <a:off x="6503640" y="3218333"/>
            <a:ext cx="2323338" cy="5875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2200" dirty="0">
                <a:solidFill>
                  <a:schemeClr val="bg1">
                    <a:lumMod val="65000"/>
                  </a:schemeClr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PRODUCT</a:t>
            </a:r>
          </a:p>
          <a:p>
            <a:pPr algn="ctr">
              <a:lnSpc>
                <a:spcPts val="2000"/>
              </a:lnSpc>
            </a:pPr>
            <a:r>
              <a:rPr lang="en-US" sz="1400" i="1" dirty="0">
                <a:solidFill>
                  <a:schemeClr val="bg1">
                    <a:lumMod val="6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Name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92A9B8A9-ACEF-9313-2146-B2FDA6AD9DEC}"/>
              </a:ext>
            </a:extLst>
          </p:cNvPr>
          <p:cNvSpPr txBox="1"/>
          <p:nvPr/>
        </p:nvSpPr>
        <p:spPr>
          <a:xfrm>
            <a:off x="6895065" y="4281998"/>
            <a:ext cx="1540488" cy="477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  <a:alpha val="8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Latest</a:t>
            </a:r>
          </a:p>
          <a:p>
            <a:pPr algn="ctr">
              <a:lnSpc>
                <a:spcPts val="1600"/>
              </a:lnSpc>
            </a:pPr>
            <a:r>
              <a:rPr lang="en-US" sz="800" i="0" dirty="0">
                <a:solidFill>
                  <a:schemeClr val="tx1">
                    <a:lumMod val="50000"/>
                    <a:lumOff val="50000"/>
                    <a:alpha val="8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</a:t>
            </a:r>
            <a:endParaRPr lang="en-US" sz="800" dirty="0">
              <a:solidFill>
                <a:schemeClr val="tx1">
                  <a:lumMod val="50000"/>
                  <a:lumOff val="50000"/>
                  <a:alpha val="8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D6B85DB5-5728-7D4F-7F75-1186AE337015}"/>
              </a:ext>
            </a:extLst>
          </p:cNvPr>
          <p:cNvSpPr txBox="1"/>
          <p:nvPr/>
        </p:nvSpPr>
        <p:spPr>
          <a:xfrm>
            <a:off x="9553905" y="4281998"/>
            <a:ext cx="1540488" cy="477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000" b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Latest</a:t>
            </a:r>
          </a:p>
          <a:p>
            <a:pPr algn="ctr">
              <a:lnSpc>
                <a:spcPts val="1600"/>
              </a:lnSpc>
            </a:pPr>
            <a:r>
              <a:rPr lang="en-US" sz="800" i="0" dirty="0">
                <a:solidFill>
                  <a:schemeClr val="bg1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</a:t>
            </a:r>
            <a:endParaRPr lang="en-US" sz="800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6A1D138F-1D10-7FD3-E675-BCDC0D8E89F1}"/>
              </a:ext>
            </a:extLst>
          </p:cNvPr>
          <p:cNvSpPr txBox="1"/>
          <p:nvPr/>
        </p:nvSpPr>
        <p:spPr>
          <a:xfrm>
            <a:off x="9553905" y="3218333"/>
            <a:ext cx="1540488" cy="4878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700" dirty="0">
                <a:solidFill>
                  <a:schemeClr val="bg1"/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PRODUCT</a:t>
            </a:r>
          </a:p>
          <a:p>
            <a:pPr algn="ctr">
              <a:lnSpc>
                <a:spcPts val="1600"/>
              </a:lnSpc>
            </a:pPr>
            <a:r>
              <a:rPr lang="en-US" sz="1100" i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Name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2C1BD11B-43C7-DCF4-237F-97414BC91C3D}"/>
              </a:ext>
            </a:extLst>
          </p:cNvPr>
          <p:cNvSpPr txBox="1"/>
          <p:nvPr/>
        </p:nvSpPr>
        <p:spPr>
          <a:xfrm>
            <a:off x="8313650" y="5553452"/>
            <a:ext cx="70655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tx1">
                    <a:alpha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200ML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61599458-A6DC-6D19-A32B-152739880E8D}"/>
              </a:ext>
            </a:extLst>
          </p:cNvPr>
          <p:cNvSpPr txBox="1"/>
          <p:nvPr/>
        </p:nvSpPr>
        <p:spPr>
          <a:xfrm>
            <a:off x="10702017" y="5553452"/>
            <a:ext cx="70655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>
                    <a:alpha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200ML</a:t>
            </a:r>
          </a:p>
        </p:txBody>
      </p:sp>
      <p:sp>
        <p:nvSpPr>
          <p:cNvPr id="31" name="Freeform 5">
            <a:extLst>
              <a:ext uri="{FF2B5EF4-FFF2-40B4-BE49-F238E27FC236}">
                <a16:creationId xmlns:a16="http://schemas.microsoft.com/office/drawing/2014/main" id="{3A42A28F-3300-74FB-B860-2B2FB741FCBB}"/>
              </a:ext>
            </a:extLst>
          </p:cNvPr>
          <p:cNvSpPr>
            <a:spLocks/>
          </p:cNvSpPr>
          <p:nvPr/>
        </p:nvSpPr>
        <p:spPr bwMode="auto">
          <a:xfrm>
            <a:off x="7509573" y="5614436"/>
            <a:ext cx="453995" cy="284100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2" name="Freeform 6">
            <a:extLst>
              <a:ext uri="{FF2B5EF4-FFF2-40B4-BE49-F238E27FC236}">
                <a16:creationId xmlns:a16="http://schemas.microsoft.com/office/drawing/2014/main" id="{1383648F-640D-A254-9DD6-32A5668DB27C}"/>
              </a:ext>
            </a:extLst>
          </p:cNvPr>
          <p:cNvSpPr>
            <a:spLocks/>
          </p:cNvSpPr>
          <p:nvPr/>
        </p:nvSpPr>
        <p:spPr bwMode="auto">
          <a:xfrm>
            <a:off x="7367051" y="5370922"/>
            <a:ext cx="393588" cy="22935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5" name="Freeform 5">
            <a:extLst>
              <a:ext uri="{FF2B5EF4-FFF2-40B4-BE49-F238E27FC236}">
                <a16:creationId xmlns:a16="http://schemas.microsoft.com/office/drawing/2014/main" id="{D301C080-3CF6-DB62-A673-DDA0361D1F81}"/>
              </a:ext>
            </a:extLst>
          </p:cNvPr>
          <p:cNvSpPr>
            <a:spLocks/>
          </p:cNvSpPr>
          <p:nvPr/>
        </p:nvSpPr>
        <p:spPr bwMode="auto">
          <a:xfrm>
            <a:off x="10168413" y="5614436"/>
            <a:ext cx="453995" cy="284100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6" name="Freeform 6">
            <a:extLst>
              <a:ext uri="{FF2B5EF4-FFF2-40B4-BE49-F238E27FC236}">
                <a16:creationId xmlns:a16="http://schemas.microsoft.com/office/drawing/2014/main" id="{B84F8E4D-EF73-9E3B-4DDA-9AC6BF6ABB7A}"/>
              </a:ext>
            </a:extLst>
          </p:cNvPr>
          <p:cNvSpPr>
            <a:spLocks/>
          </p:cNvSpPr>
          <p:nvPr/>
        </p:nvSpPr>
        <p:spPr bwMode="auto">
          <a:xfrm>
            <a:off x="10025891" y="5370922"/>
            <a:ext cx="393588" cy="22935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07490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Rectangle: Rounded Corners 57">
            <a:extLst>
              <a:ext uri="{FF2B5EF4-FFF2-40B4-BE49-F238E27FC236}">
                <a16:creationId xmlns:a16="http://schemas.microsoft.com/office/drawing/2014/main" id="{5B2712DF-DBF6-4457-BF01-BD1E3E2D7692}"/>
              </a:ext>
            </a:extLst>
          </p:cNvPr>
          <p:cNvSpPr/>
          <p:nvPr/>
        </p:nvSpPr>
        <p:spPr>
          <a:xfrm>
            <a:off x="8453438" y="4731295"/>
            <a:ext cx="1253120" cy="255044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5C1A0A66-B0C7-6E8F-7D66-95346B511659}"/>
              </a:ext>
            </a:extLst>
          </p:cNvPr>
          <p:cNvSpPr txBox="1"/>
          <p:nvPr/>
        </p:nvSpPr>
        <p:spPr>
          <a:xfrm>
            <a:off x="8587260" y="4732246"/>
            <a:ext cx="98547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$45.00 Only</a:t>
            </a:r>
          </a:p>
        </p:txBody>
      </p:sp>
      <p:sp>
        <p:nvSpPr>
          <p:cNvPr id="45" name="Freeform 5">
            <a:extLst>
              <a:ext uri="{FF2B5EF4-FFF2-40B4-BE49-F238E27FC236}">
                <a16:creationId xmlns:a16="http://schemas.microsoft.com/office/drawing/2014/main" id="{3508BA14-5AE0-2F5B-26A9-0256235833B1}"/>
              </a:ext>
            </a:extLst>
          </p:cNvPr>
          <p:cNvSpPr>
            <a:spLocks/>
          </p:cNvSpPr>
          <p:nvPr/>
        </p:nvSpPr>
        <p:spPr bwMode="auto">
          <a:xfrm>
            <a:off x="8980377" y="1528805"/>
            <a:ext cx="453995" cy="284100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6" name="Freeform 6">
            <a:extLst>
              <a:ext uri="{FF2B5EF4-FFF2-40B4-BE49-F238E27FC236}">
                <a16:creationId xmlns:a16="http://schemas.microsoft.com/office/drawing/2014/main" id="{DA8D3BDD-4D31-6837-3F29-6712932907FA}"/>
              </a:ext>
            </a:extLst>
          </p:cNvPr>
          <p:cNvSpPr>
            <a:spLocks/>
          </p:cNvSpPr>
          <p:nvPr/>
        </p:nvSpPr>
        <p:spPr bwMode="auto">
          <a:xfrm>
            <a:off x="8837855" y="1285291"/>
            <a:ext cx="393588" cy="22935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E0DD691-72D4-E6C6-85DB-2BA51F4C25A3}"/>
              </a:ext>
            </a:extLst>
          </p:cNvPr>
          <p:cNvSpPr txBox="1"/>
          <p:nvPr/>
        </p:nvSpPr>
        <p:spPr>
          <a:xfrm>
            <a:off x="670864" y="2065832"/>
            <a:ext cx="77238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APPLICATION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73653FD-56D4-950B-D4E3-8F88C7882245}"/>
              </a:ext>
            </a:extLst>
          </p:cNvPr>
          <p:cNvSpPr txBox="1"/>
          <p:nvPr/>
        </p:nvSpPr>
        <p:spPr>
          <a:xfrm>
            <a:off x="670864" y="3538595"/>
            <a:ext cx="4269436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6A51E730-7B90-168F-DA46-CB973653568A}"/>
              </a:ext>
            </a:extLst>
          </p:cNvPr>
          <p:cNvGrpSpPr/>
          <p:nvPr/>
        </p:nvGrpSpPr>
        <p:grpSpPr>
          <a:xfrm>
            <a:off x="7848890" y="782019"/>
            <a:ext cx="2502641" cy="5292212"/>
            <a:chOff x="5171884" y="905818"/>
            <a:chExt cx="2386382" cy="5046364"/>
          </a:xfrm>
        </p:grpSpPr>
        <p:sp>
          <p:nvSpPr>
            <p:cNvPr id="6" name="Freeform 5">
              <a:extLst>
                <a:ext uri="{FF2B5EF4-FFF2-40B4-BE49-F238E27FC236}">
                  <a16:creationId xmlns:a16="http://schemas.microsoft.com/office/drawing/2014/main" id="{86E7144F-C2C3-FC88-7EB3-27CE311065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463020" y="1025079"/>
              <a:ext cx="43261" cy="67815"/>
            </a:xfrm>
            <a:custGeom>
              <a:avLst/>
              <a:gdLst>
                <a:gd name="T0" fmla="*/ 20 w 20"/>
                <a:gd name="T1" fmla="*/ 13 h 31"/>
                <a:gd name="T2" fmla="*/ 16 w 20"/>
                <a:gd name="T3" fmla="*/ 27 h 31"/>
                <a:gd name="T4" fmla="*/ 6 w 20"/>
                <a:gd name="T5" fmla="*/ 31 h 31"/>
                <a:gd name="T6" fmla="*/ 2 w 20"/>
                <a:gd name="T7" fmla="*/ 31 h 31"/>
                <a:gd name="T8" fmla="*/ 2 w 20"/>
                <a:gd name="T9" fmla="*/ 27 h 31"/>
                <a:gd name="T10" fmla="*/ 5 w 20"/>
                <a:gd name="T11" fmla="*/ 27 h 31"/>
                <a:gd name="T12" fmla="*/ 13 w 20"/>
                <a:gd name="T13" fmla="*/ 25 h 31"/>
                <a:gd name="T14" fmla="*/ 15 w 20"/>
                <a:gd name="T15" fmla="*/ 16 h 31"/>
                <a:gd name="T16" fmla="*/ 15 w 20"/>
                <a:gd name="T17" fmla="*/ 16 h 31"/>
                <a:gd name="T18" fmla="*/ 12 w 20"/>
                <a:gd name="T19" fmla="*/ 19 h 31"/>
                <a:gd name="T20" fmla="*/ 8 w 20"/>
                <a:gd name="T21" fmla="*/ 20 h 31"/>
                <a:gd name="T22" fmla="*/ 2 w 20"/>
                <a:gd name="T23" fmla="*/ 17 h 31"/>
                <a:gd name="T24" fmla="*/ 0 w 20"/>
                <a:gd name="T25" fmla="*/ 10 h 31"/>
                <a:gd name="T26" fmla="*/ 2 w 20"/>
                <a:gd name="T27" fmla="*/ 3 h 31"/>
                <a:gd name="T28" fmla="*/ 9 w 20"/>
                <a:gd name="T29" fmla="*/ 0 h 31"/>
                <a:gd name="T30" fmla="*/ 15 w 20"/>
                <a:gd name="T31" fmla="*/ 2 h 31"/>
                <a:gd name="T32" fmla="*/ 19 w 20"/>
                <a:gd name="T33" fmla="*/ 6 h 31"/>
                <a:gd name="T34" fmla="*/ 20 w 20"/>
                <a:gd name="T35" fmla="*/ 13 h 31"/>
                <a:gd name="T36" fmla="*/ 10 w 20"/>
                <a:gd name="T37" fmla="*/ 4 h 31"/>
                <a:gd name="T38" fmla="*/ 6 w 20"/>
                <a:gd name="T39" fmla="*/ 6 h 31"/>
                <a:gd name="T40" fmla="*/ 4 w 20"/>
                <a:gd name="T41" fmla="*/ 10 h 31"/>
                <a:gd name="T42" fmla="*/ 6 w 20"/>
                <a:gd name="T43" fmla="*/ 14 h 31"/>
                <a:gd name="T44" fmla="*/ 9 w 20"/>
                <a:gd name="T45" fmla="*/ 16 h 31"/>
                <a:gd name="T46" fmla="*/ 14 w 20"/>
                <a:gd name="T47" fmla="*/ 14 h 31"/>
                <a:gd name="T48" fmla="*/ 15 w 20"/>
                <a:gd name="T49" fmla="*/ 11 h 31"/>
                <a:gd name="T50" fmla="*/ 14 w 20"/>
                <a:gd name="T51" fmla="*/ 8 h 31"/>
                <a:gd name="T52" fmla="*/ 12 w 20"/>
                <a:gd name="T53" fmla="*/ 5 h 31"/>
                <a:gd name="T54" fmla="*/ 10 w 20"/>
                <a:gd name="T55" fmla="*/ 4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0" h="31">
                  <a:moveTo>
                    <a:pt x="20" y="13"/>
                  </a:moveTo>
                  <a:cubicBezTo>
                    <a:pt x="20" y="19"/>
                    <a:pt x="19" y="24"/>
                    <a:pt x="16" y="27"/>
                  </a:cubicBezTo>
                  <a:cubicBezTo>
                    <a:pt x="14" y="30"/>
                    <a:pt x="10" y="31"/>
                    <a:pt x="6" y="31"/>
                  </a:cubicBezTo>
                  <a:cubicBezTo>
                    <a:pt x="4" y="31"/>
                    <a:pt x="3" y="31"/>
                    <a:pt x="2" y="31"/>
                  </a:cubicBezTo>
                  <a:cubicBezTo>
                    <a:pt x="2" y="27"/>
                    <a:pt x="2" y="27"/>
                    <a:pt x="2" y="27"/>
                  </a:cubicBezTo>
                  <a:cubicBezTo>
                    <a:pt x="3" y="27"/>
                    <a:pt x="4" y="27"/>
                    <a:pt x="5" y="27"/>
                  </a:cubicBezTo>
                  <a:cubicBezTo>
                    <a:pt x="9" y="27"/>
                    <a:pt x="11" y="26"/>
                    <a:pt x="13" y="25"/>
                  </a:cubicBezTo>
                  <a:cubicBezTo>
                    <a:pt x="14" y="23"/>
                    <a:pt x="15" y="20"/>
                    <a:pt x="15" y="16"/>
                  </a:cubicBezTo>
                  <a:cubicBezTo>
                    <a:pt x="15" y="16"/>
                    <a:pt x="15" y="16"/>
                    <a:pt x="15" y="16"/>
                  </a:cubicBezTo>
                  <a:cubicBezTo>
                    <a:pt x="14" y="18"/>
                    <a:pt x="13" y="18"/>
                    <a:pt x="12" y="19"/>
                  </a:cubicBezTo>
                  <a:cubicBezTo>
                    <a:pt x="11" y="20"/>
                    <a:pt x="10" y="20"/>
                    <a:pt x="8" y="20"/>
                  </a:cubicBezTo>
                  <a:cubicBezTo>
                    <a:pt x="5" y="20"/>
                    <a:pt x="3" y="19"/>
                    <a:pt x="2" y="17"/>
                  </a:cubicBezTo>
                  <a:cubicBezTo>
                    <a:pt x="0" y="16"/>
                    <a:pt x="0" y="13"/>
                    <a:pt x="0" y="10"/>
                  </a:cubicBezTo>
                  <a:cubicBezTo>
                    <a:pt x="0" y="7"/>
                    <a:pt x="0" y="5"/>
                    <a:pt x="2" y="3"/>
                  </a:cubicBezTo>
                  <a:cubicBezTo>
                    <a:pt x="4" y="1"/>
                    <a:pt x="6" y="0"/>
                    <a:pt x="9" y="0"/>
                  </a:cubicBezTo>
                  <a:cubicBezTo>
                    <a:pt x="12" y="0"/>
                    <a:pt x="13" y="1"/>
                    <a:pt x="15" y="2"/>
                  </a:cubicBezTo>
                  <a:cubicBezTo>
                    <a:pt x="17" y="3"/>
                    <a:pt x="18" y="4"/>
                    <a:pt x="19" y="6"/>
                  </a:cubicBezTo>
                  <a:cubicBezTo>
                    <a:pt x="20" y="8"/>
                    <a:pt x="20" y="11"/>
                    <a:pt x="20" y="13"/>
                  </a:cubicBezTo>
                  <a:close/>
                  <a:moveTo>
                    <a:pt x="10" y="4"/>
                  </a:moveTo>
                  <a:cubicBezTo>
                    <a:pt x="8" y="4"/>
                    <a:pt x="7" y="5"/>
                    <a:pt x="6" y="6"/>
                  </a:cubicBezTo>
                  <a:cubicBezTo>
                    <a:pt x="5" y="7"/>
                    <a:pt x="4" y="8"/>
                    <a:pt x="4" y="10"/>
                  </a:cubicBezTo>
                  <a:cubicBezTo>
                    <a:pt x="4" y="12"/>
                    <a:pt x="5" y="13"/>
                    <a:pt x="6" y="14"/>
                  </a:cubicBezTo>
                  <a:cubicBezTo>
                    <a:pt x="6" y="15"/>
                    <a:pt x="8" y="16"/>
                    <a:pt x="9" y="16"/>
                  </a:cubicBezTo>
                  <a:cubicBezTo>
                    <a:pt x="11" y="16"/>
                    <a:pt x="12" y="15"/>
                    <a:pt x="14" y="14"/>
                  </a:cubicBezTo>
                  <a:cubicBezTo>
                    <a:pt x="15" y="14"/>
                    <a:pt x="15" y="12"/>
                    <a:pt x="15" y="11"/>
                  </a:cubicBezTo>
                  <a:cubicBezTo>
                    <a:pt x="15" y="10"/>
                    <a:pt x="15" y="9"/>
                    <a:pt x="14" y="8"/>
                  </a:cubicBezTo>
                  <a:cubicBezTo>
                    <a:pt x="14" y="7"/>
                    <a:pt x="13" y="6"/>
                    <a:pt x="12" y="5"/>
                  </a:cubicBezTo>
                  <a:cubicBezTo>
                    <a:pt x="12" y="4"/>
                    <a:pt x="11" y="4"/>
                    <a:pt x="10" y="4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id="{C01ABB49-EA02-3D84-57A7-00DD39D9674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17974" y="1041448"/>
              <a:ext cx="12861" cy="51446"/>
            </a:xfrm>
            <a:custGeom>
              <a:avLst/>
              <a:gdLst>
                <a:gd name="T0" fmla="*/ 0 w 6"/>
                <a:gd name="T1" fmla="*/ 3 h 24"/>
                <a:gd name="T2" fmla="*/ 3 w 6"/>
                <a:gd name="T3" fmla="*/ 0 h 24"/>
                <a:gd name="T4" fmla="*/ 5 w 6"/>
                <a:gd name="T5" fmla="*/ 1 h 24"/>
                <a:gd name="T6" fmla="*/ 6 w 6"/>
                <a:gd name="T7" fmla="*/ 3 h 24"/>
                <a:gd name="T8" fmla="*/ 5 w 6"/>
                <a:gd name="T9" fmla="*/ 6 h 24"/>
                <a:gd name="T10" fmla="*/ 3 w 6"/>
                <a:gd name="T11" fmla="*/ 7 h 24"/>
                <a:gd name="T12" fmla="*/ 0 w 6"/>
                <a:gd name="T13" fmla="*/ 6 h 24"/>
                <a:gd name="T14" fmla="*/ 0 w 6"/>
                <a:gd name="T15" fmla="*/ 3 h 24"/>
                <a:gd name="T16" fmla="*/ 0 w 6"/>
                <a:gd name="T17" fmla="*/ 21 h 24"/>
                <a:gd name="T18" fmla="*/ 0 w 6"/>
                <a:gd name="T19" fmla="*/ 19 h 24"/>
                <a:gd name="T20" fmla="*/ 3 w 6"/>
                <a:gd name="T21" fmla="*/ 18 h 24"/>
                <a:gd name="T22" fmla="*/ 5 w 6"/>
                <a:gd name="T23" fmla="*/ 19 h 24"/>
                <a:gd name="T24" fmla="*/ 6 w 6"/>
                <a:gd name="T25" fmla="*/ 21 h 24"/>
                <a:gd name="T26" fmla="*/ 5 w 6"/>
                <a:gd name="T27" fmla="*/ 23 h 24"/>
                <a:gd name="T28" fmla="*/ 3 w 6"/>
                <a:gd name="T29" fmla="*/ 24 h 24"/>
                <a:gd name="T30" fmla="*/ 0 w 6"/>
                <a:gd name="T31" fmla="*/ 23 h 24"/>
                <a:gd name="T32" fmla="*/ 0 w 6"/>
                <a:gd name="T33" fmla="*/ 21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" h="24">
                  <a:moveTo>
                    <a:pt x="0" y="3"/>
                  </a:moveTo>
                  <a:cubicBezTo>
                    <a:pt x="0" y="1"/>
                    <a:pt x="1" y="0"/>
                    <a:pt x="3" y="0"/>
                  </a:cubicBezTo>
                  <a:cubicBezTo>
                    <a:pt x="4" y="0"/>
                    <a:pt x="5" y="1"/>
                    <a:pt x="5" y="1"/>
                  </a:cubicBezTo>
                  <a:cubicBezTo>
                    <a:pt x="6" y="2"/>
                    <a:pt x="6" y="3"/>
                    <a:pt x="6" y="3"/>
                  </a:cubicBezTo>
                  <a:cubicBezTo>
                    <a:pt x="6" y="4"/>
                    <a:pt x="6" y="5"/>
                    <a:pt x="5" y="6"/>
                  </a:cubicBezTo>
                  <a:cubicBezTo>
                    <a:pt x="4" y="6"/>
                    <a:pt x="4" y="7"/>
                    <a:pt x="3" y="7"/>
                  </a:cubicBezTo>
                  <a:cubicBezTo>
                    <a:pt x="2" y="7"/>
                    <a:pt x="1" y="6"/>
                    <a:pt x="0" y="6"/>
                  </a:cubicBezTo>
                  <a:cubicBezTo>
                    <a:pt x="0" y="5"/>
                    <a:pt x="0" y="4"/>
                    <a:pt x="0" y="3"/>
                  </a:cubicBezTo>
                  <a:close/>
                  <a:moveTo>
                    <a:pt x="0" y="21"/>
                  </a:moveTo>
                  <a:cubicBezTo>
                    <a:pt x="0" y="20"/>
                    <a:pt x="0" y="19"/>
                    <a:pt x="0" y="19"/>
                  </a:cubicBezTo>
                  <a:cubicBezTo>
                    <a:pt x="1" y="18"/>
                    <a:pt x="2" y="18"/>
                    <a:pt x="3" y="18"/>
                  </a:cubicBezTo>
                  <a:cubicBezTo>
                    <a:pt x="4" y="18"/>
                    <a:pt x="4" y="18"/>
                    <a:pt x="5" y="19"/>
                  </a:cubicBezTo>
                  <a:cubicBezTo>
                    <a:pt x="6" y="19"/>
                    <a:pt x="6" y="20"/>
                    <a:pt x="6" y="21"/>
                  </a:cubicBezTo>
                  <a:cubicBezTo>
                    <a:pt x="6" y="22"/>
                    <a:pt x="6" y="23"/>
                    <a:pt x="5" y="23"/>
                  </a:cubicBezTo>
                  <a:cubicBezTo>
                    <a:pt x="4" y="24"/>
                    <a:pt x="4" y="24"/>
                    <a:pt x="3" y="24"/>
                  </a:cubicBezTo>
                  <a:cubicBezTo>
                    <a:pt x="2" y="24"/>
                    <a:pt x="1" y="24"/>
                    <a:pt x="0" y="23"/>
                  </a:cubicBezTo>
                  <a:cubicBezTo>
                    <a:pt x="0" y="23"/>
                    <a:pt x="0" y="22"/>
                    <a:pt x="0" y="21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7">
              <a:extLst>
                <a:ext uri="{FF2B5EF4-FFF2-40B4-BE49-F238E27FC236}">
                  <a16:creationId xmlns:a16="http://schemas.microsoft.com/office/drawing/2014/main" id="{D4053E7F-01EA-7399-A7D9-7FBB600A8307}"/>
                </a:ext>
              </a:extLst>
            </p:cNvPr>
            <p:cNvSpPr>
              <a:spLocks/>
            </p:cNvSpPr>
            <p:nvPr/>
          </p:nvSpPr>
          <p:spPr bwMode="auto">
            <a:xfrm>
              <a:off x="5539020" y="1025079"/>
              <a:ext cx="46769" cy="67815"/>
            </a:xfrm>
            <a:custGeom>
              <a:avLst/>
              <a:gdLst>
                <a:gd name="T0" fmla="*/ 20 w 21"/>
                <a:gd name="T1" fmla="*/ 7 h 31"/>
                <a:gd name="T2" fmla="*/ 18 w 21"/>
                <a:gd name="T3" fmla="*/ 12 h 31"/>
                <a:gd name="T4" fmla="*/ 13 w 21"/>
                <a:gd name="T5" fmla="*/ 15 h 31"/>
                <a:gd name="T6" fmla="*/ 13 w 21"/>
                <a:gd name="T7" fmla="*/ 15 h 31"/>
                <a:gd name="T8" fmla="*/ 19 w 21"/>
                <a:gd name="T9" fmla="*/ 17 h 31"/>
                <a:gd name="T10" fmla="*/ 21 w 21"/>
                <a:gd name="T11" fmla="*/ 22 h 31"/>
                <a:gd name="T12" fmla="*/ 17 w 21"/>
                <a:gd name="T13" fmla="*/ 29 h 31"/>
                <a:gd name="T14" fmla="*/ 9 w 21"/>
                <a:gd name="T15" fmla="*/ 31 h 31"/>
                <a:gd name="T16" fmla="*/ 0 w 21"/>
                <a:gd name="T17" fmla="*/ 29 h 31"/>
                <a:gd name="T18" fmla="*/ 0 w 21"/>
                <a:gd name="T19" fmla="*/ 25 h 31"/>
                <a:gd name="T20" fmla="*/ 4 w 21"/>
                <a:gd name="T21" fmla="*/ 27 h 31"/>
                <a:gd name="T22" fmla="*/ 8 w 21"/>
                <a:gd name="T23" fmla="*/ 27 h 31"/>
                <a:gd name="T24" fmla="*/ 14 w 21"/>
                <a:gd name="T25" fmla="*/ 26 h 31"/>
                <a:gd name="T26" fmla="*/ 15 w 21"/>
                <a:gd name="T27" fmla="*/ 22 h 31"/>
                <a:gd name="T28" fmla="*/ 14 w 21"/>
                <a:gd name="T29" fmla="*/ 18 h 31"/>
                <a:gd name="T30" fmla="*/ 8 w 21"/>
                <a:gd name="T31" fmla="*/ 17 h 31"/>
                <a:gd name="T32" fmla="*/ 5 w 21"/>
                <a:gd name="T33" fmla="*/ 17 h 31"/>
                <a:gd name="T34" fmla="*/ 5 w 21"/>
                <a:gd name="T35" fmla="*/ 13 h 31"/>
                <a:gd name="T36" fmla="*/ 8 w 21"/>
                <a:gd name="T37" fmla="*/ 13 h 31"/>
                <a:gd name="T38" fmla="*/ 15 w 21"/>
                <a:gd name="T39" fmla="*/ 8 h 31"/>
                <a:gd name="T40" fmla="*/ 14 w 21"/>
                <a:gd name="T41" fmla="*/ 5 h 31"/>
                <a:gd name="T42" fmla="*/ 10 w 21"/>
                <a:gd name="T43" fmla="*/ 4 h 31"/>
                <a:gd name="T44" fmla="*/ 7 w 21"/>
                <a:gd name="T45" fmla="*/ 5 h 31"/>
                <a:gd name="T46" fmla="*/ 3 w 21"/>
                <a:gd name="T47" fmla="*/ 7 h 31"/>
                <a:gd name="T48" fmla="*/ 0 w 21"/>
                <a:gd name="T49" fmla="*/ 3 h 31"/>
                <a:gd name="T50" fmla="*/ 10 w 21"/>
                <a:gd name="T51" fmla="*/ 0 h 31"/>
                <a:gd name="T52" fmla="*/ 17 w 21"/>
                <a:gd name="T53" fmla="*/ 2 h 31"/>
                <a:gd name="T54" fmla="*/ 20 w 21"/>
                <a:gd name="T55" fmla="*/ 7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1" h="31">
                  <a:moveTo>
                    <a:pt x="20" y="7"/>
                  </a:moveTo>
                  <a:cubicBezTo>
                    <a:pt x="20" y="9"/>
                    <a:pt x="19" y="11"/>
                    <a:pt x="18" y="12"/>
                  </a:cubicBezTo>
                  <a:cubicBezTo>
                    <a:pt x="17" y="14"/>
                    <a:pt x="15" y="14"/>
                    <a:pt x="13" y="15"/>
                  </a:cubicBezTo>
                  <a:cubicBezTo>
                    <a:pt x="13" y="15"/>
                    <a:pt x="13" y="15"/>
                    <a:pt x="13" y="15"/>
                  </a:cubicBezTo>
                  <a:cubicBezTo>
                    <a:pt x="16" y="15"/>
                    <a:pt x="18" y="16"/>
                    <a:pt x="19" y="17"/>
                  </a:cubicBezTo>
                  <a:cubicBezTo>
                    <a:pt x="20" y="18"/>
                    <a:pt x="21" y="20"/>
                    <a:pt x="21" y="22"/>
                  </a:cubicBezTo>
                  <a:cubicBezTo>
                    <a:pt x="21" y="25"/>
                    <a:pt x="20" y="27"/>
                    <a:pt x="17" y="29"/>
                  </a:cubicBezTo>
                  <a:cubicBezTo>
                    <a:pt x="15" y="30"/>
                    <a:pt x="13" y="31"/>
                    <a:pt x="9" y="31"/>
                  </a:cubicBezTo>
                  <a:cubicBezTo>
                    <a:pt x="5" y="31"/>
                    <a:pt x="3" y="31"/>
                    <a:pt x="0" y="29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2" y="26"/>
                    <a:pt x="3" y="26"/>
                    <a:pt x="4" y="27"/>
                  </a:cubicBezTo>
                  <a:cubicBezTo>
                    <a:pt x="6" y="27"/>
                    <a:pt x="7" y="27"/>
                    <a:pt x="8" y="27"/>
                  </a:cubicBezTo>
                  <a:cubicBezTo>
                    <a:pt x="11" y="27"/>
                    <a:pt x="13" y="27"/>
                    <a:pt x="14" y="26"/>
                  </a:cubicBezTo>
                  <a:cubicBezTo>
                    <a:pt x="15" y="25"/>
                    <a:pt x="15" y="24"/>
                    <a:pt x="15" y="22"/>
                  </a:cubicBezTo>
                  <a:cubicBezTo>
                    <a:pt x="15" y="20"/>
                    <a:pt x="15" y="19"/>
                    <a:pt x="14" y="18"/>
                  </a:cubicBezTo>
                  <a:cubicBezTo>
                    <a:pt x="12" y="18"/>
                    <a:pt x="10" y="17"/>
                    <a:pt x="8" y="17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8" y="13"/>
                    <a:pt x="8" y="13"/>
                    <a:pt x="8" y="13"/>
                  </a:cubicBezTo>
                  <a:cubicBezTo>
                    <a:pt x="12" y="13"/>
                    <a:pt x="15" y="12"/>
                    <a:pt x="15" y="8"/>
                  </a:cubicBezTo>
                  <a:cubicBezTo>
                    <a:pt x="15" y="7"/>
                    <a:pt x="14" y="6"/>
                    <a:pt x="14" y="5"/>
                  </a:cubicBezTo>
                  <a:cubicBezTo>
                    <a:pt x="13" y="5"/>
                    <a:pt x="11" y="4"/>
                    <a:pt x="10" y="4"/>
                  </a:cubicBezTo>
                  <a:cubicBezTo>
                    <a:pt x="9" y="4"/>
                    <a:pt x="8" y="4"/>
                    <a:pt x="7" y="5"/>
                  </a:cubicBezTo>
                  <a:cubicBezTo>
                    <a:pt x="5" y="5"/>
                    <a:pt x="4" y="6"/>
                    <a:pt x="3" y="7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3" y="1"/>
                    <a:pt x="6" y="0"/>
                    <a:pt x="10" y="0"/>
                  </a:cubicBezTo>
                  <a:cubicBezTo>
                    <a:pt x="13" y="0"/>
                    <a:pt x="15" y="1"/>
                    <a:pt x="17" y="2"/>
                  </a:cubicBezTo>
                  <a:cubicBezTo>
                    <a:pt x="19" y="3"/>
                    <a:pt x="20" y="5"/>
                    <a:pt x="20" y="7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8">
              <a:extLst>
                <a:ext uri="{FF2B5EF4-FFF2-40B4-BE49-F238E27FC236}">
                  <a16:creationId xmlns:a16="http://schemas.microsoft.com/office/drawing/2014/main" id="{CE3AA1FA-5B9D-B710-4AF5-D142904B45D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91634" y="1025079"/>
              <a:ext cx="46769" cy="67815"/>
            </a:xfrm>
            <a:custGeom>
              <a:avLst/>
              <a:gdLst>
                <a:gd name="T0" fmla="*/ 21 w 21"/>
                <a:gd name="T1" fmla="*/ 16 h 31"/>
                <a:gd name="T2" fmla="*/ 18 w 21"/>
                <a:gd name="T3" fmla="*/ 27 h 31"/>
                <a:gd name="T4" fmla="*/ 11 w 21"/>
                <a:gd name="T5" fmla="*/ 31 h 31"/>
                <a:gd name="T6" fmla="*/ 3 w 21"/>
                <a:gd name="T7" fmla="*/ 27 h 31"/>
                <a:gd name="T8" fmla="*/ 0 w 21"/>
                <a:gd name="T9" fmla="*/ 16 h 31"/>
                <a:gd name="T10" fmla="*/ 3 w 21"/>
                <a:gd name="T11" fmla="*/ 4 h 31"/>
                <a:gd name="T12" fmla="*/ 11 w 21"/>
                <a:gd name="T13" fmla="*/ 0 h 31"/>
                <a:gd name="T14" fmla="*/ 18 w 21"/>
                <a:gd name="T15" fmla="*/ 4 h 31"/>
                <a:gd name="T16" fmla="*/ 21 w 21"/>
                <a:gd name="T17" fmla="*/ 16 h 31"/>
                <a:gd name="T18" fmla="*/ 5 w 21"/>
                <a:gd name="T19" fmla="*/ 16 h 31"/>
                <a:gd name="T20" fmla="*/ 7 w 21"/>
                <a:gd name="T21" fmla="*/ 24 h 31"/>
                <a:gd name="T22" fmla="*/ 11 w 21"/>
                <a:gd name="T23" fmla="*/ 27 h 31"/>
                <a:gd name="T24" fmla="*/ 15 w 21"/>
                <a:gd name="T25" fmla="*/ 24 h 31"/>
                <a:gd name="T26" fmla="*/ 16 w 21"/>
                <a:gd name="T27" fmla="*/ 16 h 31"/>
                <a:gd name="T28" fmla="*/ 15 w 21"/>
                <a:gd name="T29" fmla="*/ 7 h 31"/>
                <a:gd name="T30" fmla="*/ 11 w 21"/>
                <a:gd name="T31" fmla="*/ 4 h 31"/>
                <a:gd name="T32" fmla="*/ 7 w 21"/>
                <a:gd name="T33" fmla="*/ 7 h 31"/>
                <a:gd name="T34" fmla="*/ 5 w 21"/>
                <a:gd name="T35" fmla="*/ 16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1" h="31">
                  <a:moveTo>
                    <a:pt x="21" y="16"/>
                  </a:moveTo>
                  <a:cubicBezTo>
                    <a:pt x="21" y="21"/>
                    <a:pt x="20" y="25"/>
                    <a:pt x="18" y="27"/>
                  </a:cubicBezTo>
                  <a:cubicBezTo>
                    <a:pt x="17" y="30"/>
                    <a:pt x="14" y="31"/>
                    <a:pt x="11" y="31"/>
                  </a:cubicBezTo>
                  <a:cubicBezTo>
                    <a:pt x="7" y="31"/>
                    <a:pt x="5" y="30"/>
                    <a:pt x="3" y="27"/>
                  </a:cubicBezTo>
                  <a:cubicBezTo>
                    <a:pt x="1" y="25"/>
                    <a:pt x="0" y="21"/>
                    <a:pt x="0" y="16"/>
                  </a:cubicBezTo>
                  <a:cubicBezTo>
                    <a:pt x="0" y="10"/>
                    <a:pt x="1" y="6"/>
                    <a:pt x="3" y="4"/>
                  </a:cubicBezTo>
                  <a:cubicBezTo>
                    <a:pt x="5" y="1"/>
                    <a:pt x="7" y="0"/>
                    <a:pt x="11" y="0"/>
                  </a:cubicBezTo>
                  <a:cubicBezTo>
                    <a:pt x="14" y="0"/>
                    <a:pt x="17" y="1"/>
                    <a:pt x="18" y="4"/>
                  </a:cubicBezTo>
                  <a:cubicBezTo>
                    <a:pt x="20" y="7"/>
                    <a:pt x="21" y="11"/>
                    <a:pt x="21" y="16"/>
                  </a:cubicBezTo>
                  <a:close/>
                  <a:moveTo>
                    <a:pt x="5" y="16"/>
                  </a:moveTo>
                  <a:cubicBezTo>
                    <a:pt x="5" y="20"/>
                    <a:pt x="6" y="23"/>
                    <a:pt x="7" y="24"/>
                  </a:cubicBezTo>
                  <a:cubicBezTo>
                    <a:pt x="7" y="26"/>
                    <a:pt x="9" y="27"/>
                    <a:pt x="11" y="27"/>
                  </a:cubicBezTo>
                  <a:cubicBezTo>
                    <a:pt x="13" y="27"/>
                    <a:pt x="14" y="26"/>
                    <a:pt x="15" y="24"/>
                  </a:cubicBezTo>
                  <a:cubicBezTo>
                    <a:pt x="16" y="23"/>
                    <a:pt x="16" y="20"/>
                    <a:pt x="16" y="16"/>
                  </a:cubicBezTo>
                  <a:cubicBezTo>
                    <a:pt x="16" y="12"/>
                    <a:pt x="16" y="9"/>
                    <a:pt x="15" y="7"/>
                  </a:cubicBezTo>
                  <a:cubicBezTo>
                    <a:pt x="14" y="5"/>
                    <a:pt x="13" y="4"/>
                    <a:pt x="11" y="4"/>
                  </a:cubicBezTo>
                  <a:cubicBezTo>
                    <a:pt x="9" y="4"/>
                    <a:pt x="7" y="5"/>
                    <a:pt x="7" y="7"/>
                  </a:cubicBezTo>
                  <a:cubicBezTo>
                    <a:pt x="6" y="9"/>
                    <a:pt x="5" y="12"/>
                    <a:pt x="5" y="16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9">
              <a:extLst>
                <a:ext uri="{FF2B5EF4-FFF2-40B4-BE49-F238E27FC236}">
                  <a16:creationId xmlns:a16="http://schemas.microsoft.com/office/drawing/2014/main" id="{865E6E21-1559-3447-C987-E3E4634A9CA0}"/>
                </a:ext>
              </a:extLst>
            </p:cNvPr>
            <p:cNvSpPr>
              <a:spLocks/>
            </p:cNvSpPr>
            <p:nvPr/>
          </p:nvSpPr>
          <p:spPr bwMode="auto">
            <a:xfrm>
              <a:off x="7059009" y="1023910"/>
              <a:ext cx="19876" cy="63138"/>
            </a:xfrm>
            <a:custGeom>
              <a:avLst/>
              <a:gdLst>
                <a:gd name="T0" fmla="*/ 5 w 9"/>
                <a:gd name="T1" fmla="*/ 29 h 29"/>
                <a:gd name="T2" fmla="*/ 4 w 9"/>
                <a:gd name="T3" fmla="*/ 29 h 29"/>
                <a:gd name="T4" fmla="*/ 0 w 9"/>
                <a:gd name="T5" fmla="*/ 24 h 29"/>
                <a:gd name="T6" fmla="*/ 0 w 9"/>
                <a:gd name="T7" fmla="*/ 5 h 29"/>
                <a:gd name="T8" fmla="*/ 4 w 9"/>
                <a:gd name="T9" fmla="*/ 0 h 29"/>
                <a:gd name="T10" fmla="*/ 5 w 9"/>
                <a:gd name="T11" fmla="*/ 0 h 29"/>
                <a:gd name="T12" fmla="*/ 9 w 9"/>
                <a:gd name="T13" fmla="*/ 5 h 29"/>
                <a:gd name="T14" fmla="*/ 9 w 9"/>
                <a:gd name="T15" fmla="*/ 24 h 29"/>
                <a:gd name="T16" fmla="*/ 5 w 9"/>
                <a:gd name="T17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29">
                  <a:moveTo>
                    <a:pt x="5" y="29"/>
                  </a:moveTo>
                  <a:cubicBezTo>
                    <a:pt x="4" y="29"/>
                    <a:pt x="4" y="29"/>
                    <a:pt x="4" y="29"/>
                  </a:cubicBezTo>
                  <a:cubicBezTo>
                    <a:pt x="2" y="29"/>
                    <a:pt x="0" y="27"/>
                    <a:pt x="0" y="24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7" y="0"/>
                    <a:pt x="9" y="2"/>
                    <a:pt x="9" y="5"/>
                  </a:cubicBezTo>
                  <a:cubicBezTo>
                    <a:pt x="9" y="24"/>
                    <a:pt x="9" y="24"/>
                    <a:pt x="9" y="24"/>
                  </a:cubicBezTo>
                  <a:cubicBezTo>
                    <a:pt x="9" y="27"/>
                    <a:pt x="7" y="29"/>
                    <a:pt x="5" y="29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0">
              <a:extLst>
                <a:ext uri="{FF2B5EF4-FFF2-40B4-BE49-F238E27FC236}">
                  <a16:creationId xmlns:a16="http://schemas.microsoft.com/office/drawing/2014/main" id="{D1ED04D4-EE5E-FF0B-33EB-6BFA0FFE023A}"/>
                </a:ext>
              </a:extLst>
            </p:cNvPr>
            <p:cNvSpPr>
              <a:spLocks/>
            </p:cNvSpPr>
            <p:nvPr/>
          </p:nvSpPr>
          <p:spPr bwMode="auto">
            <a:xfrm>
              <a:off x="7026270" y="1042617"/>
              <a:ext cx="19876" cy="44430"/>
            </a:xfrm>
            <a:custGeom>
              <a:avLst/>
              <a:gdLst>
                <a:gd name="T0" fmla="*/ 5 w 9"/>
                <a:gd name="T1" fmla="*/ 20 h 20"/>
                <a:gd name="T2" fmla="*/ 4 w 9"/>
                <a:gd name="T3" fmla="*/ 20 h 20"/>
                <a:gd name="T4" fmla="*/ 0 w 9"/>
                <a:gd name="T5" fmla="*/ 15 h 20"/>
                <a:gd name="T6" fmla="*/ 0 w 9"/>
                <a:gd name="T7" fmla="*/ 4 h 20"/>
                <a:gd name="T8" fmla="*/ 4 w 9"/>
                <a:gd name="T9" fmla="*/ 0 h 20"/>
                <a:gd name="T10" fmla="*/ 5 w 9"/>
                <a:gd name="T11" fmla="*/ 0 h 20"/>
                <a:gd name="T12" fmla="*/ 9 w 9"/>
                <a:gd name="T13" fmla="*/ 4 h 20"/>
                <a:gd name="T14" fmla="*/ 9 w 9"/>
                <a:gd name="T15" fmla="*/ 15 h 20"/>
                <a:gd name="T16" fmla="*/ 5 w 9"/>
                <a:gd name="T17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20">
                  <a:moveTo>
                    <a:pt x="5" y="20"/>
                  </a:moveTo>
                  <a:cubicBezTo>
                    <a:pt x="4" y="20"/>
                    <a:pt x="4" y="20"/>
                    <a:pt x="4" y="20"/>
                  </a:cubicBezTo>
                  <a:cubicBezTo>
                    <a:pt x="2" y="20"/>
                    <a:pt x="0" y="18"/>
                    <a:pt x="0" y="15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7" y="0"/>
                    <a:pt x="9" y="2"/>
                    <a:pt x="9" y="4"/>
                  </a:cubicBezTo>
                  <a:cubicBezTo>
                    <a:pt x="9" y="15"/>
                    <a:pt x="9" y="15"/>
                    <a:pt x="9" y="15"/>
                  </a:cubicBezTo>
                  <a:cubicBezTo>
                    <a:pt x="9" y="18"/>
                    <a:pt x="7" y="20"/>
                    <a:pt x="5" y="2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1">
              <a:extLst>
                <a:ext uri="{FF2B5EF4-FFF2-40B4-BE49-F238E27FC236}">
                  <a16:creationId xmlns:a16="http://schemas.microsoft.com/office/drawing/2014/main" id="{7E72C3E9-AEC9-426C-8634-7577ACF56A23}"/>
                </a:ext>
              </a:extLst>
            </p:cNvPr>
            <p:cNvSpPr>
              <a:spLocks/>
            </p:cNvSpPr>
            <p:nvPr/>
          </p:nvSpPr>
          <p:spPr bwMode="auto">
            <a:xfrm>
              <a:off x="6993532" y="1057817"/>
              <a:ext cx="22215" cy="29231"/>
            </a:xfrm>
            <a:custGeom>
              <a:avLst/>
              <a:gdLst>
                <a:gd name="T0" fmla="*/ 5 w 10"/>
                <a:gd name="T1" fmla="*/ 13 h 13"/>
                <a:gd name="T2" fmla="*/ 5 w 10"/>
                <a:gd name="T3" fmla="*/ 13 h 13"/>
                <a:gd name="T4" fmla="*/ 0 w 10"/>
                <a:gd name="T5" fmla="*/ 8 h 13"/>
                <a:gd name="T6" fmla="*/ 0 w 10"/>
                <a:gd name="T7" fmla="*/ 5 h 13"/>
                <a:gd name="T8" fmla="*/ 5 w 10"/>
                <a:gd name="T9" fmla="*/ 0 h 13"/>
                <a:gd name="T10" fmla="*/ 5 w 10"/>
                <a:gd name="T11" fmla="*/ 0 h 13"/>
                <a:gd name="T12" fmla="*/ 10 w 10"/>
                <a:gd name="T13" fmla="*/ 5 h 13"/>
                <a:gd name="T14" fmla="*/ 10 w 10"/>
                <a:gd name="T15" fmla="*/ 8 h 13"/>
                <a:gd name="T16" fmla="*/ 5 w 10"/>
                <a:gd name="T17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3">
                  <a:moveTo>
                    <a:pt x="5" y="13"/>
                  </a:moveTo>
                  <a:cubicBezTo>
                    <a:pt x="5" y="13"/>
                    <a:pt x="5" y="13"/>
                    <a:pt x="5" y="13"/>
                  </a:cubicBezTo>
                  <a:cubicBezTo>
                    <a:pt x="2" y="13"/>
                    <a:pt x="0" y="11"/>
                    <a:pt x="0" y="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2"/>
                    <a:pt x="2" y="0"/>
                    <a:pt x="5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8" y="0"/>
                    <a:pt x="10" y="2"/>
                    <a:pt x="10" y="5"/>
                  </a:cubicBezTo>
                  <a:cubicBezTo>
                    <a:pt x="10" y="8"/>
                    <a:pt x="10" y="8"/>
                    <a:pt x="10" y="8"/>
                  </a:cubicBezTo>
                  <a:cubicBezTo>
                    <a:pt x="10" y="11"/>
                    <a:pt x="8" y="13"/>
                    <a:pt x="5" y="13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2">
              <a:extLst>
                <a:ext uri="{FF2B5EF4-FFF2-40B4-BE49-F238E27FC236}">
                  <a16:creationId xmlns:a16="http://schemas.microsoft.com/office/drawing/2014/main" id="{AC2C3CF2-B8E4-576E-4B99-AE99B152E3B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216853" y="1023910"/>
              <a:ext cx="130953" cy="60800"/>
            </a:xfrm>
            <a:custGeom>
              <a:avLst/>
              <a:gdLst>
                <a:gd name="T0" fmla="*/ 46 w 60"/>
                <a:gd name="T1" fmla="*/ 0 h 28"/>
                <a:gd name="T2" fmla="*/ 7 w 60"/>
                <a:gd name="T3" fmla="*/ 0 h 28"/>
                <a:gd name="T4" fmla="*/ 0 w 60"/>
                <a:gd name="T5" fmla="*/ 6 h 28"/>
                <a:gd name="T6" fmla="*/ 0 w 60"/>
                <a:gd name="T7" fmla="*/ 22 h 28"/>
                <a:gd name="T8" fmla="*/ 7 w 60"/>
                <a:gd name="T9" fmla="*/ 28 h 28"/>
                <a:gd name="T10" fmla="*/ 26 w 60"/>
                <a:gd name="T11" fmla="*/ 28 h 28"/>
                <a:gd name="T12" fmla="*/ 46 w 60"/>
                <a:gd name="T13" fmla="*/ 28 h 28"/>
                <a:gd name="T14" fmla="*/ 52 w 60"/>
                <a:gd name="T15" fmla="*/ 22 h 28"/>
                <a:gd name="T16" fmla="*/ 52 w 60"/>
                <a:gd name="T17" fmla="*/ 6 h 28"/>
                <a:gd name="T18" fmla="*/ 46 w 60"/>
                <a:gd name="T19" fmla="*/ 0 h 28"/>
                <a:gd name="T20" fmla="*/ 46 w 60"/>
                <a:gd name="T21" fmla="*/ 26 h 28"/>
                <a:gd name="T22" fmla="*/ 7 w 60"/>
                <a:gd name="T23" fmla="*/ 26 h 28"/>
                <a:gd name="T24" fmla="*/ 2 w 60"/>
                <a:gd name="T25" fmla="*/ 22 h 28"/>
                <a:gd name="T26" fmla="*/ 2 w 60"/>
                <a:gd name="T27" fmla="*/ 6 h 28"/>
                <a:gd name="T28" fmla="*/ 7 w 60"/>
                <a:gd name="T29" fmla="*/ 2 h 28"/>
                <a:gd name="T30" fmla="*/ 26 w 60"/>
                <a:gd name="T31" fmla="*/ 2 h 28"/>
                <a:gd name="T32" fmla="*/ 46 w 60"/>
                <a:gd name="T33" fmla="*/ 2 h 28"/>
                <a:gd name="T34" fmla="*/ 50 w 60"/>
                <a:gd name="T35" fmla="*/ 6 h 28"/>
                <a:gd name="T36" fmla="*/ 50 w 60"/>
                <a:gd name="T37" fmla="*/ 22 h 28"/>
                <a:gd name="T38" fmla="*/ 46 w 60"/>
                <a:gd name="T39" fmla="*/ 26 h 28"/>
                <a:gd name="T40" fmla="*/ 55 w 60"/>
                <a:gd name="T41" fmla="*/ 8 h 28"/>
                <a:gd name="T42" fmla="*/ 55 w 60"/>
                <a:gd name="T43" fmla="*/ 20 h 28"/>
                <a:gd name="T44" fmla="*/ 59 w 60"/>
                <a:gd name="T45" fmla="*/ 14 h 28"/>
                <a:gd name="T46" fmla="*/ 55 w 60"/>
                <a:gd name="T47" fmla="*/ 8 h 28"/>
                <a:gd name="T48" fmla="*/ 8 w 60"/>
                <a:gd name="T49" fmla="*/ 5 h 28"/>
                <a:gd name="T50" fmla="*/ 5 w 60"/>
                <a:gd name="T51" fmla="*/ 7 h 28"/>
                <a:gd name="T52" fmla="*/ 5 w 60"/>
                <a:gd name="T53" fmla="*/ 20 h 28"/>
                <a:gd name="T54" fmla="*/ 8 w 60"/>
                <a:gd name="T55" fmla="*/ 23 h 28"/>
                <a:gd name="T56" fmla="*/ 37 w 60"/>
                <a:gd name="T57" fmla="*/ 23 h 28"/>
                <a:gd name="T58" fmla="*/ 38 w 60"/>
                <a:gd name="T59" fmla="*/ 23 h 28"/>
                <a:gd name="T60" fmla="*/ 38 w 60"/>
                <a:gd name="T61" fmla="*/ 5 h 28"/>
                <a:gd name="T62" fmla="*/ 37 w 60"/>
                <a:gd name="T63" fmla="*/ 5 h 28"/>
                <a:gd name="T64" fmla="*/ 8 w 60"/>
                <a:gd name="T65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0" h="28">
                  <a:moveTo>
                    <a:pt x="46" y="0"/>
                  </a:moveTo>
                  <a:cubicBezTo>
                    <a:pt x="33" y="0"/>
                    <a:pt x="20" y="0"/>
                    <a:pt x="7" y="0"/>
                  </a:cubicBezTo>
                  <a:cubicBezTo>
                    <a:pt x="3" y="0"/>
                    <a:pt x="0" y="2"/>
                    <a:pt x="0" y="6"/>
                  </a:cubicBezTo>
                  <a:cubicBezTo>
                    <a:pt x="0" y="11"/>
                    <a:pt x="0" y="17"/>
                    <a:pt x="0" y="22"/>
                  </a:cubicBezTo>
                  <a:cubicBezTo>
                    <a:pt x="0" y="26"/>
                    <a:pt x="3" y="28"/>
                    <a:pt x="7" y="28"/>
                  </a:cubicBezTo>
                  <a:cubicBezTo>
                    <a:pt x="13" y="28"/>
                    <a:pt x="20" y="28"/>
                    <a:pt x="26" y="28"/>
                  </a:cubicBezTo>
                  <a:cubicBezTo>
                    <a:pt x="33" y="28"/>
                    <a:pt x="39" y="28"/>
                    <a:pt x="46" y="28"/>
                  </a:cubicBezTo>
                  <a:cubicBezTo>
                    <a:pt x="50" y="28"/>
                    <a:pt x="52" y="26"/>
                    <a:pt x="52" y="22"/>
                  </a:cubicBezTo>
                  <a:cubicBezTo>
                    <a:pt x="52" y="17"/>
                    <a:pt x="52" y="11"/>
                    <a:pt x="52" y="6"/>
                  </a:cubicBezTo>
                  <a:cubicBezTo>
                    <a:pt x="52" y="2"/>
                    <a:pt x="50" y="0"/>
                    <a:pt x="46" y="0"/>
                  </a:cubicBezTo>
                  <a:close/>
                  <a:moveTo>
                    <a:pt x="46" y="26"/>
                  </a:moveTo>
                  <a:cubicBezTo>
                    <a:pt x="33" y="26"/>
                    <a:pt x="20" y="26"/>
                    <a:pt x="7" y="26"/>
                  </a:cubicBezTo>
                  <a:cubicBezTo>
                    <a:pt x="4" y="26"/>
                    <a:pt x="2" y="24"/>
                    <a:pt x="2" y="22"/>
                  </a:cubicBezTo>
                  <a:cubicBezTo>
                    <a:pt x="2" y="17"/>
                    <a:pt x="2" y="11"/>
                    <a:pt x="2" y="6"/>
                  </a:cubicBezTo>
                  <a:cubicBezTo>
                    <a:pt x="2" y="4"/>
                    <a:pt x="4" y="2"/>
                    <a:pt x="7" y="2"/>
                  </a:cubicBezTo>
                  <a:cubicBezTo>
                    <a:pt x="13" y="2"/>
                    <a:pt x="20" y="2"/>
                    <a:pt x="26" y="2"/>
                  </a:cubicBezTo>
                  <a:cubicBezTo>
                    <a:pt x="33" y="2"/>
                    <a:pt x="39" y="2"/>
                    <a:pt x="46" y="2"/>
                  </a:cubicBezTo>
                  <a:cubicBezTo>
                    <a:pt x="49" y="2"/>
                    <a:pt x="50" y="4"/>
                    <a:pt x="50" y="6"/>
                  </a:cubicBezTo>
                  <a:cubicBezTo>
                    <a:pt x="50" y="11"/>
                    <a:pt x="50" y="17"/>
                    <a:pt x="50" y="22"/>
                  </a:cubicBezTo>
                  <a:cubicBezTo>
                    <a:pt x="50" y="24"/>
                    <a:pt x="49" y="26"/>
                    <a:pt x="46" y="26"/>
                  </a:cubicBezTo>
                  <a:close/>
                  <a:moveTo>
                    <a:pt x="55" y="8"/>
                  </a:moveTo>
                  <a:cubicBezTo>
                    <a:pt x="55" y="20"/>
                    <a:pt x="55" y="20"/>
                    <a:pt x="55" y="20"/>
                  </a:cubicBezTo>
                  <a:cubicBezTo>
                    <a:pt x="57" y="20"/>
                    <a:pt x="59" y="17"/>
                    <a:pt x="59" y="14"/>
                  </a:cubicBezTo>
                  <a:cubicBezTo>
                    <a:pt x="60" y="11"/>
                    <a:pt x="57" y="9"/>
                    <a:pt x="55" y="8"/>
                  </a:cubicBezTo>
                  <a:close/>
                  <a:moveTo>
                    <a:pt x="8" y="5"/>
                  </a:moveTo>
                  <a:cubicBezTo>
                    <a:pt x="6" y="5"/>
                    <a:pt x="5" y="5"/>
                    <a:pt x="5" y="7"/>
                  </a:cubicBezTo>
                  <a:cubicBezTo>
                    <a:pt x="5" y="12"/>
                    <a:pt x="5" y="16"/>
                    <a:pt x="5" y="20"/>
                  </a:cubicBezTo>
                  <a:cubicBezTo>
                    <a:pt x="5" y="23"/>
                    <a:pt x="6" y="23"/>
                    <a:pt x="8" y="23"/>
                  </a:cubicBezTo>
                  <a:cubicBezTo>
                    <a:pt x="18" y="23"/>
                    <a:pt x="27" y="23"/>
                    <a:pt x="37" y="23"/>
                  </a:cubicBezTo>
                  <a:cubicBezTo>
                    <a:pt x="37" y="23"/>
                    <a:pt x="38" y="23"/>
                    <a:pt x="38" y="23"/>
                  </a:cubicBezTo>
                  <a:cubicBezTo>
                    <a:pt x="38" y="5"/>
                    <a:pt x="38" y="5"/>
                    <a:pt x="38" y="5"/>
                  </a:cubicBezTo>
                  <a:cubicBezTo>
                    <a:pt x="38" y="5"/>
                    <a:pt x="37" y="5"/>
                    <a:pt x="37" y="5"/>
                  </a:cubicBezTo>
                  <a:cubicBezTo>
                    <a:pt x="27" y="5"/>
                    <a:pt x="17" y="5"/>
                    <a:pt x="8" y="5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4AE74C22-E5E1-F06C-4A2D-A349ED45EB5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09285" y="1016894"/>
              <a:ext cx="70153" cy="67815"/>
            </a:xfrm>
            <a:custGeom>
              <a:avLst/>
              <a:gdLst>
                <a:gd name="T0" fmla="*/ 0 w 32"/>
                <a:gd name="T1" fmla="*/ 10 h 31"/>
                <a:gd name="T2" fmla="*/ 4 w 32"/>
                <a:gd name="T3" fmla="*/ 14 h 31"/>
                <a:gd name="T4" fmla="*/ 16 w 32"/>
                <a:gd name="T5" fmla="*/ 9 h 31"/>
                <a:gd name="T6" fmla="*/ 28 w 32"/>
                <a:gd name="T7" fmla="*/ 14 h 31"/>
                <a:gd name="T8" fmla="*/ 32 w 32"/>
                <a:gd name="T9" fmla="*/ 10 h 31"/>
                <a:gd name="T10" fmla="*/ 0 w 32"/>
                <a:gd name="T11" fmla="*/ 10 h 31"/>
                <a:gd name="T12" fmla="*/ 6 w 32"/>
                <a:gd name="T13" fmla="*/ 17 h 31"/>
                <a:gd name="T14" fmla="*/ 10 w 32"/>
                <a:gd name="T15" fmla="*/ 22 h 31"/>
                <a:gd name="T16" fmla="*/ 16 w 32"/>
                <a:gd name="T17" fmla="*/ 19 h 31"/>
                <a:gd name="T18" fmla="*/ 22 w 32"/>
                <a:gd name="T19" fmla="*/ 22 h 31"/>
                <a:gd name="T20" fmla="*/ 26 w 32"/>
                <a:gd name="T21" fmla="*/ 17 h 31"/>
                <a:gd name="T22" fmla="*/ 6 w 32"/>
                <a:gd name="T23" fmla="*/ 17 h 31"/>
                <a:gd name="T24" fmla="*/ 16 w 32"/>
                <a:gd name="T25" fmla="*/ 22 h 31"/>
                <a:gd name="T26" fmla="*/ 12 w 32"/>
                <a:gd name="T27" fmla="*/ 27 h 31"/>
                <a:gd name="T28" fmla="*/ 16 w 32"/>
                <a:gd name="T29" fmla="*/ 31 h 31"/>
                <a:gd name="T30" fmla="*/ 21 w 32"/>
                <a:gd name="T31" fmla="*/ 27 h 31"/>
                <a:gd name="T32" fmla="*/ 16 w 32"/>
                <a:gd name="T33" fmla="*/ 22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2" h="31">
                  <a:moveTo>
                    <a:pt x="0" y="10"/>
                  </a:moveTo>
                  <a:cubicBezTo>
                    <a:pt x="1" y="12"/>
                    <a:pt x="3" y="13"/>
                    <a:pt x="4" y="14"/>
                  </a:cubicBezTo>
                  <a:cubicBezTo>
                    <a:pt x="7" y="11"/>
                    <a:pt x="11" y="9"/>
                    <a:pt x="16" y="9"/>
                  </a:cubicBezTo>
                  <a:cubicBezTo>
                    <a:pt x="21" y="9"/>
                    <a:pt x="25" y="11"/>
                    <a:pt x="28" y="14"/>
                  </a:cubicBezTo>
                  <a:cubicBezTo>
                    <a:pt x="29" y="13"/>
                    <a:pt x="31" y="11"/>
                    <a:pt x="32" y="10"/>
                  </a:cubicBezTo>
                  <a:cubicBezTo>
                    <a:pt x="23" y="0"/>
                    <a:pt x="7" y="1"/>
                    <a:pt x="0" y="10"/>
                  </a:cubicBezTo>
                  <a:close/>
                  <a:moveTo>
                    <a:pt x="6" y="17"/>
                  </a:moveTo>
                  <a:cubicBezTo>
                    <a:pt x="8" y="19"/>
                    <a:pt x="9" y="20"/>
                    <a:pt x="10" y="22"/>
                  </a:cubicBezTo>
                  <a:cubicBezTo>
                    <a:pt x="12" y="20"/>
                    <a:pt x="14" y="19"/>
                    <a:pt x="16" y="19"/>
                  </a:cubicBezTo>
                  <a:cubicBezTo>
                    <a:pt x="18" y="19"/>
                    <a:pt x="20" y="20"/>
                    <a:pt x="22" y="22"/>
                  </a:cubicBezTo>
                  <a:cubicBezTo>
                    <a:pt x="23" y="20"/>
                    <a:pt x="25" y="19"/>
                    <a:pt x="26" y="17"/>
                  </a:cubicBezTo>
                  <a:cubicBezTo>
                    <a:pt x="21" y="11"/>
                    <a:pt x="11" y="11"/>
                    <a:pt x="6" y="17"/>
                  </a:cubicBezTo>
                  <a:close/>
                  <a:moveTo>
                    <a:pt x="16" y="22"/>
                  </a:moveTo>
                  <a:cubicBezTo>
                    <a:pt x="14" y="22"/>
                    <a:pt x="12" y="24"/>
                    <a:pt x="12" y="27"/>
                  </a:cubicBezTo>
                  <a:cubicBezTo>
                    <a:pt x="12" y="29"/>
                    <a:pt x="14" y="31"/>
                    <a:pt x="16" y="31"/>
                  </a:cubicBezTo>
                  <a:cubicBezTo>
                    <a:pt x="19" y="31"/>
                    <a:pt x="21" y="29"/>
                    <a:pt x="21" y="27"/>
                  </a:cubicBezTo>
                  <a:cubicBezTo>
                    <a:pt x="21" y="24"/>
                    <a:pt x="19" y="22"/>
                    <a:pt x="16" y="22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4">
              <a:extLst>
                <a:ext uri="{FF2B5EF4-FFF2-40B4-BE49-F238E27FC236}">
                  <a16:creationId xmlns:a16="http://schemas.microsoft.com/office/drawing/2014/main" id="{6FDA651B-B963-1BDC-E773-8B447E41CC6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184745" y="918680"/>
              <a:ext cx="2362998" cy="5022980"/>
            </a:xfrm>
            <a:custGeom>
              <a:avLst/>
              <a:gdLst>
                <a:gd name="T0" fmla="*/ 933 w 1080"/>
                <a:gd name="T1" fmla="*/ 0 h 2300"/>
                <a:gd name="T2" fmla="*/ 1080 w 1080"/>
                <a:gd name="T3" fmla="*/ 146 h 2300"/>
                <a:gd name="T4" fmla="*/ 1080 w 1080"/>
                <a:gd name="T5" fmla="*/ 2153 h 2300"/>
                <a:gd name="T6" fmla="*/ 933 w 1080"/>
                <a:gd name="T7" fmla="*/ 2300 h 2300"/>
                <a:gd name="T8" fmla="*/ 146 w 1080"/>
                <a:gd name="T9" fmla="*/ 2300 h 2300"/>
                <a:gd name="T10" fmla="*/ 0 w 1080"/>
                <a:gd name="T11" fmla="*/ 2153 h 2300"/>
                <a:gd name="T12" fmla="*/ 0 w 1080"/>
                <a:gd name="T13" fmla="*/ 146 h 2300"/>
                <a:gd name="T14" fmla="*/ 146 w 1080"/>
                <a:gd name="T15" fmla="*/ 0 h 2300"/>
                <a:gd name="T16" fmla="*/ 933 w 1080"/>
                <a:gd name="T17" fmla="*/ 0 h 2300"/>
                <a:gd name="T18" fmla="*/ 151 w 1080"/>
                <a:gd name="T19" fmla="*/ 2292 h 2300"/>
                <a:gd name="T20" fmla="*/ 928 w 1080"/>
                <a:gd name="T21" fmla="*/ 2292 h 2300"/>
                <a:gd name="T22" fmla="*/ 1072 w 1080"/>
                <a:gd name="T23" fmla="*/ 2148 h 2300"/>
                <a:gd name="T24" fmla="*/ 1072 w 1080"/>
                <a:gd name="T25" fmla="*/ 151 h 2300"/>
                <a:gd name="T26" fmla="*/ 928 w 1080"/>
                <a:gd name="T27" fmla="*/ 7 h 2300"/>
                <a:gd name="T28" fmla="*/ 151 w 1080"/>
                <a:gd name="T29" fmla="*/ 7 h 2300"/>
                <a:gd name="T30" fmla="*/ 7 w 1080"/>
                <a:gd name="T31" fmla="*/ 151 h 2300"/>
                <a:gd name="T32" fmla="*/ 7 w 1080"/>
                <a:gd name="T33" fmla="*/ 2148 h 2300"/>
                <a:gd name="T34" fmla="*/ 151 w 1080"/>
                <a:gd name="T35" fmla="*/ 2292 h 2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080" h="2300">
                  <a:moveTo>
                    <a:pt x="933" y="0"/>
                  </a:moveTo>
                  <a:cubicBezTo>
                    <a:pt x="1014" y="0"/>
                    <a:pt x="1080" y="65"/>
                    <a:pt x="1080" y="146"/>
                  </a:cubicBezTo>
                  <a:cubicBezTo>
                    <a:pt x="1080" y="2153"/>
                    <a:pt x="1080" y="2153"/>
                    <a:pt x="1080" y="2153"/>
                  </a:cubicBezTo>
                  <a:cubicBezTo>
                    <a:pt x="1080" y="2234"/>
                    <a:pt x="1014" y="2300"/>
                    <a:pt x="933" y="2300"/>
                  </a:cubicBezTo>
                  <a:cubicBezTo>
                    <a:pt x="146" y="2300"/>
                    <a:pt x="146" y="2300"/>
                    <a:pt x="146" y="2300"/>
                  </a:cubicBezTo>
                  <a:cubicBezTo>
                    <a:pt x="65" y="2300"/>
                    <a:pt x="0" y="2234"/>
                    <a:pt x="0" y="2153"/>
                  </a:cubicBezTo>
                  <a:cubicBezTo>
                    <a:pt x="0" y="146"/>
                    <a:pt x="0" y="146"/>
                    <a:pt x="0" y="146"/>
                  </a:cubicBezTo>
                  <a:cubicBezTo>
                    <a:pt x="0" y="65"/>
                    <a:pt x="65" y="0"/>
                    <a:pt x="146" y="0"/>
                  </a:cubicBezTo>
                  <a:cubicBezTo>
                    <a:pt x="933" y="0"/>
                    <a:pt x="933" y="0"/>
                    <a:pt x="933" y="0"/>
                  </a:cubicBezTo>
                  <a:moveTo>
                    <a:pt x="151" y="2292"/>
                  </a:moveTo>
                  <a:cubicBezTo>
                    <a:pt x="928" y="2292"/>
                    <a:pt x="928" y="2292"/>
                    <a:pt x="928" y="2292"/>
                  </a:cubicBezTo>
                  <a:cubicBezTo>
                    <a:pt x="1008" y="2292"/>
                    <a:pt x="1072" y="2227"/>
                    <a:pt x="1072" y="2148"/>
                  </a:cubicBezTo>
                  <a:cubicBezTo>
                    <a:pt x="1072" y="151"/>
                    <a:pt x="1072" y="151"/>
                    <a:pt x="1072" y="151"/>
                  </a:cubicBezTo>
                  <a:cubicBezTo>
                    <a:pt x="1072" y="72"/>
                    <a:pt x="1008" y="7"/>
                    <a:pt x="928" y="7"/>
                  </a:cubicBezTo>
                  <a:cubicBezTo>
                    <a:pt x="151" y="7"/>
                    <a:pt x="151" y="7"/>
                    <a:pt x="151" y="7"/>
                  </a:cubicBezTo>
                  <a:cubicBezTo>
                    <a:pt x="72" y="7"/>
                    <a:pt x="7" y="72"/>
                    <a:pt x="7" y="151"/>
                  </a:cubicBezTo>
                  <a:cubicBezTo>
                    <a:pt x="7" y="2148"/>
                    <a:pt x="7" y="2148"/>
                    <a:pt x="7" y="2148"/>
                  </a:cubicBezTo>
                  <a:cubicBezTo>
                    <a:pt x="7" y="2227"/>
                    <a:pt x="72" y="2292"/>
                    <a:pt x="151" y="2292"/>
                  </a:cubicBezTo>
                </a:path>
              </a:pathLst>
            </a:cu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5">
              <a:extLst>
                <a:ext uri="{FF2B5EF4-FFF2-40B4-BE49-F238E27FC236}">
                  <a16:creationId xmlns:a16="http://schemas.microsoft.com/office/drawing/2014/main" id="{350CC1EE-D64C-98FC-2146-53B0A12CEE5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171884" y="905818"/>
              <a:ext cx="2386382" cy="5046364"/>
            </a:xfrm>
            <a:custGeom>
              <a:avLst/>
              <a:gdLst>
                <a:gd name="T0" fmla="*/ 939 w 1091"/>
                <a:gd name="T1" fmla="*/ 2311 h 2311"/>
                <a:gd name="T2" fmla="*/ 152 w 1091"/>
                <a:gd name="T3" fmla="*/ 2311 h 2311"/>
                <a:gd name="T4" fmla="*/ 0 w 1091"/>
                <a:gd name="T5" fmla="*/ 2159 h 2311"/>
                <a:gd name="T6" fmla="*/ 0 w 1091"/>
                <a:gd name="T7" fmla="*/ 152 h 2311"/>
                <a:gd name="T8" fmla="*/ 152 w 1091"/>
                <a:gd name="T9" fmla="*/ 0 h 2311"/>
                <a:gd name="T10" fmla="*/ 939 w 1091"/>
                <a:gd name="T11" fmla="*/ 0 h 2311"/>
                <a:gd name="T12" fmla="*/ 1091 w 1091"/>
                <a:gd name="T13" fmla="*/ 152 h 2311"/>
                <a:gd name="T14" fmla="*/ 1091 w 1091"/>
                <a:gd name="T15" fmla="*/ 2159 h 2311"/>
                <a:gd name="T16" fmla="*/ 939 w 1091"/>
                <a:gd name="T17" fmla="*/ 2311 h 2311"/>
                <a:gd name="T18" fmla="*/ 157 w 1091"/>
                <a:gd name="T19" fmla="*/ 19 h 2311"/>
                <a:gd name="T20" fmla="*/ 19 w 1091"/>
                <a:gd name="T21" fmla="*/ 157 h 2311"/>
                <a:gd name="T22" fmla="*/ 19 w 1091"/>
                <a:gd name="T23" fmla="*/ 2154 h 2311"/>
                <a:gd name="T24" fmla="*/ 157 w 1091"/>
                <a:gd name="T25" fmla="*/ 2293 h 2311"/>
                <a:gd name="T26" fmla="*/ 934 w 1091"/>
                <a:gd name="T27" fmla="*/ 2293 h 2311"/>
                <a:gd name="T28" fmla="*/ 1073 w 1091"/>
                <a:gd name="T29" fmla="*/ 2154 h 2311"/>
                <a:gd name="T30" fmla="*/ 1073 w 1091"/>
                <a:gd name="T31" fmla="*/ 157 h 2311"/>
                <a:gd name="T32" fmla="*/ 934 w 1091"/>
                <a:gd name="T33" fmla="*/ 19 h 2311"/>
                <a:gd name="T34" fmla="*/ 157 w 1091"/>
                <a:gd name="T35" fmla="*/ 19 h 2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091" h="2311">
                  <a:moveTo>
                    <a:pt x="939" y="2311"/>
                  </a:moveTo>
                  <a:cubicBezTo>
                    <a:pt x="152" y="2311"/>
                    <a:pt x="152" y="2311"/>
                    <a:pt x="152" y="2311"/>
                  </a:cubicBezTo>
                  <a:cubicBezTo>
                    <a:pt x="69" y="2311"/>
                    <a:pt x="0" y="2243"/>
                    <a:pt x="0" y="2159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69"/>
                    <a:pt x="69" y="0"/>
                    <a:pt x="152" y="0"/>
                  </a:cubicBezTo>
                  <a:cubicBezTo>
                    <a:pt x="939" y="0"/>
                    <a:pt x="939" y="0"/>
                    <a:pt x="939" y="0"/>
                  </a:cubicBezTo>
                  <a:cubicBezTo>
                    <a:pt x="1023" y="0"/>
                    <a:pt x="1091" y="69"/>
                    <a:pt x="1091" y="152"/>
                  </a:cubicBezTo>
                  <a:cubicBezTo>
                    <a:pt x="1091" y="2159"/>
                    <a:pt x="1091" y="2159"/>
                    <a:pt x="1091" y="2159"/>
                  </a:cubicBezTo>
                  <a:cubicBezTo>
                    <a:pt x="1091" y="2243"/>
                    <a:pt x="1023" y="2311"/>
                    <a:pt x="939" y="2311"/>
                  </a:cubicBezTo>
                  <a:close/>
                  <a:moveTo>
                    <a:pt x="157" y="19"/>
                  </a:moveTo>
                  <a:cubicBezTo>
                    <a:pt x="81" y="19"/>
                    <a:pt x="19" y="81"/>
                    <a:pt x="19" y="157"/>
                  </a:cubicBezTo>
                  <a:cubicBezTo>
                    <a:pt x="19" y="2154"/>
                    <a:pt x="19" y="2154"/>
                    <a:pt x="19" y="2154"/>
                  </a:cubicBezTo>
                  <a:cubicBezTo>
                    <a:pt x="19" y="2230"/>
                    <a:pt x="81" y="2293"/>
                    <a:pt x="157" y="2293"/>
                  </a:cubicBezTo>
                  <a:cubicBezTo>
                    <a:pt x="934" y="2293"/>
                    <a:pt x="934" y="2293"/>
                    <a:pt x="934" y="2293"/>
                  </a:cubicBezTo>
                  <a:cubicBezTo>
                    <a:pt x="1011" y="2293"/>
                    <a:pt x="1073" y="2230"/>
                    <a:pt x="1073" y="2154"/>
                  </a:cubicBezTo>
                  <a:cubicBezTo>
                    <a:pt x="1073" y="157"/>
                    <a:pt x="1073" y="157"/>
                    <a:pt x="1073" y="157"/>
                  </a:cubicBezTo>
                  <a:cubicBezTo>
                    <a:pt x="1073" y="81"/>
                    <a:pt x="1011" y="19"/>
                    <a:pt x="934" y="19"/>
                  </a:cubicBezTo>
                  <a:lnTo>
                    <a:pt x="157" y="19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6">
              <a:extLst>
                <a:ext uri="{FF2B5EF4-FFF2-40B4-BE49-F238E27FC236}">
                  <a16:creationId xmlns:a16="http://schemas.microsoft.com/office/drawing/2014/main" id="{76F98959-B2AE-7DAD-FDE1-540C7BBE1C5D}"/>
                </a:ext>
              </a:extLst>
            </p:cNvPr>
            <p:cNvSpPr>
              <a:spLocks/>
            </p:cNvSpPr>
            <p:nvPr/>
          </p:nvSpPr>
          <p:spPr bwMode="auto">
            <a:xfrm>
              <a:off x="5786895" y="940895"/>
              <a:ext cx="1156360" cy="167199"/>
            </a:xfrm>
            <a:custGeom>
              <a:avLst/>
              <a:gdLst>
                <a:gd name="T0" fmla="*/ 529 w 529"/>
                <a:gd name="T1" fmla="*/ 0 h 77"/>
                <a:gd name="T2" fmla="*/ 529 w 529"/>
                <a:gd name="T3" fmla="*/ 25 h 77"/>
                <a:gd name="T4" fmla="*/ 482 w 529"/>
                <a:gd name="T5" fmla="*/ 77 h 77"/>
                <a:gd name="T6" fmla="*/ 48 w 529"/>
                <a:gd name="T7" fmla="*/ 77 h 77"/>
                <a:gd name="T8" fmla="*/ 0 w 529"/>
                <a:gd name="T9" fmla="*/ 25 h 77"/>
                <a:gd name="T10" fmla="*/ 0 w 529"/>
                <a:gd name="T11" fmla="*/ 0 h 77"/>
                <a:gd name="T12" fmla="*/ 529 w 529"/>
                <a:gd name="T13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29" h="77">
                  <a:moveTo>
                    <a:pt x="529" y="0"/>
                  </a:moveTo>
                  <a:cubicBezTo>
                    <a:pt x="529" y="25"/>
                    <a:pt x="529" y="25"/>
                    <a:pt x="529" y="25"/>
                  </a:cubicBezTo>
                  <a:cubicBezTo>
                    <a:pt x="529" y="46"/>
                    <a:pt x="516" y="77"/>
                    <a:pt x="482" y="77"/>
                  </a:cubicBezTo>
                  <a:cubicBezTo>
                    <a:pt x="48" y="77"/>
                    <a:pt x="48" y="77"/>
                    <a:pt x="48" y="77"/>
                  </a:cubicBezTo>
                  <a:cubicBezTo>
                    <a:pt x="14" y="77"/>
                    <a:pt x="0" y="46"/>
                    <a:pt x="0" y="25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529" y="0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Oval 17">
              <a:extLst>
                <a:ext uri="{FF2B5EF4-FFF2-40B4-BE49-F238E27FC236}">
                  <a16:creationId xmlns:a16="http://schemas.microsoft.com/office/drawing/2014/main" id="{B8858DD1-BC05-248A-D4DA-4AE95E8BA28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14907" y="981012"/>
              <a:ext cx="56275" cy="54228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8">
              <a:extLst>
                <a:ext uri="{FF2B5EF4-FFF2-40B4-BE49-F238E27FC236}">
                  <a16:creationId xmlns:a16="http://schemas.microsoft.com/office/drawing/2014/main" id="{9A958458-394A-66B3-BE2E-2D67C04E214E}"/>
                </a:ext>
              </a:extLst>
            </p:cNvPr>
            <p:cNvSpPr>
              <a:spLocks/>
            </p:cNvSpPr>
            <p:nvPr/>
          </p:nvSpPr>
          <p:spPr bwMode="auto">
            <a:xfrm>
              <a:off x="6228480" y="993290"/>
              <a:ext cx="386763" cy="29672"/>
            </a:xfrm>
            <a:custGeom>
              <a:avLst/>
              <a:gdLst>
                <a:gd name="T0" fmla="*/ 195 w 202"/>
                <a:gd name="T1" fmla="*/ 16 h 16"/>
                <a:gd name="T2" fmla="*/ 8 w 202"/>
                <a:gd name="T3" fmla="*/ 16 h 16"/>
                <a:gd name="T4" fmla="*/ 0 w 202"/>
                <a:gd name="T5" fmla="*/ 8 h 16"/>
                <a:gd name="T6" fmla="*/ 0 w 202"/>
                <a:gd name="T7" fmla="*/ 8 h 16"/>
                <a:gd name="T8" fmla="*/ 8 w 202"/>
                <a:gd name="T9" fmla="*/ 0 h 16"/>
                <a:gd name="T10" fmla="*/ 195 w 202"/>
                <a:gd name="T11" fmla="*/ 0 h 16"/>
                <a:gd name="T12" fmla="*/ 202 w 202"/>
                <a:gd name="T13" fmla="*/ 8 h 16"/>
                <a:gd name="T14" fmla="*/ 202 w 202"/>
                <a:gd name="T15" fmla="*/ 8 h 16"/>
                <a:gd name="T16" fmla="*/ 195 w 202"/>
                <a:gd name="T17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02" h="16">
                  <a:moveTo>
                    <a:pt x="195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3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3"/>
                    <a:pt x="4" y="0"/>
                    <a:pt x="8" y="0"/>
                  </a:cubicBezTo>
                  <a:cubicBezTo>
                    <a:pt x="195" y="0"/>
                    <a:pt x="195" y="0"/>
                    <a:pt x="195" y="0"/>
                  </a:cubicBezTo>
                  <a:cubicBezTo>
                    <a:pt x="199" y="0"/>
                    <a:pt x="202" y="3"/>
                    <a:pt x="202" y="8"/>
                  </a:cubicBezTo>
                  <a:cubicBezTo>
                    <a:pt x="202" y="8"/>
                    <a:pt x="202" y="8"/>
                    <a:pt x="202" y="8"/>
                  </a:cubicBezTo>
                  <a:cubicBezTo>
                    <a:pt x="202" y="13"/>
                    <a:pt x="199" y="16"/>
                    <a:pt x="195" y="16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9" name="TextBox 38">
            <a:extLst>
              <a:ext uri="{FF2B5EF4-FFF2-40B4-BE49-F238E27FC236}">
                <a16:creationId xmlns:a16="http://schemas.microsoft.com/office/drawing/2014/main" id="{4A3C1F94-8B1E-0079-FE18-E32CFB9BB638}"/>
              </a:ext>
            </a:extLst>
          </p:cNvPr>
          <p:cNvSpPr txBox="1"/>
          <p:nvPr/>
        </p:nvSpPr>
        <p:spPr>
          <a:xfrm>
            <a:off x="8343230" y="4081404"/>
            <a:ext cx="1513960" cy="4514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400"/>
              </a:lnSpc>
            </a:pPr>
            <a:r>
              <a:rPr lang="en-US" sz="1600" dirty="0"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SHOP NOW</a:t>
            </a:r>
          </a:p>
          <a:p>
            <a:pPr algn="ctr">
              <a:lnSpc>
                <a:spcPts val="1400"/>
              </a:lnSpc>
            </a:pPr>
            <a:r>
              <a:rPr lang="en-US" sz="1200" i="1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Product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E15EA1E-B95B-C23E-8DE4-CAC22BB152C5}"/>
              </a:ext>
            </a:extLst>
          </p:cNvPr>
          <p:cNvSpPr txBox="1"/>
          <p:nvPr/>
        </p:nvSpPr>
        <p:spPr>
          <a:xfrm>
            <a:off x="8411262" y="5108459"/>
            <a:ext cx="1377896" cy="433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400"/>
              </a:lnSpc>
            </a:pPr>
            <a:r>
              <a:rPr lang="en-US" sz="800" b="1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Latest</a:t>
            </a:r>
          </a:p>
          <a:p>
            <a:pPr algn="ctr">
              <a:lnSpc>
                <a:spcPts val="1400"/>
              </a:lnSpc>
            </a:pPr>
            <a:r>
              <a:rPr lang="en-US" sz="800" i="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</a:t>
            </a:r>
            <a:endParaRPr lang="en-US" sz="8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377E7E49-35CE-0CEA-E2C3-1EA21627D79B}"/>
              </a:ext>
            </a:extLst>
          </p:cNvPr>
          <p:cNvSpPr txBox="1"/>
          <p:nvPr/>
        </p:nvSpPr>
        <p:spPr>
          <a:xfrm rot="16200000">
            <a:off x="10016279" y="1840527"/>
            <a:ext cx="2123807" cy="7737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 Stationery</a:t>
            </a:r>
          </a:p>
          <a:p>
            <a:pPr>
              <a:lnSpc>
                <a:spcPts val="2800"/>
              </a:lnSpc>
            </a:pPr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25528E09-1CC5-5DCC-C5E6-2FB148975050}"/>
              </a:ext>
            </a:extLst>
          </p:cNvPr>
          <p:cNvSpPr txBox="1"/>
          <p:nvPr/>
        </p:nvSpPr>
        <p:spPr>
          <a:xfrm rot="16200000">
            <a:off x="9777484" y="4685837"/>
            <a:ext cx="2405252" cy="5775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100" i="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Ipsum.</a:t>
            </a:r>
            <a:endParaRPr lang="en-US" sz="11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1EF97AD-31B5-8200-234D-FE511EAB502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1043686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DA4B1AC0-A42A-02D4-95B6-20B381201593}"/>
              </a:ext>
            </a:extLst>
          </p:cNvPr>
          <p:cNvSpPr txBox="1"/>
          <p:nvPr/>
        </p:nvSpPr>
        <p:spPr>
          <a:xfrm>
            <a:off x="670864" y="5016096"/>
            <a:ext cx="4574236" cy="7635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 Lorem Ipsum has been type and survived not only five centuries, but also passages, and Lorem Ipsum.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064D883-D6B1-3DDD-1B9A-24385EE80F3B}"/>
              </a:ext>
            </a:extLst>
          </p:cNvPr>
          <p:cNvSpPr txBox="1"/>
          <p:nvPr/>
        </p:nvSpPr>
        <p:spPr>
          <a:xfrm>
            <a:off x="670864" y="4215450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92219B5-9689-C9E5-ED26-F6D6A939B1B6}"/>
              </a:ext>
            </a:extLst>
          </p:cNvPr>
          <p:cNvSpPr txBox="1"/>
          <p:nvPr/>
        </p:nvSpPr>
        <p:spPr>
          <a:xfrm>
            <a:off x="670864" y="3845661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9" name="Freeform 5">
            <a:extLst>
              <a:ext uri="{FF2B5EF4-FFF2-40B4-BE49-F238E27FC236}">
                <a16:creationId xmlns:a16="http://schemas.microsoft.com/office/drawing/2014/main" id="{65B019AE-FC7D-E0EB-1F8D-F195F896D0B7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0" name="Freeform 6">
            <a:extLst>
              <a:ext uri="{FF2B5EF4-FFF2-40B4-BE49-F238E27FC236}">
                <a16:creationId xmlns:a16="http://schemas.microsoft.com/office/drawing/2014/main" id="{8D1E0CC6-DFCB-8CF8-D960-D6E19BD8067A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1EE951F-1595-1350-63D5-775672BA631C}"/>
              </a:ext>
            </a:extLst>
          </p:cNvPr>
          <p:cNvSpPr txBox="1"/>
          <p:nvPr/>
        </p:nvSpPr>
        <p:spPr>
          <a:xfrm>
            <a:off x="670864" y="2594015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MESSAGE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71498369-CF7A-E45C-932F-D2350DE2830C}"/>
              </a:ext>
            </a:extLst>
          </p:cNvPr>
          <p:cNvSpPr txBox="1"/>
          <p:nvPr/>
        </p:nvSpPr>
        <p:spPr>
          <a:xfrm>
            <a:off x="670864" y="1754347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WELCOME</a:t>
            </a:r>
            <a:endParaRPr lang="en-US" sz="3000" dirty="0">
              <a:latin typeface="Cinzel" pitchFamily="2" charset="0"/>
              <a:ea typeface="Jost SemiBold" pitchFamily="2" charset="0"/>
              <a:cs typeface="Poppins SemiBold" panose="00000700000000000000" pitchFamily="50" charset="0"/>
            </a:endParaRP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3259E44-89A0-D01D-1F97-67FC3A39929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8709424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4806E4AE-8350-83F5-1FCA-E4414B87F0E2}"/>
              </a:ext>
            </a:extLst>
          </p:cNvPr>
          <p:cNvSpPr/>
          <p:nvPr/>
        </p:nvSpPr>
        <p:spPr>
          <a:xfrm>
            <a:off x="8054075" y="4631131"/>
            <a:ext cx="1642017" cy="430515"/>
          </a:xfrm>
          <a:prstGeom prst="round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E0DD691-72D4-E6C6-85DB-2BA51F4C25A3}"/>
              </a:ext>
            </a:extLst>
          </p:cNvPr>
          <p:cNvSpPr txBox="1"/>
          <p:nvPr/>
        </p:nvSpPr>
        <p:spPr>
          <a:xfrm>
            <a:off x="670864" y="2065832"/>
            <a:ext cx="77238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APPLICATION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73653FD-56D4-950B-D4E3-8F88C7882245}"/>
              </a:ext>
            </a:extLst>
          </p:cNvPr>
          <p:cNvSpPr txBox="1"/>
          <p:nvPr/>
        </p:nvSpPr>
        <p:spPr>
          <a:xfrm>
            <a:off x="670864" y="3538595"/>
            <a:ext cx="4269436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9E5B866A-AC7A-88A5-2656-68656042FD14}"/>
              </a:ext>
            </a:extLst>
          </p:cNvPr>
          <p:cNvGrpSpPr/>
          <p:nvPr/>
        </p:nvGrpSpPr>
        <p:grpSpPr>
          <a:xfrm>
            <a:off x="6330990" y="3173268"/>
            <a:ext cx="5075846" cy="2904582"/>
            <a:chOff x="4462795" y="2166620"/>
            <a:chExt cx="6200112" cy="3547928"/>
          </a:xfrm>
        </p:grpSpPr>
        <p:sp>
          <p:nvSpPr>
            <p:cNvPr id="21" name="Freeform 9">
              <a:extLst>
                <a:ext uri="{FF2B5EF4-FFF2-40B4-BE49-F238E27FC236}">
                  <a16:creationId xmlns:a16="http://schemas.microsoft.com/office/drawing/2014/main" id="{84AC9D59-A1FA-5CA3-AF1D-428336390F74}"/>
                </a:ext>
              </a:extLst>
            </p:cNvPr>
            <p:cNvSpPr>
              <a:spLocks/>
            </p:cNvSpPr>
            <p:nvPr/>
          </p:nvSpPr>
          <p:spPr bwMode="auto">
            <a:xfrm>
              <a:off x="5044537" y="2166620"/>
              <a:ext cx="5043636" cy="3424570"/>
            </a:xfrm>
            <a:custGeom>
              <a:avLst/>
              <a:gdLst>
                <a:gd name="T0" fmla="*/ 6411 w 6650"/>
                <a:gd name="T1" fmla="*/ 0 h 4516"/>
                <a:gd name="T2" fmla="*/ 239 w 6650"/>
                <a:gd name="T3" fmla="*/ 0 h 4516"/>
                <a:gd name="T4" fmla="*/ 0 w 6650"/>
                <a:gd name="T5" fmla="*/ 239 h 4516"/>
                <a:gd name="T6" fmla="*/ 0 w 6650"/>
                <a:gd name="T7" fmla="*/ 4457 h 4516"/>
                <a:gd name="T8" fmla="*/ 60 w 6650"/>
                <a:gd name="T9" fmla="*/ 4516 h 4516"/>
                <a:gd name="T10" fmla="*/ 69 w 6650"/>
                <a:gd name="T11" fmla="*/ 4516 h 4516"/>
                <a:gd name="T12" fmla="*/ 69 w 6650"/>
                <a:gd name="T13" fmla="*/ 234 h 4516"/>
                <a:gd name="T14" fmla="*/ 234 w 6650"/>
                <a:gd name="T15" fmla="*/ 69 h 4516"/>
                <a:gd name="T16" fmla="*/ 6416 w 6650"/>
                <a:gd name="T17" fmla="*/ 69 h 4516"/>
                <a:gd name="T18" fmla="*/ 6581 w 6650"/>
                <a:gd name="T19" fmla="*/ 234 h 4516"/>
                <a:gd name="T20" fmla="*/ 6581 w 6650"/>
                <a:gd name="T21" fmla="*/ 4516 h 4516"/>
                <a:gd name="T22" fmla="*/ 6590 w 6650"/>
                <a:gd name="T23" fmla="*/ 4516 h 4516"/>
                <a:gd name="T24" fmla="*/ 6650 w 6650"/>
                <a:gd name="T25" fmla="*/ 4457 h 4516"/>
                <a:gd name="T26" fmla="*/ 6650 w 6650"/>
                <a:gd name="T27" fmla="*/ 239 h 4516"/>
                <a:gd name="T28" fmla="*/ 6411 w 6650"/>
                <a:gd name="T29" fmla="*/ 0 h 45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650" h="4516">
                  <a:moveTo>
                    <a:pt x="6411" y="0"/>
                  </a:moveTo>
                  <a:cubicBezTo>
                    <a:pt x="239" y="0"/>
                    <a:pt x="239" y="0"/>
                    <a:pt x="239" y="0"/>
                  </a:cubicBezTo>
                  <a:cubicBezTo>
                    <a:pt x="108" y="0"/>
                    <a:pt x="0" y="107"/>
                    <a:pt x="0" y="239"/>
                  </a:cubicBezTo>
                  <a:cubicBezTo>
                    <a:pt x="0" y="4457"/>
                    <a:pt x="0" y="4457"/>
                    <a:pt x="0" y="4457"/>
                  </a:cubicBezTo>
                  <a:cubicBezTo>
                    <a:pt x="0" y="4489"/>
                    <a:pt x="27" y="4516"/>
                    <a:pt x="60" y="4516"/>
                  </a:cubicBezTo>
                  <a:cubicBezTo>
                    <a:pt x="69" y="4516"/>
                    <a:pt x="69" y="4516"/>
                    <a:pt x="69" y="4516"/>
                  </a:cubicBezTo>
                  <a:cubicBezTo>
                    <a:pt x="69" y="234"/>
                    <a:pt x="69" y="234"/>
                    <a:pt x="69" y="234"/>
                  </a:cubicBezTo>
                  <a:cubicBezTo>
                    <a:pt x="69" y="143"/>
                    <a:pt x="144" y="69"/>
                    <a:pt x="234" y="69"/>
                  </a:cubicBezTo>
                  <a:cubicBezTo>
                    <a:pt x="6416" y="69"/>
                    <a:pt x="6416" y="69"/>
                    <a:pt x="6416" y="69"/>
                  </a:cubicBezTo>
                  <a:cubicBezTo>
                    <a:pt x="6506" y="69"/>
                    <a:pt x="6581" y="143"/>
                    <a:pt x="6581" y="234"/>
                  </a:cubicBezTo>
                  <a:cubicBezTo>
                    <a:pt x="6581" y="4516"/>
                    <a:pt x="6581" y="4516"/>
                    <a:pt x="6581" y="4516"/>
                  </a:cubicBezTo>
                  <a:cubicBezTo>
                    <a:pt x="6590" y="4516"/>
                    <a:pt x="6590" y="4516"/>
                    <a:pt x="6590" y="4516"/>
                  </a:cubicBezTo>
                  <a:cubicBezTo>
                    <a:pt x="6623" y="4516"/>
                    <a:pt x="6650" y="4489"/>
                    <a:pt x="6650" y="4457"/>
                  </a:cubicBezTo>
                  <a:cubicBezTo>
                    <a:pt x="6650" y="239"/>
                    <a:pt x="6650" y="239"/>
                    <a:pt x="6650" y="239"/>
                  </a:cubicBezTo>
                  <a:cubicBezTo>
                    <a:pt x="6650" y="107"/>
                    <a:pt x="6542" y="0"/>
                    <a:pt x="6411" y="0"/>
                  </a:cubicBez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1588" cap="flat">
              <a:solidFill>
                <a:schemeClr val="tx1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5">
              <a:extLst>
                <a:ext uri="{FF2B5EF4-FFF2-40B4-BE49-F238E27FC236}">
                  <a16:creationId xmlns:a16="http://schemas.microsoft.com/office/drawing/2014/main" id="{C22273C1-9D34-B1E1-31EE-15BF01561164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5224" y="5630441"/>
              <a:ext cx="6155255" cy="84107"/>
            </a:xfrm>
            <a:custGeom>
              <a:avLst/>
              <a:gdLst>
                <a:gd name="T0" fmla="*/ 8115 w 8115"/>
                <a:gd name="T1" fmla="*/ 0 h 110"/>
                <a:gd name="T2" fmla="*/ 0 w 8115"/>
                <a:gd name="T3" fmla="*/ 0 h 110"/>
                <a:gd name="T4" fmla="*/ 1164 w 8115"/>
                <a:gd name="T5" fmla="*/ 110 h 110"/>
                <a:gd name="T6" fmla="*/ 7073 w 8115"/>
                <a:gd name="T7" fmla="*/ 110 h 110"/>
                <a:gd name="T8" fmla="*/ 8115 w 8115"/>
                <a:gd name="T9" fmla="*/ 0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15" h="110">
                  <a:moveTo>
                    <a:pt x="8115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25" y="64"/>
                    <a:pt x="674" y="110"/>
                    <a:pt x="1164" y="110"/>
                  </a:cubicBezTo>
                  <a:cubicBezTo>
                    <a:pt x="7073" y="110"/>
                    <a:pt x="7073" y="110"/>
                    <a:pt x="7073" y="110"/>
                  </a:cubicBezTo>
                  <a:cubicBezTo>
                    <a:pt x="7781" y="110"/>
                    <a:pt x="8046" y="58"/>
                    <a:pt x="8115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6">
              <a:extLst>
                <a:ext uri="{FF2B5EF4-FFF2-40B4-BE49-F238E27FC236}">
                  <a16:creationId xmlns:a16="http://schemas.microsoft.com/office/drawing/2014/main" id="{34006643-109F-0C8C-8E53-F45FFA7BA8B4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5224" y="5630441"/>
              <a:ext cx="6155255" cy="79902"/>
            </a:xfrm>
            <a:custGeom>
              <a:avLst/>
              <a:gdLst>
                <a:gd name="T0" fmla="*/ 8115 w 8115"/>
                <a:gd name="T1" fmla="*/ 0 h 105"/>
                <a:gd name="T2" fmla="*/ 0 w 8115"/>
                <a:gd name="T3" fmla="*/ 0 h 105"/>
                <a:gd name="T4" fmla="*/ 1164 w 8115"/>
                <a:gd name="T5" fmla="*/ 105 h 105"/>
                <a:gd name="T6" fmla="*/ 7073 w 8115"/>
                <a:gd name="T7" fmla="*/ 105 h 105"/>
                <a:gd name="T8" fmla="*/ 8115 w 8115"/>
                <a:gd name="T9" fmla="*/ 0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15" h="105">
                  <a:moveTo>
                    <a:pt x="8115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25" y="61"/>
                    <a:pt x="674" y="105"/>
                    <a:pt x="1164" y="105"/>
                  </a:cubicBezTo>
                  <a:cubicBezTo>
                    <a:pt x="7073" y="105"/>
                    <a:pt x="7073" y="105"/>
                    <a:pt x="7073" y="105"/>
                  </a:cubicBezTo>
                  <a:cubicBezTo>
                    <a:pt x="7781" y="105"/>
                    <a:pt x="8046" y="56"/>
                    <a:pt x="8115" y="0"/>
                  </a:cubicBezTo>
                  <a:close/>
                </a:path>
              </a:pathLst>
            </a:custGeom>
            <a:gradFill>
              <a:gsLst>
                <a:gs pos="0">
                  <a:schemeClr val="tx1">
                    <a:lumMod val="75000"/>
                    <a:lumOff val="25000"/>
                  </a:schemeClr>
                </a:gs>
                <a:gs pos="74000">
                  <a:schemeClr val="tx1">
                    <a:lumMod val="85000"/>
                    <a:lumOff val="15000"/>
                  </a:schemeClr>
                </a:gs>
                <a:gs pos="83000">
                  <a:schemeClr val="tx1"/>
                </a:gs>
                <a:gs pos="100000">
                  <a:schemeClr val="tx1">
                    <a:lumMod val="85000"/>
                    <a:lumOff val="15000"/>
                  </a:schemeClr>
                </a:gs>
              </a:gsLst>
              <a:lin ang="54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0">
              <a:extLst>
                <a:ext uri="{FF2B5EF4-FFF2-40B4-BE49-F238E27FC236}">
                  <a16:creationId xmlns:a16="http://schemas.microsoft.com/office/drawing/2014/main" id="{839E68E1-C6BA-BAF6-FEAF-4FC8A2B87134}"/>
                </a:ext>
              </a:extLst>
            </p:cNvPr>
            <p:cNvSpPr>
              <a:spLocks/>
            </p:cNvSpPr>
            <p:nvPr/>
          </p:nvSpPr>
          <p:spPr bwMode="auto">
            <a:xfrm>
              <a:off x="5044537" y="5451012"/>
              <a:ext cx="5043636" cy="140179"/>
            </a:xfrm>
            <a:custGeom>
              <a:avLst/>
              <a:gdLst>
                <a:gd name="T0" fmla="*/ 0 w 6650"/>
                <a:gd name="T1" fmla="*/ 0 h 185"/>
                <a:gd name="T2" fmla="*/ 0 w 6650"/>
                <a:gd name="T3" fmla="*/ 126 h 185"/>
                <a:gd name="T4" fmla="*/ 60 w 6650"/>
                <a:gd name="T5" fmla="*/ 185 h 185"/>
                <a:gd name="T6" fmla="*/ 6590 w 6650"/>
                <a:gd name="T7" fmla="*/ 185 h 185"/>
                <a:gd name="T8" fmla="*/ 6650 w 6650"/>
                <a:gd name="T9" fmla="*/ 126 h 185"/>
                <a:gd name="T10" fmla="*/ 6650 w 6650"/>
                <a:gd name="T11" fmla="*/ 0 h 185"/>
                <a:gd name="T12" fmla="*/ 0 w 6650"/>
                <a:gd name="T13" fmla="*/ 0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650" h="185">
                  <a:moveTo>
                    <a:pt x="0" y="0"/>
                  </a:moveTo>
                  <a:cubicBezTo>
                    <a:pt x="0" y="126"/>
                    <a:pt x="0" y="126"/>
                    <a:pt x="0" y="126"/>
                  </a:cubicBezTo>
                  <a:cubicBezTo>
                    <a:pt x="0" y="158"/>
                    <a:pt x="27" y="185"/>
                    <a:pt x="60" y="185"/>
                  </a:cubicBezTo>
                  <a:cubicBezTo>
                    <a:pt x="6590" y="185"/>
                    <a:pt x="6590" y="185"/>
                    <a:pt x="6590" y="185"/>
                  </a:cubicBezTo>
                  <a:cubicBezTo>
                    <a:pt x="6623" y="185"/>
                    <a:pt x="6650" y="158"/>
                    <a:pt x="6650" y="126"/>
                  </a:cubicBezTo>
                  <a:cubicBezTo>
                    <a:pt x="6650" y="0"/>
                    <a:pt x="6650" y="0"/>
                    <a:pt x="6650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1">
              <a:extLst>
                <a:ext uri="{FF2B5EF4-FFF2-40B4-BE49-F238E27FC236}">
                  <a16:creationId xmlns:a16="http://schemas.microsoft.com/office/drawing/2014/main" id="{C8899665-95B0-2A80-5EEC-CE7E36D7DA25}"/>
                </a:ext>
              </a:extLst>
            </p:cNvPr>
            <p:cNvSpPr>
              <a:spLocks/>
            </p:cNvSpPr>
            <p:nvPr/>
          </p:nvSpPr>
          <p:spPr bwMode="auto">
            <a:xfrm>
              <a:off x="4462795" y="5586985"/>
              <a:ext cx="6200112" cy="43455"/>
            </a:xfrm>
            <a:custGeom>
              <a:avLst/>
              <a:gdLst>
                <a:gd name="T0" fmla="*/ 8144 w 8173"/>
                <a:gd name="T1" fmla="*/ 57 h 57"/>
                <a:gd name="T2" fmla="*/ 29 w 8173"/>
                <a:gd name="T3" fmla="*/ 57 h 57"/>
                <a:gd name="T4" fmla="*/ 0 w 8173"/>
                <a:gd name="T5" fmla="*/ 29 h 57"/>
                <a:gd name="T6" fmla="*/ 0 w 8173"/>
                <a:gd name="T7" fmla="*/ 29 h 57"/>
                <a:gd name="T8" fmla="*/ 29 w 8173"/>
                <a:gd name="T9" fmla="*/ 0 h 57"/>
                <a:gd name="T10" fmla="*/ 8144 w 8173"/>
                <a:gd name="T11" fmla="*/ 0 h 57"/>
                <a:gd name="T12" fmla="*/ 8173 w 8173"/>
                <a:gd name="T13" fmla="*/ 29 h 57"/>
                <a:gd name="T14" fmla="*/ 8173 w 8173"/>
                <a:gd name="T15" fmla="*/ 29 h 57"/>
                <a:gd name="T16" fmla="*/ 8144 w 8173"/>
                <a:gd name="T17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173" h="57">
                  <a:moveTo>
                    <a:pt x="8144" y="57"/>
                  </a:moveTo>
                  <a:cubicBezTo>
                    <a:pt x="29" y="57"/>
                    <a:pt x="29" y="57"/>
                    <a:pt x="29" y="57"/>
                  </a:cubicBezTo>
                  <a:cubicBezTo>
                    <a:pt x="13" y="57"/>
                    <a:pt x="0" y="44"/>
                    <a:pt x="0" y="29"/>
                  </a:cubicBezTo>
                  <a:cubicBezTo>
                    <a:pt x="0" y="29"/>
                    <a:pt x="0" y="29"/>
                    <a:pt x="0" y="29"/>
                  </a:cubicBezTo>
                  <a:cubicBezTo>
                    <a:pt x="0" y="13"/>
                    <a:pt x="13" y="0"/>
                    <a:pt x="29" y="0"/>
                  </a:cubicBezTo>
                  <a:cubicBezTo>
                    <a:pt x="8144" y="0"/>
                    <a:pt x="8144" y="0"/>
                    <a:pt x="8144" y="0"/>
                  </a:cubicBezTo>
                  <a:cubicBezTo>
                    <a:pt x="8160" y="0"/>
                    <a:pt x="8173" y="13"/>
                    <a:pt x="8173" y="29"/>
                  </a:cubicBezTo>
                  <a:cubicBezTo>
                    <a:pt x="8173" y="29"/>
                    <a:pt x="8173" y="29"/>
                    <a:pt x="8173" y="29"/>
                  </a:cubicBezTo>
                  <a:cubicBezTo>
                    <a:pt x="8173" y="44"/>
                    <a:pt x="8160" y="57"/>
                    <a:pt x="8144" y="57"/>
                  </a:cubicBez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12">
              <a:extLst>
                <a:ext uri="{FF2B5EF4-FFF2-40B4-BE49-F238E27FC236}">
                  <a16:creationId xmlns:a16="http://schemas.microsoft.com/office/drawing/2014/main" id="{71265259-36DC-3F35-A19F-6CBA750D2D13}"/>
                </a:ext>
              </a:extLst>
            </p:cNvPr>
            <p:cNvSpPr>
              <a:spLocks/>
            </p:cNvSpPr>
            <p:nvPr/>
          </p:nvSpPr>
          <p:spPr bwMode="auto">
            <a:xfrm>
              <a:off x="6970595" y="5586985"/>
              <a:ext cx="1185913" cy="43455"/>
            </a:xfrm>
            <a:custGeom>
              <a:avLst/>
              <a:gdLst>
                <a:gd name="T0" fmla="*/ 1548 w 1564"/>
                <a:gd name="T1" fmla="*/ 57 h 57"/>
                <a:gd name="T2" fmla="*/ 16 w 1564"/>
                <a:gd name="T3" fmla="*/ 57 h 57"/>
                <a:gd name="T4" fmla="*/ 4 w 1564"/>
                <a:gd name="T5" fmla="*/ 29 h 57"/>
                <a:gd name="T6" fmla="*/ 4 w 1564"/>
                <a:gd name="T7" fmla="*/ 29 h 57"/>
                <a:gd name="T8" fmla="*/ 16 w 1564"/>
                <a:gd name="T9" fmla="*/ 0 h 57"/>
                <a:gd name="T10" fmla="*/ 1548 w 1564"/>
                <a:gd name="T11" fmla="*/ 0 h 57"/>
                <a:gd name="T12" fmla="*/ 1559 w 1564"/>
                <a:gd name="T13" fmla="*/ 29 h 57"/>
                <a:gd name="T14" fmla="*/ 1559 w 1564"/>
                <a:gd name="T15" fmla="*/ 29 h 57"/>
                <a:gd name="T16" fmla="*/ 1548 w 1564"/>
                <a:gd name="T17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64" h="57">
                  <a:moveTo>
                    <a:pt x="1548" y="57"/>
                  </a:moveTo>
                  <a:cubicBezTo>
                    <a:pt x="16" y="57"/>
                    <a:pt x="16" y="57"/>
                    <a:pt x="16" y="57"/>
                  </a:cubicBezTo>
                  <a:cubicBezTo>
                    <a:pt x="0" y="57"/>
                    <a:pt x="4" y="44"/>
                    <a:pt x="4" y="29"/>
                  </a:cubicBezTo>
                  <a:cubicBezTo>
                    <a:pt x="4" y="29"/>
                    <a:pt x="4" y="29"/>
                    <a:pt x="4" y="29"/>
                  </a:cubicBezTo>
                  <a:cubicBezTo>
                    <a:pt x="4" y="13"/>
                    <a:pt x="0" y="0"/>
                    <a:pt x="16" y="0"/>
                  </a:cubicBezTo>
                  <a:cubicBezTo>
                    <a:pt x="1548" y="0"/>
                    <a:pt x="1548" y="0"/>
                    <a:pt x="1548" y="0"/>
                  </a:cubicBezTo>
                  <a:cubicBezTo>
                    <a:pt x="1564" y="0"/>
                    <a:pt x="1559" y="13"/>
                    <a:pt x="1559" y="29"/>
                  </a:cubicBezTo>
                  <a:cubicBezTo>
                    <a:pt x="1559" y="29"/>
                    <a:pt x="1559" y="29"/>
                    <a:pt x="1559" y="29"/>
                  </a:cubicBezTo>
                  <a:cubicBezTo>
                    <a:pt x="1559" y="44"/>
                    <a:pt x="1564" y="57"/>
                    <a:pt x="1548" y="57"/>
                  </a:cubicBezTo>
                  <a:close/>
                </a:path>
              </a:pathLst>
            </a:custGeom>
            <a:gradFill>
              <a:gsLst>
                <a:gs pos="0">
                  <a:schemeClr val="tx1">
                    <a:lumMod val="75000"/>
                    <a:lumOff val="25000"/>
                  </a:schemeClr>
                </a:gs>
                <a:gs pos="74000">
                  <a:schemeClr val="tx1">
                    <a:lumMod val="75000"/>
                    <a:lumOff val="25000"/>
                  </a:schemeClr>
                </a:gs>
                <a:gs pos="83000">
                  <a:schemeClr val="tx1">
                    <a:lumMod val="85000"/>
                    <a:lumOff val="1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</a:gsLst>
              <a:lin ang="54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TextBox 31">
            <a:extLst>
              <a:ext uri="{FF2B5EF4-FFF2-40B4-BE49-F238E27FC236}">
                <a16:creationId xmlns:a16="http://schemas.microsoft.com/office/drawing/2014/main" id="{7D62B06E-10A9-B2CC-AEF2-F385A4BD84AB}"/>
              </a:ext>
            </a:extLst>
          </p:cNvPr>
          <p:cNvSpPr txBox="1"/>
          <p:nvPr/>
        </p:nvSpPr>
        <p:spPr>
          <a:xfrm>
            <a:off x="7672978" y="3947995"/>
            <a:ext cx="2332400" cy="5027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600" dirty="0">
                <a:solidFill>
                  <a:schemeClr val="bg1"/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SHOP NOW</a:t>
            </a:r>
          </a:p>
          <a:p>
            <a:pPr algn="ctr">
              <a:lnSpc>
                <a:spcPts val="1600"/>
              </a:lnSpc>
            </a:pPr>
            <a:r>
              <a:rPr lang="en-US" sz="1100" i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Product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6940AEF8-2D29-5CD4-D8CD-A9EE776E30AD}"/>
              </a:ext>
            </a:extLst>
          </p:cNvPr>
          <p:cNvSpPr txBox="1"/>
          <p:nvPr/>
        </p:nvSpPr>
        <p:spPr>
          <a:xfrm>
            <a:off x="8150230" y="5203337"/>
            <a:ext cx="1377896" cy="433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400"/>
              </a:lnSpc>
            </a:pPr>
            <a:r>
              <a:rPr lang="en-US" sz="800" b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Latest</a:t>
            </a:r>
          </a:p>
          <a:p>
            <a:pPr algn="ctr">
              <a:lnSpc>
                <a:spcPts val="1400"/>
              </a:lnSpc>
            </a:pPr>
            <a:r>
              <a:rPr lang="en-US" sz="800" i="0" dirty="0">
                <a:solidFill>
                  <a:schemeClr val="bg1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</a:t>
            </a:r>
            <a:endParaRPr lang="en-US" sz="800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681D47A1-96DB-461F-6F46-57D1188C5042}"/>
              </a:ext>
            </a:extLst>
          </p:cNvPr>
          <p:cNvSpPr txBox="1"/>
          <p:nvPr/>
        </p:nvSpPr>
        <p:spPr>
          <a:xfrm>
            <a:off x="8308909" y="4684349"/>
            <a:ext cx="113234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spc="200" dirty="0">
                <a:solidFill>
                  <a:schemeClr val="accent1">
                    <a:lumMod val="7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$45.00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E2F6EE55-ACB2-8F07-3492-243766A83AF4}"/>
              </a:ext>
            </a:extLst>
          </p:cNvPr>
          <p:cNvSpPr txBox="1"/>
          <p:nvPr/>
        </p:nvSpPr>
        <p:spPr>
          <a:xfrm>
            <a:off x="8853844" y="2606147"/>
            <a:ext cx="2445943" cy="3858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3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</a:t>
            </a:r>
            <a:r>
              <a:rPr lang="en-US" sz="13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 </a:t>
            </a:r>
            <a:r>
              <a:rPr lang="en-US" sz="1300" dirty="0">
                <a:solidFill>
                  <a:schemeClr val="bg1">
                    <a:lumMod val="6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Application Design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F0EC947D-356B-E85B-424D-8BA6F6FA2EC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33245941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71D520B-2545-5D35-EC14-734EEEE90F5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7C83BCC-AA05-E1B2-A941-8484CDE96C5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Example Here</a:t>
            </a:r>
            <a:endParaRPr lang="en-US" sz="1400" dirty="0">
              <a:solidFill>
                <a:schemeClr val="accent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E0DD691-72D4-E6C6-85DB-2BA51F4C25A3}"/>
              </a:ext>
            </a:extLst>
          </p:cNvPr>
          <p:cNvSpPr txBox="1"/>
          <p:nvPr/>
        </p:nvSpPr>
        <p:spPr>
          <a:xfrm>
            <a:off x="670864" y="2065832"/>
            <a:ext cx="77238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APPLICATION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73653FD-56D4-950B-D4E3-8F88C7882245}"/>
              </a:ext>
            </a:extLst>
          </p:cNvPr>
          <p:cNvSpPr txBox="1"/>
          <p:nvPr/>
        </p:nvSpPr>
        <p:spPr>
          <a:xfrm>
            <a:off x="670864" y="3538595"/>
            <a:ext cx="4269436" cy="539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i="1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</a:t>
            </a:r>
            <a:endParaRPr lang="en-US" sz="1300" i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66E8508-62D6-2ABD-8AF9-30872ED77438}"/>
              </a:ext>
            </a:extLst>
          </p:cNvPr>
          <p:cNvGrpSpPr/>
          <p:nvPr/>
        </p:nvGrpSpPr>
        <p:grpSpPr>
          <a:xfrm>
            <a:off x="6966857" y="3069879"/>
            <a:ext cx="4441372" cy="3011969"/>
            <a:chOff x="6078067" y="2150703"/>
            <a:chExt cx="5330162" cy="3923526"/>
          </a:xfrm>
        </p:grpSpPr>
        <p:sp>
          <p:nvSpPr>
            <p:cNvPr id="9" name="Freeform 17">
              <a:extLst>
                <a:ext uri="{FF2B5EF4-FFF2-40B4-BE49-F238E27FC236}">
                  <a16:creationId xmlns:a16="http://schemas.microsoft.com/office/drawing/2014/main" id="{5F8DF6BD-70AC-6711-D145-7739D99DB74B}"/>
                </a:ext>
              </a:extLst>
            </p:cNvPr>
            <p:cNvSpPr>
              <a:spLocks noEditPoints="1"/>
            </p:cNvSpPr>
            <p:nvPr/>
          </p:nvSpPr>
          <p:spPr bwMode="auto">
            <a:xfrm rot="16200000">
              <a:off x="6781385" y="1447385"/>
              <a:ext cx="3923526" cy="5330162"/>
            </a:xfrm>
            <a:custGeom>
              <a:avLst/>
              <a:gdLst>
                <a:gd name="T0" fmla="*/ 2241 w 2340"/>
                <a:gd name="T1" fmla="*/ 0 h 3180"/>
                <a:gd name="T2" fmla="*/ 99 w 2340"/>
                <a:gd name="T3" fmla="*/ 0 h 3180"/>
                <a:gd name="T4" fmla="*/ 0 w 2340"/>
                <a:gd name="T5" fmla="*/ 98 h 3180"/>
                <a:gd name="T6" fmla="*/ 0 w 2340"/>
                <a:gd name="T7" fmla="*/ 3081 h 3180"/>
                <a:gd name="T8" fmla="*/ 99 w 2340"/>
                <a:gd name="T9" fmla="*/ 3180 h 3180"/>
                <a:gd name="T10" fmla="*/ 2241 w 2340"/>
                <a:gd name="T11" fmla="*/ 3180 h 3180"/>
                <a:gd name="T12" fmla="*/ 2340 w 2340"/>
                <a:gd name="T13" fmla="*/ 3081 h 3180"/>
                <a:gd name="T14" fmla="*/ 2340 w 2340"/>
                <a:gd name="T15" fmla="*/ 98 h 3180"/>
                <a:gd name="T16" fmla="*/ 2241 w 2340"/>
                <a:gd name="T17" fmla="*/ 0 h 3180"/>
                <a:gd name="T18" fmla="*/ 2298 w 2340"/>
                <a:gd name="T19" fmla="*/ 3081 h 3180"/>
                <a:gd name="T20" fmla="*/ 2241 w 2340"/>
                <a:gd name="T21" fmla="*/ 3139 h 3180"/>
                <a:gd name="T22" fmla="*/ 99 w 2340"/>
                <a:gd name="T23" fmla="*/ 3139 h 3180"/>
                <a:gd name="T24" fmla="*/ 41 w 2340"/>
                <a:gd name="T25" fmla="*/ 3081 h 3180"/>
                <a:gd name="T26" fmla="*/ 41 w 2340"/>
                <a:gd name="T27" fmla="*/ 98 h 3180"/>
                <a:gd name="T28" fmla="*/ 99 w 2340"/>
                <a:gd name="T29" fmla="*/ 41 h 3180"/>
                <a:gd name="T30" fmla="*/ 2241 w 2340"/>
                <a:gd name="T31" fmla="*/ 41 h 3180"/>
                <a:gd name="T32" fmla="*/ 2298 w 2340"/>
                <a:gd name="T33" fmla="*/ 98 h 3180"/>
                <a:gd name="T34" fmla="*/ 2298 w 2340"/>
                <a:gd name="T35" fmla="*/ 3081 h 31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340" h="3180">
                  <a:moveTo>
                    <a:pt x="2241" y="0"/>
                  </a:moveTo>
                  <a:cubicBezTo>
                    <a:pt x="99" y="0"/>
                    <a:pt x="99" y="0"/>
                    <a:pt x="99" y="0"/>
                  </a:cubicBezTo>
                  <a:cubicBezTo>
                    <a:pt x="44" y="0"/>
                    <a:pt x="0" y="44"/>
                    <a:pt x="0" y="98"/>
                  </a:cubicBezTo>
                  <a:cubicBezTo>
                    <a:pt x="0" y="3081"/>
                    <a:pt x="0" y="3081"/>
                    <a:pt x="0" y="3081"/>
                  </a:cubicBezTo>
                  <a:cubicBezTo>
                    <a:pt x="0" y="3136"/>
                    <a:pt x="44" y="3180"/>
                    <a:pt x="99" y="3180"/>
                  </a:cubicBezTo>
                  <a:cubicBezTo>
                    <a:pt x="2241" y="3180"/>
                    <a:pt x="2241" y="3180"/>
                    <a:pt x="2241" y="3180"/>
                  </a:cubicBezTo>
                  <a:cubicBezTo>
                    <a:pt x="2295" y="3180"/>
                    <a:pt x="2340" y="3136"/>
                    <a:pt x="2340" y="3081"/>
                  </a:cubicBezTo>
                  <a:cubicBezTo>
                    <a:pt x="2340" y="98"/>
                    <a:pt x="2340" y="98"/>
                    <a:pt x="2340" y="98"/>
                  </a:cubicBezTo>
                  <a:cubicBezTo>
                    <a:pt x="2340" y="44"/>
                    <a:pt x="2295" y="0"/>
                    <a:pt x="2241" y="0"/>
                  </a:cubicBezTo>
                  <a:close/>
                  <a:moveTo>
                    <a:pt x="2298" y="3081"/>
                  </a:moveTo>
                  <a:cubicBezTo>
                    <a:pt x="2298" y="3113"/>
                    <a:pt x="2273" y="3139"/>
                    <a:pt x="2241" y="3139"/>
                  </a:cubicBezTo>
                  <a:cubicBezTo>
                    <a:pt x="99" y="3139"/>
                    <a:pt x="99" y="3139"/>
                    <a:pt x="99" y="3139"/>
                  </a:cubicBezTo>
                  <a:cubicBezTo>
                    <a:pt x="67" y="3139"/>
                    <a:pt x="41" y="3113"/>
                    <a:pt x="41" y="3081"/>
                  </a:cubicBezTo>
                  <a:cubicBezTo>
                    <a:pt x="41" y="98"/>
                    <a:pt x="41" y="98"/>
                    <a:pt x="41" y="98"/>
                  </a:cubicBezTo>
                  <a:cubicBezTo>
                    <a:pt x="41" y="67"/>
                    <a:pt x="67" y="41"/>
                    <a:pt x="99" y="41"/>
                  </a:cubicBezTo>
                  <a:cubicBezTo>
                    <a:pt x="2241" y="41"/>
                    <a:pt x="2241" y="41"/>
                    <a:pt x="2241" y="41"/>
                  </a:cubicBezTo>
                  <a:cubicBezTo>
                    <a:pt x="2273" y="41"/>
                    <a:pt x="2298" y="67"/>
                    <a:pt x="2298" y="98"/>
                  </a:cubicBezTo>
                  <a:lnTo>
                    <a:pt x="2298" y="3081"/>
                  </a:lnTo>
                  <a:close/>
                </a:path>
              </a:pathLst>
            </a:cu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>
                    <a:lumMod val="95000"/>
                    <a:lumOff val="5000"/>
                  </a:schemeClr>
                </a:gs>
              </a:gsLst>
              <a:lin ang="54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Oval 19">
              <a:extLst>
                <a:ext uri="{FF2B5EF4-FFF2-40B4-BE49-F238E27FC236}">
                  <a16:creationId xmlns:a16="http://schemas.microsoft.com/office/drawing/2014/main" id="{3DE544B1-A457-AC27-E9B2-B8EF331C7F15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6200000">
              <a:off x="6230303" y="4069121"/>
              <a:ext cx="85086" cy="86691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1" name="TextBox 10">
            <a:extLst>
              <a:ext uri="{FF2B5EF4-FFF2-40B4-BE49-F238E27FC236}">
                <a16:creationId xmlns:a16="http://schemas.microsoft.com/office/drawing/2014/main" id="{6788AB78-C4A2-2453-B971-8FC843214356}"/>
              </a:ext>
            </a:extLst>
          </p:cNvPr>
          <p:cNvSpPr txBox="1"/>
          <p:nvPr/>
        </p:nvSpPr>
        <p:spPr>
          <a:xfrm>
            <a:off x="7885765" y="4120262"/>
            <a:ext cx="2752308" cy="10416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500"/>
              </a:lnSpc>
            </a:pPr>
            <a:r>
              <a:rPr lang="en-US" sz="2000" dirty="0">
                <a:solidFill>
                  <a:schemeClr val="bg1"/>
                </a:solidFill>
                <a:latin typeface="Cinzel Medium" pitchFamily="2" charset="0"/>
                <a:ea typeface="Jost" pitchFamily="2" charset="0"/>
                <a:cs typeface="Roboto" panose="02000000000000000000" pitchFamily="2" charset="0"/>
              </a:rPr>
              <a:t>SUMMER</a:t>
            </a:r>
          </a:p>
          <a:p>
            <a:pPr algn="ctr">
              <a:lnSpc>
                <a:spcPts val="2500"/>
              </a:lnSpc>
            </a:pPr>
            <a:r>
              <a:rPr lang="en-US" sz="2000" dirty="0">
                <a:solidFill>
                  <a:schemeClr val="bg1"/>
                </a:solidFill>
                <a:latin typeface="Cinzel Medium" pitchFamily="2" charset="0"/>
                <a:ea typeface="Jost" pitchFamily="2" charset="0"/>
                <a:cs typeface="Roboto" panose="02000000000000000000" pitchFamily="2" charset="0"/>
              </a:rPr>
              <a:t>COLLECTION</a:t>
            </a:r>
          </a:p>
          <a:p>
            <a:pPr algn="ctr">
              <a:lnSpc>
                <a:spcPts val="2500"/>
              </a:lnSpc>
            </a:pPr>
            <a:r>
              <a:rPr lang="en-US" sz="2000" dirty="0">
                <a:solidFill>
                  <a:schemeClr val="bg1"/>
                </a:solidFill>
                <a:latin typeface="Cinzel Medium" pitchFamily="2" charset="0"/>
                <a:ea typeface="Jost" pitchFamily="2" charset="0"/>
                <a:cs typeface="Roboto" panose="02000000000000000000" pitchFamily="2" charset="0"/>
              </a:rPr>
              <a:t>45% OFF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1574B3B-330B-3984-CB4E-F13C8DD5C088}"/>
              </a:ext>
            </a:extLst>
          </p:cNvPr>
          <p:cNvSpPr txBox="1"/>
          <p:nvPr/>
        </p:nvSpPr>
        <p:spPr>
          <a:xfrm>
            <a:off x="9322956" y="2606147"/>
            <a:ext cx="2445943" cy="3858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3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</a:t>
            </a:r>
            <a:r>
              <a:rPr lang="en-US" sz="13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 </a:t>
            </a:r>
            <a:r>
              <a:rPr lang="en-US" sz="1300" dirty="0">
                <a:solidFill>
                  <a:schemeClr val="bg1">
                    <a:lumMod val="6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Application Design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70A50C7-6DAE-888C-09C4-5D1A06B88D6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6364581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E0DD691-72D4-E6C6-85DB-2BA51F4C25A3}"/>
              </a:ext>
            </a:extLst>
          </p:cNvPr>
          <p:cNvSpPr txBox="1"/>
          <p:nvPr/>
        </p:nvSpPr>
        <p:spPr>
          <a:xfrm>
            <a:off x="670864" y="2065832"/>
            <a:ext cx="77238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CONTACT US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8FA0974-45AB-B702-5BC9-73CD05815434}"/>
              </a:ext>
            </a:extLst>
          </p:cNvPr>
          <p:cNvSpPr txBox="1"/>
          <p:nvPr/>
        </p:nvSpPr>
        <p:spPr>
          <a:xfrm>
            <a:off x="5601501" y="3616771"/>
            <a:ext cx="19975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Contact Details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FAC3AA9-6DCE-8E21-A2A5-6034E6E9AA5D}"/>
              </a:ext>
            </a:extLst>
          </p:cNvPr>
          <p:cNvSpPr txBox="1"/>
          <p:nvPr/>
        </p:nvSpPr>
        <p:spPr>
          <a:xfrm>
            <a:off x="5601501" y="4258167"/>
            <a:ext cx="1920104" cy="5027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Phone</a:t>
            </a:r>
          </a:p>
          <a:p>
            <a:pPr>
              <a:lnSpc>
                <a:spcPts val="1600"/>
              </a:lnSpc>
            </a:pPr>
            <a:r>
              <a:rPr lang="en-US" sz="14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5555 5555 5555</a:t>
            </a:r>
            <a:endParaRPr lang="en-US" sz="14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464E18BA-058F-E197-557C-D070292ACE90}"/>
              </a:ext>
            </a:extLst>
          </p:cNvPr>
          <p:cNvSpPr txBox="1"/>
          <p:nvPr/>
        </p:nvSpPr>
        <p:spPr>
          <a:xfrm>
            <a:off x="7666074" y="4258167"/>
            <a:ext cx="1920104" cy="5027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Web</a:t>
            </a:r>
          </a:p>
          <a:p>
            <a:pPr>
              <a:lnSpc>
                <a:spcPts val="1600"/>
              </a:lnSpc>
            </a:pPr>
            <a:r>
              <a:rPr lang="en-US" sz="14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www.example.com</a:t>
            </a:r>
            <a:endParaRPr lang="en-US" sz="14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C880CE4D-0C5F-105E-7B77-CD93ED19527A}"/>
              </a:ext>
            </a:extLst>
          </p:cNvPr>
          <p:cNvSpPr txBox="1"/>
          <p:nvPr/>
        </p:nvSpPr>
        <p:spPr>
          <a:xfrm>
            <a:off x="9730648" y="4258167"/>
            <a:ext cx="1920104" cy="5027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Mail</a:t>
            </a:r>
          </a:p>
          <a:p>
            <a:pPr>
              <a:lnSpc>
                <a:spcPts val="1600"/>
              </a:lnSpc>
            </a:pPr>
            <a:r>
              <a:rPr lang="en-US" sz="14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lore@example.com</a:t>
            </a:r>
            <a:endParaRPr lang="en-US" sz="14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89389199-B44E-3E21-8B0F-155DE09A2A98}"/>
              </a:ext>
            </a:extLst>
          </p:cNvPr>
          <p:cNvCxnSpPr/>
          <p:nvPr/>
        </p:nvCxnSpPr>
        <p:spPr>
          <a:xfrm flipV="1">
            <a:off x="7408529" y="4258167"/>
            <a:ext cx="0" cy="502702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EA8A434E-D767-05A1-FE51-C26490FBD197}"/>
              </a:ext>
            </a:extLst>
          </p:cNvPr>
          <p:cNvCxnSpPr/>
          <p:nvPr/>
        </p:nvCxnSpPr>
        <p:spPr>
          <a:xfrm flipV="1">
            <a:off x="9563318" y="4258167"/>
            <a:ext cx="0" cy="502702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D74F4B42-558B-08A6-272A-C32ABEA69B84}"/>
              </a:ext>
            </a:extLst>
          </p:cNvPr>
          <p:cNvSpPr txBox="1"/>
          <p:nvPr/>
        </p:nvSpPr>
        <p:spPr>
          <a:xfrm>
            <a:off x="5601501" y="5674120"/>
            <a:ext cx="25677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spc="600" dirty="0">
                <a:solidFill>
                  <a:schemeClr val="accent1"/>
                </a:solidFill>
                <a:latin typeface="Cinzel Medium" pitchFamily="2" charset="0"/>
                <a:ea typeface="Jost SemiBold" pitchFamily="2" charset="0"/>
                <a:cs typeface="Poppins Medium" panose="00000600000000000000" pitchFamily="50" charset="0"/>
              </a:rPr>
              <a:t>THANK YOU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4BF5E60-2746-3CAD-124A-FDCD23AFAE1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1307644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>
            <a:extLst>
              <a:ext uri="{FF2B5EF4-FFF2-40B4-BE49-F238E27FC236}">
                <a16:creationId xmlns:a16="http://schemas.microsoft.com/office/drawing/2014/main" id="{443C09E0-DFB7-6085-A02B-34508C82C81F}"/>
              </a:ext>
            </a:extLst>
          </p:cNvPr>
          <p:cNvSpPr/>
          <p:nvPr/>
        </p:nvSpPr>
        <p:spPr>
          <a:xfrm>
            <a:off x="7082971" y="783432"/>
            <a:ext cx="4325597" cy="5309638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Freeform 5">
            <a:extLst>
              <a:ext uri="{FF2B5EF4-FFF2-40B4-BE49-F238E27FC236}">
                <a16:creationId xmlns:a16="http://schemas.microsoft.com/office/drawing/2014/main" id="{65B019AE-FC7D-E0EB-1F8D-F195F896D0B7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0" name="Freeform 6">
            <a:extLst>
              <a:ext uri="{FF2B5EF4-FFF2-40B4-BE49-F238E27FC236}">
                <a16:creationId xmlns:a16="http://schemas.microsoft.com/office/drawing/2014/main" id="{8D1E0CC6-DFCB-8CF8-D960-D6E19BD8067A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2A40E237-C9B5-1B4B-1153-24AB4F1BFCD1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E87F0219-F0F0-753D-A2F8-BE54F4721DEA}"/>
              </a:ext>
            </a:extLst>
          </p:cNvPr>
          <p:cNvSpPr/>
          <p:nvPr/>
        </p:nvSpPr>
        <p:spPr>
          <a:xfrm>
            <a:off x="8023476" y="1669143"/>
            <a:ext cx="2444586" cy="3538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0596C50-68AB-E95B-BD12-86AFA0386AF7}"/>
              </a:ext>
            </a:extLst>
          </p:cNvPr>
          <p:cNvSpPr txBox="1"/>
          <p:nvPr/>
        </p:nvSpPr>
        <p:spPr>
          <a:xfrm>
            <a:off x="8552031" y="2078488"/>
            <a:ext cx="1590676" cy="27195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500"/>
              </a:lnSpc>
            </a:pPr>
            <a:r>
              <a:rPr lang="en-US" sz="14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Logo</a:t>
            </a:r>
          </a:p>
          <a:p>
            <a:pPr>
              <a:lnSpc>
                <a:spcPts val="3500"/>
              </a:lnSpc>
            </a:pPr>
            <a:r>
              <a:rPr lang="en-US" sz="14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Typography</a:t>
            </a:r>
          </a:p>
          <a:p>
            <a:pPr>
              <a:lnSpc>
                <a:spcPts val="3500"/>
              </a:lnSpc>
            </a:pPr>
            <a:r>
              <a:rPr lang="en-US" sz="14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Color Palettes</a:t>
            </a:r>
          </a:p>
          <a:p>
            <a:pPr>
              <a:lnSpc>
                <a:spcPts val="3500"/>
              </a:lnSpc>
            </a:pPr>
            <a:r>
              <a:rPr lang="en-US" sz="14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Brand values</a:t>
            </a:r>
          </a:p>
          <a:p>
            <a:pPr>
              <a:lnSpc>
                <a:spcPts val="3500"/>
              </a:lnSpc>
            </a:pPr>
            <a:r>
              <a:rPr lang="en-US" sz="14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Social Media</a:t>
            </a:r>
          </a:p>
          <a:p>
            <a:pPr>
              <a:lnSpc>
                <a:spcPts val="3500"/>
              </a:lnSpc>
            </a:pPr>
            <a:r>
              <a:rPr lang="en-US" sz="14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&amp; more…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57C07BE-22BA-FD68-C8AA-F3B7EEB9BD62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CONTENTS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594180D3-9BCA-37A0-AB8B-23B87BADA1E6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TABLE OF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7EBD78ED-C9C1-CB3A-75A3-9C961B5A0456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</p:spTree>
    <p:extLst>
      <p:ext uri="{BB962C8B-B14F-4D97-AF65-F5344CB8AC3E}">
        <p14:creationId xmlns:p14="http://schemas.microsoft.com/office/powerpoint/2010/main" val="28599939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A2A7A66-2C53-36AD-D096-B1F5D5C70C77}"/>
              </a:ext>
            </a:extLst>
          </p:cNvPr>
          <p:cNvSpPr/>
          <p:nvPr/>
        </p:nvSpPr>
        <p:spPr>
          <a:xfrm>
            <a:off x="4454070" y="2480683"/>
            <a:ext cx="4138385" cy="189663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C941EED-57C4-069E-8345-88FEC0DC76E9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AE85E91C-669F-4248-C7CD-7F1241AFF391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LOGO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1CC18A0-6DF1-E510-24A1-48C202BF42E0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3EBA4591-8BB7-008A-1C81-EF7761E3F16D}"/>
              </a:ext>
            </a:extLst>
          </p:cNvPr>
          <p:cNvSpPr/>
          <p:nvPr/>
        </p:nvSpPr>
        <p:spPr>
          <a:xfrm>
            <a:off x="4454072" y="783771"/>
            <a:ext cx="6961696" cy="5294078"/>
          </a:xfrm>
          <a:prstGeom prst="rect">
            <a:avLst/>
          </a:prstGeom>
          <a:noFill/>
          <a:ln>
            <a:solidFill>
              <a:schemeClr val="tx1">
                <a:alpha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A82748FE-5908-7A18-6989-3089C9DA0628}"/>
              </a:ext>
            </a:extLst>
          </p:cNvPr>
          <p:cNvSpPr txBox="1"/>
          <p:nvPr/>
        </p:nvSpPr>
        <p:spPr>
          <a:xfrm>
            <a:off x="6120114" y="3080127"/>
            <a:ext cx="2045154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500" dirty="0">
                <a:solidFill>
                  <a:schemeClr val="tx1">
                    <a:alpha val="80000"/>
                  </a:schemeClr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LOGO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ED254E95-2E89-80DA-8020-92CC4D9D9D5E}"/>
              </a:ext>
            </a:extLst>
          </p:cNvPr>
          <p:cNvCxnSpPr>
            <a:cxnSpLocks/>
          </p:cNvCxnSpPr>
          <p:nvPr/>
        </p:nvCxnSpPr>
        <p:spPr>
          <a:xfrm>
            <a:off x="4454071" y="2480682"/>
            <a:ext cx="4138388" cy="0"/>
          </a:xfrm>
          <a:prstGeom prst="line">
            <a:avLst/>
          </a:prstGeom>
          <a:ln w="12700">
            <a:solidFill>
              <a:schemeClr val="tx1">
                <a:alpha val="1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1B1AD01-E1C4-2CF6-1823-8DA67DA63AB7}"/>
              </a:ext>
            </a:extLst>
          </p:cNvPr>
          <p:cNvCxnSpPr>
            <a:cxnSpLocks/>
          </p:cNvCxnSpPr>
          <p:nvPr/>
        </p:nvCxnSpPr>
        <p:spPr>
          <a:xfrm>
            <a:off x="4454071" y="4377318"/>
            <a:ext cx="4138388" cy="0"/>
          </a:xfrm>
          <a:prstGeom prst="line">
            <a:avLst/>
          </a:prstGeom>
          <a:ln w="12700">
            <a:solidFill>
              <a:schemeClr val="tx1">
                <a:alpha val="1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E3BA3140-7ECF-277D-7099-AC53F11869BD}"/>
              </a:ext>
            </a:extLst>
          </p:cNvPr>
          <p:cNvSpPr txBox="1"/>
          <p:nvPr/>
        </p:nvSpPr>
        <p:spPr>
          <a:xfrm>
            <a:off x="5010151" y="1194528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solidFill>
                  <a:schemeClr val="tx1">
                    <a:alpha val="8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solidFill>
                  <a:schemeClr val="tx1">
                    <a:alpha val="8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4E810D1-A6F7-FC7E-7823-35B6FD3A140F}"/>
              </a:ext>
            </a:extLst>
          </p:cNvPr>
          <p:cNvSpPr txBox="1"/>
          <p:nvPr/>
        </p:nvSpPr>
        <p:spPr>
          <a:xfrm>
            <a:off x="5010151" y="4899795"/>
            <a:ext cx="3039835" cy="7635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1" dirty="0">
                <a:solidFill>
                  <a:schemeClr val="tx1">
                    <a:lumMod val="50000"/>
                    <a:lumOff val="50000"/>
                    <a:alpha val="8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five centuries, but also passages, and Lorem Ipsum.</a:t>
            </a:r>
            <a:endParaRPr lang="en-US" sz="1100" i="1" dirty="0">
              <a:solidFill>
                <a:schemeClr val="tx1">
                  <a:lumMod val="50000"/>
                  <a:lumOff val="50000"/>
                  <a:alpha val="8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87709E1B-580A-45CC-BB24-D9F09AF16B5E}"/>
              </a:ext>
            </a:extLst>
          </p:cNvPr>
          <p:cNvSpPr>
            <a:spLocks/>
          </p:cNvSpPr>
          <p:nvPr/>
        </p:nvSpPr>
        <p:spPr bwMode="auto">
          <a:xfrm>
            <a:off x="5229957" y="3495369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4" name="Freeform 6">
            <a:extLst>
              <a:ext uri="{FF2B5EF4-FFF2-40B4-BE49-F238E27FC236}">
                <a16:creationId xmlns:a16="http://schemas.microsoft.com/office/drawing/2014/main" id="{3FEC6637-C18E-BAF1-0362-54A342664B32}"/>
              </a:ext>
            </a:extLst>
          </p:cNvPr>
          <p:cNvSpPr>
            <a:spLocks/>
          </p:cNvSpPr>
          <p:nvPr/>
        </p:nvSpPr>
        <p:spPr bwMode="auto">
          <a:xfrm>
            <a:off x="5012758" y="3124262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6AF75A7C-72D8-5BD6-6C31-33CF7473693D}"/>
              </a:ext>
            </a:extLst>
          </p:cNvPr>
          <p:cNvCxnSpPr>
            <a:cxnSpLocks/>
          </p:cNvCxnSpPr>
          <p:nvPr/>
        </p:nvCxnSpPr>
        <p:spPr>
          <a:xfrm flipV="1">
            <a:off x="8592459" y="783771"/>
            <a:ext cx="0" cy="5294078"/>
          </a:xfrm>
          <a:prstGeom prst="line">
            <a:avLst/>
          </a:prstGeom>
          <a:ln w="12700">
            <a:solidFill>
              <a:schemeClr val="tx1">
                <a:alpha val="1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>
            <a:extLst>
              <a:ext uri="{FF2B5EF4-FFF2-40B4-BE49-F238E27FC236}">
                <a16:creationId xmlns:a16="http://schemas.microsoft.com/office/drawing/2014/main" id="{4E1796D0-BCA8-0BAB-D405-83CC5759562A}"/>
              </a:ext>
            </a:extLst>
          </p:cNvPr>
          <p:cNvSpPr txBox="1"/>
          <p:nvPr/>
        </p:nvSpPr>
        <p:spPr>
          <a:xfrm>
            <a:off x="9194317" y="1105695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Logo Second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D735944B-19A8-A121-F564-22A2C131B007}"/>
              </a:ext>
            </a:extLst>
          </p:cNvPr>
          <p:cNvSpPr txBox="1"/>
          <p:nvPr/>
        </p:nvSpPr>
        <p:spPr>
          <a:xfrm>
            <a:off x="9194317" y="3754256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Logo Third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FC099164-BCA7-5048-18C2-73835DDEDF9D}"/>
              </a:ext>
            </a:extLst>
          </p:cNvPr>
          <p:cNvSpPr txBox="1"/>
          <p:nvPr/>
        </p:nvSpPr>
        <p:spPr>
          <a:xfrm>
            <a:off x="8943040" y="2737747"/>
            <a:ext cx="20932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alpha val="80000"/>
                  </a:schemeClr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BRAND NAME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D4CDC40B-3344-2DB5-6CB2-0EEDC6FAB1A6}"/>
              </a:ext>
            </a:extLst>
          </p:cNvPr>
          <p:cNvSpPr txBox="1"/>
          <p:nvPr/>
        </p:nvSpPr>
        <p:spPr>
          <a:xfrm>
            <a:off x="8943040" y="5382974"/>
            <a:ext cx="20932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alpha val="80000"/>
                  </a:schemeClr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BRAND NAME</a:t>
            </a:r>
          </a:p>
        </p:txBody>
      </p:sp>
      <p:sp>
        <p:nvSpPr>
          <p:cNvPr id="53" name="Freeform 5">
            <a:extLst>
              <a:ext uri="{FF2B5EF4-FFF2-40B4-BE49-F238E27FC236}">
                <a16:creationId xmlns:a16="http://schemas.microsoft.com/office/drawing/2014/main" id="{AC63F1A6-B01A-4D83-0483-899467DDCBDF}"/>
              </a:ext>
            </a:extLst>
          </p:cNvPr>
          <p:cNvSpPr>
            <a:spLocks/>
          </p:cNvSpPr>
          <p:nvPr/>
        </p:nvSpPr>
        <p:spPr bwMode="auto">
          <a:xfrm>
            <a:off x="9752318" y="484095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4" name="Freeform 6">
            <a:extLst>
              <a:ext uri="{FF2B5EF4-FFF2-40B4-BE49-F238E27FC236}">
                <a16:creationId xmlns:a16="http://schemas.microsoft.com/office/drawing/2014/main" id="{DF5ABCBB-FC95-7CFB-D143-3DB5A7104603}"/>
              </a:ext>
            </a:extLst>
          </p:cNvPr>
          <p:cNvSpPr>
            <a:spLocks/>
          </p:cNvSpPr>
          <p:nvPr/>
        </p:nvSpPr>
        <p:spPr bwMode="auto">
          <a:xfrm>
            <a:off x="9535119" y="446984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5" name="Freeform 5">
            <a:extLst>
              <a:ext uri="{FF2B5EF4-FFF2-40B4-BE49-F238E27FC236}">
                <a16:creationId xmlns:a16="http://schemas.microsoft.com/office/drawing/2014/main" id="{CAFB3320-4059-D651-88DC-950F0366D7B1}"/>
              </a:ext>
            </a:extLst>
          </p:cNvPr>
          <p:cNvSpPr>
            <a:spLocks/>
          </p:cNvSpPr>
          <p:nvPr/>
        </p:nvSpPr>
        <p:spPr bwMode="auto">
          <a:xfrm>
            <a:off x="9752318" y="2195725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6" name="Freeform 6">
            <a:extLst>
              <a:ext uri="{FF2B5EF4-FFF2-40B4-BE49-F238E27FC236}">
                <a16:creationId xmlns:a16="http://schemas.microsoft.com/office/drawing/2014/main" id="{D4D349AE-E94D-8932-7B1B-72B9444A9952}"/>
              </a:ext>
            </a:extLst>
          </p:cNvPr>
          <p:cNvSpPr>
            <a:spLocks/>
          </p:cNvSpPr>
          <p:nvPr/>
        </p:nvSpPr>
        <p:spPr bwMode="auto">
          <a:xfrm>
            <a:off x="9535119" y="1824618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C813F7A-6D77-3B78-0BC0-CA03D37196E3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</p:spTree>
    <p:extLst>
      <p:ext uri="{BB962C8B-B14F-4D97-AF65-F5344CB8AC3E}">
        <p14:creationId xmlns:p14="http://schemas.microsoft.com/office/powerpoint/2010/main" val="304333210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Rectangle 47">
            <a:extLst>
              <a:ext uri="{FF2B5EF4-FFF2-40B4-BE49-F238E27FC236}">
                <a16:creationId xmlns:a16="http://schemas.microsoft.com/office/drawing/2014/main" id="{A55EDE6B-1066-1A06-DA31-264FFBCECB65}"/>
              </a:ext>
            </a:extLst>
          </p:cNvPr>
          <p:cNvSpPr/>
          <p:nvPr/>
        </p:nvSpPr>
        <p:spPr>
          <a:xfrm>
            <a:off x="4692958" y="2762251"/>
            <a:ext cx="1895475" cy="111829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6EC41134-210E-D352-8135-CEE28DD11D40}"/>
              </a:ext>
            </a:extLst>
          </p:cNvPr>
          <p:cNvSpPr/>
          <p:nvPr/>
        </p:nvSpPr>
        <p:spPr>
          <a:xfrm>
            <a:off x="7236133" y="2762251"/>
            <a:ext cx="1895475" cy="111829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1B2A6D94-B183-8784-534B-9B62C179B43C}"/>
              </a:ext>
            </a:extLst>
          </p:cNvPr>
          <p:cNvSpPr/>
          <p:nvPr/>
        </p:nvSpPr>
        <p:spPr>
          <a:xfrm>
            <a:off x="9419868" y="2762251"/>
            <a:ext cx="1895475" cy="1118296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C941EED-57C4-069E-8345-88FEC0DC76E9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AE85E91C-669F-4248-C7CD-7F1241AFF391}"/>
              </a:ext>
            </a:extLst>
          </p:cNvPr>
          <p:cNvSpPr txBox="1"/>
          <p:nvPr/>
        </p:nvSpPr>
        <p:spPr>
          <a:xfrm>
            <a:off x="670864" y="2884119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LOGO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FE695AC0-3338-A116-73FB-B15F376E5CB8}"/>
              </a:ext>
            </a:extLst>
          </p:cNvPr>
          <p:cNvSpPr/>
          <p:nvPr/>
        </p:nvSpPr>
        <p:spPr>
          <a:xfrm>
            <a:off x="6689125" y="716780"/>
            <a:ext cx="2338761" cy="39546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5BCE70F-4A38-D8B2-C7E7-BD91679E8036}"/>
              </a:ext>
            </a:extLst>
          </p:cNvPr>
          <p:cNvSpPr/>
          <p:nvPr/>
        </p:nvSpPr>
        <p:spPr>
          <a:xfrm>
            <a:off x="9027887" y="716780"/>
            <a:ext cx="1567543" cy="39546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BFA7047-13B9-85AE-109D-2B699165716E}"/>
              </a:ext>
            </a:extLst>
          </p:cNvPr>
          <p:cNvSpPr/>
          <p:nvPr/>
        </p:nvSpPr>
        <p:spPr>
          <a:xfrm>
            <a:off x="10595430" y="716780"/>
            <a:ext cx="812798" cy="39546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F88319E-FDA9-AA19-B643-48E5D4BB9210}"/>
              </a:ext>
            </a:extLst>
          </p:cNvPr>
          <p:cNvSpPr txBox="1"/>
          <p:nvPr/>
        </p:nvSpPr>
        <p:spPr>
          <a:xfrm>
            <a:off x="6689125" y="745236"/>
            <a:ext cx="8467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i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60%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58DD8028-DAF4-0976-999E-7C81DC3B4F37}"/>
              </a:ext>
            </a:extLst>
          </p:cNvPr>
          <p:cNvSpPr txBox="1"/>
          <p:nvPr/>
        </p:nvSpPr>
        <p:spPr>
          <a:xfrm>
            <a:off x="9027886" y="745236"/>
            <a:ext cx="8467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i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40%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865FB95-1866-73CD-92E6-6F2746C8359F}"/>
              </a:ext>
            </a:extLst>
          </p:cNvPr>
          <p:cNvSpPr txBox="1"/>
          <p:nvPr/>
        </p:nvSpPr>
        <p:spPr>
          <a:xfrm>
            <a:off x="10591020" y="745236"/>
            <a:ext cx="72519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i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30%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2AF7107C-8ECA-AD0C-19D9-C2D88270E047}"/>
              </a:ext>
            </a:extLst>
          </p:cNvPr>
          <p:cNvSpPr txBox="1"/>
          <p:nvPr/>
        </p:nvSpPr>
        <p:spPr>
          <a:xfrm>
            <a:off x="5197128" y="745236"/>
            <a:ext cx="149199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Logo Select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81C85AA2-B938-97EB-DC1C-105A9F8E9D1F}"/>
              </a:ext>
            </a:extLst>
          </p:cNvPr>
          <p:cNvSpPr txBox="1"/>
          <p:nvPr/>
        </p:nvSpPr>
        <p:spPr>
          <a:xfrm>
            <a:off x="4950723" y="3277557"/>
            <a:ext cx="137994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Logo First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EE506E25-B69A-4D4F-00EF-45B9D324D75B}"/>
              </a:ext>
            </a:extLst>
          </p:cNvPr>
          <p:cNvSpPr txBox="1"/>
          <p:nvPr/>
        </p:nvSpPr>
        <p:spPr>
          <a:xfrm>
            <a:off x="7493898" y="3277557"/>
            <a:ext cx="137994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Logo Second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C8D18602-3602-AC28-CFE0-75941815D101}"/>
              </a:ext>
            </a:extLst>
          </p:cNvPr>
          <p:cNvSpPr txBox="1"/>
          <p:nvPr/>
        </p:nvSpPr>
        <p:spPr>
          <a:xfrm>
            <a:off x="9677633" y="3277557"/>
            <a:ext cx="137994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Logo Third</a:t>
            </a:r>
          </a:p>
        </p:txBody>
      </p:sp>
      <p:sp>
        <p:nvSpPr>
          <p:cNvPr id="37" name="Freeform 5">
            <a:extLst>
              <a:ext uri="{FF2B5EF4-FFF2-40B4-BE49-F238E27FC236}">
                <a16:creationId xmlns:a16="http://schemas.microsoft.com/office/drawing/2014/main" id="{F7993DAF-93D3-3739-E043-E88EFB088FCC}"/>
              </a:ext>
            </a:extLst>
          </p:cNvPr>
          <p:cNvSpPr>
            <a:spLocks/>
          </p:cNvSpPr>
          <p:nvPr/>
        </p:nvSpPr>
        <p:spPr bwMode="auto">
          <a:xfrm>
            <a:off x="5437139" y="2762706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8" name="Freeform 6">
            <a:extLst>
              <a:ext uri="{FF2B5EF4-FFF2-40B4-BE49-F238E27FC236}">
                <a16:creationId xmlns:a16="http://schemas.microsoft.com/office/drawing/2014/main" id="{D5F8BABA-4513-A4E4-031A-C7C4A80104C1}"/>
              </a:ext>
            </a:extLst>
          </p:cNvPr>
          <p:cNvSpPr>
            <a:spLocks/>
          </p:cNvSpPr>
          <p:nvPr/>
        </p:nvSpPr>
        <p:spPr bwMode="auto">
          <a:xfrm>
            <a:off x="5219940" y="2391599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1" name="Freeform 5">
            <a:extLst>
              <a:ext uri="{FF2B5EF4-FFF2-40B4-BE49-F238E27FC236}">
                <a16:creationId xmlns:a16="http://schemas.microsoft.com/office/drawing/2014/main" id="{1EF7340D-2643-CB0A-63EA-B7E74F021795}"/>
              </a:ext>
            </a:extLst>
          </p:cNvPr>
          <p:cNvSpPr>
            <a:spLocks/>
          </p:cNvSpPr>
          <p:nvPr/>
        </p:nvSpPr>
        <p:spPr bwMode="auto">
          <a:xfrm>
            <a:off x="7980314" y="2762706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2" name="Freeform 6">
            <a:extLst>
              <a:ext uri="{FF2B5EF4-FFF2-40B4-BE49-F238E27FC236}">
                <a16:creationId xmlns:a16="http://schemas.microsoft.com/office/drawing/2014/main" id="{7C837A04-45F6-7EB4-6231-EBD1E2047666}"/>
              </a:ext>
            </a:extLst>
          </p:cNvPr>
          <p:cNvSpPr>
            <a:spLocks/>
          </p:cNvSpPr>
          <p:nvPr/>
        </p:nvSpPr>
        <p:spPr bwMode="auto">
          <a:xfrm>
            <a:off x="7763115" y="2391599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5" name="Freeform 5">
            <a:extLst>
              <a:ext uri="{FF2B5EF4-FFF2-40B4-BE49-F238E27FC236}">
                <a16:creationId xmlns:a16="http://schemas.microsoft.com/office/drawing/2014/main" id="{89CDF60E-E1CB-C41B-7AC0-98F826F3663C}"/>
              </a:ext>
            </a:extLst>
          </p:cNvPr>
          <p:cNvSpPr>
            <a:spLocks/>
          </p:cNvSpPr>
          <p:nvPr/>
        </p:nvSpPr>
        <p:spPr bwMode="auto">
          <a:xfrm>
            <a:off x="10164049" y="2762706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6" name="Freeform 6">
            <a:extLst>
              <a:ext uri="{FF2B5EF4-FFF2-40B4-BE49-F238E27FC236}">
                <a16:creationId xmlns:a16="http://schemas.microsoft.com/office/drawing/2014/main" id="{FB1594B6-7AE6-29EF-F6BD-BCCB4F57F058}"/>
              </a:ext>
            </a:extLst>
          </p:cNvPr>
          <p:cNvSpPr>
            <a:spLocks/>
          </p:cNvSpPr>
          <p:nvPr/>
        </p:nvSpPr>
        <p:spPr bwMode="auto">
          <a:xfrm>
            <a:off x="9946850" y="2391599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F95F4772-A5D8-1395-248A-C40F0FF97766}"/>
              </a:ext>
            </a:extLst>
          </p:cNvPr>
          <p:cNvSpPr txBox="1"/>
          <p:nvPr/>
        </p:nvSpPr>
        <p:spPr>
          <a:xfrm>
            <a:off x="4475660" y="4188101"/>
            <a:ext cx="2242039" cy="1686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 Lorem Ipsum has been type and survived not only five centuries, but also passages, and Lorem Ipsum.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C27B3B66-8B14-D64F-1CFF-0B3853CFAFAD}"/>
              </a:ext>
            </a:extLst>
          </p:cNvPr>
          <p:cNvSpPr txBox="1"/>
          <p:nvPr/>
        </p:nvSpPr>
        <p:spPr>
          <a:xfrm>
            <a:off x="7062850" y="4188101"/>
            <a:ext cx="2242039" cy="1686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 Lorem Ipsum has been type and survived not only five centuries, but also passages, and Lorem Ipsum.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4C32F6E2-C42F-7CEF-E28D-DB648006B3B9}"/>
              </a:ext>
            </a:extLst>
          </p:cNvPr>
          <p:cNvSpPr txBox="1"/>
          <p:nvPr/>
        </p:nvSpPr>
        <p:spPr>
          <a:xfrm>
            <a:off x="9290600" y="4188101"/>
            <a:ext cx="2242039" cy="1686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 Lorem Ipsum has been type and survived not only five centuries, but also passages, and Lorem Ipsum.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60769729-97B8-953E-F7EE-EF8583523658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</p:spTree>
    <p:extLst>
      <p:ext uri="{BB962C8B-B14F-4D97-AF65-F5344CB8AC3E}">
        <p14:creationId xmlns:p14="http://schemas.microsoft.com/office/powerpoint/2010/main" val="29318792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606E5F5-F426-191C-33A6-3202CC00C777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BC2AF4A-783C-5409-1696-70B1DFC631C6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L</a:t>
            </a:r>
            <a:r>
              <a:rPr lang="en-US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OGO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D00106F-F192-D8EA-3D4E-1DBFF2360D5F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GUIDE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C3A97EC-0AB5-302B-2446-2D9BB80B27C6}"/>
              </a:ext>
            </a:extLst>
          </p:cNvPr>
          <p:cNvSpPr txBox="1"/>
          <p:nvPr/>
        </p:nvSpPr>
        <p:spPr>
          <a:xfrm>
            <a:off x="5577927" y="4571869"/>
            <a:ext cx="220985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>
                <a:solidFill>
                  <a:schemeClr val="tx1">
                    <a:alpha val="80000"/>
                  </a:schemeClr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LOGO #01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74DA4FB-D678-C449-64FC-3AE699C7A14D}"/>
              </a:ext>
            </a:extLst>
          </p:cNvPr>
          <p:cNvSpPr txBox="1"/>
          <p:nvPr/>
        </p:nvSpPr>
        <p:spPr>
          <a:xfrm>
            <a:off x="9318425" y="4545947"/>
            <a:ext cx="208904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>
                <a:solidFill>
                  <a:schemeClr val="tx1">
                    <a:alpha val="80000"/>
                  </a:schemeClr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LOGO #02</a:t>
            </a:r>
          </a:p>
        </p:txBody>
      </p:sp>
      <p:sp>
        <p:nvSpPr>
          <p:cNvPr id="15" name="Freeform 5">
            <a:extLst>
              <a:ext uri="{FF2B5EF4-FFF2-40B4-BE49-F238E27FC236}">
                <a16:creationId xmlns:a16="http://schemas.microsoft.com/office/drawing/2014/main" id="{E6D78F26-A9E7-7858-A7CF-851C38F06E96}"/>
              </a:ext>
            </a:extLst>
          </p:cNvPr>
          <p:cNvSpPr>
            <a:spLocks/>
          </p:cNvSpPr>
          <p:nvPr/>
        </p:nvSpPr>
        <p:spPr bwMode="auto">
          <a:xfrm>
            <a:off x="4997741" y="4822946"/>
            <a:ext cx="496236" cy="310534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6" name="Freeform 6">
            <a:extLst>
              <a:ext uri="{FF2B5EF4-FFF2-40B4-BE49-F238E27FC236}">
                <a16:creationId xmlns:a16="http://schemas.microsoft.com/office/drawing/2014/main" id="{924FC476-9FC9-359D-A30D-878CBB3FB832}"/>
              </a:ext>
            </a:extLst>
          </p:cNvPr>
          <p:cNvSpPr>
            <a:spLocks/>
          </p:cNvSpPr>
          <p:nvPr/>
        </p:nvSpPr>
        <p:spPr bwMode="auto">
          <a:xfrm>
            <a:off x="4841958" y="4556774"/>
            <a:ext cx="430208" cy="250697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8" name="Freeform 5">
            <a:extLst>
              <a:ext uri="{FF2B5EF4-FFF2-40B4-BE49-F238E27FC236}">
                <a16:creationId xmlns:a16="http://schemas.microsoft.com/office/drawing/2014/main" id="{51095B01-86CE-4A8D-C0CF-D3F96BBF8E1A}"/>
              </a:ext>
            </a:extLst>
          </p:cNvPr>
          <p:cNvSpPr>
            <a:spLocks/>
          </p:cNvSpPr>
          <p:nvPr/>
        </p:nvSpPr>
        <p:spPr bwMode="auto">
          <a:xfrm>
            <a:off x="8790639" y="4822946"/>
            <a:ext cx="496236" cy="310534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9" name="Freeform 6">
            <a:extLst>
              <a:ext uri="{FF2B5EF4-FFF2-40B4-BE49-F238E27FC236}">
                <a16:creationId xmlns:a16="http://schemas.microsoft.com/office/drawing/2014/main" id="{13DEB79E-4666-990F-8527-E131298219FA}"/>
              </a:ext>
            </a:extLst>
          </p:cNvPr>
          <p:cNvSpPr>
            <a:spLocks/>
          </p:cNvSpPr>
          <p:nvPr/>
        </p:nvSpPr>
        <p:spPr bwMode="auto">
          <a:xfrm>
            <a:off x="8634856" y="4556774"/>
            <a:ext cx="430208" cy="250697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0D4892E-AA28-F9E4-416F-48B1166061B4}"/>
              </a:ext>
            </a:extLst>
          </p:cNvPr>
          <p:cNvSpPr txBox="1"/>
          <p:nvPr/>
        </p:nvSpPr>
        <p:spPr>
          <a:xfrm>
            <a:off x="4742360" y="5271030"/>
            <a:ext cx="3230065" cy="7635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 Lorem Ipsum has been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DB2DF6E-C6E0-A014-A588-1A4A702776EE}"/>
              </a:ext>
            </a:extLst>
          </p:cNvPr>
          <p:cNvSpPr txBox="1"/>
          <p:nvPr/>
        </p:nvSpPr>
        <p:spPr>
          <a:xfrm>
            <a:off x="8634856" y="5271030"/>
            <a:ext cx="3230065" cy="7635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i="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 is simply dummy text of the printing and typesetting industry. Lorem Ipsum has been</a:t>
            </a:r>
            <a:endParaRPr lang="en-US" sz="1100" dirty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B9CFA88-C519-3DF4-F08D-626C6A727B94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834E74F8-A7B0-F5FC-D1B6-8F1CFAC9FA9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66057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606E5F5-F426-191C-33A6-3202CC00C777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BC2AF4A-783C-5409-1696-70B1DFC631C6}"/>
              </a:ext>
            </a:extLst>
          </p:cNvPr>
          <p:cNvSpPr txBox="1"/>
          <p:nvPr/>
        </p:nvSpPr>
        <p:spPr>
          <a:xfrm>
            <a:off x="670864" y="2386238"/>
            <a:ext cx="2638393" cy="881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GB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L</a:t>
            </a:r>
            <a:r>
              <a:rPr lang="en-US" sz="3000" dirty="0"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OGO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D00106F-F192-D8EA-3D4E-1DBFF2360D5F}"/>
              </a:ext>
            </a:extLst>
          </p:cNvPr>
          <p:cNvSpPr txBox="1"/>
          <p:nvPr/>
        </p:nvSpPr>
        <p:spPr>
          <a:xfrm>
            <a:off x="670864" y="3225906"/>
            <a:ext cx="5671879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MISUSE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9EED1907-7EE0-15B9-1F00-01E1814C9D7A}"/>
              </a:ext>
            </a:extLst>
          </p:cNvPr>
          <p:cNvSpPr txBox="1"/>
          <p:nvPr/>
        </p:nvSpPr>
        <p:spPr>
          <a:xfrm>
            <a:off x="6606961" y="4270854"/>
            <a:ext cx="123961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accent2">
                    <a:alpha val="80000"/>
                  </a:schemeClr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030791E9-2C72-D719-6F5E-08A1FF4E9626}"/>
              </a:ext>
            </a:extLst>
          </p:cNvPr>
          <p:cNvSpPr/>
          <p:nvPr/>
        </p:nvSpPr>
        <p:spPr>
          <a:xfrm>
            <a:off x="5642869" y="4048429"/>
            <a:ext cx="2667000" cy="831511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EF8285C8-4AC5-B1A5-604D-E6D10ED3E7ED}"/>
              </a:ext>
            </a:extLst>
          </p:cNvPr>
          <p:cNvSpPr txBox="1"/>
          <p:nvPr/>
        </p:nvSpPr>
        <p:spPr>
          <a:xfrm>
            <a:off x="6606962" y="5465589"/>
            <a:ext cx="123961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accent4">
                    <a:alpha val="80000"/>
                  </a:schemeClr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AD5CE456-C311-F8DA-FFEF-A411FE9F4FFE}"/>
              </a:ext>
            </a:extLst>
          </p:cNvPr>
          <p:cNvSpPr/>
          <p:nvPr/>
        </p:nvSpPr>
        <p:spPr>
          <a:xfrm>
            <a:off x="5642869" y="5243164"/>
            <a:ext cx="2667000" cy="831511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C7C4658-6F22-B5A3-1039-A6AE98957B50}"/>
              </a:ext>
            </a:extLst>
          </p:cNvPr>
          <p:cNvSpPr txBox="1"/>
          <p:nvPr/>
        </p:nvSpPr>
        <p:spPr>
          <a:xfrm>
            <a:off x="9704565" y="4270854"/>
            <a:ext cx="123961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accent3">
                    <a:alpha val="80000"/>
                  </a:schemeClr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E5176F28-DACD-71F2-D8E2-017BE5E72283}"/>
              </a:ext>
            </a:extLst>
          </p:cNvPr>
          <p:cNvSpPr/>
          <p:nvPr/>
        </p:nvSpPr>
        <p:spPr>
          <a:xfrm>
            <a:off x="8740472" y="4048429"/>
            <a:ext cx="2667000" cy="831511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62D4932B-8E9A-B4F4-CEEA-A9A105BEE2C2}"/>
              </a:ext>
            </a:extLst>
          </p:cNvPr>
          <p:cNvSpPr txBox="1"/>
          <p:nvPr/>
        </p:nvSpPr>
        <p:spPr>
          <a:xfrm>
            <a:off x="9704565" y="5465589"/>
            <a:ext cx="123961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tx2">
                    <a:alpha val="80000"/>
                  </a:schemeClr>
                </a:solidFill>
                <a:latin typeface="Cinzel Medium" pitchFamily="2" charset="0"/>
                <a:ea typeface="Jost SemiBold" pitchFamily="2" charset="0"/>
                <a:cs typeface="Poppins SemiBold" panose="00000700000000000000" pitchFamily="50" charset="0"/>
              </a:rPr>
              <a:t>BRAND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4DD9C7E4-6188-8C00-47D4-3CF313AA6F28}"/>
              </a:ext>
            </a:extLst>
          </p:cNvPr>
          <p:cNvSpPr/>
          <p:nvPr/>
        </p:nvSpPr>
        <p:spPr>
          <a:xfrm>
            <a:off x="8740472" y="5243164"/>
            <a:ext cx="2667000" cy="831511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1" name="Freeform 5">
            <a:extLst>
              <a:ext uri="{FF2B5EF4-FFF2-40B4-BE49-F238E27FC236}">
                <a16:creationId xmlns:a16="http://schemas.microsoft.com/office/drawing/2014/main" id="{840D8461-9B8C-2B2A-6771-F5E17785553D}"/>
              </a:ext>
            </a:extLst>
          </p:cNvPr>
          <p:cNvSpPr>
            <a:spLocks/>
          </p:cNvSpPr>
          <p:nvPr/>
        </p:nvSpPr>
        <p:spPr bwMode="auto">
          <a:xfrm>
            <a:off x="6169213" y="4442674"/>
            <a:ext cx="330774" cy="206991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2" name="Freeform 6">
            <a:extLst>
              <a:ext uri="{FF2B5EF4-FFF2-40B4-BE49-F238E27FC236}">
                <a16:creationId xmlns:a16="http://schemas.microsoft.com/office/drawing/2014/main" id="{BF642C29-11D5-6520-272F-20FE1794A411}"/>
              </a:ext>
            </a:extLst>
          </p:cNvPr>
          <p:cNvSpPr>
            <a:spLocks/>
          </p:cNvSpPr>
          <p:nvPr/>
        </p:nvSpPr>
        <p:spPr bwMode="auto">
          <a:xfrm>
            <a:off x="6065373" y="4265253"/>
            <a:ext cx="286762" cy="16710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5" name="Freeform 5">
            <a:extLst>
              <a:ext uri="{FF2B5EF4-FFF2-40B4-BE49-F238E27FC236}">
                <a16:creationId xmlns:a16="http://schemas.microsoft.com/office/drawing/2014/main" id="{87A40CEC-BE11-550A-6983-370A85C36C0D}"/>
              </a:ext>
            </a:extLst>
          </p:cNvPr>
          <p:cNvSpPr>
            <a:spLocks/>
          </p:cNvSpPr>
          <p:nvPr/>
        </p:nvSpPr>
        <p:spPr bwMode="auto">
          <a:xfrm>
            <a:off x="9266541" y="4442674"/>
            <a:ext cx="330774" cy="206991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6" name="Freeform 6">
            <a:extLst>
              <a:ext uri="{FF2B5EF4-FFF2-40B4-BE49-F238E27FC236}">
                <a16:creationId xmlns:a16="http://schemas.microsoft.com/office/drawing/2014/main" id="{9A36E3FE-8479-3CEE-CFBE-69051C20B410}"/>
              </a:ext>
            </a:extLst>
          </p:cNvPr>
          <p:cNvSpPr>
            <a:spLocks/>
          </p:cNvSpPr>
          <p:nvPr/>
        </p:nvSpPr>
        <p:spPr bwMode="auto">
          <a:xfrm>
            <a:off x="9162701" y="4265253"/>
            <a:ext cx="286762" cy="16710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8" name="Freeform 5">
            <a:extLst>
              <a:ext uri="{FF2B5EF4-FFF2-40B4-BE49-F238E27FC236}">
                <a16:creationId xmlns:a16="http://schemas.microsoft.com/office/drawing/2014/main" id="{FA9CCA8C-6B10-7906-D352-16CB4636E7A1}"/>
              </a:ext>
            </a:extLst>
          </p:cNvPr>
          <p:cNvSpPr>
            <a:spLocks/>
          </p:cNvSpPr>
          <p:nvPr/>
        </p:nvSpPr>
        <p:spPr bwMode="auto">
          <a:xfrm>
            <a:off x="6169213" y="5687646"/>
            <a:ext cx="330774" cy="206991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9" name="Freeform 6">
            <a:extLst>
              <a:ext uri="{FF2B5EF4-FFF2-40B4-BE49-F238E27FC236}">
                <a16:creationId xmlns:a16="http://schemas.microsoft.com/office/drawing/2014/main" id="{F362BF1D-0EE7-BEA0-EF42-6FA4A26EE4B9}"/>
              </a:ext>
            </a:extLst>
          </p:cNvPr>
          <p:cNvSpPr>
            <a:spLocks/>
          </p:cNvSpPr>
          <p:nvPr/>
        </p:nvSpPr>
        <p:spPr bwMode="auto">
          <a:xfrm>
            <a:off x="6065373" y="5510225"/>
            <a:ext cx="286762" cy="16710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71" name="Freeform 5">
            <a:extLst>
              <a:ext uri="{FF2B5EF4-FFF2-40B4-BE49-F238E27FC236}">
                <a16:creationId xmlns:a16="http://schemas.microsoft.com/office/drawing/2014/main" id="{57E5A656-7C9E-A7F2-B3FC-3784E4E546FE}"/>
              </a:ext>
            </a:extLst>
          </p:cNvPr>
          <p:cNvSpPr>
            <a:spLocks/>
          </p:cNvSpPr>
          <p:nvPr/>
        </p:nvSpPr>
        <p:spPr bwMode="auto">
          <a:xfrm>
            <a:off x="9266541" y="5687646"/>
            <a:ext cx="330774" cy="206991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tx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72" name="Freeform 6">
            <a:extLst>
              <a:ext uri="{FF2B5EF4-FFF2-40B4-BE49-F238E27FC236}">
                <a16:creationId xmlns:a16="http://schemas.microsoft.com/office/drawing/2014/main" id="{D17942FD-3A76-635F-2321-2B0186C8A424}"/>
              </a:ext>
            </a:extLst>
          </p:cNvPr>
          <p:cNvSpPr>
            <a:spLocks/>
          </p:cNvSpPr>
          <p:nvPr/>
        </p:nvSpPr>
        <p:spPr bwMode="auto">
          <a:xfrm>
            <a:off x="9162701" y="5510225"/>
            <a:ext cx="286762" cy="167106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82" name="Isosceles Triangle 81">
            <a:extLst>
              <a:ext uri="{FF2B5EF4-FFF2-40B4-BE49-F238E27FC236}">
                <a16:creationId xmlns:a16="http://schemas.microsoft.com/office/drawing/2014/main" id="{06A17D3F-5231-347D-9347-B4D7F7A86D9C}"/>
              </a:ext>
            </a:extLst>
          </p:cNvPr>
          <p:cNvSpPr/>
          <p:nvPr/>
        </p:nvSpPr>
        <p:spPr>
          <a:xfrm rot="16200000">
            <a:off x="8376934" y="5676925"/>
            <a:ext cx="145860" cy="125742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3" name="Isosceles Triangle 82">
            <a:extLst>
              <a:ext uri="{FF2B5EF4-FFF2-40B4-BE49-F238E27FC236}">
                <a16:creationId xmlns:a16="http://schemas.microsoft.com/office/drawing/2014/main" id="{8C82140B-E1BA-1AA2-CF43-102B3A7CB2DE}"/>
              </a:ext>
            </a:extLst>
          </p:cNvPr>
          <p:cNvSpPr/>
          <p:nvPr/>
        </p:nvSpPr>
        <p:spPr>
          <a:xfrm rot="5400000">
            <a:off x="8498135" y="5676925"/>
            <a:ext cx="145860" cy="125742"/>
          </a:xfrm>
          <a:prstGeom prst="triangl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4" name="Isosceles Triangle 83">
            <a:extLst>
              <a:ext uri="{FF2B5EF4-FFF2-40B4-BE49-F238E27FC236}">
                <a16:creationId xmlns:a16="http://schemas.microsoft.com/office/drawing/2014/main" id="{424F1473-7FE3-4FD4-8A25-22CEBA12AF3C}"/>
              </a:ext>
            </a:extLst>
          </p:cNvPr>
          <p:cNvSpPr/>
          <p:nvPr/>
        </p:nvSpPr>
        <p:spPr>
          <a:xfrm rot="16200000">
            <a:off x="8376934" y="4399558"/>
            <a:ext cx="145860" cy="125742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5" name="Isosceles Triangle 84">
            <a:extLst>
              <a:ext uri="{FF2B5EF4-FFF2-40B4-BE49-F238E27FC236}">
                <a16:creationId xmlns:a16="http://schemas.microsoft.com/office/drawing/2014/main" id="{FB595588-4B24-FD88-4C7F-290C7EFE71DB}"/>
              </a:ext>
            </a:extLst>
          </p:cNvPr>
          <p:cNvSpPr/>
          <p:nvPr/>
        </p:nvSpPr>
        <p:spPr>
          <a:xfrm rot="5400000">
            <a:off x="8498135" y="4399558"/>
            <a:ext cx="145860" cy="125742"/>
          </a:xfrm>
          <a:prstGeom prst="triangl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9AB5B49-D04E-3C0F-9958-6FF0A8C82859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064218C-D7BC-856B-F4B7-C186999787C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9169845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Rectangle 23">
            <a:extLst>
              <a:ext uri="{FF2B5EF4-FFF2-40B4-BE49-F238E27FC236}">
                <a16:creationId xmlns:a16="http://schemas.microsoft.com/office/drawing/2014/main" id="{51B513BE-EF33-8B7A-6806-75DE804285FE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D486E309-0B82-AA1C-4116-995AD5C2D3EF}"/>
              </a:ext>
            </a:extLst>
          </p:cNvPr>
          <p:cNvSpPr>
            <a:spLocks/>
          </p:cNvSpPr>
          <p:nvPr/>
        </p:nvSpPr>
        <p:spPr bwMode="auto">
          <a:xfrm>
            <a:off x="993431" y="1078362"/>
            <a:ext cx="691871" cy="432958"/>
          </a:xfrm>
          <a:custGeom>
            <a:avLst/>
            <a:gdLst>
              <a:gd name="T0" fmla="*/ 83 w 201"/>
              <a:gd name="T1" fmla="*/ 0 h 125"/>
              <a:gd name="T2" fmla="*/ 37 w 201"/>
              <a:gd name="T3" fmla="*/ 0 h 125"/>
              <a:gd name="T4" fmla="*/ 0 w 201"/>
              <a:gd name="T5" fmla="*/ 52 h 125"/>
              <a:gd name="T6" fmla="*/ 66 w 201"/>
              <a:gd name="T7" fmla="*/ 36 h 125"/>
              <a:gd name="T8" fmla="*/ 201 w 201"/>
              <a:gd name="T9" fmla="*/ 40 h 125"/>
              <a:gd name="T10" fmla="*/ 83 w 201"/>
              <a:gd name="T11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1" h="125">
                <a:moveTo>
                  <a:pt x="83" y="0"/>
                </a:moveTo>
                <a:cubicBezTo>
                  <a:pt x="37" y="0"/>
                  <a:pt x="37" y="0"/>
                  <a:pt x="37" y="0"/>
                </a:cubicBezTo>
                <a:cubicBezTo>
                  <a:pt x="56" y="36"/>
                  <a:pt x="5" y="62"/>
                  <a:pt x="0" y="52"/>
                </a:cubicBezTo>
                <a:cubicBezTo>
                  <a:pt x="15" y="125"/>
                  <a:pt x="54" y="88"/>
                  <a:pt x="66" y="36"/>
                </a:cubicBezTo>
                <a:cubicBezTo>
                  <a:pt x="85" y="70"/>
                  <a:pt x="127" y="87"/>
                  <a:pt x="201" y="40"/>
                </a:cubicBezTo>
                <a:cubicBezTo>
                  <a:pt x="124" y="36"/>
                  <a:pt x="92" y="19"/>
                  <a:pt x="8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2265C486-875D-6BB8-40E9-E848131607D6}"/>
              </a:ext>
            </a:extLst>
          </p:cNvPr>
          <p:cNvSpPr>
            <a:spLocks/>
          </p:cNvSpPr>
          <p:nvPr/>
        </p:nvSpPr>
        <p:spPr bwMode="auto">
          <a:xfrm>
            <a:off x="776232" y="707255"/>
            <a:ext cx="599813" cy="349531"/>
          </a:xfrm>
          <a:custGeom>
            <a:avLst/>
            <a:gdLst>
              <a:gd name="T0" fmla="*/ 116 w 174"/>
              <a:gd name="T1" fmla="*/ 60 h 101"/>
              <a:gd name="T2" fmla="*/ 0 w 174"/>
              <a:gd name="T3" fmla="*/ 47 h 101"/>
              <a:gd name="T4" fmla="*/ 97 w 174"/>
              <a:gd name="T5" fmla="*/ 101 h 101"/>
              <a:gd name="T6" fmla="*/ 143 w 174"/>
              <a:gd name="T7" fmla="*/ 101 h 101"/>
              <a:gd name="T8" fmla="*/ 174 w 174"/>
              <a:gd name="T9" fmla="*/ 55 h 101"/>
              <a:gd name="T10" fmla="*/ 116 w 174"/>
              <a:gd name="T11" fmla="*/ 6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4" h="101">
                <a:moveTo>
                  <a:pt x="116" y="60"/>
                </a:moveTo>
                <a:cubicBezTo>
                  <a:pt x="98" y="37"/>
                  <a:pt x="62" y="27"/>
                  <a:pt x="0" y="47"/>
                </a:cubicBezTo>
                <a:cubicBezTo>
                  <a:pt x="56" y="65"/>
                  <a:pt x="85" y="84"/>
                  <a:pt x="97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36" y="75"/>
                  <a:pt x="167" y="48"/>
                  <a:pt x="174" y="55"/>
                </a:cubicBezTo>
                <a:cubicBezTo>
                  <a:pt x="146" y="0"/>
                  <a:pt x="123" y="21"/>
                  <a:pt x="116" y="6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606E5F5-F426-191C-33A6-3202CC00C777}"/>
              </a:ext>
            </a:extLst>
          </p:cNvPr>
          <p:cNvSpPr txBox="1"/>
          <p:nvPr/>
        </p:nvSpPr>
        <p:spPr>
          <a:xfrm>
            <a:off x="670864" y="5161957"/>
            <a:ext cx="2496457" cy="7130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Makes Everything</a:t>
            </a:r>
          </a:p>
          <a:p>
            <a:pPr>
              <a:lnSpc>
                <a:spcPts val="2500"/>
              </a:lnSpc>
            </a:pPr>
            <a:r>
              <a:rPr lang="en-US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is Better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17F5439-FC7E-CFF8-E8B5-09530A9CF0DF}"/>
              </a:ext>
            </a:extLst>
          </p:cNvPr>
          <p:cNvSpPr txBox="1"/>
          <p:nvPr/>
        </p:nvSpPr>
        <p:spPr>
          <a:xfrm>
            <a:off x="670864" y="4792168"/>
            <a:ext cx="15906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Lorem Ipsum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CFC0144-EA7D-20E0-0529-2BADDB7A2336}"/>
              </a:ext>
            </a:extLst>
          </p:cNvPr>
          <p:cNvSpPr txBox="1"/>
          <p:nvPr/>
        </p:nvSpPr>
        <p:spPr>
          <a:xfrm>
            <a:off x="670864" y="2884119"/>
            <a:ext cx="6466536" cy="996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7000"/>
              </a:lnSpc>
            </a:pPr>
            <a:r>
              <a:rPr lang="en-US" sz="6000" dirty="0">
                <a:solidFill>
                  <a:schemeClr val="bg1"/>
                </a:solidFill>
                <a:latin typeface="Cinzel Black" pitchFamily="2" charset="0"/>
                <a:ea typeface="Jost SemiBold" pitchFamily="2" charset="0"/>
                <a:cs typeface="Poppins SemiBold" panose="00000700000000000000" pitchFamily="50" charset="0"/>
              </a:rPr>
              <a:t>TYPOGRAPHY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07B6F56-2387-7BFD-B275-1ECBC504D8C7}"/>
              </a:ext>
            </a:extLst>
          </p:cNvPr>
          <p:cNvSpPr txBox="1"/>
          <p:nvPr/>
        </p:nvSpPr>
        <p:spPr>
          <a:xfrm>
            <a:off x="3394639" y="5166437"/>
            <a:ext cx="1578319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0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ABC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94ED0AE-7F82-640A-D1D8-32BDF79A6013}"/>
              </a:ext>
            </a:extLst>
          </p:cNvPr>
          <p:cNvSpPr txBox="1"/>
          <p:nvPr/>
        </p:nvSpPr>
        <p:spPr>
          <a:xfrm>
            <a:off x="4972958" y="5278207"/>
            <a:ext cx="157831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ABC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6F6B6BF-9F45-F6A4-C7A3-12D72E4EAC5D}"/>
              </a:ext>
            </a:extLst>
          </p:cNvPr>
          <p:cNvSpPr txBox="1"/>
          <p:nvPr/>
        </p:nvSpPr>
        <p:spPr>
          <a:xfrm>
            <a:off x="6283574" y="5387744"/>
            <a:ext cx="157831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ABC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BFD2AED-E629-69C3-3B7E-643FFD43EABC}"/>
              </a:ext>
            </a:extLst>
          </p:cNvPr>
          <p:cNvSpPr txBox="1"/>
          <p:nvPr/>
        </p:nvSpPr>
        <p:spPr>
          <a:xfrm>
            <a:off x="7495374" y="4077878"/>
            <a:ext cx="4143719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ABC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FE8AC6B-F9F8-FBF2-A404-EC0AE6CF4E04}"/>
              </a:ext>
            </a:extLst>
          </p:cNvPr>
          <p:cNvSpPr txBox="1"/>
          <p:nvPr/>
        </p:nvSpPr>
        <p:spPr>
          <a:xfrm>
            <a:off x="10423055" y="4926887"/>
            <a:ext cx="99902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spc="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CINZEL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2CE41F93-53DC-C926-92DF-E5C492620F80}"/>
              </a:ext>
            </a:extLst>
          </p:cNvPr>
          <p:cNvSpPr txBox="1"/>
          <p:nvPr/>
        </p:nvSpPr>
        <p:spPr>
          <a:xfrm>
            <a:off x="1889573" y="763202"/>
            <a:ext cx="217442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spc="300" dirty="0">
                <a:solidFill>
                  <a:schemeClr val="bg1"/>
                </a:solidFill>
                <a:latin typeface="Cinzel" pitchFamily="2" charset="0"/>
                <a:ea typeface="Jost SemiBold" pitchFamily="2" charset="0"/>
                <a:cs typeface="Poppins SemiBold" panose="00000700000000000000" pitchFamily="50" charset="0"/>
              </a:rPr>
              <a:t>logo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1EB169F-8ABB-0773-9A65-D82C965CC71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8896441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Custom 26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33837"/>
      </a:accent1>
      <a:accent2>
        <a:srgbClr val="F47637"/>
      </a:accent2>
      <a:accent3>
        <a:srgbClr val="AA9FCE"/>
      </a:accent3>
      <a:accent4>
        <a:srgbClr val="B8D65D"/>
      </a:accent4>
      <a:accent5>
        <a:srgbClr val="F0E9D2"/>
      </a:accent5>
      <a:accent6>
        <a:srgbClr val="F8EDE3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16177</TotalTime>
  <Words>1126</Words>
  <Application>Microsoft Office PowerPoint</Application>
  <PresentationFormat>Widescreen</PresentationFormat>
  <Paragraphs>353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42" baseType="lpstr">
      <vt:lpstr>Arial</vt:lpstr>
      <vt:lpstr>Calibri</vt:lpstr>
      <vt:lpstr>Calibri Light</vt:lpstr>
      <vt:lpstr>Cinzel</vt:lpstr>
      <vt:lpstr>Cinzel Black</vt:lpstr>
      <vt:lpstr>Cinzel Medium</vt:lpstr>
      <vt:lpstr>Open Sans</vt:lpstr>
      <vt:lpstr>Open Sans Bold</vt:lpstr>
      <vt:lpstr>Open Sans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DELL</dc:creator>
  <cp:lastModifiedBy>Dell</cp:lastModifiedBy>
  <cp:revision>557</cp:revision>
  <dcterms:created xsi:type="dcterms:W3CDTF">2021-12-12T18:49:09Z</dcterms:created>
  <dcterms:modified xsi:type="dcterms:W3CDTF">2023-02-06T11:36:56Z</dcterms:modified>
</cp:coreProperties>
</file>

<file path=docProps/thumbnail.jpeg>
</file>