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charts/chart1.xml" ContentType="application/vnd.openxmlformats-officedocument.drawingml.chart+xml"/>
  <Override PartName="/ppt/charts/chart2.xml" ContentType="application/vnd.openxmlformats-officedocument.drawingml.chart+xml"/>
  <Override PartName="/ppt/charts/chart3.xml" ContentType="application/vnd.openxmlformats-officedocument.drawingml.chart+xml"/>
  <Override PartName="/ppt/charts/chart4.xml" ContentType="application/vnd.openxmlformats-officedocument.drawingml.chart+xml"/>
  <Override PartName="/ppt/charts/chart5.xml" ContentType="application/vnd.openxmlformats-officedocument.drawingml.chart+xml"/>
  <Override PartName="/ppt/charts/style1.xml" ContentType="application/vnd.ms-office.chartstyle+xml"/>
  <Override PartName="/ppt/charts/colors1.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84" r:id="rId2"/>
    <p:sldId id="256"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2" r:id="rId19"/>
    <p:sldId id="273" r:id="rId20"/>
    <p:sldId id="274" r:id="rId21"/>
    <p:sldId id="275" r:id="rId22"/>
    <p:sldId id="276" r:id="rId23"/>
    <p:sldId id="277" r:id="rId24"/>
    <p:sldId id="278" r:id="rId25"/>
    <p:sldId id="279" r:id="rId26"/>
    <p:sldId id="280" r:id="rId27"/>
    <p:sldId id="281" r:id="rId28"/>
    <p:sldId id="282" r:id="rId29"/>
    <p:sldId id="283" r:id="rId30"/>
    <p:sldId id="285" r:id="rId31"/>
  </p:sldIdLst>
  <p:sldSz cx="12192000" cy="6858000"/>
  <p:notesSz cx="6858000" cy="9144000"/>
  <p:defaultText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71" d="100"/>
          <a:sy n="71" d="100"/>
        </p:scale>
        <p:origin x="372"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 Id="rId8" Type="http://schemas.openxmlformats.org/officeDocument/2006/relationships/slide" Target="slides/slide7.xml"/></Relationships>
</file>

<file path=ppt/charts/_rels/chart1.xml.rels><?xml version="1.0" encoding="UTF-8" standalone="yes"?>
<Relationships xmlns="http://schemas.openxmlformats.org/package/2006/relationships"><Relationship Id="rId1" Type="http://schemas.openxmlformats.org/officeDocument/2006/relationships/package" Target="../embeddings/Microsoft_Excel_Worksheet.xlsx"/></Relationships>
</file>

<file path=ppt/charts/_rels/chart2.xml.rels><?xml version="1.0" encoding="UTF-8" standalone="yes"?>
<Relationships xmlns="http://schemas.openxmlformats.org/package/2006/relationships"><Relationship Id="rId1" Type="http://schemas.openxmlformats.org/officeDocument/2006/relationships/package" Target="../embeddings/Microsoft_Excel_Worksheet1.xlsx"/></Relationships>
</file>

<file path=ppt/charts/_rels/chart3.xml.rels><?xml version="1.0" encoding="UTF-8" standalone="yes"?>
<Relationships xmlns="http://schemas.openxmlformats.org/package/2006/relationships"><Relationship Id="rId1" Type="http://schemas.openxmlformats.org/officeDocument/2006/relationships/package" Target="../embeddings/Microsoft_Excel_Worksheet2.xlsx"/></Relationships>
</file>

<file path=ppt/charts/_rels/chart4.xml.rels><?xml version="1.0" encoding="UTF-8" standalone="yes"?>
<Relationships xmlns="http://schemas.openxmlformats.org/package/2006/relationships"><Relationship Id="rId1" Type="http://schemas.openxmlformats.org/officeDocument/2006/relationships/package" Target="../embeddings/Microsoft_Excel_Worksheet3.xlsx"/></Relationships>
</file>

<file path=ppt/charts/_rels/chart5.xml.rels><?xml version="1.0" encoding="UTF-8" standalone="yes"?>
<Relationships xmlns="http://schemas.openxmlformats.org/package/2006/relationships"><Relationship Id="rId3" Type="http://schemas.openxmlformats.org/officeDocument/2006/relationships/package" Target="../embeddings/Microsoft_Excel_Worksheet4.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spPr>
            <a:solidFill>
              <a:schemeClr val="tx2">
                <a:lumMod val="75000"/>
              </a:schemeClr>
            </a:solidFill>
          </c:spPr>
          <c:dPt>
            <c:idx val="0"/>
            <c:bubble3D val="0"/>
            <c:spPr>
              <a:solidFill>
                <a:schemeClr val="accent1"/>
              </a:solidFill>
            </c:spPr>
            <c:extLst>
              <c:ext xmlns:c16="http://schemas.microsoft.com/office/drawing/2014/chart" uri="{C3380CC4-5D6E-409C-BE32-E72D297353CC}">
                <c16:uniqueId val="{00000001-8E7B-4389-8C0D-F2EEAC780EAA}"/>
              </c:ext>
            </c:extLst>
          </c:dPt>
          <c:dPt>
            <c:idx val="1"/>
            <c:bubble3D val="0"/>
            <c:spPr>
              <a:solidFill>
                <a:schemeClr val="bg1">
                  <a:lumMod val="85000"/>
                </a:schemeClr>
              </a:solidFill>
            </c:spPr>
            <c:extLst>
              <c:ext xmlns:c16="http://schemas.microsoft.com/office/drawing/2014/chart" uri="{C3380CC4-5D6E-409C-BE32-E72D297353CC}">
                <c16:uniqueId val="{00000003-8E7B-4389-8C0D-F2EEAC780EAA}"/>
              </c:ext>
            </c:extLst>
          </c:dPt>
          <c:cat>
            <c:strRef>
              <c:f>Sheet1!$A$2:$A$3</c:f>
              <c:strCache>
                <c:ptCount val="2"/>
                <c:pt idx="0">
                  <c:v>1st Qtr</c:v>
                </c:pt>
                <c:pt idx="1">
                  <c:v>2nd Qtr</c:v>
                </c:pt>
              </c:strCache>
            </c:strRef>
          </c:cat>
          <c:val>
            <c:numRef>
              <c:f>Sheet1!$B$2:$B$3</c:f>
              <c:numCache>
                <c:formatCode>General</c:formatCode>
                <c:ptCount val="2"/>
                <c:pt idx="0">
                  <c:v>30</c:v>
                </c:pt>
                <c:pt idx="1">
                  <c:v>70</c:v>
                </c:pt>
              </c:numCache>
            </c:numRef>
          </c:val>
          <c:extLst>
            <c:ext xmlns:c16="http://schemas.microsoft.com/office/drawing/2014/chart" uri="{C3380CC4-5D6E-409C-BE32-E72D297353CC}">
              <c16:uniqueId val="{00000004-8E7B-4389-8C0D-F2EEAC780EAA}"/>
            </c:ext>
          </c:extLst>
        </c:ser>
        <c:dLbls>
          <c:showLegendKey val="0"/>
          <c:showVal val="0"/>
          <c:showCatName val="0"/>
          <c:showSerName val="0"/>
          <c:showPercent val="0"/>
          <c:showBubbleSize val="0"/>
          <c:showLeaderLines val="1"/>
        </c:dLbls>
        <c:firstSliceAng val="0"/>
        <c:holeSize val="70"/>
      </c:doughnutChart>
    </c:plotArea>
    <c:plotVisOnly val="1"/>
    <c:dispBlanksAs val="zero"/>
    <c:showDLblsOverMax val="0"/>
  </c:chart>
  <c:spPr>
    <a:ln>
      <a:noFill/>
    </a:ln>
  </c:spPr>
  <c:txPr>
    <a:bodyPr/>
    <a:lstStyle/>
    <a:p>
      <a:pPr rtl="0">
        <a:defRPr sz="1800" baseline="-25000"/>
      </a:pPr>
      <a:endParaRPr lang="id-ID"/>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spPr>
            <a:solidFill>
              <a:schemeClr val="tx2">
                <a:lumMod val="75000"/>
              </a:schemeClr>
            </a:solidFill>
          </c:spPr>
          <c:dPt>
            <c:idx val="0"/>
            <c:bubble3D val="0"/>
            <c:spPr>
              <a:solidFill>
                <a:schemeClr val="accent4"/>
              </a:solidFill>
            </c:spPr>
            <c:extLst>
              <c:ext xmlns:c16="http://schemas.microsoft.com/office/drawing/2014/chart" uri="{C3380CC4-5D6E-409C-BE32-E72D297353CC}">
                <c16:uniqueId val="{00000001-8E7B-4389-8C0D-F2EEAC780EAA}"/>
              </c:ext>
            </c:extLst>
          </c:dPt>
          <c:dPt>
            <c:idx val="1"/>
            <c:bubble3D val="0"/>
            <c:spPr>
              <a:solidFill>
                <a:schemeClr val="bg1">
                  <a:lumMod val="85000"/>
                </a:schemeClr>
              </a:solidFill>
            </c:spPr>
            <c:extLst>
              <c:ext xmlns:c16="http://schemas.microsoft.com/office/drawing/2014/chart" uri="{C3380CC4-5D6E-409C-BE32-E72D297353CC}">
                <c16:uniqueId val="{00000003-8E7B-4389-8C0D-F2EEAC780EAA}"/>
              </c:ext>
            </c:extLst>
          </c:dPt>
          <c:cat>
            <c:strRef>
              <c:f>Sheet1!$A$2:$A$3</c:f>
              <c:strCache>
                <c:ptCount val="2"/>
                <c:pt idx="0">
                  <c:v>1st Qtr</c:v>
                </c:pt>
                <c:pt idx="1">
                  <c:v>2nd Qtr</c:v>
                </c:pt>
              </c:strCache>
            </c:strRef>
          </c:cat>
          <c:val>
            <c:numRef>
              <c:f>Sheet1!$B$2:$B$3</c:f>
              <c:numCache>
                <c:formatCode>General</c:formatCode>
                <c:ptCount val="2"/>
                <c:pt idx="0">
                  <c:v>30</c:v>
                </c:pt>
                <c:pt idx="1">
                  <c:v>70</c:v>
                </c:pt>
              </c:numCache>
            </c:numRef>
          </c:val>
          <c:extLst>
            <c:ext xmlns:c16="http://schemas.microsoft.com/office/drawing/2014/chart" uri="{C3380CC4-5D6E-409C-BE32-E72D297353CC}">
              <c16:uniqueId val="{00000004-8E7B-4389-8C0D-F2EEAC780EAA}"/>
            </c:ext>
          </c:extLst>
        </c:ser>
        <c:dLbls>
          <c:showLegendKey val="0"/>
          <c:showVal val="0"/>
          <c:showCatName val="0"/>
          <c:showSerName val="0"/>
          <c:showPercent val="0"/>
          <c:showBubbleSize val="0"/>
          <c:showLeaderLines val="1"/>
        </c:dLbls>
        <c:firstSliceAng val="0"/>
        <c:holeSize val="70"/>
      </c:doughnutChart>
    </c:plotArea>
    <c:plotVisOnly val="1"/>
    <c:dispBlanksAs val="zero"/>
    <c:showDLblsOverMax val="0"/>
  </c:chart>
  <c:spPr>
    <a:ln>
      <a:noFill/>
    </a:ln>
  </c:spPr>
  <c:txPr>
    <a:bodyPr/>
    <a:lstStyle/>
    <a:p>
      <a:pPr rtl="0">
        <a:defRPr sz="1800" baseline="-25000"/>
      </a:pPr>
      <a:endParaRPr lang="id-ID"/>
    </a:p>
  </c:txPr>
  <c:externalData r:id="rId1">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spPr>
            <a:solidFill>
              <a:schemeClr val="tx2">
                <a:lumMod val="75000"/>
              </a:schemeClr>
            </a:solidFill>
          </c:spPr>
          <c:dPt>
            <c:idx val="0"/>
            <c:bubble3D val="0"/>
            <c:spPr>
              <a:solidFill>
                <a:schemeClr val="accent3"/>
              </a:solidFill>
            </c:spPr>
            <c:extLst>
              <c:ext xmlns:c16="http://schemas.microsoft.com/office/drawing/2014/chart" uri="{C3380CC4-5D6E-409C-BE32-E72D297353CC}">
                <c16:uniqueId val="{00000001-8E7B-4389-8C0D-F2EEAC780EAA}"/>
              </c:ext>
            </c:extLst>
          </c:dPt>
          <c:dPt>
            <c:idx val="1"/>
            <c:bubble3D val="0"/>
            <c:spPr>
              <a:solidFill>
                <a:schemeClr val="bg1">
                  <a:lumMod val="85000"/>
                </a:schemeClr>
              </a:solidFill>
            </c:spPr>
            <c:extLst>
              <c:ext xmlns:c16="http://schemas.microsoft.com/office/drawing/2014/chart" uri="{C3380CC4-5D6E-409C-BE32-E72D297353CC}">
                <c16:uniqueId val="{00000003-8E7B-4389-8C0D-F2EEAC780EAA}"/>
              </c:ext>
            </c:extLst>
          </c:dPt>
          <c:cat>
            <c:strRef>
              <c:f>Sheet1!$A$2:$A$3</c:f>
              <c:strCache>
                <c:ptCount val="2"/>
                <c:pt idx="0">
                  <c:v>1st Qtr</c:v>
                </c:pt>
                <c:pt idx="1">
                  <c:v>2nd Qtr</c:v>
                </c:pt>
              </c:strCache>
            </c:strRef>
          </c:cat>
          <c:val>
            <c:numRef>
              <c:f>Sheet1!$B$2:$B$3</c:f>
              <c:numCache>
                <c:formatCode>General</c:formatCode>
                <c:ptCount val="2"/>
                <c:pt idx="0">
                  <c:v>30</c:v>
                </c:pt>
                <c:pt idx="1">
                  <c:v>70</c:v>
                </c:pt>
              </c:numCache>
            </c:numRef>
          </c:val>
          <c:extLst>
            <c:ext xmlns:c16="http://schemas.microsoft.com/office/drawing/2014/chart" uri="{C3380CC4-5D6E-409C-BE32-E72D297353CC}">
              <c16:uniqueId val="{00000004-8E7B-4389-8C0D-F2EEAC780EAA}"/>
            </c:ext>
          </c:extLst>
        </c:ser>
        <c:dLbls>
          <c:showLegendKey val="0"/>
          <c:showVal val="0"/>
          <c:showCatName val="0"/>
          <c:showSerName val="0"/>
          <c:showPercent val="0"/>
          <c:showBubbleSize val="0"/>
          <c:showLeaderLines val="1"/>
        </c:dLbls>
        <c:firstSliceAng val="0"/>
        <c:holeSize val="70"/>
      </c:doughnutChart>
    </c:plotArea>
    <c:plotVisOnly val="1"/>
    <c:dispBlanksAs val="zero"/>
    <c:showDLblsOverMax val="0"/>
  </c:chart>
  <c:spPr>
    <a:ln>
      <a:noFill/>
    </a:ln>
  </c:spPr>
  <c:txPr>
    <a:bodyPr/>
    <a:lstStyle/>
    <a:p>
      <a:pPr rtl="0">
        <a:defRPr sz="1800" baseline="-25000"/>
      </a:pPr>
      <a:endParaRPr lang="id-ID"/>
    </a:p>
  </c:txPr>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spPr>
            <a:solidFill>
              <a:schemeClr val="tx2">
                <a:lumMod val="75000"/>
              </a:schemeClr>
            </a:solidFill>
          </c:spPr>
          <c:dPt>
            <c:idx val="0"/>
            <c:bubble3D val="0"/>
            <c:spPr>
              <a:solidFill>
                <a:schemeClr val="accent2"/>
              </a:solidFill>
            </c:spPr>
            <c:extLst>
              <c:ext xmlns:c16="http://schemas.microsoft.com/office/drawing/2014/chart" uri="{C3380CC4-5D6E-409C-BE32-E72D297353CC}">
                <c16:uniqueId val="{00000001-8E7B-4389-8C0D-F2EEAC780EAA}"/>
              </c:ext>
            </c:extLst>
          </c:dPt>
          <c:dPt>
            <c:idx val="1"/>
            <c:bubble3D val="0"/>
            <c:spPr>
              <a:solidFill>
                <a:schemeClr val="bg1">
                  <a:lumMod val="85000"/>
                </a:schemeClr>
              </a:solidFill>
            </c:spPr>
            <c:extLst>
              <c:ext xmlns:c16="http://schemas.microsoft.com/office/drawing/2014/chart" uri="{C3380CC4-5D6E-409C-BE32-E72D297353CC}">
                <c16:uniqueId val="{00000003-8E7B-4389-8C0D-F2EEAC780EAA}"/>
              </c:ext>
            </c:extLst>
          </c:dPt>
          <c:cat>
            <c:strRef>
              <c:f>Sheet1!$A$2:$A$3</c:f>
              <c:strCache>
                <c:ptCount val="2"/>
                <c:pt idx="0">
                  <c:v>1st Qtr</c:v>
                </c:pt>
                <c:pt idx="1">
                  <c:v>2nd Qtr</c:v>
                </c:pt>
              </c:strCache>
            </c:strRef>
          </c:cat>
          <c:val>
            <c:numRef>
              <c:f>Sheet1!$B$2:$B$3</c:f>
              <c:numCache>
                <c:formatCode>General</c:formatCode>
                <c:ptCount val="2"/>
                <c:pt idx="0">
                  <c:v>30</c:v>
                </c:pt>
                <c:pt idx="1">
                  <c:v>70</c:v>
                </c:pt>
              </c:numCache>
            </c:numRef>
          </c:val>
          <c:extLst>
            <c:ext xmlns:c16="http://schemas.microsoft.com/office/drawing/2014/chart" uri="{C3380CC4-5D6E-409C-BE32-E72D297353CC}">
              <c16:uniqueId val="{00000004-8E7B-4389-8C0D-F2EEAC780EAA}"/>
            </c:ext>
          </c:extLst>
        </c:ser>
        <c:dLbls>
          <c:showLegendKey val="0"/>
          <c:showVal val="0"/>
          <c:showCatName val="0"/>
          <c:showSerName val="0"/>
          <c:showPercent val="0"/>
          <c:showBubbleSize val="0"/>
          <c:showLeaderLines val="1"/>
        </c:dLbls>
        <c:firstSliceAng val="0"/>
        <c:holeSize val="70"/>
      </c:doughnutChart>
    </c:plotArea>
    <c:plotVisOnly val="1"/>
    <c:dispBlanksAs val="zero"/>
    <c:showDLblsOverMax val="0"/>
  </c:chart>
  <c:spPr>
    <a:ln>
      <a:noFill/>
    </a:ln>
  </c:spPr>
  <c:txPr>
    <a:bodyPr/>
    <a:lstStyle/>
    <a:p>
      <a:pPr rtl="0">
        <a:defRPr sz="1800" baseline="-25000"/>
      </a:pPr>
      <a:endParaRPr lang="id-ID"/>
    </a:p>
  </c:txPr>
  <c:externalData r:id="rId1">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bar"/>
        <c:grouping val="stacked"/>
        <c:varyColors val="0"/>
        <c:ser>
          <c:idx val="0"/>
          <c:order val="0"/>
          <c:tx>
            <c:strRef>
              <c:f>Sheet1!$B$1</c:f>
              <c:strCache>
                <c:ptCount val="1"/>
                <c:pt idx="0">
                  <c:v>Series 1</c:v>
                </c:pt>
              </c:strCache>
            </c:strRef>
          </c:tx>
          <c:spPr>
            <a:solidFill>
              <a:schemeClr val="accent1"/>
            </a:solidFill>
            <a:ln>
              <a:noFill/>
            </a:ln>
            <a:effectLst/>
          </c:spPr>
          <c:invertIfNegative val="0"/>
          <c:dPt>
            <c:idx val="0"/>
            <c:invertIfNegative val="0"/>
            <c:bubble3D val="0"/>
            <c:spPr>
              <a:solidFill>
                <a:schemeClr val="accent4"/>
              </a:solidFill>
              <a:ln>
                <a:noFill/>
              </a:ln>
              <a:effectLst/>
            </c:spPr>
            <c:extLst>
              <c:ext xmlns:c16="http://schemas.microsoft.com/office/drawing/2014/chart" uri="{C3380CC4-5D6E-409C-BE32-E72D297353CC}">
                <c16:uniqueId val="{00000001-85E8-4598-8869-5732F09BC560}"/>
              </c:ext>
            </c:extLst>
          </c:dPt>
          <c:dPt>
            <c:idx val="1"/>
            <c:invertIfNegative val="0"/>
            <c:bubble3D val="0"/>
            <c:spPr>
              <a:solidFill>
                <a:schemeClr val="tx2"/>
              </a:solidFill>
              <a:ln>
                <a:noFill/>
              </a:ln>
              <a:effectLst/>
            </c:spPr>
            <c:extLst>
              <c:ext xmlns:c16="http://schemas.microsoft.com/office/drawing/2014/chart" uri="{C3380CC4-5D6E-409C-BE32-E72D297353CC}">
                <c16:uniqueId val="{00000003-85E8-4598-8869-5732F09BC560}"/>
              </c:ext>
            </c:extLst>
          </c:dPt>
          <c:dPt>
            <c:idx val="2"/>
            <c:invertIfNegative val="0"/>
            <c:bubble3D val="0"/>
            <c:spPr>
              <a:solidFill>
                <a:schemeClr val="accent2"/>
              </a:solidFill>
              <a:ln>
                <a:noFill/>
              </a:ln>
              <a:effectLst/>
            </c:spPr>
            <c:extLst>
              <c:ext xmlns:c16="http://schemas.microsoft.com/office/drawing/2014/chart" uri="{C3380CC4-5D6E-409C-BE32-E72D297353CC}">
                <c16:uniqueId val="{00000005-85E8-4598-8869-5732F09BC560}"/>
              </c:ext>
            </c:extLst>
          </c:dPt>
          <c:dPt>
            <c:idx val="3"/>
            <c:invertIfNegative val="0"/>
            <c:bubble3D val="0"/>
            <c:spPr>
              <a:solidFill>
                <a:schemeClr val="tx2"/>
              </a:solidFill>
              <a:ln>
                <a:noFill/>
              </a:ln>
              <a:effectLst/>
            </c:spPr>
            <c:extLst>
              <c:ext xmlns:c16="http://schemas.microsoft.com/office/drawing/2014/chart" uri="{C3380CC4-5D6E-409C-BE32-E72D297353CC}">
                <c16:uniqueId val="{00000007-85E8-4598-8869-5732F09BC560}"/>
              </c:ext>
            </c:extLst>
          </c:dPt>
          <c:cat>
            <c:strRef>
              <c:f>Sheet1!$A$2:$A$5</c:f>
              <c:strCache>
                <c:ptCount val="4"/>
                <c:pt idx="0">
                  <c:v>Marketing</c:v>
                </c:pt>
                <c:pt idx="1">
                  <c:v>Coding</c:v>
                </c:pt>
                <c:pt idx="2">
                  <c:v>Design</c:v>
                </c:pt>
                <c:pt idx="3">
                  <c:v>MsOffice</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6-85E8-4598-8869-5732F09BC560}"/>
            </c:ext>
          </c:extLst>
        </c:ser>
        <c:dLbls>
          <c:showLegendKey val="0"/>
          <c:showVal val="0"/>
          <c:showCatName val="0"/>
          <c:showSerName val="0"/>
          <c:showPercent val="0"/>
          <c:showBubbleSize val="0"/>
        </c:dLbls>
        <c:gapWidth val="150"/>
        <c:overlap val="100"/>
        <c:axId val="873129520"/>
        <c:axId val="873129192"/>
      </c:barChart>
      <c:catAx>
        <c:axId val="873129520"/>
        <c:scaling>
          <c:orientation val="minMax"/>
        </c:scaling>
        <c:delete val="0"/>
        <c:axPos val="l"/>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accent4"/>
                </a:solidFill>
                <a:latin typeface="Poppins ExtraLight" panose="00000300000000000000" pitchFamily="50" charset="0"/>
                <a:ea typeface="+mn-ea"/>
                <a:cs typeface="Poppins ExtraLight" panose="00000300000000000000" pitchFamily="50" charset="0"/>
              </a:defRPr>
            </a:pPr>
            <a:endParaRPr lang="id-ID"/>
          </a:p>
        </c:txPr>
        <c:crossAx val="873129192"/>
        <c:crosses val="autoZero"/>
        <c:auto val="1"/>
        <c:lblAlgn val="ctr"/>
        <c:lblOffset val="100"/>
        <c:noMultiLvlLbl val="0"/>
      </c:catAx>
      <c:valAx>
        <c:axId val="873129192"/>
        <c:scaling>
          <c:orientation val="minMax"/>
        </c:scaling>
        <c:delete val="1"/>
        <c:axPos val="b"/>
        <c:majorGridlines>
          <c:spPr>
            <a:ln w="9525" cap="flat" cmpd="sng" algn="ctr">
              <a:solidFill>
                <a:schemeClr val="tx2"/>
              </a:solidFill>
              <a:round/>
            </a:ln>
            <a:effectLst/>
          </c:spPr>
        </c:majorGridlines>
        <c:numFmt formatCode="General" sourceLinked="1"/>
        <c:majorTickMark val="none"/>
        <c:minorTickMark val="none"/>
        <c:tickLblPos val="nextTo"/>
        <c:crossAx val="873129520"/>
        <c:crosses val="autoZero"/>
        <c:crossBetween val="between"/>
      </c:valAx>
      <c:spPr>
        <a:noFill/>
        <a:ln>
          <a:solidFill>
            <a:schemeClr val="tx2"/>
          </a:solidFill>
        </a:ln>
        <a:effectLst/>
      </c:spPr>
    </c:plotArea>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a:noFill/>
    </a:ln>
    <a:effectLst/>
  </c:spPr>
  <c:txPr>
    <a:bodyPr/>
    <a:lstStyle/>
    <a:p>
      <a:pPr>
        <a:defRPr/>
      </a:pPr>
      <a:endParaRPr lang="id-ID"/>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9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11" name="Picture Placeholder 10"/>
          <p:cNvSpPr>
            <a:spLocks noGrp="1"/>
          </p:cNvSpPr>
          <p:nvPr>
            <p:ph type="pic" sz="quarter" idx="10"/>
          </p:nvPr>
        </p:nvSpPr>
        <p:spPr>
          <a:xfrm>
            <a:off x="3635963" y="0"/>
            <a:ext cx="2460037" cy="5086350"/>
          </a:xfrm>
          <a:custGeom>
            <a:avLst/>
            <a:gdLst>
              <a:gd name="connsiteX0" fmla="*/ 0 w 2460037"/>
              <a:gd name="connsiteY0" fmla="*/ 0 h 5086350"/>
              <a:gd name="connsiteX1" fmla="*/ 2460037 w 2460037"/>
              <a:gd name="connsiteY1" fmla="*/ 0 h 5086350"/>
              <a:gd name="connsiteX2" fmla="*/ 2460037 w 2460037"/>
              <a:gd name="connsiteY2" fmla="*/ 5086350 h 5086350"/>
              <a:gd name="connsiteX3" fmla="*/ 0 w 2460037"/>
              <a:gd name="connsiteY3" fmla="*/ 5086350 h 5086350"/>
            </a:gdLst>
            <a:ahLst/>
            <a:cxnLst>
              <a:cxn ang="0">
                <a:pos x="connsiteX0" y="connsiteY0"/>
              </a:cxn>
              <a:cxn ang="0">
                <a:pos x="connsiteX1" y="connsiteY1"/>
              </a:cxn>
              <a:cxn ang="0">
                <a:pos x="connsiteX2" y="connsiteY2"/>
              </a:cxn>
              <a:cxn ang="0">
                <a:pos x="connsiteX3" y="connsiteY3"/>
              </a:cxn>
            </a:cxnLst>
            <a:rect l="l" t="t" r="r" b="b"/>
            <a:pathLst>
              <a:path w="2460037" h="5086350">
                <a:moveTo>
                  <a:pt x="0" y="0"/>
                </a:moveTo>
                <a:lnTo>
                  <a:pt x="2460037" y="0"/>
                </a:lnTo>
                <a:lnTo>
                  <a:pt x="2460037" y="5086350"/>
                </a:lnTo>
                <a:lnTo>
                  <a:pt x="0" y="5086350"/>
                </a:lnTo>
                <a:close/>
              </a:path>
            </a:pathLst>
          </a:custGeom>
        </p:spPr>
        <p:txBody>
          <a:bodyPr wrap="square">
            <a:noAutofit/>
          </a:bodyPr>
          <a:lstStyle/>
          <a:p>
            <a:endParaRPr lang="id-ID"/>
          </a:p>
        </p:txBody>
      </p:sp>
      <p:sp>
        <p:nvSpPr>
          <p:cNvPr id="14" name="Picture Placeholder 13"/>
          <p:cNvSpPr>
            <a:spLocks noGrp="1"/>
          </p:cNvSpPr>
          <p:nvPr>
            <p:ph type="pic" sz="quarter" idx="11"/>
          </p:nvPr>
        </p:nvSpPr>
        <p:spPr>
          <a:xfrm>
            <a:off x="6260070" y="2819400"/>
            <a:ext cx="5735987" cy="3886200"/>
          </a:xfrm>
          <a:custGeom>
            <a:avLst/>
            <a:gdLst>
              <a:gd name="connsiteX0" fmla="*/ 0 w 5735987"/>
              <a:gd name="connsiteY0" fmla="*/ 0 h 3886200"/>
              <a:gd name="connsiteX1" fmla="*/ 5735987 w 5735987"/>
              <a:gd name="connsiteY1" fmla="*/ 0 h 3886200"/>
              <a:gd name="connsiteX2" fmla="*/ 5735987 w 5735987"/>
              <a:gd name="connsiteY2" fmla="*/ 3886200 h 3886200"/>
              <a:gd name="connsiteX3" fmla="*/ 0 w 5735987"/>
              <a:gd name="connsiteY3" fmla="*/ 3886200 h 3886200"/>
            </a:gdLst>
            <a:ahLst/>
            <a:cxnLst>
              <a:cxn ang="0">
                <a:pos x="connsiteX0" y="connsiteY0"/>
              </a:cxn>
              <a:cxn ang="0">
                <a:pos x="connsiteX1" y="connsiteY1"/>
              </a:cxn>
              <a:cxn ang="0">
                <a:pos x="connsiteX2" y="connsiteY2"/>
              </a:cxn>
              <a:cxn ang="0">
                <a:pos x="connsiteX3" y="connsiteY3"/>
              </a:cxn>
            </a:cxnLst>
            <a:rect l="l" t="t" r="r" b="b"/>
            <a:pathLst>
              <a:path w="5735987" h="3886200">
                <a:moveTo>
                  <a:pt x="0" y="0"/>
                </a:moveTo>
                <a:lnTo>
                  <a:pt x="5735987" y="0"/>
                </a:lnTo>
                <a:lnTo>
                  <a:pt x="5735987" y="3886200"/>
                </a:lnTo>
                <a:lnTo>
                  <a:pt x="0" y="3886200"/>
                </a:lnTo>
                <a:close/>
              </a:path>
            </a:pathLst>
          </a:custGeom>
        </p:spPr>
        <p:txBody>
          <a:bodyPr wrap="square">
            <a:noAutofit/>
          </a:bodyPr>
          <a:lstStyle/>
          <a:p>
            <a:endParaRPr lang="id-ID"/>
          </a:p>
        </p:txBody>
      </p:sp>
    </p:spTree>
    <p:extLst>
      <p:ext uri="{BB962C8B-B14F-4D97-AF65-F5344CB8AC3E}">
        <p14:creationId xmlns:p14="http://schemas.microsoft.com/office/powerpoint/2010/main" val="216620685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Title and Vertical Tex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180416" y="3142445"/>
            <a:ext cx="11840134" cy="3553123"/>
          </a:xfrm>
          <a:custGeom>
            <a:avLst/>
            <a:gdLst>
              <a:gd name="connsiteX0" fmla="*/ 0 w 11840134"/>
              <a:gd name="connsiteY0" fmla="*/ 0 h 3171318"/>
              <a:gd name="connsiteX1" fmla="*/ 11840134 w 11840134"/>
              <a:gd name="connsiteY1" fmla="*/ 0 h 3171318"/>
              <a:gd name="connsiteX2" fmla="*/ 11840134 w 11840134"/>
              <a:gd name="connsiteY2" fmla="*/ 3171318 h 3171318"/>
              <a:gd name="connsiteX3" fmla="*/ 0 w 11840134"/>
              <a:gd name="connsiteY3" fmla="*/ 3171318 h 3171318"/>
            </a:gdLst>
            <a:ahLst/>
            <a:cxnLst>
              <a:cxn ang="0">
                <a:pos x="connsiteX0" y="connsiteY0"/>
              </a:cxn>
              <a:cxn ang="0">
                <a:pos x="connsiteX1" y="connsiteY1"/>
              </a:cxn>
              <a:cxn ang="0">
                <a:pos x="connsiteX2" y="connsiteY2"/>
              </a:cxn>
              <a:cxn ang="0">
                <a:pos x="connsiteX3" y="connsiteY3"/>
              </a:cxn>
            </a:cxnLst>
            <a:rect l="l" t="t" r="r" b="b"/>
            <a:pathLst>
              <a:path w="11840134" h="3171318">
                <a:moveTo>
                  <a:pt x="0" y="0"/>
                </a:moveTo>
                <a:lnTo>
                  <a:pt x="11840134" y="0"/>
                </a:lnTo>
                <a:lnTo>
                  <a:pt x="11840134" y="3171318"/>
                </a:lnTo>
                <a:lnTo>
                  <a:pt x="0" y="3171318"/>
                </a:lnTo>
                <a:close/>
              </a:path>
            </a:pathLst>
          </a:custGeom>
        </p:spPr>
        <p:txBody>
          <a:bodyPr wrap="square">
            <a:noAutofit/>
          </a:bodyPr>
          <a:lstStyle/>
          <a:p>
            <a:endParaRPr lang="id-ID"/>
          </a:p>
        </p:txBody>
      </p:sp>
    </p:spTree>
    <p:extLst>
      <p:ext uri="{BB962C8B-B14F-4D97-AF65-F5344CB8AC3E}">
        <p14:creationId xmlns:p14="http://schemas.microsoft.com/office/powerpoint/2010/main" val="19262867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Vertical Title and Text">
    <p:spTree>
      <p:nvGrpSpPr>
        <p:cNvPr id="1" name=""/>
        <p:cNvGrpSpPr/>
        <p:nvPr/>
      </p:nvGrpSpPr>
      <p:grpSpPr>
        <a:xfrm>
          <a:off x="0" y="0"/>
          <a:ext cx="0" cy="0"/>
          <a:chOff x="0" y="0"/>
          <a:chExt cx="0" cy="0"/>
        </a:xfrm>
      </p:grpSpPr>
      <p:sp>
        <p:nvSpPr>
          <p:cNvPr id="13" name="Picture Placeholder 12"/>
          <p:cNvSpPr>
            <a:spLocks noGrp="1"/>
          </p:cNvSpPr>
          <p:nvPr>
            <p:ph type="pic" sz="quarter" idx="11"/>
          </p:nvPr>
        </p:nvSpPr>
        <p:spPr>
          <a:xfrm>
            <a:off x="6052858" y="2419350"/>
            <a:ext cx="5929592" cy="2019300"/>
          </a:xfrm>
          <a:custGeom>
            <a:avLst/>
            <a:gdLst>
              <a:gd name="connsiteX0" fmla="*/ 0 w 5929592"/>
              <a:gd name="connsiteY0" fmla="*/ 0 h 2019300"/>
              <a:gd name="connsiteX1" fmla="*/ 5929592 w 5929592"/>
              <a:gd name="connsiteY1" fmla="*/ 0 h 2019300"/>
              <a:gd name="connsiteX2" fmla="*/ 5929592 w 5929592"/>
              <a:gd name="connsiteY2" fmla="*/ 2019300 h 2019300"/>
              <a:gd name="connsiteX3" fmla="*/ 0 w 5929592"/>
              <a:gd name="connsiteY3" fmla="*/ 2019300 h 2019300"/>
            </a:gdLst>
            <a:ahLst/>
            <a:cxnLst>
              <a:cxn ang="0">
                <a:pos x="connsiteX0" y="connsiteY0"/>
              </a:cxn>
              <a:cxn ang="0">
                <a:pos x="connsiteX1" y="connsiteY1"/>
              </a:cxn>
              <a:cxn ang="0">
                <a:pos x="connsiteX2" y="connsiteY2"/>
              </a:cxn>
              <a:cxn ang="0">
                <a:pos x="connsiteX3" y="connsiteY3"/>
              </a:cxn>
            </a:cxnLst>
            <a:rect l="l" t="t" r="r" b="b"/>
            <a:pathLst>
              <a:path w="5929592" h="2019300">
                <a:moveTo>
                  <a:pt x="0" y="0"/>
                </a:moveTo>
                <a:lnTo>
                  <a:pt x="5929592" y="0"/>
                </a:lnTo>
                <a:lnTo>
                  <a:pt x="5929592" y="2019300"/>
                </a:lnTo>
                <a:lnTo>
                  <a:pt x="0" y="2019300"/>
                </a:lnTo>
                <a:close/>
              </a:path>
            </a:pathLst>
          </a:custGeom>
        </p:spPr>
        <p:txBody>
          <a:bodyPr wrap="square">
            <a:noAutofit/>
          </a:bodyPr>
          <a:lstStyle/>
          <a:p>
            <a:endParaRPr lang="id-ID"/>
          </a:p>
        </p:txBody>
      </p:sp>
      <p:sp>
        <p:nvSpPr>
          <p:cNvPr id="14" name="Picture Placeholder 13"/>
          <p:cNvSpPr>
            <a:spLocks noGrp="1"/>
          </p:cNvSpPr>
          <p:nvPr>
            <p:ph type="pic" sz="quarter" idx="12"/>
          </p:nvPr>
        </p:nvSpPr>
        <p:spPr>
          <a:xfrm>
            <a:off x="123266" y="4686300"/>
            <a:ext cx="5929592" cy="2019300"/>
          </a:xfrm>
          <a:custGeom>
            <a:avLst/>
            <a:gdLst>
              <a:gd name="connsiteX0" fmla="*/ 0 w 5929592"/>
              <a:gd name="connsiteY0" fmla="*/ 0 h 2019300"/>
              <a:gd name="connsiteX1" fmla="*/ 5929592 w 5929592"/>
              <a:gd name="connsiteY1" fmla="*/ 0 h 2019300"/>
              <a:gd name="connsiteX2" fmla="*/ 5929592 w 5929592"/>
              <a:gd name="connsiteY2" fmla="*/ 2019300 h 2019300"/>
              <a:gd name="connsiteX3" fmla="*/ 0 w 5929592"/>
              <a:gd name="connsiteY3" fmla="*/ 2019300 h 2019300"/>
            </a:gdLst>
            <a:ahLst/>
            <a:cxnLst>
              <a:cxn ang="0">
                <a:pos x="connsiteX0" y="connsiteY0"/>
              </a:cxn>
              <a:cxn ang="0">
                <a:pos x="connsiteX1" y="connsiteY1"/>
              </a:cxn>
              <a:cxn ang="0">
                <a:pos x="connsiteX2" y="connsiteY2"/>
              </a:cxn>
              <a:cxn ang="0">
                <a:pos x="connsiteX3" y="connsiteY3"/>
              </a:cxn>
            </a:cxnLst>
            <a:rect l="l" t="t" r="r" b="b"/>
            <a:pathLst>
              <a:path w="5929592" h="2019300">
                <a:moveTo>
                  <a:pt x="0" y="0"/>
                </a:moveTo>
                <a:lnTo>
                  <a:pt x="5929592" y="0"/>
                </a:lnTo>
                <a:lnTo>
                  <a:pt x="5929592" y="2019300"/>
                </a:lnTo>
                <a:lnTo>
                  <a:pt x="0" y="2019300"/>
                </a:lnTo>
                <a:close/>
              </a:path>
            </a:pathLst>
          </a:custGeom>
        </p:spPr>
        <p:txBody>
          <a:bodyPr wrap="square">
            <a:noAutofit/>
          </a:bodyPr>
          <a:lstStyle/>
          <a:p>
            <a:endParaRPr lang="id-ID"/>
          </a:p>
        </p:txBody>
      </p:sp>
      <p:sp>
        <p:nvSpPr>
          <p:cNvPr id="12" name="Picture Placeholder 11"/>
          <p:cNvSpPr>
            <a:spLocks noGrp="1"/>
          </p:cNvSpPr>
          <p:nvPr>
            <p:ph type="pic" sz="quarter" idx="10"/>
          </p:nvPr>
        </p:nvSpPr>
        <p:spPr>
          <a:xfrm>
            <a:off x="123266" y="152400"/>
            <a:ext cx="5929592" cy="2019300"/>
          </a:xfrm>
          <a:custGeom>
            <a:avLst/>
            <a:gdLst>
              <a:gd name="connsiteX0" fmla="*/ 0 w 5929592"/>
              <a:gd name="connsiteY0" fmla="*/ 0 h 2019300"/>
              <a:gd name="connsiteX1" fmla="*/ 5929592 w 5929592"/>
              <a:gd name="connsiteY1" fmla="*/ 0 h 2019300"/>
              <a:gd name="connsiteX2" fmla="*/ 5929592 w 5929592"/>
              <a:gd name="connsiteY2" fmla="*/ 2019300 h 2019300"/>
              <a:gd name="connsiteX3" fmla="*/ 0 w 5929592"/>
              <a:gd name="connsiteY3" fmla="*/ 2019300 h 2019300"/>
            </a:gdLst>
            <a:ahLst/>
            <a:cxnLst>
              <a:cxn ang="0">
                <a:pos x="connsiteX0" y="connsiteY0"/>
              </a:cxn>
              <a:cxn ang="0">
                <a:pos x="connsiteX1" y="connsiteY1"/>
              </a:cxn>
              <a:cxn ang="0">
                <a:pos x="connsiteX2" y="connsiteY2"/>
              </a:cxn>
              <a:cxn ang="0">
                <a:pos x="connsiteX3" y="connsiteY3"/>
              </a:cxn>
            </a:cxnLst>
            <a:rect l="l" t="t" r="r" b="b"/>
            <a:pathLst>
              <a:path w="5929592" h="2019300">
                <a:moveTo>
                  <a:pt x="0" y="0"/>
                </a:moveTo>
                <a:lnTo>
                  <a:pt x="5929592" y="0"/>
                </a:lnTo>
                <a:lnTo>
                  <a:pt x="5929592" y="2019300"/>
                </a:lnTo>
                <a:lnTo>
                  <a:pt x="0" y="2019300"/>
                </a:lnTo>
                <a:close/>
              </a:path>
            </a:pathLst>
          </a:custGeom>
        </p:spPr>
        <p:txBody>
          <a:bodyPr wrap="square">
            <a:noAutofit/>
          </a:bodyPr>
          <a:lstStyle/>
          <a:p>
            <a:endParaRPr lang="id-ID"/>
          </a:p>
        </p:txBody>
      </p:sp>
    </p:spTree>
    <p:extLst>
      <p:ext uri="{BB962C8B-B14F-4D97-AF65-F5344CB8AC3E}">
        <p14:creationId xmlns:p14="http://schemas.microsoft.com/office/powerpoint/2010/main" val="42947358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_Vertical Title and Text">
    <p:spTree>
      <p:nvGrpSpPr>
        <p:cNvPr id="1" name=""/>
        <p:cNvGrpSpPr/>
        <p:nvPr/>
      </p:nvGrpSpPr>
      <p:grpSpPr>
        <a:xfrm>
          <a:off x="0" y="0"/>
          <a:ext cx="0" cy="0"/>
          <a:chOff x="0" y="0"/>
          <a:chExt cx="0" cy="0"/>
        </a:xfrm>
      </p:grpSpPr>
      <p:sp>
        <p:nvSpPr>
          <p:cNvPr id="5" name="Picture Placeholder 4"/>
          <p:cNvSpPr>
            <a:spLocks noGrp="1"/>
          </p:cNvSpPr>
          <p:nvPr>
            <p:ph type="pic" sz="quarter" idx="10"/>
          </p:nvPr>
        </p:nvSpPr>
        <p:spPr>
          <a:xfrm>
            <a:off x="5776684" y="929463"/>
            <a:ext cx="5234216" cy="5117730"/>
          </a:xfrm>
          <a:custGeom>
            <a:avLst/>
            <a:gdLst>
              <a:gd name="connsiteX0" fmla="*/ 0 w 5234216"/>
              <a:gd name="connsiteY0" fmla="*/ 0 h 5117730"/>
              <a:gd name="connsiteX1" fmla="*/ 5234216 w 5234216"/>
              <a:gd name="connsiteY1" fmla="*/ 0 h 5117730"/>
              <a:gd name="connsiteX2" fmla="*/ 5234216 w 5234216"/>
              <a:gd name="connsiteY2" fmla="*/ 5117730 h 5117730"/>
              <a:gd name="connsiteX3" fmla="*/ 0 w 5234216"/>
              <a:gd name="connsiteY3" fmla="*/ 5117730 h 5117730"/>
            </a:gdLst>
            <a:ahLst/>
            <a:cxnLst>
              <a:cxn ang="0">
                <a:pos x="connsiteX0" y="connsiteY0"/>
              </a:cxn>
              <a:cxn ang="0">
                <a:pos x="connsiteX1" y="connsiteY1"/>
              </a:cxn>
              <a:cxn ang="0">
                <a:pos x="connsiteX2" y="connsiteY2"/>
              </a:cxn>
              <a:cxn ang="0">
                <a:pos x="connsiteX3" y="connsiteY3"/>
              </a:cxn>
            </a:cxnLst>
            <a:rect l="l" t="t" r="r" b="b"/>
            <a:pathLst>
              <a:path w="5234216" h="5117730">
                <a:moveTo>
                  <a:pt x="0" y="0"/>
                </a:moveTo>
                <a:lnTo>
                  <a:pt x="5234216" y="0"/>
                </a:lnTo>
                <a:lnTo>
                  <a:pt x="5234216" y="5117730"/>
                </a:lnTo>
                <a:lnTo>
                  <a:pt x="0" y="5117730"/>
                </a:lnTo>
                <a:close/>
              </a:path>
            </a:pathLst>
          </a:custGeom>
        </p:spPr>
        <p:txBody>
          <a:bodyPr wrap="square">
            <a:noAutofit/>
          </a:bodyPr>
          <a:lstStyle/>
          <a:p>
            <a:endParaRPr lang="id-ID"/>
          </a:p>
        </p:txBody>
      </p:sp>
    </p:spTree>
    <p:extLst>
      <p:ext uri="{BB962C8B-B14F-4D97-AF65-F5344CB8AC3E}">
        <p14:creationId xmlns:p14="http://schemas.microsoft.com/office/powerpoint/2010/main" val="345070031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2_Vertical Title and Text">
    <p:spTree>
      <p:nvGrpSpPr>
        <p:cNvPr id="1" name=""/>
        <p:cNvGrpSpPr/>
        <p:nvPr/>
      </p:nvGrpSpPr>
      <p:grpSpPr>
        <a:xfrm>
          <a:off x="0" y="0"/>
          <a:ext cx="0" cy="0"/>
          <a:chOff x="0" y="0"/>
          <a:chExt cx="0" cy="0"/>
        </a:xfrm>
      </p:grpSpPr>
      <p:sp>
        <p:nvSpPr>
          <p:cNvPr id="5" name="Picture Placeholder 4"/>
          <p:cNvSpPr>
            <a:spLocks noGrp="1"/>
          </p:cNvSpPr>
          <p:nvPr>
            <p:ph type="pic" sz="quarter" idx="10"/>
          </p:nvPr>
        </p:nvSpPr>
        <p:spPr>
          <a:xfrm>
            <a:off x="384261" y="817334"/>
            <a:ext cx="5299528" cy="5299534"/>
          </a:xfrm>
          <a:custGeom>
            <a:avLst/>
            <a:gdLst>
              <a:gd name="connsiteX0" fmla="*/ 2649764 w 5299528"/>
              <a:gd name="connsiteY0" fmla="*/ 0 h 5299534"/>
              <a:gd name="connsiteX1" fmla="*/ 5299528 w 5299528"/>
              <a:gd name="connsiteY1" fmla="*/ 2649767 h 5299534"/>
              <a:gd name="connsiteX2" fmla="*/ 2649764 w 5299528"/>
              <a:gd name="connsiteY2" fmla="*/ 5299534 h 5299534"/>
              <a:gd name="connsiteX3" fmla="*/ 0 w 5299528"/>
              <a:gd name="connsiteY3" fmla="*/ 2649767 h 5299534"/>
              <a:gd name="connsiteX4" fmla="*/ 2649764 w 5299528"/>
              <a:gd name="connsiteY4" fmla="*/ 0 h 52995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5299528" h="5299534">
                <a:moveTo>
                  <a:pt x="2649764" y="0"/>
                </a:moveTo>
                <a:cubicBezTo>
                  <a:pt x="4113188" y="0"/>
                  <a:pt x="5299528" y="1186341"/>
                  <a:pt x="5299528" y="2649767"/>
                </a:cubicBezTo>
                <a:cubicBezTo>
                  <a:pt x="5299528" y="4113193"/>
                  <a:pt x="4113188" y="5299534"/>
                  <a:pt x="2649764" y="5299534"/>
                </a:cubicBezTo>
                <a:cubicBezTo>
                  <a:pt x="1186340" y="5299534"/>
                  <a:pt x="0" y="4113193"/>
                  <a:pt x="0" y="2649767"/>
                </a:cubicBezTo>
                <a:cubicBezTo>
                  <a:pt x="0" y="1186341"/>
                  <a:pt x="1186340" y="0"/>
                  <a:pt x="2649764" y="0"/>
                </a:cubicBezTo>
                <a:close/>
              </a:path>
            </a:pathLst>
          </a:custGeom>
        </p:spPr>
        <p:txBody>
          <a:bodyPr wrap="square">
            <a:noAutofit/>
          </a:bodyPr>
          <a:lstStyle/>
          <a:p>
            <a:endParaRPr lang="id-ID"/>
          </a:p>
        </p:txBody>
      </p:sp>
    </p:spTree>
    <p:extLst>
      <p:ext uri="{BB962C8B-B14F-4D97-AF65-F5344CB8AC3E}">
        <p14:creationId xmlns:p14="http://schemas.microsoft.com/office/powerpoint/2010/main" val="334800825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3_Vertical Title and Tex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5924550" y="228599"/>
            <a:ext cx="3752850" cy="4686301"/>
          </a:xfrm>
          <a:custGeom>
            <a:avLst/>
            <a:gdLst>
              <a:gd name="connsiteX0" fmla="*/ 0 w 3752850"/>
              <a:gd name="connsiteY0" fmla="*/ 0 h 4686301"/>
              <a:gd name="connsiteX1" fmla="*/ 3752850 w 3752850"/>
              <a:gd name="connsiteY1" fmla="*/ 0 h 4686301"/>
              <a:gd name="connsiteX2" fmla="*/ 3752850 w 3752850"/>
              <a:gd name="connsiteY2" fmla="*/ 4686301 h 4686301"/>
              <a:gd name="connsiteX3" fmla="*/ 0 w 3752850"/>
              <a:gd name="connsiteY3" fmla="*/ 4686301 h 4686301"/>
            </a:gdLst>
            <a:ahLst/>
            <a:cxnLst>
              <a:cxn ang="0">
                <a:pos x="connsiteX0" y="connsiteY0"/>
              </a:cxn>
              <a:cxn ang="0">
                <a:pos x="connsiteX1" y="connsiteY1"/>
              </a:cxn>
              <a:cxn ang="0">
                <a:pos x="connsiteX2" y="connsiteY2"/>
              </a:cxn>
              <a:cxn ang="0">
                <a:pos x="connsiteX3" y="connsiteY3"/>
              </a:cxn>
            </a:cxnLst>
            <a:rect l="l" t="t" r="r" b="b"/>
            <a:pathLst>
              <a:path w="3752850" h="4686301">
                <a:moveTo>
                  <a:pt x="0" y="0"/>
                </a:moveTo>
                <a:lnTo>
                  <a:pt x="3752850" y="0"/>
                </a:lnTo>
                <a:lnTo>
                  <a:pt x="3752850" y="4686301"/>
                </a:lnTo>
                <a:lnTo>
                  <a:pt x="0" y="4686301"/>
                </a:lnTo>
                <a:close/>
              </a:path>
            </a:pathLst>
          </a:custGeom>
        </p:spPr>
        <p:txBody>
          <a:bodyPr wrap="square">
            <a:noAutofit/>
          </a:bodyPr>
          <a:lstStyle/>
          <a:p>
            <a:endParaRPr lang="id-ID"/>
          </a:p>
        </p:txBody>
      </p:sp>
      <p:sp>
        <p:nvSpPr>
          <p:cNvPr id="10" name="Picture Placeholder 9"/>
          <p:cNvSpPr>
            <a:spLocks noGrp="1"/>
          </p:cNvSpPr>
          <p:nvPr>
            <p:ph type="pic" sz="quarter" idx="11"/>
          </p:nvPr>
        </p:nvSpPr>
        <p:spPr>
          <a:xfrm>
            <a:off x="9810750" y="228599"/>
            <a:ext cx="2152649" cy="2585193"/>
          </a:xfrm>
          <a:custGeom>
            <a:avLst/>
            <a:gdLst>
              <a:gd name="connsiteX0" fmla="*/ 0 w 2152649"/>
              <a:gd name="connsiteY0" fmla="*/ 0 h 2585193"/>
              <a:gd name="connsiteX1" fmla="*/ 2152649 w 2152649"/>
              <a:gd name="connsiteY1" fmla="*/ 0 h 2585193"/>
              <a:gd name="connsiteX2" fmla="*/ 2152649 w 2152649"/>
              <a:gd name="connsiteY2" fmla="*/ 2585193 h 2585193"/>
              <a:gd name="connsiteX3" fmla="*/ 0 w 2152649"/>
              <a:gd name="connsiteY3" fmla="*/ 2585193 h 2585193"/>
            </a:gdLst>
            <a:ahLst/>
            <a:cxnLst>
              <a:cxn ang="0">
                <a:pos x="connsiteX0" y="connsiteY0"/>
              </a:cxn>
              <a:cxn ang="0">
                <a:pos x="connsiteX1" y="connsiteY1"/>
              </a:cxn>
              <a:cxn ang="0">
                <a:pos x="connsiteX2" y="connsiteY2"/>
              </a:cxn>
              <a:cxn ang="0">
                <a:pos x="connsiteX3" y="connsiteY3"/>
              </a:cxn>
            </a:cxnLst>
            <a:rect l="l" t="t" r="r" b="b"/>
            <a:pathLst>
              <a:path w="2152649" h="2585193">
                <a:moveTo>
                  <a:pt x="0" y="0"/>
                </a:moveTo>
                <a:lnTo>
                  <a:pt x="2152649" y="0"/>
                </a:lnTo>
                <a:lnTo>
                  <a:pt x="2152649" y="2585193"/>
                </a:lnTo>
                <a:lnTo>
                  <a:pt x="0" y="2585193"/>
                </a:lnTo>
                <a:close/>
              </a:path>
            </a:pathLst>
          </a:custGeom>
        </p:spPr>
        <p:txBody>
          <a:bodyPr wrap="square">
            <a:noAutofit/>
          </a:bodyPr>
          <a:lstStyle/>
          <a:p>
            <a:endParaRPr lang="id-ID"/>
          </a:p>
        </p:txBody>
      </p:sp>
      <p:sp>
        <p:nvSpPr>
          <p:cNvPr id="13" name="Picture Placeholder 12"/>
          <p:cNvSpPr>
            <a:spLocks noGrp="1"/>
          </p:cNvSpPr>
          <p:nvPr>
            <p:ph type="pic" sz="quarter" idx="12"/>
          </p:nvPr>
        </p:nvSpPr>
        <p:spPr>
          <a:xfrm>
            <a:off x="9810750" y="2934973"/>
            <a:ext cx="2152649" cy="3696019"/>
          </a:xfrm>
          <a:custGeom>
            <a:avLst/>
            <a:gdLst>
              <a:gd name="connsiteX0" fmla="*/ 0 w 2152649"/>
              <a:gd name="connsiteY0" fmla="*/ 0 h 3696019"/>
              <a:gd name="connsiteX1" fmla="*/ 2152649 w 2152649"/>
              <a:gd name="connsiteY1" fmla="*/ 0 h 3696019"/>
              <a:gd name="connsiteX2" fmla="*/ 2152649 w 2152649"/>
              <a:gd name="connsiteY2" fmla="*/ 3696019 h 3696019"/>
              <a:gd name="connsiteX3" fmla="*/ 0 w 2152649"/>
              <a:gd name="connsiteY3" fmla="*/ 3696019 h 3696019"/>
            </a:gdLst>
            <a:ahLst/>
            <a:cxnLst>
              <a:cxn ang="0">
                <a:pos x="connsiteX0" y="connsiteY0"/>
              </a:cxn>
              <a:cxn ang="0">
                <a:pos x="connsiteX1" y="connsiteY1"/>
              </a:cxn>
              <a:cxn ang="0">
                <a:pos x="connsiteX2" y="connsiteY2"/>
              </a:cxn>
              <a:cxn ang="0">
                <a:pos x="connsiteX3" y="connsiteY3"/>
              </a:cxn>
            </a:cxnLst>
            <a:rect l="l" t="t" r="r" b="b"/>
            <a:pathLst>
              <a:path w="2152649" h="3696019">
                <a:moveTo>
                  <a:pt x="0" y="0"/>
                </a:moveTo>
                <a:lnTo>
                  <a:pt x="2152649" y="0"/>
                </a:lnTo>
                <a:lnTo>
                  <a:pt x="2152649" y="3696019"/>
                </a:lnTo>
                <a:lnTo>
                  <a:pt x="0" y="3696019"/>
                </a:lnTo>
                <a:close/>
              </a:path>
            </a:pathLst>
          </a:custGeom>
        </p:spPr>
        <p:txBody>
          <a:bodyPr wrap="square">
            <a:noAutofit/>
          </a:bodyPr>
          <a:lstStyle/>
          <a:p>
            <a:endParaRPr lang="id-ID"/>
          </a:p>
        </p:txBody>
      </p:sp>
    </p:spTree>
    <p:extLst>
      <p:ext uri="{BB962C8B-B14F-4D97-AF65-F5344CB8AC3E}">
        <p14:creationId xmlns:p14="http://schemas.microsoft.com/office/powerpoint/2010/main" val="251461376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4_Vertical Title and Text">
    <p:spTree>
      <p:nvGrpSpPr>
        <p:cNvPr id="1" name=""/>
        <p:cNvGrpSpPr/>
        <p:nvPr/>
      </p:nvGrpSpPr>
      <p:grpSpPr>
        <a:xfrm>
          <a:off x="0" y="0"/>
          <a:ext cx="0" cy="0"/>
          <a:chOff x="0" y="0"/>
          <a:chExt cx="0" cy="0"/>
        </a:xfrm>
      </p:grpSpPr>
      <p:sp>
        <p:nvSpPr>
          <p:cNvPr id="11" name="Picture Placeholder 10"/>
          <p:cNvSpPr>
            <a:spLocks noGrp="1"/>
          </p:cNvSpPr>
          <p:nvPr>
            <p:ph type="pic" sz="quarter" idx="11"/>
          </p:nvPr>
        </p:nvSpPr>
        <p:spPr>
          <a:xfrm>
            <a:off x="159657" y="3677809"/>
            <a:ext cx="3853543" cy="1426055"/>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
        <p:nvSpPr>
          <p:cNvPr id="12" name="Picture Placeholder 11"/>
          <p:cNvSpPr>
            <a:spLocks noGrp="1"/>
          </p:cNvSpPr>
          <p:nvPr>
            <p:ph type="pic" sz="quarter" idx="12"/>
          </p:nvPr>
        </p:nvSpPr>
        <p:spPr>
          <a:xfrm>
            <a:off x="159656" y="5178476"/>
            <a:ext cx="3853543" cy="1541638"/>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
        <p:nvSpPr>
          <p:cNvPr id="10" name="Picture Placeholder 9"/>
          <p:cNvSpPr>
            <a:spLocks noGrp="1"/>
          </p:cNvSpPr>
          <p:nvPr>
            <p:ph type="pic" sz="quarter" idx="10"/>
          </p:nvPr>
        </p:nvSpPr>
        <p:spPr>
          <a:xfrm>
            <a:off x="159658" y="2177142"/>
            <a:ext cx="3853543" cy="1426055"/>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
        <p:nvSpPr>
          <p:cNvPr id="15" name="Picture Placeholder 14"/>
          <p:cNvSpPr>
            <a:spLocks noGrp="1"/>
          </p:cNvSpPr>
          <p:nvPr>
            <p:ph type="pic" sz="quarter" idx="13"/>
          </p:nvPr>
        </p:nvSpPr>
        <p:spPr>
          <a:xfrm>
            <a:off x="8178800" y="2177142"/>
            <a:ext cx="3853543" cy="1426055"/>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
        <p:nvSpPr>
          <p:cNvPr id="18" name="Picture Placeholder 17"/>
          <p:cNvSpPr>
            <a:spLocks noGrp="1"/>
          </p:cNvSpPr>
          <p:nvPr>
            <p:ph type="pic" sz="quarter" idx="14"/>
          </p:nvPr>
        </p:nvSpPr>
        <p:spPr>
          <a:xfrm>
            <a:off x="8178800" y="3704457"/>
            <a:ext cx="3853543" cy="1426055"/>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
        <p:nvSpPr>
          <p:cNvPr id="21" name="Picture Placeholder 20"/>
          <p:cNvSpPr>
            <a:spLocks noGrp="1"/>
          </p:cNvSpPr>
          <p:nvPr>
            <p:ph type="pic" sz="quarter" idx="15"/>
          </p:nvPr>
        </p:nvSpPr>
        <p:spPr>
          <a:xfrm>
            <a:off x="8178800" y="5248649"/>
            <a:ext cx="3853543" cy="1471465"/>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Tree>
    <p:extLst>
      <p:ext uri="{BB962C8B-B14F-4D97-AF65-F5344CB8AC3E}">
        <p14:creationId xmlns:p14="http://schemas.microsoft.com/office/powerpoint/2010/main" val="298716990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5_Vertical Title and Text">
    <p:spTree>
      <p:nvGrpSpPr>
        <p:cNvPr id="1" name=""/>
        <p:cNvGrpSpPr/>
        <p:nvPr/>
      </p:nvGrpSpPr>
      <p:grpSpPr>
        <a:xfrm>
          <a:off x="0" y="0"/>
          <a:ext cx="0" cy="0"/>
          <a:chOff x="0" y="0"/>
          <a:chExt cx="0" cy="0"/>
        </a:xfrm>
      </p:grpSpPr>
      <p:sp>
        <p:nvSpPr>
          <p:cNvPr id="7" name="Picture Placeholder 6"/>
          <p:cNvSpPr>
            <a:spLocks noGrp="1"/>
          </p:cNvSpPr>
          <p:nvPr>
            <p:ph type="pic" sz="quarter" idx="11"/>
          </p:nvPr>
        </p:nvSpPr>
        <p:spPr>
          <a:xfrm>
            <a:off x="8681434" y="1809854"/>
            <a:ext cx="3238288" cy="3238292"/>
          </a:xfrm>
          <a:custGeom>
            <a:avLst/>
            <a:gdLst>
              <a:gd name="connsiteX0" fmla="*/ 1619144 w 3238288"/>
              <a:gd name="connsiteY0" fmla="*/ 0 h 3238292"/>
              <a:gd name="connsiteX1" fmla="*/ 3238288 w 3238288"/>
              <a:gd name="connsiteY1" fmla="*/ 1619146 h 3238292"/>
              <a:gd name="connsiteX2" fmla="*/ 1619144 w 3238288"/>
              <a:gd name="connsiteY2" fmla="*/ 3238292 h 3238292"/>
              <a:gd name="connsiteX3" fmla="*/ 0 w 3238288"/>
              <a:gd name="connsiteY3" fmla="*/ 1619146 h 3238292"/>
              <a:gd name="connsiteX4" fmla="*/ 1619144 w 3238288"/>
              <a:gd name="connsiteY4" fmla="*/ 0 h 32382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38288" h="3238292">
                <a:moveTo>
                  <a:pt x="1619144" y="0"/>
                </a:moveTo>
                <a:cubicBezTo>
                  <a:pt x="2513373" y="0"/>
                  <a:pt x="3238288" y="724916"/>
                  <a:pt x="3238288" y="1619146"/>
                </a:cubicBezTo>
                <a:cubicBezTo>
                  <a:pt x="3238288" y="2513376"/>
                  <a:pt x="2513373" y="3238292"/>
                  <a:pt x="1619144" y="3238292"/>
                </a:cubicBezTo>
                <a:cubicBezTo>
                  <a:pt x="724915" y="3238292"/>
                  <a:pt x="0" y="2513376"/>
                  <a:pt x="0" y="1619146"/>
                </a:cubicBezTo>
                <a:cubicBezTo>
                  <a:pt x="0" y="724916"/>
                  <a:pt x="724915" y="0"/>
                  <a:pt x="1619144" y="0"/>
                </a:cubicBezTo>
                <a:close/>
              </a:path>
            </a:pathLst>
          </a:custGeom>
        </p:spPr>
        <p:txBody>
          <a:bodyPr wrap="square">
            <a:noAutofit/>
          </a:bodyPr>
          <a:lstStyle/>
          <a:p>
            <a:endParaRPr lang="id-ID"/>
          </a:p>
        </p:txBody>
      </p:sp>
      <p:sp>
        <p:nvSpPr>
          <p:cNvPr id="6" name="Picture Placeholder 5"/>
          <p:cNvSpPr>
            <a:spLocks noGrp="1"/>
          </p:cNvSpPr>
          <p:nvPr>
            <p:ph type="pic" sz="quarter" idx="10"/>
          </p:nvPr>
        </p:nvSpPr>
        <p:spPr>
          <a:xfrm>
            <a:off x="5170869" y="1809854"/>
            <a:ext cx="3238288" cy="3238292"/>
          </a:xfrm>
          <a:custGeom>
            <a:avLst/>
            <a:gdLst>
              <a:gd name="connsiteX0" fmla="*/ 1619144 w 3238288"/>
              <a:gd name="connsiteY0" fmla="*/ 0 h 3238292"/>
              <a:gd name="connsiteX1" fmla="*/ 3238288 w 3238288"/>
              <a:gd name="connsiteY1" fmla="*/ 1619146 h 3238292"/>
              <a:gd name="connsiteX2" fmla="*/ 1619144 w 3238288"/>
              <a:gd name="connsiteY2" fmla="*/ 3238292 h 3238292"/>
              <a:gd name="connsiteX3" fmla="*/ 0 w 3238288"/>
              <a:gd name="connsiteY3" fmla="*/ 1619146 h 3238292"/>
              <a:gd name="connsiteX4" fmla="*/ 1619144 w 3238288"/>
              <a:gd name="connsiteY4" fmla="*/ 0 h 32382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38288" h="3238292">
                <a:moveTo>
                  <a:pt x="1619144" y="0"/>
                </a:moveTo>
                <a:cubicBezTo>
                  <a:pt x="2513373" y="0"/>
                  <a:pt x="3238288" y="724916"/>
                  <a:pt x="3238288" y="1619146"/>
                </a:cubicBezTo>
                <a:cubicBezTo>
                  <a:pt x="3238288" y="2513376"/>
                  <a:pt x="2513373" y="3238292"/>
                  <a:pt x="1619144" y="3238292"/>
                </a:cubicBezTo>
                <a:cubicBezTo>
                  <a:pt x="724915" y="3238292"/>
                  <a:pt x="0" y="2513376"/>
                  <a:pt x="0" y="1619146"/>
                </a:cubicBezTo>
                <a:cubicBezTo>
                  <a:pt x="0" y="724916"/>
                  <a:pt x="724915" y="0"/>
                  <a:pt x="1619144" y="0"/>
                </a:cubicBezTo>
                <a:close/>
              </a:path>
            </a:pathLst>
          </a:custGeom>
        </p:spPr>
        <p:txBody>
          <a:bodyPr wrap="square">
            <a:noAutofit/>
          </a:bodyPr>
          <a:lstStyle/>
          <a:p>
            <a:endParaRPr lang="id-ID"/>
          </a:p>
        </p:txBody>
      </p:sp>
    </p:spTree>
    <p:extLst>
      <p:ext uri="{BB962C8B-B14F-4D97-AF65-F5344CB8AC3E}">
        <p14:creationId xmlns:p14="http://schemas.microsoft.com/office/powerpoint/2010/main" val="209626430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6_Vertical Title and Text">
    <p:spTree>
      <p:nvGrpSpPr>
        <p:cNvPr id="1" name=""/>
        <p:cNvGrpSpPr/>
        <p:nvPr/>
      </p:nvGrpSpPr>
      <p:grpSpPr>
        <a:xfrm>
          <a:off x="0" y="0"/>
          <a:ext cx="0" cy="0"/>
          <a:chOff x="0" y="0"/>
          <a:chExt cx="0" cy="0"/>
        </a:xfrm>
      </p:grpSpPr>
      <p:sp>
        <p:nvSpPr>
          <p:cNvPr id="5" name="Picture Placeholder 4"/>
          <p:cNvSpPr>
            <a:spLocks noGrp="1"/>
          </p:cNvSpPr>
          <p:nvPr>
            <p:ph type="pic" sz="quarter" idx="10"/>
          </p:nvPr>
        </p:nvSpPr>
        <p:spPr>
          <a:xfrm>
            <a:off x="180416" y="1990712"/>
            <a:ext cx="11840134" cy="2876577"/>
          </a:xfrm>
          <a:custGeom>
            <a:avLst/>
            <a:gdLst>
              <a:gd name="connsiteX0" fmla="*/ 0 w 11840134"/>
              <a:gd name="connsiteY0" fmla="*/ 0 h 2876577"/>
              <a:gd name="connsiteX1" fmla="*/ 11840134 w 11840134"/>
              <a:gd name="connsiteY1" fmla="*/ 0 h 2876577"/>
              <a:gd name="connsiteX2" fmla="*/ 11840134 w 11840134"/>
              <a:gd name="connsiteY2" fmla="*/ 2876577 h 2876577"/>
              <a:gd name="connsiteX3" fmla="*/ 0 w 11840134"/>
              <a:gd name="connsiteY3" fmla="*/ 2876577 h 2876577"/>
            </a:gdLst>
            <a:ahLst/>
            <a:cxnLst>
              <a:cxn ang="0">
                <a:pos x="connsiteX0" y="connsiteY0"/>
              </a:cxn>
              <a:cxn ang="0">
                <a:pos x="connsiteX1" y="connsiteY1"/>
              </a:cxn>
              <a:cxn ang="0">
                <a:pos x="connsiteX2" y="connsiteY2"/>
              </a:cxn>
              <a:cxn ang="0">
                <a:pos x="connsiteX3" y="connsiteY3"/>
              </a:cxn>
            </a:cxnLst>
            <a:rect l="l" t="t" r="r" b="b"/>
            <a:pathLst>
              <a:path w="11840134" h="2876577">
                <a:moveTo>
                  <a:pt x="0" y="0"/>
                </a:moveTo>
                <a:lnTo>
                  <a:pt x="11840134" y="0"/>
                </a:lnTo>
                <a:lnTo>
                  <a:pt x="11840134" y="2876577"/>
                </a:lnTo>
                <a:lnTo>
                  <a:pt x="0" y="2876577"/>
                </a:lnTo>
                <a:close/>
              </a:path>
            </a:pathLst>
          </a:custGeom>
        </p:spPr>
        <p:txBody>
          <a:bodyPr wrap="square">
            <a:noAutofit/>
          </a:bodyPr>
          <a:lstStyle/>
          <a:p>
            <a:endParaRPr lang="id-ID"/>
          </a:p>
        </p:txBody>
      </p:sp>
    </p:spTree>
    <p:extLst>
      <p:ext uri="{BB962C8B-B14F-4D97-AF65-F5344CB8AC3E}">
        <p14:creationId xmlns:p14="http://schemas.microsoft.com/office/powerpoint/2010/main" val="152724845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7_Vertical Title and Text">
    <p:spTree>
      <p:nvGrpSpPr>
        <p:cNvPr id="1" name=""/>
        <p:cNvGrpSpPr/>
        <p:nvPr/>
      </p:nvGrpSpPr>
      <p:grpSpPr>
        <a:xfrm>
          <a:off x="0" y="0"/>
          <a:ext cx="0" cy="0"/>
          <a:chOff x="0" y="0"/>
          <a:chExt cx="0" cy="0"/>
        </a:xfrm>
      </p:grpSpPr>
    </p:spTree>
    <p:extLst>
      <p:ext uri="{BB962C8B-B14F-4D97-AF65-F5344CB8AC3E}">
        <p14:creationId xmlns:p14="http://schemas.microsoft.com/office/powerpoint/2010/main" val="116406781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8_Vertical Title and Text">
    <p:spTree>
      <p:nvGrpSpPr>
        <p:cNvPr id="1" name=""/>
        <p:cNvGrpSpPr/>
        <p:nvPr/>
      </p:nvGrpSpPr>
      <p:grpSpPr>
        <a:xfrm>
          <a:off x="0" y="0"/>
          <a:ext cx="0" cy="0"/>
          <a:chOff x="0" y="0"/>
          <a:chExt cx="0" cy="0"/>
        </a:xfrm>
      </p:grpSpPr>
    </p:spTree>
    <p:extLst>
      <p:ext uri="{BB962C8B-B14F-4D97-AF65-F5344CB8AC3E}">
        <p14:creationId xmlns:p14="http://schemas.microsoft.com/office/powerpoint/2010/main" val="3611091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228601" y="177800"/>
            <a:ext cx="5850164" cy="6513286"/>
          </a:xfrm>
          <a:custGeom>
            <a:avLst/>
            <a:gdLst>
              <a:gd name="connsiteX0" fmla="*/ 0 w 5850164"/>
              <a:gd name="connsiteY0" fmla="*/ 0 h 6513286"/>
              <a:gd name="connsiteX1" fmla="*/ 5850164 w 5850164"/>
              <a:gd name="connsiteY1" fmla="*/ 0 h 6513286"/>
              <a:gd name="connsiteX2" fmla="*/ 5850164 w 5850164"/>
              <a:gd name="connsiteY2" fmla="*/ 6513286 h 6513286"/>
              <a:gd name="connsiteX3" fmla="*/ 0 w 5850164"/>
              <a:gd name="connsiteY3" fmla="*/ 6513286 h 6513286"/>
            </a:gdLst>
            <a:ahLst/>
            <a:cxnLst>
              <a:cxn ang="0">
                <a:pos x="connsiteX0" y="connsiteY0"/>
              </a:cxn>
              <a:cxn ang="0">
                <a:pos x="connsiteX1" y="connsiteY1"/>
              </a:cxn>
              <a:cxn ang="0">
                <a:pos x="connsiteX2" y="connsiteY2"/>
              </a:cxn>
              <a:cxn ang="0">
                <a:pos x="connsiteX3" y="connsiteY3"/>
              </a:cxn>
            </a:cxnLst>
            <a:rect l="l" t="t" r="r" b="b"/>
            <a:pathLst>
              <a:path w="5850164" h="6513286">
                <a:moveTo>
                  <a:pt x="0" y="0"/>
                </a:moveTo>
                <a:lnTo>
                  <a:pt x="5850164" y="0"/>
                </a:lnTo>
                <a:lnTo>
                  <a:pt x="5850164" y="6513286"/>
                </a:lnTo>
                <a:lnTo>
                  <a:pt x="0" y="6513286"/>
                </a:lnTo>
                <a:close/>
              </a:path>
            </a:pathLst>
          </a:custGeom>
        </p:spPr>
        <p:txBody>
          <a:bodyPr wrap="square">
            <a:noAutofit/>
          </a:bodyPr>
          <a:lstStyle/>
          <a:p>
            <a:endParaRPr lang="id-ID"/>
          </a:p>
        </p:txBody>
      </p:sp>
    </p:spTree>
    <p:extLst>
      <p:ext uri="{BB962C8B-B14F-4D97-AF65-F5344CB8AC3E}">
        <p14:creationId xmlns:p14="http://schemas.microsoft.com/office/powerpoint/2010/main" val="410856656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userDrawn="1">
  <p:cSld name="16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203947219"/>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userDrawn="1">
  <p:cSld name="1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B44D8879-E002-4AAA-B582-C6DD03DEC3EC}"/>
              </a:ext>
            </a:extLst>
          </p:cNvPr>
          <p:cNvSpPr>
            <a:spLocks noGrp="1"/>
          </p:cNvSpPr>
          <p:nvPr>
            <p:ph type="pic" sz="quarter" idx="10"/>
          </p:nvPr>
        </p:nvSpPr>
        <p:spPr>
          <a:xfrm>
            <a:off x="433385" y="400050"/>
            <a:ext cx="11325228" cy="6457950"/>
          </a:xfrm>
          <a:custGeom>
            <a:avLst/>
            <a:gdLst>
              <a:gd name="connsiteX0" fmla="*/ 8628015 w 11325228"/>
              <a:gd name="connsiteY0" fmla="*/ 0 h 6457950"/>
              <a:gd name="connsiteX1" fmla="*/ 11325228 w 11325228"/>
              <a:gd name="connsiteY1" fmla="*/ 0 h 6457950"/>
              <a:gd name="connsiteX2" fmla="*/ 11325228 w 11325228"/>
              <a:gd name="connsiteY2" fmla="*/ 6457950 h 6457950"/>
              <a:gd name="connsiteX3" fmla="*/ 8628015 w 11325228"/>
              <a:gd name="connsiteY3" fmla="*/ 6457950 h 6457950"/>
              <a:gd name="connsiteX4" fmla="*/ 5752010 w 11325228"/>
              <a:gd name="connsiteY4" fmla="*/ 0 h 6457950"/>
              <a:gd name="connsiteX5" fmla="*/ 8449223 w 11325228"/>
              <a:gd name="connsiteY5" fmla="*/ 0 h 6457950"/>
              <a:gd name="connsiteX6" fmla="*/ 8449223 w 11325228"/>
              <a:gd name="connsiteY6" fmla="*/ 6457950 h 6457950"/>
              <a:gd name="connsiteX7" fmla="*/ 5752010 w 11325228"/>
              <a:gd name="connsiteY7" fmla="*/ 6457950 h 6457950"/>
              <a:gd name="connsiteX8" fmla="*/ 2876005 w 11325228"/>
              <a:gd name="connsiteY8" fmla="*/ 0 h 6457950"/>
              <a:gd name="connsiteX9" fmla="*/ 5573218 w 11325228"/>
              <a:gd name="connsiteY9" fmla="*/ 0 h 6457950"/>
              <a:gd name="connsiteX10" fmla="*/ 5573218 w 11325228"/>
              <a:gd name="connsiteY10" fmla="*/ 6457950 h 6457950"/>
              <a:gd name="connsiteX11" fmla="*/ 2876005 w 11325228"/>
              <a:gd name="connsiteY11" fmla="*/ 6457950 h 6457950"/>
              <a:gd name="connsiteX12" fmla="*/ 0 w 11325228"/>
              <a:gd name="connsiteY12" fmla="*/ 0 h 6457950"/>
              <a:gd name="connsiteX13" fmla="*/ 2697213 w 11325228"/>
              <a:gd name="connsiteY13" fmla="*/ 0 h 6457950"/>
              <a:gd name="connsiteX14" fmla="*/ 2697213 w 11325228"/>
              <a:gd name="connsiteY14" fmla="*/ 6457950 h 6457950"/>
              <a:gd name="connsiteX15" fmla="*/ 0 w 11325228"/>
              <a:gd name="connsiteY15" fmla="*/ 6457950 h 64579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11325228" h="6457950">
                <a:moveTo>
                  <a:pt x="8628015" y="0"/>
                </a:moveTo>
                <a:lnTo>
                  <a:pt x="11325228" y="0"/>
                </a:lnTo>
                <a:lnTo>
                  <a:pt x="11325228" y="6457950"/>
                </a:lnTo>
                <a:lnTo>
                  <a:pt x="8628015" y="6457950"/>
                </a:lnTo>
                <a:close/>
                <a:moveTo>
                  <a:pt x="5752010" y="0"/>
                </a:moveTo>
                <a:lnTo>
                  <a:pt x="8449223" y="0"/>
                </a:lnTo>
                <a:lnTo>
                  <a:pt x="8449223" y="6457950"/>
                </a:lnTo>
                <a:lnTo>
                  <a:pt x="5752010" y="6457950"/>
                </a:lnTo>
                <a:close/>
                <a:moveTo>
                  <a:pt x="2876005" y="0"/>
                </a:moveTo>
                <a:lnTo>
                  <a:pt x="5573218" y="0"/>
                </a:lnTo>
                <a:lnTo>
                  <a:pt x="5573218" y="6457950"/>
                </a:lnTo>
                <a:lnTo>
                  <a:pt x="2876005" y="6457950"/>
                </a:lnTo>
                <a:close/>
                <a:moveTo>
                  <a:pt x="0" y="0"/>
                </a:moveTo>
                <a:lnTo>
                  <a:pt x="2697213" y="0"/>
                </a:lnTo>
                <a:lnTo>
                  <a:pt x="2697213" y="6457950"/>
                </a:lnTo>
                <a:lnTo>
                  <a:pt x="0" y="6457950"/>
                </a:lnTo>
                <a:close/>
              </a:path>
            </a:pathLst>
          </a:custGeom>
        </p:spPr>
        <p:txBody>
          <a:bodyPr wrap="square">
            <a:noAutofit/>
          </a:bodyPr>
          <a:lstStyle/>
          <a:p>
            <a:endParaRPr lang="id-ID"/>
          </a:p>
        </p:txBody>
      </p:sp>
    </p:spTree>
    <p:extLst>
      <p:ext uri="{BB962C8B-B14F-4D97-AF65-F5344CB8AC3E}">
        <p14:creationId xmlns:p14="http://schemas.microsoft.com/office/powerpoint/2010/main" val="42848785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
        <p:nvSpPr>
          <p:cNvPr id="14" name="Picture Placeholder 13"/>
          <p:cNvSpPr>
            <a:spLocks noGrp="1"/>
          </p:cNvSpPr>
          <p:nvPr>
            <p:ph type="pic" sz="quarter" idx="11"/>
          </p:nvPr>
        </p:nvSpPr>
        <p:spPr>
          <a:xfrm>
            <a:off x="171450" y="4334425"/>
            <a:ext cx="3209925" cy="2390225"/>
          </a:xfrm>
          <a:custGeom>
            <a:avLst/>
            <a:gdLst>
              <a:gd name="connsiteX0" fmla="*/ 0 w 3209925"/>
              <a:gd name="connsiteY0" fmla="*/ 0 h 2390225"/>
              <a:gd name="connsiteX1" fmla="*/ 3209925 w 3209925"/>
              <a:gd name="connsiteY1" fmla="*/ 0 h 2390225"/>
              <a:gd name="connsiteX2" fmla="*/ 3209925 w 3209925"/>
              <a:gd name="connsiteY2" fmla="*/ 2390225 h 2390225"/>
              <a:gd name="connsiteX3" fmla="*/ 0 w 3209925"/>
              <a:gd name="connsiteY3" fmla="*/ 2390225 h 2390225"/>
            </a:gdLst>
            <a:ahLst/>
            <a:cxnLst>
              <a:cxn ang="0">
                <a:pos x="connsiteX0" y="connsiteY0"/>
              </a:cxn>
              <a:cxn ang="0">
                <a:pos x="connsiteX1" y="connsiteY1"/>
              </a:cxn>
              <a:cxn ang="0">
                <a:pos x="connsiteX2" y="connsiteY2"/>
              </a:cxn>
              <a:cxn ang="0">
                <a:pos x="connsiteX3" y="connsiteY3"/>
              </a:cxn>
            </a:cxnLst>
            <a:rect l="l" t="t" r="r" b="b"/>
            <a:pathLst>
              <a:path w="3209925" h="2390225">
                <a:moveTo>
                  <a:pt x="0" y="0"/>
                </a:moveTo>
                <a:lnTo>
                  <a:pt x="3209925" y="0"/>
                </a:lnTo>
                <a:lnTo>
                  <a:pt x="3209925" y="2390225"/>
                </a:lnTo>
                <a:lnTo>
                  <a:pt x="0" y="2390225"/>
                </a:lnTo>
                <a:close/>
              </a:path>
            </a:pathLst>
          </a:custGeom>
        </p:spPr>
        <p:txBody>
          <a:bodyPr wrap="square">
            <a:noAutofit/>
          </a:bodyPr>
          <a:lstStyle/>
          <a:p>
            <a:endParaRPr lang="id-ID"/>
          </a:p>
        </p:txBody>
      </p:sp>
      <p:sp>
        <p:nvSpPr>
          <p:cNvPr id="15" name="Picture Placeholder 14"/>
          <p:cNvSpPr>
            <a:spLocks noGrp="1"/>
          </p:cNvSpPr>
          <p:nvPr>
            <p:ph type="pic" sz="quarter" idx="12"/>
          </p:nvPr>
        </p:nvSpPr>
        <p:spPr>
          <a:xfrm>
            <a:off x="8810624" y="1790700"/>
            <a:ext cx="3209925" cy="2390225"/>
          </a:xfrm>
          <a:custGeom>
            <a:avLst/>
            <a:gdLst>
              <a:gd name="connsiteX0" fmla="*/ 0 w 3209925"/>
              <a:gd name="connsiteY0" fmla="*/ 0 h 2390225"/>
              <a:gd name="connsiteX1" fmla="*/ 3209925 w 3209925"/>
              <a:gd name="connsiteY1" fmla="*/ 0 h 2390225"/>
              <a:gd name="connsiteX2" fmla="*/ 3209925 w 3209925"/>
              <a:gd name="connsiteY2" fmla="*/ 2390225 h 2390225"/>
              <a:gd name="connsiteX3" fmla="*/ 0 w 3209925"/>
              <a:gd name="connsiteY3" fmla="*/ 2390225 h 2390225"/>
            </a:gdLst>
            <a:ahLst/>
            <a:cxnLst>
              <a:cxn ang="0">
                <a:pos x="connsiteX0" y="connsiteY0"/>
              </a:cxn>
              <a:cxn ang="0">
                <a:pos x="connsiteX1" y="connsiteY1"/>
              </a:cxn>
              <a:cxn ang="0">
                <a:pos x="connsiteX2" y="connsiteY2"/>
              </a:cxn>
              <a:cxn ang="0">
                <a:pos x="connsiteX3" y="connsiteY3"/>
              </a:cxn>
            </a:cxnLst>
            <a:rect l="l" t="t" r="r" b="b"/>
            <a:pathLst>
              <a:path w="3209925" h="2390225">
                <a:moveTo>
                  <a:pt x="0" y="0"/>
                </a:moveTo>
                <a:lnTo>
                  <a:pt x="3209925" y="0"/>
                </a:lnTo>
                <a:lnTo>
                  <a:pt x="3209925" y="2390225"/>
                </a:lnTo>
                <a:lnTo>
                  <a:pt x="0" y="2390225"/>
                </a:lnTo>
                <a:close/>
              </a:path>
            </a:pathLst>
          </a:custGeom>
        </p:spPr>
        <p:txBody>
          <a:bodyPr wrap="square">
            <a:noAutofit/>
          </a:bodyPr>
          <a:lstStyle/>
          <a:p>
            <a:endParaRPr lang="id-ID"/>
          </a:p>
        </p:txBody>
      </p:sp>
      <p:sp>
        <p:nvSpPr>
          <p:cNvPr id="16" name="Picture Placeholder 15"/>
          <p:cNvSpPr>
            <a:spLocks noGrp="1"/>
          </p:cNvSpPr>
          <p:nvPr>
            <p:ph type="pic" sz="quarter" idx="13"/>
          </p:nvPr>
        </p:nvSpPr>
        <p:spPr>
          <a:xfrm>
            <a:off x="8810623" y="4334425"/>
            <a:ext cx="3209925" cy="2390225"/>
          </a:xfrm>
          <a:custGeom>
            <a:avLst/>
            <a:gdLst>
              <a:gd name="connsiteX0" fmla="*/ 0 w 3209925"/>
              <a:gd name="connsiteY0" fmla="*/ 0 h 2390225"/>
              <a:gd name="connsiteX1" fmla="*/ 3209925 w 3209925"/>
              <a:gd name="connsiteY1" fmla="*/ 0 h 2390225"/>
              <a:gd name="connsiteX2" fmla="*/ 3209925 w 3209925"/>
              <a:gd name="connsiteY2" fmla="*/ 2390225 h 2390225"/>
              <a:gd name="connsiteX3" fmla="*/ 0 w 3209925"/>
              <a:gd name="connsiteY3" fmla="*/ 2390225 h 2390225"/>
            </a:gdLst>
            <a:ahLst/>
            <a:cxnLst>
              <a:cxn ang="0">
                <a:pos x="connsiteX0" y="connsiteY0"/>
              </a:cxn>
              <a:cxn ang="0">
                <a:pos x="connsiteX1" y="connsiteY1"/>
              </a:cxn>
              <a:cxn ang="0">
                <a:pos x="connsiteX2" y="connsiteY2"/>
              </a:cxn>
              <a:cxn ang="0">
                <a:pos x="connsiteX3" y="connsiteY3"/>
              </a:cxn>
            </a:cxnLst>
            <a:rect l="l" t="t" r="r" b="b"/>
            <a:pathLst>
              <a:path w="3209925" h="2390225">
                <a:moveTo>
                  <a:pt x="0" y="0"/>
                </a:moveTo>
                <a:lnTo>
                  <a:pt x="3209925" y="0"/>
                </a:lnTo>
                <a:lnTo>
                  <a:pt x="3209925" y="2390225"/>
                </a:lnTo>
                <a:lnTo>
                  <a:pt x="0" y="2390225"/>
                </a:lnTo>
                <a:close/>
              </a:path>
            </a:pathLst>
          </a:custGeom>
        </p:spPr>
        <p:txBody>
          <a:bodyPr wrap="square">
            <a:noAutofit/>
          </a:bodyPr>
          <a:lstStyle/>
          <a:p>
            <a:endParaRPr lang="id-ID"/>
          </a:p>
        </p:txBody>
      </p:sp>
      <p:sp>
        <p:nvSpPr>
          <p:cNvPr id="13" name="Picture Placeholder 12"/>
          <p:cNvSpPr>
            <a:spLocks noGrp="1"/>
          </p:cNvSpPr>
          <p:nvPr>
            <p:ph type="pic" sz="quarter" idx="10"/>
          </p:nvPr>
        </p:nvSpPr>
        <p:spPr>
          <a:xfrm>
            <a:off x="171451" y="1790700"/>
            <a:ext cx="3209925" cy="2390225"/>
          </a:xfrm>
          <a:custGeom>
            <a:avLst/>
            <a:gdLst>
              <a:gd name="connsiteX0" fmla="*/ 0 w 3209925"/>
              <a:gd name="connsiteY0" fmla="*/ 0 h 2390225"/>
              <a:gd name="connsiteX1" fmla="*/ 3209925 w 3209925"/>
              <a:gd name="connsiteY1" fmla="*/ 0 h 2390225"/>
              <a:gd name="connsiteX2" fmla="*/ 3209925 w 3209925"/>
              <a:gd name="connsiteY2" fmla="*/ 2390225 h 2390225"/>
              <a:gd name="connsiteX3" fmla="*/ 0 w 3209925"/>
              <a:gd name="connsiteY3" fmla="*/ 2390225 h 2390225"/>
            </a:gdLst>
            <a:ahLst/>
            <a:cxnLst>
              <a:cxn ang="0">
                <a:pos x="connsiteX0" y="connsiteY0"/>
              </a:cxn>
              <a:cxn ang="0">
                <a:pos x="connsiteX1" y="connsiteY1"/>
              </a:cxn>
              <a:cxn ang="0">
                <a:pos x="connsiteX2" y="connsiteY2"/>
              </a:cxn>
              <a:cxn ang="0">
                <a:pos x="connsiteX3" y="connsiteY3"/>
              </a:cxn>
            </a:cxnLst>
            <a:rect l="l" t="t" r="r" b="b"/>
            <a:pathLst>
              <a:path w="3209925" h="2390225">
                <a:moveTo>
                  <a:pt x="0" y="0"/>
                </a:moveTo>
                <a:lnTo>
                  <a:pt x="3209925" y="0"/>
                </a:lnTo>
                <a:lnTo>
                  <a:pt x="3209925" y="2390225"/>
                </a:lnTo>
                <a:lnTo>
                  <a:pt x="0" y="2390225"/>
                </a:lnTo>
                <a:close/>
              </a:path>
            </a:pathLst>
          </a:custGeom>
        </p:spPr>
        <p:txBody>
          <a:bodyPr wrap="square">
            <a:noAutofit/>
          </a:bodyPr>
          <a:lstStyle/>
          <a:p>
            <a:endParaRPr lang="id-ID"/>
          </a:p>
        </p:txBody>
      </p:sp>
    </p:spTree>
    <p:extLst>
      <p:ext uri="{BB962C8B-B14F-4D97-AF65-F5344CB8AC3E}">
        <p14:creationId xmlns:p14="http://schemas.microsoft.com/office/powerpoint/2010/main" val="90996272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14" name="Picture Placeholder 13"/>
          <p:cNvSpPr>
            <a:spLocks noGrp="1"/>
          </p:cNvSpPr>
          <p:nvPr>
            <p:ph type="pic" sz="quarter" idx="11"/>
          </p:nvPr>
        </p:nvSpPr>
        <p:spPr>
          <a:xfrm>
            <a:off x="4870752" y="3435530"/>
            <a:ext cx="2463252" cy="2494095"/>
          </a:xfrm>
          <a:custGeom>
            <a:avLst/>
            <a:gdLst>
              <a:gd name="connsiteX0" fmla="*/ 0 w 2463252"/>
              <a:gd name="connsiteY0" fmla="*/ 0 h 2494095"/>
              <a:gd name="connsiteX1" fmla="*/ 2463252 w 2463252"/>
              <a:gd name="connsiteY1" fmla="*/ 0 h 2494095"/>
              <a:gd name="connsiteX2" fmla="*/ 2463252 w 2463252"/>
              <a:gd name="connsiteY2" fmla="*/ 2494095 h 2494095"/>
              <a:gd name="connsiteX3" fmla="*/ 0 w 2463252"/>
              <a:gd name="connsiteY3" fmla="*/ 2494095 h 2494095"/>
            </a:gdLst>
            <a:ahLst/>
            <a:cxnLst>
              <a:cxn ang="0">
                <a:pos x="connsiteX0" y="connsiteY0"/>
              </a:cxn>
              <a:cxn ang="0">
                <a:pos x="connsiteX1" y="connsiteY1"/>
              </a:cxn>
              <a:cxn ang="0">
                <a:pos x="connsiteX2" y="connsiteY2"/>
              </a:cxn>
              <a:cxn ang="0">
                <a:pos x="connsiteX3" y="connsiteY3"/>
              </a:cxn>
            </a:cxnLst>
            <a:rect l="l" t="t" r="r" b="b"/>
            <a:pathLst>
              <a:path w="2463252" h="2494095">
                <a:moveTo>
                  <a:pt x="0" y="0"/>
                </a:moveTo>
                <a:lnTo>
                  <a:pt x="2463252" y="0"/>
                </a:lnTo>
                <a:lnTo>
                  <a:pt x="2463252" y="2494095"/>
                </a:lnTo>
                <a:lnTo>
                  <a:pt x="0" y="2494095"/>
                </a:lnTo>
                <a:close/>
              </a:path>
            </a:pathLst>
          </a:custGeom>
        </p:spPr>
        <p:txBody>
          <a:bodyPr wrap="square">
            <a:noAutofit/>
          </a:bodyPr>
          <a:lstStyle/>
          <a:p>
            <a:endParaRPr lang="id-ID"/>
          </a:p>
        </p:txBody>
      </p:sp>
      <p:sp>
        <p:nvSpPr>
          <p:cNvPr id="15" name="Picture Placeholder 14"/>
          <p:cNvSpPr>
            <a:spLocks noGrp="1"/>
          </p:cNvSpPr>
          <p:nvPr>
            <p:ph type="pic" sz="quarter" idx="12"/>
          </p:nvPr>
        </p:nvSpPr>
        <p:spPr>
          <a:xfrm>
            <a:off x="8160444" y="3435530"/>
            <a:ext cx="2463252" cy="2494095"/>
          </a:xfrm>
          <a:custGeom>
            <a:avLst/>
            <a:gdLst>
              <a:gd name="connsiteX0" fmla="*/ 0 w 2463252"/>
              <a:gd name="connsiteY0" fmla="*/ 0 h 2494095"/>
              <a:gd name="connsiteX1" fmla="*/ 2463252 w 2463252"/>
              <a:gd name="connsiteY1" fmla="*/ 0 h 2494095"/>
              <a:gd name="connsiteX2" fmla="*/ 2463252 w 2463252"/>
              <a:gd name="connsiteY2" fmla="*/ 2494095 h 2494095"/>
              <a:gd name="connsiteX3" fmla="*/ 0 w 2463252"/>
              <a:gd name="connsiteY3" fmla="*/ 2494095 h 2494095"/>
            </a:gdLst>
            <a:ahLst/>
            <a:cxnLst>
              <a:cxn ang="0">
                <a:pos x="connsiteX0" y="connsiteY0"/>
              </a:cxn>
              <a:cxn ang="0">
                <a:pos x="connsiteX1" y="connsiteY1"/>
              </a:cxn>
              <a:cxn ang="0">
                <a:pos x="connsiteX2" y="connsiteY2"/>
              </a:cxn>
              <a:cxn ang="0">
                <a:pos x="connsiteX3" y="connsiteY3"/>
              </a:cxn>
            </a:cxnLst>
            <a:rect l="l" t="t" r="r" b="b"/>
            <a:pathLst>
              <a:path w="2463252" h="2494095">
                <a:moveTo>
                  <a:pt x="0" y="0"/>
                </a:moveTo>
                <a:lnTo>
                  <a:pt x="2463252" y="0"/>
                </a:lnTo>
                <a:lnTo>
                  <a:pt x="2463252" y="2494095"/>
                </a:lnTo>
                <a:lnTo>
                  <a:pt x="0" y="2494095"/>
                </a:lnTo>
                <a:close/>
              </a:path>
            </a:pathLst>
          </a:custGeom>
        </p:spPr>
        <p:txBody>
          <a:bodyPr wrap="square">
            <a:noAutofit/>
          </a:bodyPr>
          <a:lstStyle/>
          <a:p>
            <a:endParaRPr lang="id-ID"/>
          </a:p>
        </p:txBody>
      </p:sp>
      <p:sp>
        <p:nvSpPr>
          <p:cNvPr id="13" name="Picture Placeholder 12"/>
          <p:cNvSpPr>
            <a:spLocks noGrp="1"/>
          </p:cNvSpPr>
          <p:nvPr>
            <p:ph type="pic" sz="quarter" idx="10"/>
          </p:nvPr>
        </p:nvSpPr>
        <p:spPr>
          <a:xfrm>
            <a:off x="1581060" y="3435530"/>
            <a:ext cx="2463252" cy="2494095"/>
          </a:xfrm>
          <a:custGeom>
            <a:avLst/>
            <a:gdLst>
              <a:gd name="connsiteX0" fmla="*/ 0 w 2463252"/>
              <a:gd name="connsiteY0" fmla="*/ 0 h 2494095"/>
              <a:gd name="connsiteX1" fmla="*/ 2463252 w 2463252"/>
              <a:gd name="connsiteY1" fmla="*/ 0 h 2494095"/>
              <a:gd name="connsiteX2" fmla="*/ 2463252 w 2463252"/>
              <a:gd name="connsiteY2" fmla="*/ 2494095 h 2494095"/>
              <a:gd name="connsiteX3" fmla="*/ 0 w 2463252"/>
              <a:gd name="connsiteY3" fmla="*/ 2494095 h 2494095"/>
            </a:gdLst>
            <a:ahLst/>
            <a:cxnLst>
              <a:cxn ang="0">
                <a:pos x="connsiteX0" y="connsiteY0"/>
              </a:cxn>
              <a:cxn ang="0">
                <a:pos x="connsiteX1" y="connsiteY1"/>
              </a:cxn>
              <a:cxn ang="0">
                <a:pos x="connsiteX2" y="connsiteY2"/>
              </a:cxn>
              <a:cxn ang="0">
                <a:pos x="connsiteX3" y="connsiteY3"/>
              </a:cxn>
            </a:cxnLst>
            <a:rect l="l" t="t" r="r" b="b"/>
            <a:pathLst>
              <a:path w="2463252" h="2494095">
                <a:moveTo>
                  <a:pt x="0" y="0"/>
                </a:moveTo>
                <a:lnTo>
                  <a:pt x="2463252" y="0"/>
                </a:lnTo>
                <a:lnTo>
                  <a:pt x="2463252" y="2494095"/>
                </a:lnTo>
                <a:lnTo>
                  <a:pt x="0" y="2494095"/>
                </a:lnTo>
                <a:close/>
              </a:path>
            </a:pathLst>
          </a:custGeom>
        </p:spPr>
        <p:txBody>
          <a:bodyPr wrap="square">
            <a:noAutofit/>
          </a:bodyPr>
          <a:lstStyle/>
          <a:p>
            <a:endParaRPr lang="id-ID"/>
          </a:p>
        </p:txBody>
      </p:sp>
    </p:spTree>
    <p:extLst>
      <p:ext uri="{BB962C8B-B14F-4D97-AF65-F5344CB8AC3E}">
        <p14:creationId xmlns:p14="http://schemas.microsoft.com/office/powerpoint/2010/main" val="424140363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14" name="Picture Placeholder 13"/>
          <p:cNvSpPr>
            <a:spLocks noGrp="1"/>
          </p:cNvSpPr>
          <p:nvPr>
            <p:ph type="pic" sz="quarter" idx="10"/>
          </p:nvPr>
        </p:nvSpPr>
        <p:spPr>
          <a:xfrm>
            <a:off x="171451" y="2019024"/>
            <a:ext cx="3486149" cy="4705625"/>
          </a:xfrm>
          <a:custGeom>
            <a:avLst/>
            <a:gdLst>
              <a:gd name="connsiteX0" fmla="*/ 0 w 3486149"/>
              <a:gd name="connsiteY0" fmla="*/ 0 h 4245341"/>
              <a:gd name="connsiteX1" fmla="*/ 3486149 w 3486149"/>
              <a:gd name="connsiteY1" fmla="*/ 0 h 4245341"/>
              <a:gd name="connsiteX2" fmla="*/ 3486149 w 3486149"/>
              <a:gd name="connsiteY2" fmla="*/ 4245341 h 4245341"/>
              <a:gd name="connsiteX3" fmla="*/ 0 w 3486149"/>
              <a:gd name="connsiteY3" fmla="*/ 4245341 h 4245341"/>
            </a:gdLst>
            <a:ahLst/>
            <a:cxnLst>
              <a:cxn ang="0">
                <a:pos x="connsiteX0" y="connsiteY0"/>
              </a:cxn>
              <a:cxn ang="0">
                <a:pos x="connsiteX1" y="connsiteY1"/>
              </a:cxn>
              <a:cxn ang="0">
                <a:pos x="connsiteX2" y="connsiteY2"/>
              </a:cxn>
              <a:cxn ang="0">
                <a:pos x="connsiteX3" y="connsiteY3"/>
              </a:cxn>
            </a:cxnLst>
            <a:rect l="l" t="t" r="r" b="b"/>
            <a:pathLst>
              <a:path w="3486149" h="4245341">
                <a:moveTo>
                  <a:pt x="0" y="0"/>
                </a:moveTo>
                <a:lnTo>
                  <a:pt x="3486149" y="0"/>
                </a:lnTo>
                <a:lnTo>
                  <a:pt x="3486149" y="4245341"/>
                </a:lnTo>
                <a:lnTo>
                  <a:pt x="0" y="4245341"/>
                </a:lnTo>
                <a:close/>
              </a:path>
            </a:pathLst>
          </a:custGeom>
        </p:spPr>
        <p:txBody>
          <a:bodyPr wrap="square">
            <a:noAutofit/>
          </a:bodyPr>
          <a:lstStyle/>
          <a:p>
            <a:endParaRPr lang="id-ID"/>
          </a:p>
        </p:txBody>
      </p:sp>
      <p:sp>
        <p:nvSpPr>
          <p:cNvPr id="17" name="Picture Placeholder 16"/>
          <p:cNvSpPr>
            <a:spLocks noGrp="1"/>
          </p:cNvSpPr>
          <p:nvPr>
            <p:ph type="pic" sz="quarter" idx="11"/>
          </p:nvPr>
        </p:nvSpPr>
        <p:spPr>
          <a:xfrm>
            <a:off x="3790951" y="2019024"/>
            <a:ext cx="3486150" cy="3048276"/>
          </a:xfrm>
          <a:custGeom>
            <a:avLst/>
            <a:gdLst>
              <a:gd name="connsiteX0" fmla="*/ 0 w 3486150"/>
              <a:gd name="connsiteY0" fmla="*/ 0 h 2587992"/>
              <a:gd name="connsiteX1" fmla="*/ 3486150 w 3486150"/>
              <a:gd name="connsiteY1" fmla="*/ 0 h 2587992"/>
              <a:gd name="connsiteX2" fmla="*/ 3486150 w 3486150"/>
              <a:gd name="connsiteY2" fmla="*/ 2587992 h 2587992"/>
              <a:gd name="connsiteX3" fmla="*/ 0 w 3486150"/>
              <a:gd name="connsiteY3" fmla="*/ 2587992 h 2587992"/>
            </a:gdLst>
            <a:ahLst/>
            <a:cxnLst>
              <a:cxn ang="0">
                <a:pos x="connsiteX0" y="connsiteY0"/>
              </a:cxn>
              <a:cxn ang="0">
                <a:pos x="connsiteX1" y="connsiteY1"/>
              </a:cxn>
              <a:cxn ang="0">
                <a:pos x="connsiteX2" y="connsiteY2"/>
              </a:cxn>
              <a:cxn ang="0">
                <a:pos x="connsiteX3" y="connsiteY3"/>
              </a:cxn>
            </a:cxnLst>
            <a:rect l="l" t="t" r="r" b="b"/>
            <a:pathLst>
              <a:path w="3486150" h="2587992">
                <a:moveTo>
                  <a:pt x="0" y="0"/>
                </a:moveTo>
                <a:lnTo>
                  <a:pt x="3486150" y="0"/>
                </a:lnTo>
                <a:lnTo>
                  <a:pt x="3486150" y="2587992"/>
                </a:lnTo>
                <a:lnTo>
                  <a:pt x="0" y="2587992"/>
                </a:lnTo>
                <a:close/>
              </a:path>
            </a:pathLst>
          </a:custGeom>
        </p:spPr>
        <p:txBody>
          <a:bodyPr wrap="square">
            <a:noAutofit/>
          </a:bodyPr>
          <a:lstStyle/>
          <a:p>
            <a:endParaRPr lang="id-ID"/>
          </a:p>
        </p:txBody>
      </p:sp>
    </p:spTree>
    <p:extLst>
      <p:ext uri="{BB962C8B-B14F-4D97-AF65-F5344CB8AC3E}">
        <p14:creationId xmlns:p14="http://schemas.microsoft.com/office/powerpoint/2010/main" val="5596656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4904816" y="160299"/>
            <a:ext cx="1896034" cy="6535270"/>
          </a:xfrm>
          <a:custGeom>
            <a:avLst/>
            <a:gdLst>
              <a:gd name="connsiteX0" fmla="*/ 0 w 1896034"/>
              <a:gd name="connsiteY0" fmla="*/ 0 h 6535270"/>
              <a:gd name="connsiteX1" fmla="*/ 1896034 w 1896034"/>
              <a:gd name="connsiteY1" fmla="*/ 0 h 6535270"/>
              <a:gd name="connsiteX2" fmla="*/ 1896034 w 1896034"/>
              <a:gd name="connsiteY2" fmla="*/ 6535270 h 6535270"/>
              <a:gd name="connsiteX3" fmla="*/ 0 w 1896034"/>
              <a:gd name="connsiteY3" fmla="*/ 6535270 h 6535270"/>
            </a:gdLst>
            <a:ahLst/>
            <a:cxnLst>
              <a:cxn ang="0">
                <a:pos x="connsiteX0" y="connsiteY0"/>
              </a:cxn>
              <a:cxn ang="0">
                <a:pos x="connsiteX1" y="connsiteY1"/>
              </a:cxn>
              <a:cxn ang="0">
                <a:pos x="connsiteX2" y="connsiteY2"/>
              </a:cxn>
              <a:cxn ang="0">
                <a:pos x="connsiteX3" y="connsiteY3"/>
              </a:cxn>
            </a:cxnLst>
            <a:rect l="l" t="t" r="r" b="b"/>
            <a:pathLst>
              <a:path w="1896034" h="6535270">
                <a:moveTo>
                  <a:pt x="0" y="0"/>
                </a:moveTo>
                <a:lnTo>
                  <a:pt x="1896034" y="0"/>
                </a:lnTo>
                <a:lnTo>
                  <a:pt x="1896034" y="6535270"/>
                </a:lnTo>
                <a:lnTo>
                  <a:pt x="0" y="6535270"/>
                </a:lnTo>
                <a:close/>
              </a:path>
            </a:pathLst>
          </a:custGeom>
        </p:spPr>
        <p:txBody>
          <a:bodyPr wrap="square">
            <a:noAutofit/>
          </a:bodyPr>
          <a:lstStyle/>
          <a:p>
            <a:endParaRPr lang="id-ID"/>
          </a:p>
        </p:txBody>
      </p:sp>
      <p:sp>
        <p:nvSpPr>
          <p:cNvPr id="13" name="Picture Placeholder 12"/>
          <p:cNvSpPr>
            <a:spLocks noGrp="1"/>
          </p:cNvSpPr>
          <p:nvPr>
            <p:ph type="pic" sz="quarter" idx="11"/>
          </p:nvPr>
        </p:nvSpPr>
        <p:spPr>
          <a:xfrm>
            <a:off x="6953249" y="2917589"/>
            <a:ext cx="5067300" cy="3777979"/>
          </a:xfrm>
          <a:custGeom>
            <a:avLst/>
            <a:gdLst>
              <a:gd name="connsiteX0" fmla="*/ 0 w 5067300"/>
              <a:gd name="connsiteY0" fmla="*/ 0 h 3777979"/>
              <a:gd name="connsiteX1" fmla="*/ 5067300 w 5067300"/>
              <a:gd name="connsiteY1" fmla="*/ 0 h 3777979"/>
              <a:gd name="connsiteX2" fmla="*/ 5067300 w 5067300"/>
              <a:gd name="connsiteY2" fmla="*/ 3777979 h 3777979"/>
              <a:gd name="connsiteX3" fmla="*/ 0 w 5067300"/>
              <a:gd name="connsiteY3" fmla="*/ 3777979 h 3777979"/>
            </a:gdLst>
            <a:ahLst/>
            <a:cxnLst>
              <a:cxn ang="0">
                <a:pos x="connsiteX0" y="connsiteY0"/>
              </a:cxn>
              <a:cxn ang="0">
                <a:pos x="connsiteX1" y="connsiteY1"/>
              </a:cxn>
              <a:cxn ang="0">
                <a:pos x="connsiteX2" y="connsiteY2"/>
              </a:cxn>
              <a:cxn ang="0">
                <a:pos x="connsiteX3" y="connsiteY3"/>
              </a:cxn>
            </a:cxnLst>
            <a:rect l="l" t="t" r="r" b="b"/>
            <a:pathLst>
              <a:path w="5067300" h="3777979">
                <a:moveTo>
                  <a:pt x="0" y="0"/>
                </a:moveTo>
                <a:lnTo>
                  <a:pt x="5067300" y="0"/>
                </a:lnTo>
                <a:lnTo>
                  <a:pt x="5067300" y="3777979"/>
                </a:lnTo>
                <a:lnTo>
                  <a:pt x="0" y="3777979"/>
                </a:lnTo>
                <a:close/>
              </a:path>
            </a:pathLst>
          </a:custGeom>
        </p:spPr>
        <p:txBody>
          <a:bodyPr wrap="square">
            <a:noAutofit/>
          </a:bodyPr>
          <a:lstStyle/>
          <a:p>
            <a:endParaRPr lang="id-ID"/>
          </a:p>
        </p:txBody>
      </p:sp>
    </p:spTree>
    <p:extLst>
      <p:ext uri="{BB962C8B-B14F-4D97-AF65-F5344CB8AC3E}">
        <p14:creationId xmlns:p14="http://schemas.microsoft.com/office/powerpoint/2010/main" val="7243003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Blank">
    <p:spTree>
      <p:nvGrpSpPr>
        <p:cNvPr id="1" name=""/>
        <p:cNvGrpSpPr/>
        <p:nvPr/>
      </p:nvGrpSpPr>
      <p:grpSpPr>
        <a:xfrm>
          <a:off x="0" y="0"/>
          <a:ext cx="0" cy="0"/>
          <a:chOff x="0" y="0"/>
          <a:chExt cx="0" cy="0"/>
        </a:xfrm>
      </p:grpSpPr>
      <p:sp>
        <p:nvSpPr>
          <p:cNvPr id="8" name="Picture Placeholder 7"/>
          <p:cNvSpPr>
            <a:spLocks noGrp="1"/>
          </p:cNvSpPr>
          <p:nvPr>
            <p:ph type="pic" sz="quarter" idx="10"/>
          </p:nvPr>
        </p:nvSpPr>
        <p:spPr>
          <a:xfrm>
            <a:off x="180417" y="160299"/>
            <a:ext cx="11840133" cy="6535270"/>
          </a:xfrm>
          <a:custGeom>
            <a:avLst/>
            <a:gdLst>
              <a:gd name="connsiteX0" fmla="*/ 7191882 w 11840133"/>
              <a:gd name="connsiteY0" fmla="*/ 4562768 h 6535270"/>
              <a:gd name="connsiteX1" fmla="*/ 9442837 w 11840133"/>
              <a:gd name="connsiteY1" fmla="*/ 4562768 h 6535270"/>
              <a:gd name="connsiteX2" fmla="*/ 9442837 w 11840133"/>
              <a:gd name="connsiteY2" fmla="*/ 6535270 h 6535270"/>
              <a:gd name="connsiteX3" fmla="*/ 7191882 w 11840133"/>
              <a:gd name="connsiteY3" fmla="*/ 6535270 h 6535270"/>
              <a:gd name="connsiteX4" fmla="*/ 4794587 w 11840133"/>
              <a:gd name="connsiteY4" fmla="*/ 4562768 h 6535270"/>
              <a:gd name="connsiteX5" fmla="*/ 7045542 w 11840133"/>
              <a:gd name="connsiteY5" fmla="*/ 4562768 h 6535270"/>
              <a:gd name="connsiteX6" fmla="*/ 7045542 w 11840133"/>
              <a:gd name="connsiteY6" fmla="*/ 6535270 h 6535270"/>
              <a:gd name="connsiteX7" fmla="*/ 4794587 w 11840133"/>
              <a:gd name="connsiteY7" fmla="*/ 6535270 h 6535270"/>
              <a:gd name="connsiteX8" fmla="*/ 2397293 w 11840133"/>
              <a:gd name="connsiteY8" fmla="*/ 4562768 h 6535270"/>
              <a:gd name="connsiteX9" fmla="*/ 4648247 w 11840133"/>
              <a:gd name="connsiteY9" fmla="*/ 4562768 h 6535270"/>
              <a:gd name="connsiteX10" fmla="*/ 4648247 w 11840133"/>
              <a:gd name="connsiteY10" fmla="*/ 6535270 h 6535270"/>
              <a:gd name="connsiteX11" fmla="*/ 2397293 w 11840133"/>
              <a:gd name="connsiteY11" fmla="*/ 6535270 h 6535270"/>
              <a:gd name="connsiteX12" fmla="*/ 7191884 w 11840133"/>
              <a:gd name="connsiteY12" fmla="*/ 1 h 6535270"/>
              <a:gd name="connsiteX13" fmla="*/ 9442839 w 11840133"/>
              <a:gd name="connsiteY13" fmla="*/ 1 h 6535270"/>
              <a:gd name="connsiteX14" fmla="*/ 9442839 w 11840133"/>
              <a:gd name="connsiteY14" fmla="*/ 1972502 h 6535270"/>
              <a:gd name="connsiteX15" fmla="*/ 7191884 w 11840133"/>
              <a:gd name="connsiteY15" fmla="*/ 1972502 h 6535270"/>
              <a:gd name="connsiteX16" fmla="*/ 4794589 w 11840133"/>
              <a:gd name="connsiteY16" fmla="*/ 1 h 6535270"/>
              <a:gd name="connsiteX17" fmla="*/ 7045544 w 11840133"/>
              <a:gd name="connsiteY17" fmla="*/ 1 h 6535270"/>
              <a:gd name="connsiteX18" fmla="*/ 7045544 w 11840133"/>
              <a:gd name="connsiteY18" fmla="*/ 1972502 h 6535270"/>
              <a:gd name="connsiteX19" fmla="*/ 4794589 w 11840133"/>
              <a:gd name="connsiteY19" fmla="*/ 1972502 h 6535270"/>
              <a:gd name="connsiteX20" fmla="*/ 2397295 w 11840133"/>
              <a:gd name="connsiteY20" fmla="*/ 1 h 6535270"/>
              <a:gd name="connsiteX21" fmla="*/ 4648249 w 11840133"/>
              <a:gd name="connsiteY21" fmla="*/ 1 h 6535270"/>
              <a:gd name="connsiteX22" fmla="*/ 4648249 w 11840133"/>
              <a:gd name="connsiteY22" fmla="*/ 1972502 h 6535270"/>
              <a:gd name="connsiteX23" fmla="*/ 2397295 w 11840133"/>
              <a:gd name="connsiteY23" fmla="*/ 1972502 h 6535270"/>
              <a:gd name="connsiteX24" fmla="*/ 0 w 11840133"/>
              <a:gd name="connsiteY24" fmla="*/ 1 h 6535270"/>
              <a:gd name="connsiteX25" fmla="*/ 2250955 w 11840133"/>
              <a:gd name="connsiteY25" fmla="*/ 1 h 6535270"/>
              <a:gd name="connsiteX26" fmla="*/ 2250955 w 11840133"/>
              <a:gd name="connsiteY26" fmla="*/ 6535270 h 6535270"/>
              <a:gd name="connsiteX27" fmla="*/ 0 w 11840133"/>
              <a:gd name="connsiteY27" fmla="*/ 6535270 h 6535270"/>
              <a:gd name="connsiteX28" fmla="*/ 9589178 w 11840133"/>
              <a:gd name="connsiteY28" fmla="*/ 0 h 6535270"/>
              <a:gd name="connsiteX29" fmla="*/ 11840133 w 11840133"/>
              <a:gd name="connsiteY29" fmla="*/ 0 h 6535270"/>
              <a:gd name="connsiteX30" fmla="*/ 11840133 w 11840133"/>
              <a:gd name="connsiteY30" fmla="*/ 6535270 h 6535270"/>
              <a:gd name="connsiteX31" fmla="*/ 9589178 w 11840133"/>
              <a:gd name="connsiteY31" fmla="*/ 6535270 h 65352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11840133" h="6535270">
                <a:moveTo>
                  <a:pt x="7191882" y="4562768"/>
                </a:moveTo>
                <a:lnTo>
                  <a:pt x="9442837" y="4562768"/>
                </a:lnTo>
                <a:lnTo>
                  <a:pt x="9442837" y="6535270"/>
                </a:lnTo>
                <a:lnTo>
                  <a:pt x="7191882" y="6535270"/>
                </a:lnTo>
                <a:close/>
                <a:moveTo>
                  <a:pt x="4794587" y="4562768"/>
                </a:moveTo>
                <a:lnTo>
                  <a:pt x="7045542" y="4562768"/>
                </a:lnTo>
                <a:lnTo>
                  <a:pt x="7045542" y="6535270"/>
                </a:lnTo>
                <a:lnTo>
                  <a:pt x="4794587" y="6535270"/>
                </a:lnTo>
                <a:close/>
                <a:moveTo>
                  <a:pt x="2397293" y="4562768"/>
                </a:moveTo>
                <a:lnTo>
                  <a:pt x="4648247" y="4562768"/>
                </a:lnTo>
                <a:lnTo>
                  <a:pt x="4648247" y="6535270"/>
                </a:lnTo>
                <a:lnTo>
                  <a:pt x="2397293" y="6535270"/>
                </a:lnTo>
                <a:close/>
                <a:moveTo>
                  <a:pt x="7191884" y="1"/>
                </a:moveTo>
                <a:lnTo>
                  <a:pt x="9442839" y="1"/>
                </a:lnTo>
                <a:lnTo>
                  <a:pt x="9442839" y="1972502"/>
                </a:lnTo>
                <a:lnTo>
                  <a:pt x="7191884" y="1972502"/>
                </a:lnTo>
                <a:close/>
                <a:moveTo>
                  <a:pt x="4794589" y="1"/>
                </a:moveTo>
                <a:lnTo>
                  <a:pt x="7045544" y="1"/>
                </a:lnTo>
                <a:lnTo>
                  <a:pt x="7045544" y="1972502"/>
                </a:lnTo>
                <a:lnTo>
                  <a:pt x="4794589" y="1972502"/>
                </a:lnTo>
                <a:close/>
                <a:moveTo>
                  <a:pt x="2397295" y="1"/>
                </a:moveTo>
                <a:lnTo>
                  <a:pt x="4648249" y="1"/>
                </a:lnTo>
                <a:lnTo>
                  <a:pt x="4648249" y="1972502"/>
                </a:lnTo>
                <a:lnTo>
                  <a:pt x="2397295" y="1972502"/>
                </a:lnTo>
                <a:close/>
                <a:moveTo>
                  <a:pt x="0" y="1"/>
                </a:moveTo>
                <a:lnTo>
                  <a:pt x="2250955" y="1"/>
                </a:lnTo>
                <a:lnTo>
                  <a:pt x="2250955" y="6535270"/>
                </a:lnTo>
                <a:lnTo>
                  <a:pt x="0" y="6535270"/>
                </a:lnTo>
                <a:close/>
                <a:moveTo>
                  <a:pt x="9589178" y="0"/>
                </a:moveTo>
                <a:lnTo>
                  <a:pt x="11840133" y="0"/>
                </a:lnTo>
                <a:lnTo>
                  <a:pt x="11840133" y="6535270"/>
                </a:lnTo>
                <a:lnTo>
                  <a:pt x="9589178" y="6535270"/>
                </a:lnTo>
                <a:close/>
              </a:path>
            </a:pathLst>
          </a:custGeom>
        </p:spPr>
        <p:txBody>
          <a:bodyPr wrap="square">
            <a:noAutofit/>
          </a:bodyPr>
          <a:lstStyle/>
          <a:p>
            <a:endParaRPr lang="id-ID"/>
          </a:p>
        </p:txBody>
      </p:sp>
    </p:spTree>
    <p:extLst>
      <p:ext uri="{BB962C8B-B14F-4D97-AF65-F5344CB8AC3E}">
        <p14:creationId xmlns:p14="http://schemas.microsoft.com/office/powerpoint/2010/main" val="177185050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Content with Caption">
    <p:spTree>
      <p:nvGrpSpPr>
        <p:cNvPr id="1" name=""/>
        <p:cNvGrpSpPr/>
        <p:nvPr/>
      </p:nvGrpSpPr>
      <p:grpSpPr>
        <a:xfrm>
          <a:off x="0" y="0"/>
          <a:ext cx="0" cy="0"/>
          <a:chOff x="0" y="0"/>
          <a:chExt cx="0" cy="0"/>
        </a:xfrm>
      </p:grpSpPr>
      <p:sp>
        <p:nvSpPr>
          <p:cNvPr id="11" name="Picture Placeholder 10"/>
          <p:cNvSpPr>
            <a:spLocks noGrp="1"/>
          </p:cNvSpPr>
          <p:nvPr>
            <p:ph type="pic" sz="quarter" idx="10"/>
          </p:nvPr>
        </p:nvSpPr>
        <p:spPr>
          <a:xfrm>
            <a:off x="180416" y="160299"/>
            <a:ext cx="5991784" cy="6535270"/>
          </a:xfrm>
          <a:custGeom>
            <a:avLst/>
            <a:gdLst>
              <a:gd name="connsiteX0" fmla="*/ 0 w 5991784"/>
              <a:gd name="connsiteY0" fmla="*/ 0 h 6535270"/>
              <a:gd name="connsiteX1" fmla="*/ 5991784 w 5991784"/>
              <a:gd name="connsiteY1" fmla="*/ 0 h 6535270"/>
              <a:gd name="connsiteX2" fmla="*/ 5991784 w 5991784"/>
              <a:gd name="connsiteY2" fmla="*/ 6535270 h 6535270"/>
              <a:gd name="connsiteX3" fmla="*/ 0 w 5991784"/>
              <a:gd name="connsiteY3" fmla="*/ 6535270 h 6535270"/>
            </a:gdLst>
            <a:ahLst/>
            <a:cxnLst>
              <a:cxn ang="0">
                <a:pos x="connsiteX0" y="connsiteY0"/>
              </a:cxn>
              <a:cxn ang="0">
                <a:pos x="connsiteX1" y="connsiteY1"/>
              </a:cxn>
              <a:cxn ang="0">
                <a:pos x="connsiteX2" y="connsiteY2"/>
              </a:cxn>
              <a:cxn ang="0">
                <a:pos x="connsiteX3" y="connsiteY3"/>
              </a:cxn>
            </a:cxnLst>
            <a:rect l="l" t="t" r="r" b="b"/>
            <a:pathLst>
              <a:path w="5991784" h="6535270">
                <a:moveTo>
                  <a:pt x="0" y="0"/>
                </a:moveTo>
                <a:lnTo>
                  <a:pt x="5991784" y="0"/>
                </a:lnTo>
                <a:lnTo>
                  <a:pt x="5991784" y="6535270"/>
                </a:lnTo>
                <a:lnTo>
                  <a:pt x="0" y="6535270"/>
                </a:lnTo>
                <a:close/>
              </a:path>
            </a:pathLst>
          </a:custGeom>
        </p:spPr>
        <p:txBody>
          <a:bodyPr wrap="square">
            <a:noAutofit/>
          </a:bodyPr>
          <a:lstStyle/>
          <a:p>
            <a:endParaRPr lang="id-ID"/>
          </a:p>
        </p:txBody>
      </p:sp>
    </p:spTree>
    <p:extLst>
      <p:ext uri="{BB962C8B-B14F-4D97-AF65-F5344CB8AC3E}">
        <p14:creationId xmlns:p14="http://schemas.microsoft.com/office/powerpoint/2010/main" val="8910119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Picture with Caption">
    <p:spTree>
      <p:nvGrpSpPr>
        <p:cNvPr id="1" name=""/>
        <p:cNvGrpSpPr/>
        <p:nvPr/>
      </p:nvGrpSpPr>
      <p:grpSpPr>
        <a:xfrm>
          <a:off x="0" y="0"/>
          <a:ext cx="0" cy="0"/>
          <a:chOff x="0" y="0"/>
          <a:chExt cx="0" cy="0"/>
        </a:xfrm>
      </p:grpSpPr>
      <p:sp>
        <p:nvSpPr>
          <p:cNvPr id="13" name="Picture Placeholder 12"/>
          <p:cNvSpPr>
            <a:spLocks noGrp="1"/>
          </p:cNvSpPr>
          <p:nvPr>
            <p:ph type="pic" sz="quarter" idx="10"/>
          </p:nvPr>
        </p:nvSpPr>
        <p:spPr>
          <a:xfrm>
            <a:off x="6057891" y="504402"/>
            <a:ext cx="5484174" cy="5981617"/>
          </a:xfrm>
          <a:custGeom>
            <a:avLst/>
            <a:gdLst>
              <a:gd name="connsiteX0" fmla="*/ 5484174 w 5484174"/>
              <a:gd name="connsiteY0" fmla="*/ 3330972 h 5981617"/>
              <a:gd name="connsiteX1" fmla="*/ 5484174 w 5484174"/>
              <a:gd name="connsiteY1" fmla="*/ 5981617 h 5981617"/>
              <a:gd name="connsiteX2" fmla="*/ 2833529 w 5484174"/>
              <a:gd name="connsiteY2" fmla="*/ 5981617 h 5981617"/>
              <a:gd name="connsiteX3" fmla="*/ 0 w 5484174"/>
              <a:gd name="connsiteY3" fmla="*/ 3330970 h 5981617"/>
              <a:gd name="connsiteX4" fmla="*/ 2650647 w 5484174"/>
              <a:gd name="connsiteY4" fmla="*/ 5981617 h 5981617"/>
              <a:gd name="connsiteX5" fmla="*/ 0 w 5484174"/>
              <a:gd name="connsiteY5" fmla="*/ 5981617 h 5981617"/>
              <a:gd name="connsiteX6" fmla="*/ 2742087 w 5484174"/>
              <a:gd name="connsiteY6" fmla="*/ 455554 h 5981617"/>
              <a:gd name="connsiteX7" fmla="*/ 5272370 w 5484174"/>
              <a:gd name="connsiteY7" fmla="*/ 2985838 h 5981617"/>
              <a:gd name="connsiteX8" fmla="*/ 2742087 w 5484174"/>
              <a:gd name="connsiteY8" fmla="*/ 5516121 h 5981617"/>
              <a:gd name="connsiteX9" fmla="*/ 211803 w 5484174"/>
              <a:gd name="connsiteY9" fmla="*/ 2985838 h 5981617"/>
              <a:gd name="connsiteX10" fmla="*/ 2843470 w 5484174"/>
              <a:gd name="connsiteY10" fmla="*/ 0 h 5981617"/>
              <a:gd name="connsiteX11" fmla="*/ 5484174 w 5484174"/>
              <a:gd name="connsiteY11" fmla="*/ 0 h 5981617"/>
              <a:gd name="connsiteX12" fmla="*/ 5484174 w 5484174"/>
              <a:gd name="connsiteY12" fmla="*/ 2640704 h 5981617"/>
              <a:gd name="connsiteX13" fmla="*/ 0 w 5484174"/>
              <a:gd name="connsiteY13" fmla="*/ 0 h 5981617"/>
              <a:gd name="connsiteX14" fmla="*/ 2640706 w 5484174"/>
              <a:gd name="connsiteY14" fmla="*/ 0 h 5981617"/>
              <a:gd name="connsiteX15" fmla="*/ 0 w 5484174"/>
              <a:gd name="connsiteY15" fmla="*/ 2640706 h 598161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484174" h="5981617">
                <a:moveTo>
                  <a:pt x="5484174" y="3330972"/>
                </a:moveTo>
                <a:lnTo>
                  <a:pt x="5484174" y="5981617"/>
                </a:lnTo>
                <a:lnTo>
                  <a:pt x="2833529" y="5981617"/>
                </a:lnTo>
                <a:close/>
                <a:moveTo>
                  <a:pt x="0" y="3330970"/>
                </a:moveTo>
                <a:lnTo>
                  <a:pt x="2650647" y="5981617"/>
                </a:lnTo>
                <a:lnTo>
                  <a:pt x="0" y="5981617"/>
                </a:lnTo>
                <a:close/>
                <a:moveTo>
                  <a:pt x="2742087" y="455554"/>
                </a:moveTo>
                <a:lnTo>
                  <a:pt x="5272370" y="2985838"/>
                </a:lnTo>
                <a:lnTo>
                  <a:pt x="2742087" y="5516121"/>
                </a:lnTo>
                <a:lnTo>
                  <a:pt x="211803" y="2985838"/>
                </a:lnTo>
                <a:close/>
                <a:moveTo>
                  <a:pt x="2843470" y="0"/>
                </a:moveTo>
                <a:lnTo>
                  <a:pt x="5484174" y="0"/>
                </a:lnTo>
                <a:lnTo>
                  <a:pt x="5484174" y="2640704"/>
                </a:lnTo>
                <a:close/>
                <a:moveTo>
                  <a:pt x="0" y="0"/>
                </a:moveTo>
                <a:lnTo>
                  <a:pt x="2640706" y="0"/>
                </a:lnTo>
                <a:lnTo>
                  <a:pt x="0" y="2640706"/>
                </a:lnTo>
                <a:close/>
              </a:path>
            </a:pathLst>
          </a:custGeom>
        </p:spPr>
        <p:txBody>
          <a:bodyPr wrap="square">
            <a:noAutofit/>
          </a:bodyPr>
          <a:lstStyle/>
          <a:p>
            <a:endParaRPr lang="id-ID"/>
          </a:p>
        </p:txBody>
      </p:sp>
    </p:spTree>
    <p:extLst>
      <p:ext uri="{BB962C8B-B14F-4D97-AF65-F5344CB8AC3E}">
        <p14:creationId xmlns:p14="http://schemas.microsoft.com/office/powerpoint/2010/main" val="12844068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id-ID"/>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id-ID"/>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112D5CA-9989-48C0-8184-79CBB648B8E7}" type="datetimeFigureOut">
              <a:rPr lang="id-ID" smtClean="0"/>
              <a:t>04/12/2019</a:t>
            </a:fld>
            <a:endParaRPr lang="id-ID"/>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id-ID"/>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F024581-27BC-45EF-A82C-6C2D605CA3C8}" type="slidenum">
              <a:rPr lang="id-ID" smtClean="0"/>
              <a:t>‹#›</a:t>
            </a:fld>
            <a:endParaRPr lang="id-ID"/>
          </a:p>
        </p:txBody>
      </p:sp>
    </p:spTree>
    <p:extLst>
      <p:ext uri="{BB962C8B-B14F-4D97-AF65-F5344CB8AC3E}">
        <p14:creationId xmlns:p14="http://schemas.microsoft.com/office/powerpoint/2010/main" val="115678916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 id="2147483662" r:id="rId14"/>
    <p:sldLayoutId id="2147483663" r:id="rId15"/>
    <p:sldLayoutId id="2147483664" r:id="rId16"/>
    <p:sldLayoutId id="2147483665" r:id="rId17"/>
    <p:sldLayoutId id="2147483666" r:id="rId18"/>
    <p:sldLayoutId id="2147483667" r:id="rId19"/>
    <p:sldLayoutId id="2147483668" r:id="rId20"/>
    <p:sldLayoutId id="2147483669" r:id="rId2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10.xml.rels><?xml version="1.0" encoding="UTF-8" standalone="yes"?>
<Relationships xmlns="http://schemas.openxmlformats.org/package/2006/relationships"><Relationship Id="rId3" Type="http://schemas.openxmlformats.org/officeDocument/2006/relationships/chart" Target="../charts/chart2.xml"/><Relationship Id="rId2" Type="http://schemas.openxmlformats.org/officeDocument/2006/relationships/chart" Target="../charts/chart1.xml"/><Relationship Id="rId1" Type="http://schemas.openxmlformats.org/officeDocument/2006/relationships/slideLayout" Target="../slideLayouts/slideLayout9.xml"/><Relationship Id="rId5" Type="http://schemas.openxmlformats.org/officeDocument/2006/relationships/chart" Target="../charts/chart4.xml"/><Relationship Id="rId4" Type="http://schemas.openxmlformats.org/officeDocument/2006/relationships/chart" Target="../charts/char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2.xml.rels><?xml version="1.0" encoding="UTF-8" standalone="yes"?>
<Relationships xmlns="http://schemas.openxmlformats.org/package/2006/relationships"><Relationship Id="rId2" Type="http://schemas.openxmlformats.org/officeDocument/2006/relationships/chart" Target="../charts/chart5.xml"/><Relationship Id="rId1" Type="http://schemas.openxmlformats.org/officeDocument/2006/relationships/slideLayout" Target="../slideLayouts/slideLayout20.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26" name="Rectangle 2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7" name="Rectangle 2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2" name="Oval 21">
            <a:extLst>
              <a:ext uri="{FF2B5EF4-FFF2-40B4-BE49-F238E27FC236}">
                <a16:creationId xmlns:a16="http://schemas.microsoft.com/office/drawing/2014/main" id="{9DF717AD-269A-41A6-8F35-39042EE2292E}"/>
              </a:ext>
            </a:extLst>
          </p:cNvPr>
          <p:cNvSpPr/>
          <p:nvPr/>
        </p:nvSpPr>
        <p:spPr>
          <a:xfrm>
            <a:off x="3190873" y="723899"/>
            <a:ext cx="5810252" cy="5810252"/>
          </a:xfrm>
          <a:prstGeom prst="ellipse">
            <a:avLst/>
          </a:prstGeom>
          <a:solidFill>
            <a:schemeClr val="accent4">
              <a:alpha val="5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3" name="Oval 22">
            <a:extLst>
              <a:ext uri="{FF2B5EF4-FFF2-40B4-BE49-F238E27FC236}">
                <a16:creationId xmlns:a16="http://schemas.microsoft.com/office/drawing/2014/main" id="{5EF225BC-C128-476E-ABA0-9E7293A7A4AA}"/>
              </a:ext>
            </a:extLst>
          </p:cNvPr>
          <p:cNvSpPr/>
          <p:nvPr/>
        </p:nvSpPr>
        <p:spPr>
          <a:xfrm>
            <a:off x="3752849" y="1285875"/>
            <a:ext cx="4686300" cy="4686300"/>
          </a:xfrm>
          <a:prstGeom prst="ellipse">
            <a:avLst/>
          </a:prstGeom>
          <a:solidFill>
            <a:schemeClr val="accent4"/>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9" name="TextBox 28">
            <a:extLst>
              <a:ext uri="{FF2B5EF4-FFF2-40B4-BE49-F238E27FC236}">
                <a16:creationId xmlns:a16="http://schemas.microsoft.com/office/drawing/2014/main" id="{68E723E5-7E04-4D18-95F4-578652AFF769}"/>
              </a:ext>
            </a:extLst>
          </p:cNvPr>
          <p:cNvSpPr txBox="1"/>
          <p:nvPr/>
        </p:nvSpPr>
        <p:spPr>
          <a:xfrm>
            <a:off x="4759741" y="3167360"/>
            <a:ext cx="2672527" cy="923330"/>
          </a:xfrm>
          <a:prstGeom prst="rect">
            <a:avLst/>
          </a:prstGeom>
          <a:noFill/>
        </p:spPr>
        <p:txBody>
          <a:bodyPr wrap="none" rtlCol="0">
            <a:spAutoFit/>
          </a:bodyPr>
          <a:lstStyle/>
          <a:p>
            <a:pPr algn="ctr"/>
            <a:r>
              <a:rPr lang="en-US" sz="5400" dirty="0">
                <a:solidFill>
                  <a:schemeClr val="bg1"/>
                </a:solidFill>
                <a:latin typeface="Poppins ExtraBold" panose="00000900000000000000" pitchFamily="50" charset="0"/>
                <a:cs typeface="Poppins ExtraBold" panose="00000900000000000000" pitchFamily="50" charset="0"/>
              </a:rPr>
              <a:t>BOOKS</a:t>
            </a:r>
            <a:endParaRPr lang="id-ID" sz="5400" dirty="0">
              <a:solidFill>
                <a:schemeClr val="bg1"/>
              </a:solidFill>
              <a:latin typeface="Poppins ExtraBold" panose="00000900000000000000" pitchFamily="50" charset="0"/>
              <a:cs typeface="Poppins ExtraBold" panose="00000900000000000000" pitchFamily="50" charset="0"/>
            </a:endParaRPr>
          </a:p>
        </p:txBody>
      </p:sp>
      <p:sp>
        <p:nvSpPr>
          <p:cNvPr id="30" name="Rectangle 29">
            <a:extLst>
              <a:ext uri="{FF2B5EF4-FFF2-40B4-BE49-F238E27FC236}">
                <a16:creationId xmlns:a16="http://schemas.microsoft.com/office/drawing/2014/main" id="{752B899C-1A11-442C-946F-5C455737AD6B}"/>
              </a:ext>
            </a:extLst>
          </p:cNvPr>
          <p:cNvSpPr/>
          <p:nvPr/>
        </p:nvSpPr>
        <p:spPr>
          <a:xfrm>
            <a:off x="5479485" y="2420718"/>
            <a:ext cx="1233030" cy="369332"/>
          </a:xfrm>
          <a:prstGeom prst="rect">
            <a:avLst/>
          </a:prstGeom>
        </p:spPr>
        <p:txBody>
          <a:bodyPr wrap="none">
            <a:spAutoFit/>
          </a:bodyPr>
          <a:lstStyle/>
          <a:p>
            <a:pPr algn="ctr"/>
            <a:r>
              <a:rPr lang="en-US" dirty="0">
                <a:solidFill>
                  <a:schemeClr val="bg1"/>
                </a:solidFill>
                <a:latin typeface="Poppins ExtraLight" panose="00000300000000000000" pitchFamily="50" charset="0"/>
                <a:ea typeface="PT Sans" panose="020B0503020203020204" pitchFamily="34" charset="0"/>
                <a:cs typeface="Poppins ExtraLight" panose="00000300000000000000" pitchFamily="50" charset="0"/>
              </a:rPr>
              <a:t>welcome</a:t>
            </a:r>
            <a:endParaRPr lang="id-ID" dirty="0"/>
          </a:p>
        </p:txBody>
      </p:sp>
      <p:sp>
        <p:nvSpPr>
          <p:cNvPr id="31" name="Rectangle 30">
            <a:extLst>
              <a:ext uri="{FF2B5EF4-FFF2-40B4-BE49-F238E27FC236}">
                <a16:creationId xmlns:a16="http://schemas.microsoft.com/office/drawing/2014/main" id="{F8652400-898E-4F07-940E-BD67F1B868CC}"/>
              </a:ext>
            </a:extLst>
          </p:cNvPr>
          <p:cNvSpPr/>
          <p:nvPr/>
        </p:nvSpPr>
        <p:spPr>
          <a:xfrm>
            <a:off x="4536919" y="4188115"/>
            <a:ext cx="3118160" cy="323165"/>
          </a:xfrm>
          <a:prstGeom prst="rect">
            <a:avLst/>
          </a:prstGeom>
        </p:spPr>
        <p:txBody>
          <a:bodyPr wrap="square" lIns="0" tIns="0" rIns="0" bIns="0">
            <a:spAutoFit/>
          </a:bodyPr>
          <a:lstStyle/>
          <a:p>
            <a:pPr algn="ctr"/>
            <a:r>
              <a:rPr lang="en-US" sz="1050" dirty="0">
                <a:solidFill>
                  <a:schemeClr val="bg1"/>
                </a:solidFill>
                <a:latin typeface="Poppins ExtraLight" panose="00000300000000000000" pitchFamily="50" charset="0"/>
                <a:ea typeface="PT Sans" panose="020B0503020203020204" pitchFamily="34" charset="0"/>
                <a:cs typeface="Poppins ExtraLight" panose="00000300000000000000" pitchFamily="50" charset="0"/>
              </a:rPr>
              <a:t>Collaboratively Administrate Empowered Markets Via Plug And Play</a:t>
            </a:r>
          </a:p>
        </p:txBody>
      </p:sp>
      <p:sp>
        <p:nvSpPr>
          <p:cNvPr id="32" name="Rectangle 31">
            <a:extLst>
              <a:ext uri="{FF2B5EF4-FFF2-40B4-BE49-F238E27FC236}">
                <a16:creationId xmlns:a16="http://schemas.microsoft.com/office/drawing/2014/main" id="{1755993F-6FD3-4599-A24B-6B4177C98BD3}"/>
              </a:ext>
            </a:extLst>
          </p:cNvPr>
          <p:cNvSpPr/>
          <p:nvPr/>
        </p:nvSpPr>
        <p:spPr>
          <a:xfrm>
            <a:off x="5807867" y="4930823"/>
            <a:ext cx="576264" cy="10060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213500311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graphicFrame>
        <p:nvGraphicFramePr>
          <p:cNvPr id="10" name="Chart 9"/>
          <p:cNvGraphicFramePr/>
          <p:nvPr>
            <p:extLst>
              <p:ext uri="{D42A27DB-BD31-4B8C-83A1-F6EECF244321}">
                <p14:modId xmlns:p14="http://schemas.microsoft.com/office/powerpoint/2010/main" val="1216428530"/>
              </p:ext>
            </p:extLst>
          </p:nvPr>
        </p:nvGraphicFramePr>
        <p:xfrm>
          <a:off x="1013907" y="1821887"/>
          <a:ext cx="1482855" cy="1529381"/>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13" name="Chart 12"/>
          <p:cNvGraphicFramePr/>
          <p:nvPr>
            <p:extLst>
              <p:ext uri="{D42A27DB-BD31-4B8C-83A1-F6EECF244321}">
                <p14:modId xmlns:p14="http://schemas.microsoft.com/office/powerpoint/2010/main" val="3003260862"/>
              </p:ext>
            </p:extLst>
          </p:nvPr>
        </p:nvGraphicFramePr>
        <p:xfrm>
          <a:off x="3449513" y="1821887"/>
          <a:ext cx="1482855" cy="1529381"/>
        </p:xfrm>
        <a:graphic>
          <a:graphicData uri="http://schemas.openxmlformats.org/drawingml/2006/chart">
            <c:chart xmlns:c="http://schemas.openxmlformats.org/drawingml/2006/chart" xmlns:r="http://schemas.openxmlformats.org/officeDocument/2006/relationships" r:id="rId3"/>
          </a:graphicData>
        </a:graphic>
      </p:graphicFrame>
      <p:sp>
        <p:nvSpPr>
          <p:cNvPr id="12" name="Rectangle 11">
            <a:extLst>
              <a:ext uri="{FF2B5EF4-FFF2-40B4-BE49-F238E27FC236}">
                <a16:creationId xmlns:a16="http://schemas.microsoft.com/office/drawing/2014/main" id="{E4DC94FF-71D6-4D7C-9119-6E7940F1D173}"/>
              </a:ext>
            </a:extLst>
          </p:cNvPr>
          <p:cNvSpPr/>
          <p:nvPr/>
        </p:nvSpPr>
        <p:spPr>
          <a:xfrm>
            <a:off x="705928" y="3260422"/>
            <a:ext cx="2113220"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a:t>
            </a:r>
          </a:p>
        </p:txBody>
      </p:sp>
      <p:sp>
        <p:nvSpPr>
          <p:cNvPr id="15" name="Rectangle 14">
            <a:extLst>
              <a:ext uri="{FF2B5EF4-FFF2-40B4-BE49-F238E27FC236}">
                <a16:creationId xmlns:a16="http://schemas.microsoft.com/office/drawing/2014/main" id="{E4DC94FF-71D6-4D7C-9119-6E7940F1D173}"/>
              </a:ext>
            </a:extLst>
          </p:cNvPr>
          <p:cNvSpPr/>
          <p:nvPr/>
        </p:nvSpPr>
        <p:spPr>
          <a:xfrm>
            <a:off x="3127127" y="3260422"/>
            <a:ext cx="2113220"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a:t>
            </a:r>
          </a:p>
        </p:txBody>
      </p:sp>
      <p:sp>
        <p:nvSpPr>
          <p:cNvPr id="18" name="Rectangle 17">
            <a:extLst>
              <a:ext uri="{FF2B5EF4-FFF2-40B4-BE49-F238E27FC236}">
                <a16:creationId xmlns:a16="http://schemas.microsoft.com/office/drawing/2014/main" id="{E4DC94FF-71D6-4D7C-9119-6E7940F1D173}"/>
              </a:ext>
            </a:extLst>
          </p:cNvPr>
          <p:cNvSpPr/>
          <p:nvPr/>
        </p:nvSpPr>
        <p:spPr>
          <a:xfrm>
            <a:off x="705928" y="5494171"/>
            <a:ext cx="2113220"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a:t>
            </a:r>
          </a:p>
        </p:txBody>
      </p:sp>
      <p:sp>
        <p:nvSpPr>
          <p:cNvPr id="11" name="Rectangle 10">
            <a:extLst>
              <a:ext uri="{FF2B5EF4-FFF2-40B4-BE49-F238E27FC236}">
                <a16:creationId xmlns:a16="http://schemas.microsoft.com/office/drawing/2014/main" id="{E4DC94FF-71D6-4D7C-9119-6E7940F1D173}"/>
              </a:ext>
            </a:extLst>
          </p:cNvPr>
          <p:cNvSpPr/>
          <p:nvPr/>
        </p:nvSpPr>
        <p:spPr>
          <a:xfrm>
            <a:off x="1246787" y="2342242"/>
            <a:ext cx="1017092" cy="455209"/>
          </a:xfrm>
          <a:prstGeom prst="rect">
            <a:avLst/>
          </a:prstGeom>
        </p:spPr>
        <p:txBody>
          <a:bodyPr wrap="square">
            <a:spAutoFit/>
          </a:bodyPr>
          <a:lstStyle/>
          <a:p>
            <a:pPr algn="ctr">
              <a:lnSpc>
                <a:spcPct val="150000"/>
              </a:lnSpc>
            </a:pPr>
            <a:r>
              <a:rPr lang="id-ID" sz="1200" dirty="0">
                <a:solidFill>
                  <a:schemeClr val="accent1"/>
                </a:solidFill>
                <a:latin typeface="Poppins SemiBold" panose="00000700000000000000" pitchFamily="50" charset="0"/>
                <a:cs typeface="Poppins SemiBold" panose="00000700000000000000" pitchFamily="50" charset="0"/>
              </a:rPr>
              <a:t>20 </a:t>
            </a:r>
          </a:p>
          <a:p>
            <a:pPr algn="ctr">
              <a:lnSpc>
                <a:spcPct val="150000"/>
              </a:lnSpc>
            </a:pPr>
            <a:r>
              <a:rPr lang="id-ID" sz="700" dirty="0">
                <a:solidFill>
                  <a:schemeClr val="accent1"/>
                </a:solidFill>
                <a:latin typeface="Poppins SemiBold" panose="00000700000000000000" pitchFamily="50" charset="0"/>
                <a:cs typeface="Poppins SemiBold" panose="00000700000000000000" pitchFamily="50" charset="0"/>
              </a:rPr>
              <a:t>PRESENTATION</a:t>
            </a:r>
            <a:endParaRPr lang="en-US" sz="700" dirty="0">
              <a:solidFill>
                <a:schemeClr val="accent1"/>
              </a:solidFill>
              <a:latin typeface="Poppins SemiBold" panose="00000700000000000000" pitchFamily="50" charset="0"/>
              <a:cs typeface="Poppins SemiBold" panose="00000700000000000000" pitchFamily="50" charset="0"/>
            </a:endParaRPr>
          </a:p>
        </p:txBody>
      </p:sp>
      <p:sp>
        <p:nvSpPr>
          <p:cNvPr id="14" name="Rectangle 13">
            <a:extLst>
              <a:ext uri="{FF2B5EF4-FFF2-40B4-BE49-F238E27FC236}">
                <a16:creationId xmlns:a16="http://schemas.microsoft.com/office/drawing/2014/main" id="{E4DC94FF-71D6-4D7C-9119-6E7940F1D173}"/>
              </a:ext>
            </a:extLst>
          </p:cNvPr>
          <p:cNvSpPr/>
          <p:nvPr/>
        </p:nvSpPr>
        <p:spPr>
          <a:xfrm>
            <a:off x="3682394" y="2342242"/>
            <a:ext cx="1017092" cy="467055"/>
          </a:xfrm>
          <a:prstGeom prst="rect">
            <a:avLst/>
          </a:prstGeom>
        </p:spPr>
        <p:txBody>
          <a:bodyPr wrap="square">
            <a:spAutoFit/>
          </a:bodyPr>
          <a:lstStyle/>
          <a:p>
            <a:pPr algn="ctr">
              <a:lnSpc>
                <a:spcPct val="150000"/>
              </a:lnSpc>
            </a:pPr>
            <a:r>
              <a:rPr lang="id-ID" sz="1200" dirty="0">
                <a:solidFill>
                  <a:schemeClr val="accent4"/>
                </a:solidFill>
                <a:latin typeface="Poppins SemiBold" panose="00000700000000000000" pitchFamily="50" charset="0"/>
                <a:cs typeface="Poppins SemiBold" panose="00000700000000000000" pitchFamily="50" charset="0"/>
              </a:rPr>
              <a:t>20 </a:t>
            </a:r>
          </a:p>
          <a:p>
            <a:pPr algn="ctr">
              <a:lnSpc>
                <a:spcPct val="150000"/>
              </a:lnSpc>
            </a:pPr>
            <a:r>
              <a:rPr lang="id-ID" sz="700" dirty="0">
                <a:solidFill>
                  <a:schemeClr val="accent4"/>
                </a:solidFill>
                <a:latin typeface="Poppins SemiBold" panose="00000700000000000000" pitchFamily="50" charset="0"/>
                <a:cs typeface="Poppins SemiBold" panose="00000700000000000000" pitchFamily="50" charset="0"/>
              </a:rPr>
              <a:t>PRESENTATION</a:t>
            </a:r>
            <a:endParaRPr lang="en-US" sz="700" dirty="0">
              <a:solidFill>
                <a:schemeClr val="accent4"/>
              </a:solidFill>
              <a:latin typeface="Poppins SemiBold" panose="00000700000000000000" pitchFamily="50" charset="0"/>
              <a:cs typeface="Poppins SemiBold" panose="00000700000000000000" pitchFamily="50" charset="0"/>
            </a:endParaRPr>
          </a:p>
        </p:txBody>
      </p:sp>
      <p:graphicFrame>
        <p:nvGraphicFramePr>
          <p:cNvPr id="16" name="Chart 15"/>
          <p:cNvGraphicFramePr/>
          <p:nvPr>
            <p:extLst>
              <p:ext uri="{D42A27DB-BD31-4B8C-83A1-F6EECF244321}">
                <p14:modId xmlns:p14="http://schemas.microsoft.com/office/powerpoint/2010/main" val="3158471191"/>
              </p:ext>
            </p:extLst>
          </p:nvPr>
        </p:nvGraphicFramePr>
        <p:xfrm>
          <a:off x="1013907" y="4028953"/>
          <a:ext cx="1482855" cy="1529381"/>
        </p:xfrm>
        <a:graphic>
          <a:graphicData uri="http://schemas.openxmlformats.org/drawingml/2006/chart">
            <c:chart xmlns:c="http://schemas.openxmlformats.org/drawingml/2006/chart" xmlns:r="http://schemas.openxmlformats.org/officeDocument/2006/relationships" r:id="rId4"/>
          </a:graphicData>
        </a:graphic>
      </p:graphicFrame>
      <p:sp>
        <p:nvSpPr>
          <p:cNvPr id="17" name="Rectangle 16">
            <a:extLst>
              <a:ext uri="{FF2B5EF4-FFF2-40B4-BE49-F238E27FC236}">
                <a16:creationId xmlns:a16="http://schemas.microsoft.com/office/drawing/2014/main" id="{E4DC94FF-71D6-4D7C-9119-6E7940F1D173}"/>
              </a:ext>
            </a:extLst>
          </p:cNvPr>
          <p:cNvSpPr/>
          <p:nvPr/>
        </p:nvSpPr>
        <p:spPr>
          <a:xfrm>
            <a:off x="1246787" y="4549308"/>
            <a:ext cx="1017092" cy="530915"/>
          </a:xfrm>
          <a:prstGeom prst="rect">
            <a:avLst/>
          </a:prstGeom>
        </p:spPr>
        <p:txBody>
          <a:bodyPr wrap="square">
            <a:spAutoFit/>
          </a:bodyPr>
          <a:lstStyle/>
          <a:p>
            <a:pPr algn="ctr">
              <a:lnSpc>
                <a:spcPct val="150000"/>
              </a:lnSpc>
            </a:pPr>
            <a:r>
              <a:rPr lang="id-ID" sz="1200" dirty="0">
                <a:solidFill>
                  <a:schemeClr val="accent3"/>
                </a:solidFill>
                <a:latin typeface="Poppins SemiBold" panose="00000700000000000000" pitchFamily="50" charset="0"/>
                <a:cs typeface="Poppins SemiBold" panose="00000700000000000000" pitchFamily="50" charset="0"/>
              </a:rPr>
              <a:t>20 </a:t>
            </a:r>
          </a:p>
          <a:p>
            <a:pPr algn="ctr">
              <a:lnSpc>
                <a:spcPct val="150000"/>
              </a:lnSpc>
            </a:pPr>
            <a:r>
              <a:rPr lang="id-ID" sz="700" dirty="0">
                <a:solidFill>
                  <a:schemeClr val="accent3"/>
                </a:solidFill>
                <a:latin typeface="Poppins SemiBold" panose="00000700000000000000" pitchFamily="50" charset="0"/>
                <a:cs typeface="Poppins SemiBold" panose="00000700000000000000" pitchFamily="50" charset="0"/>
              </a:rPr>
              <a:t>PRESENTATION</a:t>
            </a:r>
            <a:endParaRPr lang="en-US" sz="700" dirty="0">
              <a:solidFill>
                <a:schemeClr val="accent3"/>
              </a:solidFill>
              <a:latin typeface="Poppins SemiBold" panose="00000700000000000000" pitchFamily="50" charset="0"/>
              <a:cs typeface="Poppins SemiBold" panose="00000700000000000000" pitchFamily="50" charset="0"/>
            </a:endParaRPr>
          </a:p>
        </p:txBody>
      </p:sp>
      <p:graphicFrame>
        <p:nvGraphicFramePr>
          <p:cNvPr id="19" name="Chart 18"/>
          <p:cNvGraphicFramePr/>
          <p:nvPr>
            <p:extLst>
              <p:ext uri="{D42A27DB-BD31-4B8C-83A1-F6EECF244321}">
                <p14:modId xmlns:p14="http://schemas.microsoft.com/office/powerpoint/2010/main" val="2457656600"/>
              </p:ext>
            </p:extLst>
          </p:nvPr>
        </p:nvGraphicFramePr>
        <p:xfrm>
          <a:off x="3449513" y="4028953"/>
          <a:ext cx="1482855" cy="1529381"/>
        </p:xfrm>
        <a:graphic>
          <a:graphicData uri="http://schemas.openxmlformats.org/drawingml/2006/chart">
            <c:chart xmlns:c="http://schemas.openxmlformats.org/drawingml/2006/chart" xmlns:r="http://schemas.openxmlformats.org/officeDocument/2006/relationships" r:id="rId5"/>
          </a:graphicData>
        </a:graphic>
      </p:graphicFrame>
      <p:sp>
        <p:nvSpPr>
          <p:cNvPr id="20" name="Rectangle 19">
            <a:extLst>
              <a:ext uri="{FF2B5EF4-FFF2-40B4-BE49-F238E27FC236}">
                <a16:creationId xmlns:a16="http://schemas.microsoft.com/office/drawing/2014/main" id="{E4DC94FF-71D6-4D7C-9119-6E7940F1D173}"/>
              </a:ext>
            </a:extLst>
          </p:cNvPr>
          <p:cNvSpPr/>
          <p:nvPr/>
        </p:nvSpPr>
        <p:spPr>
          <a:xfrm>
            <a:off x="3682394" y="4549308"/>
            <a:ext cx="1017092" cy="530915"/>
          </a:xfrm>
          <a:prstGeom prst="rect">
            <a:avLst/>
          </a:prstGeom>
        </p:spPr>
        <p:txBody>
          <a:bodyPr wrap="square">
            <a:spAutoFit/>
          </a:bodyPr>
          <a:lstStyle/>
          <a:p>
            <a:pPr algn="ctr">
              <a:lnSpc>
                <a:spcPct val="150000"/>
              </a:lnSpc>
            </a:pPr>
            <a:r>
              <a:rPr lang="id-ID" sz="1200" dirty="0">
                <a:solidFill>
                  <a:schemeClr val="accent2"/>
                </a:solidFill>
                <a:latin typeface="Poppins SemiBold" panose="00000700000000000000" pitchFamily="50" charset="0"/>
                <a:cs typeface="Poppins SemiBold" panose="00000700000000000000" pitchFamily="50" charset="0"/>
              </a:rPr>
              <a:t>20 </a:t>
            </a:r>
          </a:p>
          <a:p>
            <a:pPr algn="ctr">
              <a:lnSpc>
                <a:spcPct val="150000"/>
              </a:lnSpc>
            </a:pPr>
            <a:r>
              <a:rPr lang="id-ID" sz="700" dirty="0">
                <a:solidFill>
                  <a:schemeClr val="accent2"/>
                </a:solidFill>
                <a:latin typeface="Poppins SemiBold" panose="00000700000000000000" pitchFamily="50" charset="0"/>
                <a:cs typeface="Poppins SemiBold" panose="00000700000000000000" pitchFamily="50" charset="0"/>
              </a:rPr>
              <a:t>PRESENTATION</a:t>
            </a:r>
            <a:endParaRPr lang="en-US" sz="700" dirty="0">
              <a:solidFill>
                <a:schemeClr val="accent2"/>
              </a:solidFill>
              <a:latin typeface="Poppins SemiBold" panose="00000700000000000000" pitchFamily="50" charset="0"/>
              <a:cs typeface="Poppins SemiBold" panose="00000700000000000000" pitchFamily="50" charset="0"/>
            </a:endParaRPr>
          </a:p>
        </p:txBody>
      </p:sp>
      <p:sp>
        <p:nvSpPr>
          <p:cNvPr id="21" name="Rectangle 20">
            <a:extLst>
              <a:ext uri="{FF2B5EF4-FFF2-40B4-BE49-F238E27FC236}">
                <a16:creationId xmlns:a16="http://schemas.microsoft.com/office/drawing/2014/main" id="{E4DC94FF-71D6-4D7C-9119-6E7940F1D173}"/>
              </a:ext>
            </a:extLst>
          </p:cNvPr>
          <p:cNvSpPr/>
          <p:nvPr/>
        </p:nvSpPr>
        <p:spPr>
          <a:xfrm>
            <a:off x="3127127" y="5494171"/>
            <a:ext cx="2113220"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a:t>
            </a:r>
          </a:p>
        </p:txBody>
      </p:sp>
      <p:sp>
        <p:nvSpPr>
          <p:cNvPr id="22" name="TextBox 21">
            <a:extLst>
              <a:ext uri="{FF2B5EF4-FFF2-40B4-BE49-F238E27FC236}">
                <a16:creationId xmlns:a16="http://schemas.microsoft.com/office/drawing/2014/main" id="{5FF496D5-779F-4AE2-9BB2-72C9BB5C76AC}"/>
              </a:ext>
            </a:extLst>
          </p:cNvPr>
          <p:cNvSpPr txBox="1"/>
          <p:nvPr/>
        </p:nvSpPr>
        <p:spPr>
          <a:xfrm>
            <a:off x="1013907" y="1007896"/>
            <a:ext cx="6521173"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Free Education</a:t>
            </a:r>
            <a:r>
              <a:rPr lang="id-ID" sz="3200" dirty="0">
                <a:latin typeface="Poppins SemiBold" panose="00000700000000000000" pitchFamily="50" charset="0"/>
                <a:cs typeface="Poppins SemiBold" panose="00000700000000000000" pitchFamily="50" charset="0"/>
              </a:rPr>
              <a:t>.</a:t>
            </a:r>
          </a:p>
        </p:txBody>
      </p:sp>
      <p:sp>
        <p:nvSpPr>
          <p:cNvPr id="23" name="Rectangle 22">
            <a:extLst>
              <a:ext uri="{FF2B5EF4-FFF2-40B4-BE49-F238E27FC236}">
                <a16:creationId xmlns:a16="http://schemas.microsoft.com/office/drawing/2014/main" id="{78823C5E-BAA6-49E8-A01D-393D00C95816}"/>
              </a:ext>
            </a:extLst>
          </p:cNvPr>
          <p:cNvSpPr/>
          <p:nvPr/>
        </p:nvSpPr>
        <p:spPr>
          <a:xfrm>
            <a:off x="1142882" y="855998"/>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4" name="Rectangle 23">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5" name="Rectangle 24">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6" name="Rectangle 25">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420129343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Oval 2"/>
          <p:cNvSpPr/>
          <p:nvPr/>
        </p:nvSpPr>
        <p:spPr>
          <a:xfrm>
            <a:off x="2315217" y="2075254"/>
            <a:ext cx="2233998" cy="2233999"/>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4" name="Oval 3"/>
          <p:cNvSpPr/>
          <p:nvPr/>
        </p:nvSpPr>
        <p:spPr>
          <a:xfrm>
            <a:off x="4091073" y="2058651"/>
            <a:ext cx="2233998" cy="2233999"/>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 name="Oval 4"/>
          <p:cNvSpPr/>
          <p:nvPr/>
        </p:nvSpPr>
        <p:spPr>
          <a:xfrm>
            <a:off x="5866929" y="2042048"/>
            <a:ext cx="2233998" cy="2233999"/>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 name="Oval 5"/>
          <p:cNvSpPr/>
          <p:nvPr/>
        </p:nvSpPr>
        <p:spPr>
          <a:xfrm>
            <a:off x="7642785" y="2025445"/>
            <a:ext cx="2233998" cy="2233999"/>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9" name="Rectangle 8">
            <a:extLst>
              <a:ext uri="{FF2B5EF4-FFF2-40B4-BE49-F238E27FC236}">
                <a16:creationId xmlns:a16="http://schemas.microsoft.com/office/drawing/2014/main" id="{E4DC94FF-71D6-4D7C-9119-6E7940F1D173}"/>
              </a:ext>
            </a:extLst>
          </p:cNvPr>
          <p:cNvSpPr/>
          <p:nvPr/>
        </p:nvSpPr>
        <p:spPr>
          <a:xfrm>
            <a:off x="2805716" y="2743651"/>
            <a:ext cx="1253001" cy="923330"/>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 these sweet</a:t>
            </a:r>
          </a:p>
        </p:txBody>
      </p:sp>
      <p:sp>
        <p:nvSpPr>
          <p:cNvPr id="10" name="Rectangle 9">
            <a:extLst>
              <a:ext uri="{FF2B5EF4-FFF2-40B4-BE49-F238E27FC236}">
                <a16:creationId xmlns:a16="http://schemas.microsoft.com/office/drawing/2014/main" id="{E4DC94FF-71D6-4D7C-9119-6E7940F1D173}"/>
              </a:ext>
            </a:extLst>
          </p:cNvPr>
          <p:cNvSpPr/>
          <p:nvPr/>
        </p:nvSpPr>
        <p:spPr>
          <a:xfrm>
            <a:off x="6357427" y="2743651"/>
            <a:ext cx="1253001" cy="923330"/>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 these sweet</a:t>
            </a:r>
          </a:p>
        </p:txBody>
      </p:sp>
      <p:grpSp>
        <p:nvGrpSpPr>
          <p:cNvPr id="11" name="Group 10"/>
          <p:cNvGrpSpPr/>
          <p:nvPr/>
        </p:nvGrpSpPr>
        <p:grpSpPr>
          <a:xfrm>
            <a:off x="8532078" y="2654730"/>
            <a:ext cx="455412" cy="455412"/>
            <a:chOff x="760413" y="2024063"/>
            <a:chExt cx="381000" cy="380999"/>
          </a:xfrm>
          <a:solidFill>
            <a:schemeClr val="bg1"/>
          </a:solidFill>
        </p:grpSpPr>
        <p:sp>
          <p:nvSpPr>
            <p:cNvPr id="12" name="Rectangle 253"/>
            <p:cNvSpPr>
              <a:spLocks noChangeArrowheads="1"/>
            </p:cNvSpPr>
            <p:nvPr/>
          </p:nvSpPr>
          <p:spPr bwMode="auto">
            <a:xfrm>
              <a:off x="760413" y="2362200"/>
              <a:ext cx="381000" cy="42862"/>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54"/>
            <p:cNvSpPr>
              <a:spLocks/>
            </p:cNvSpPr>
            <p:nvPr/>
          </p:nvSpPr>
          <p:spPr bwMode="auto">
            <a:xfrm>
              <a:off x="788988" y="2024063"/>
              <a:ext cx="80963" cy="319087"/>
            </a:xfrm>
            <a:custGeom>
              <a:avLst/>
              <a:gdLst>
                <a:gd name="T0" fmla="*/ 0 w 714"/>
                <a:gd name="T1" fmla="*/ 0 h 2815"/>
                <a:gd name="T2" fmla="*/ 692 w 714"/>
                <a:gd name="T3" fmla="*/ 0 h 2815"/>
                <a:gd name="T4" fmla="*/ 701 w 714"/>
                <a:gd name="T5" fmla="*/ 2 h 2815"/>
                <a:gd name="T6" fmla="*/ 709 w 714"/>
                <a:gd name="T7" fmla="*/ 8 h 2815"/>
                <a:gd name="T8" fmla="*/ 711 w 714"/>
                <a:gd name="T9" fmla="*/ 18 h 2815"/>
                <a:gd name="T10" fmla="*/ 714 w 714"/>
                <a:gd name="T11" fmla="*/ 18 h 2815"/>
                <a:gd name="T12" fmla="*/ 714 w 714"/>
                <a:gd name="T13" fmla="*/ 2815 h 2815"/>
                <a:gd name="T14" fmla="*/ 0 w 714"/>
                <a:gd name="T15" fmla="*/ 2815 h 2815"/>
                <a:gd name="T16" fmla="*/ 0 w 714"/>
                <a:gd name="T17" fmla="*/ 0 h 28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14" h="2815">
                  <a:moveTo>
                    <a:pt x="0" y="0"/>
                  </a:moveTo>
                  <a:lnTo>
                    <a:pt x="692" y="0"/>
                  </a:lnTo>
                  <a:lnTo>
                    <a:pt x="701" y="2"/>
                  </a:lnTo>
                  <a:lnTo>
                    <a:pt x="709" y="8"/>
                  </a:lnTo>
                  <a:lnTo>
                    <a:pt x="711" y="18"/>
                  </a:lnTo>
                  <a:lnTo>
                    <a:pt x="714" y="18"/>
                  </a:lnTo>
                  <a:lnTo>
                    <a:pt x="714" y="2815"/>
                  </a:lnTo>
                  <a:lnTo>
                    <a:pt x="0" y="2815"/>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Rectangle 255"/>
            <p:cNvSpPr>
              <a:spLocks noChangeArrowheads="1"/>
            </p:cNvSpPr>
            <p:nvPr/>
          </p:nvSpPr>
          <p:spPr bwMode="auto">
            <a:xfrm>
              <a:off x="911226" y="2062163"/>
              <a:ext cx="80963" cy="280987"/>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 name="Rectangle 256"/>
            <p:cNvSpPr>
              <a:spLocks noChangeArrowheads="1"/>
            </p:cNvSpPr>
            <p:nvPr/>
          </p:nvSpPr>
          <p:spPr bwMode="auto">
            <a:xfrm>
              <a:off x="1031876" y="2114550"/>
              <a:ext cx="80963" cy="228600"/>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sp>
        <p:nvSpPr>
          <p:cNvPr id="16" name="Freeform 893"/>
          <p:cNvSpPr>
            <a:spLocks noEditPoints="1"/>
          </p:cNvSpPr>
          <p:nvPr/>
        </p:nvSpPr>
        <p:spPr bwMode="auto">
          <a:xfrm>
            <a:off x="4936777" y="2632253"/>
            <a:ext cx="500366" cy="500366"/>
          </a:xfrm>
          <a:custGeom>
            <a:avLst/>
            <a:gdLst>
              <a:gd name="T0" fmla="*/ 1549 w 3374"/>
              <a:gd name="T1" fmla="*/ 933 h 3374"/>
              <a:gd name="T2" fmla="*/ 1359 w 3374"/>
              <a:gd name="T3" fmla="*/ 995 h 3374"/>
              <a:gd name="T4" fmla="*/ 1194 w 3374"/>
              <a:gd name="T5" fmla="*/ 1101 h 3374"/>
              <a:gd name="T6" fmla="*/ 1061 w 3374"/>
              <a:gd name="T7" fmla="*/ 1245 h 3374"/>
              <a:gd name="T8" fmla="*/ 969 w 3374"/>
              <a:gd name="T9" fmla="*/ 1420 h 3374"/>
              <a:gd name="T10" fmla="*/ 924 w 3374"/>
              <a:gd name="T11" fmla="*/ 1617 h 3374"/>
              <a:gd name="T12" fmla="*/ 933 w 3374"/>
              <a:gd name="T13" fmla="*/ 1825 h 3374"/>
              <a:gd name="T14" fmla="*/ 995 w 3374"/>
              <a:gd name="T15" fmla="*/ 2015 h 3374"/>
              <a:gd name="T16" fmla="*/ 1101 w 3374"/>
              <a:gd name="T17" fmla="*/ 2180 h 3374"/>
              <a:gd name="T18" fmla="*/ 1245 w 3374"/>
              <a:gd name="T19" fmla="*/ 2313 h 3374"/>
              <a:gd name="T20" fmla="*/ 1420 w 3374"/>
              <a:gd name="T21" fmla="*/ 2405 h 3374"/>
              <a:gd name="T22" fmla="*/ 1617 w 3374"/>
              <a:gd name="T23" fmla="*/ 2450 h 3374"/>
              <a:gd name="T24" fmla="*/ 1825 w 3374"/>
              <a:gd name="T25" fmla="*/ 2441 h 3374"/>
              <a:gd name="T26" fmla="*/ 2015 w 3374"/>
              <a:gd name="T27" fmla="*/ 2379 h 3374"/>
              <a:gd name="T28" fmla="*/ 2180 w 3374"/>
              <a:gd name="T29" fmla="*/ 2273 h 3374"/>
              <a:gd name="T30" fmla="*/ 2313 w 3374"/>
              <a:gd name="T31" fmla="*/ 2129 h 3374"/>
              <a:gd name="T32" fmla="*/ 2405 w 3374"/>
              <a:gd name="T33" fmla="*/ 1954 h 3374"/>
              <a:gd name="T34" fmla="*/ 2450 w 3374"/>
              <a:gd name="T35" fmla="*/ 1757 h 3374"/>
              <a:gd name="T36" fmla="*/ 2441 w 3374"/>
              <a:gd name="T37" fmla="*/ 1549 h 3374"/>
              <a:gd name="T38" fmla="*/ 2379 w 3374"/>
              <a:gd name="T39" fmla="*/ 1359 h 3374"/>
              <a:gd name="T40" fmla="*/ 2273 w 3374"/>
              <a:gd name="T41" fmla="*/ 1194 h 3374"/>
              <a:gd name="T42" fmla="*/ 2129 w 3374"/>
              <a:gd name="T43" fmla="*/ 1061 h 3374"/>
              <a:gd name="T44" fmla="*/ 1954 w 3374"/>
              <a:gd name="T45" fmla="*/ 969 h 3374"/>
              <a:gd name="T46" fmla="*/ 1757 w 3374"/>
              <a:gd name="T47" fmla="*/ 924 h 3374"/>
              <a:gd name="T48" fmla="*/ 1922 w 3374"/>
              <a:gd name="T49" fmla="*/ 0 h 3374"/>
              <a:gd name="T50" fmla="*/ 2081 w 3374"/>
              <a:gd name="T51" fmla="*/ 327 h 3374"/>
              <a:gd name="T52" fmla="*/ 2305 w 3374"/>
              <a:gd name="T53" fmla="*/ 414 h 3374"/>
              <a:gd name="T54" fmla="*/ 2509 w 3374"/>
              <a:gd name="T55" fmla="*/ 536 h 3374"/>
              <a:gd name="T56" fmla="*/ 2841 w 3374"/>
              <a:gd name="T57" fmla="*/ 868 h 3374"/>
              <a:gd name="T58" fmla="*/ 2963 w 3374"/>
              <a:gd name="T59" fmla="*/ 1072 h 3374"/>
              <a:gd name="T60" fmla="*/ 3049 w 3374"/>
              <a:gd name="T61" fmla="*/ 1295 h 3374"/>
              <a:gd name="T62" fmla="*/ 3374 w 3374"/>
              <a:gd name="T63" fmla="*/ 1454 h 3374"/>
              <a:gd name="T64" fmla="*/ 3067 w 3374"/>
              <a:gd name="T65" fmla="*/ 2002 h 3374"/>
              <a:gd name="T66" fmla="*/ 2994 w 3374"/>
              <a:gd name="T67" fmla="*/ 2232 h 3374"/>
              <a:gd name="T68" fmla="*/ 2883 w 3374"/>
              <a:gd name="T69" fmla="*/ 2444 h 3374"/>
              <a:gd name="T70" fmla="*/ 2712 w 3374"/>
              <a:gd name="T71" fmla="*/ 3047 h 3374"/>
              <a:gd name="T72" fmla="*/ 2374 w 3374"/>
              <a:gd name="T73" fmla="*/ 2926 h 3374"/>
              <a:gd name="T74" fmla="*/ 2156 w 3374"/>
              <a:gd name="T75" fmla="*/ 3024 h 3374"/>
              <a:gd name="T76" fmla="*/ 1920 w 3374"/>
              <a:gd name="T77" fmla="*/ 3085 h 3374"/>
              <a:gd name="T78" fmla="*/ 1452 w 3374"/>
              <a:gd name="T79" fmla="*/ 3083 h 3374"/>
              <a:gd name="T80" fmla="*/ 1217 w 3374"/>
              <a:gd name="T81" fmla="*/ 3022 h 3374"/>
              <a:gd name="T82" fmla="*/ 999 w 3374"/>
              <a:gd name="T83" fmla="*/ 2924 h 3374"/>
              <a:gd name="T84" fmla="*/ 659 w 3374"/>
              <a:gd name="T85" fmla="*/ 3045 h 3374"/>
              <a:gd name="T86" fmla="*/ 489 w 3374"/>
              <a:gd name="T87" fmla="*/ 2442 h 3374"/>
              <a:gd name="T88" fmla="*/ 378 w 3374"/>
              <a:gd name="T89" fmla="*/ 2231 h 3374"/>
              <a:gd name="T90" fmla="*/ 305 w 3374"/>
              <a:gd name="T91" fmla="*/ 2001 h 3374"/>
              <a:gd name="T92" fmla="*/ 0 w 3374"/>
              <a:gd name="T93" fmla="*/ 1452 h 3374"/>
              <a:gd name="T94" fmla="*/ 327 w 3374"/>
              <a:gd name="T95" fmla="*/ 1293 h 3374"/>
              <a:gd name="T96" fmla="*/ 413 w 3374"/>
              <a:gd name="T97" fmla="*/ 1069 h 3374"/>
              <a:gd name="T98" fmla="*/ 535 w 3374"/>
              <a:gd name="T99" fmla="*/ 865 h 3374"/>
              <a:gd name="T100" fmla="*/ 867 w 3374"/>
              <a:gd name="T101" fmla="*/ 533 h 3374"/>
              <a:gd name="T102" fmla="*/ 1070 w 3374"/>
              <a:gd name="T103" fmla="*/ 411 h 3374"/>
              <a:gd name="T104" fmla="*/ 1294 w 3374"/>
              <a:gd name="T105" fmla="*/ 325 h 3374"/>
              <a:gd name="T106" fmla="*/ 1454 w 3374"/>
              <a:gd name="T107" fmla="*/ 0 h 33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3374" h="3374">
                <a:moveTo>
                  <a:pt x="1687" y="921"/>
                </a:moveTo>
                <a:lnTo>
                  <a:pt x="1617" y="924"/>
                </a:lnTo>
                <a:lnTo>
                  <a:pt x="1549" y="933"/>
                </a:lnTo>
                <a:lnTo>
                  <a:pt x="1484" y="949"/>
                </a:lnTo>
                <a:lnTo>
                  <a:pt x="1420" y="969"/>
                </a:lnTo>
                <a:lnTo>
                  <a:pt x="1359" y="995"/>
                </a:lnTo>
                <a:lnTo>
                  <a:pt x="1301" y="1025"/>
                </a:lnTo>
                <a:lnTo>
                  <a:pt x="1245" y="1061"/>
                </a:lnTo>
                <a:lnTo>
                  <a:pt x="1194" y="1101"/>
                </a:lnTo>
                <a:lnTo>
                  <a:pt x="1145" y="1145"/>
                </a:lnTo>
                <a:lnTo>
                  <a:pt x="1101" y="1194"/>
                </a:lnTo>
                <a:lnTo>
                  <a:pt x="1061" y="1245"/>
                </a:lnTo>
                <a:lnTo>
                  <a:pt x="1025" y="1301"/>
                </a:lnTo>
                <a:lnTo>
                  <a:pt x="995" y="1359"/>
                </a:lnTo>
                <a:lnTo>
                  <a:pt x="969" y="1420"/>
                </a:lnTo>
                <a:lnTo>
                  <a:pt x="949" y="1484"/>
                </a:lnTo>
                <a:lnTo>
                  <a:pt x="933" y="1549"/>
                </a:lnTo>
                <a:lnTo>
                  <a:pt x="924" y="1617"/>
                </a:lnTo>
                <a:lnTo>
                  <a:pt x="921" y="1687"/>
                </a:lnTo>
                <a:lnTo>
                  <a:pt x="924" y="1757"/>
                </a:lnTo>
                <a:lnTo>
                  <a:pt x="933" y="1825"/>
                </a:lnTo>
                <a:lnTo>
                  <a:pt x="949" y="1890"/>
                </a:lnTo>
                <a:lnTo>
                  <a:pt x="969" y="1954"/>
                </a:lnTo>
                <a:lnTo>
                  <a:pt x="995" y="2015"/>
                </a:lnTo>
                <a:lnTo>
                  <a:pt x="1025" y="2073"/>
                </a:lnTo>
                <a:lnTo>
                  <a:pt x="1061" y="2129"/>
                </a:lnTo>
                <a:lnTo>
                  <a:pt x="1101" y="2180"/>
                </a:lnTo>
                <a:lnTo>
                  <a:pt x="1145" y="2229"/>
                </a:lnTo>
                <a:lnTo>
                  <a:pt x="1194" y="2273"/>
                </a:lnTo>
                <a:lnTo>
                  <a:pt x="1245" y="2313"/>
                </a:lnTo>
                <a:lnTo>
                  <a:pt x="1301" y="2349"/>
                </a:lnTo>
                <a:lnTo>
                  <a:pt x="1359" y="2379"/>
                </a:lnTo>
                <a:lnTo>
                  <a:pt x="1420" y="2405"/>
                </a:lnTo>
                <a:lnTo>
                  <a:pt x="1484" y="2425"/>
                </a:lnTo>
                <a:lnTo>
                  <a:pt x="1549" y="2441"/>
                </a:lnTo>
                <a:lnTo>
                  <a:pt x="1617" y="2450"/>
                </a:lnTo>
                <a:lnTo>
                  <a:pt x="1687" y="2453"/>
                </a:lnTo>
                <a:lnTo>
                  <a:pt x="1757" y="2450"/>
                </a:lnTo>
                <a:lnTo>
                  <a:pt x="1825" y="2441"/>
                </a:lnTo>
                <a:lnTo>
                  <a:pt x="1890" y="2425"/>
                </a:lnTo>
                <a:lnTo>
                  <a:pt x="1954" y="2405"/>
                </a:lnTo>
                <a:lnTo>
                  <a:pt x="2015" y="2379"/>
                </a:lnTo>
                <a:lnTo>
                  <a:pt x="2073" y="2349"/>
                </a:lnTo>
                <a:lnTo>
                  <a:pt x="2129" y="2313"/>
                </a:lnTo>
                <a:lnTo>
                  <a:pt x="2180" y="2273"/>
                </a:lnTo>
                <a:lnTo>
                  <a:pt x="2229" y="2229"/>
                </a:lnTo>
                <a:lnTo>
                  <a:pt x="2273" y="2180"/>
                </a:lnTo>
                <a:lnTo>
                  <a:pt x="2313" y="2129"/>
                </a:lnTo>
                <a:lnTo>
                  <a:pt x="2349" y="2073"/>
                </a:lnTo>
                <a:lnTo>
                  <a:pt x="2379" y="2015"/>
                </a:lnTo>
                <a:lnTo>
                  <a:pt x="2405" y="1954"/>
                </a:lnTo>
                <a:lnTo>
                  <a:pt x="2425" y="1890"/>
                </a:lnTo>
                <a:lnTo>
                  <a:pt x="2441" y="1825"/>
                </a:lnTo>
                <a:lnTo>
                  <a:pt x="2450" y="1757"/>
                </a:lnTo>
                <a:lnTo>
                  <a:pt x="2453" y="1687"/>
                </a:lnTo>
                <a:lnTo>
                  <a:pt x="2450" y="1617"/>
                </a:lnTo>
                <a:lnTo>
                  <a:pt x="2441" y="1549"/>
                </a:lnTo>
                <a:lnTo>
                  <a:pt x="2425" y="1484"/>
                </a:lnTo>
                <a:lnTo>
                  <a:pt x="2405" y="1420"/>
                </a:lnTo>
                <a:lnTo>
                  <a:pt x="2379" y="1359"/>
                </a:lnTo>
                <a:lnTo>
                  <a:pt x="2349" y="1301"/>
                </a:lnTo>
                <a:lnTo>
                  <a:pt x="2313" y="1245"/>
                </a:lnTo>
                <a:lnTo>
                  <a:pt x="2273" y="1194"/>
                </a:lnTo>
                <a:lnTo>
                  <a:pt x="2229" y="1145"/>
                </a:lnTo>
                <a:lnTo>
                  <a:pt x="2180" y="1101"/>
                </a:lnTo>
                <a:lnTo>
                  <a:pt x="2129" y="1061"/>
                </a:lnTo>
                <a:lnTo>
                  <a:pt x="2073" y="1025"/>
                </a:lnTo>
                <a:lnTo>
                  <a:pt x="2015" y="995"/>
                </a:lnTo>
                <a:lnTo>
                  <a:pt x="1954" y="969"/>
                </a:lnTo>
                <a:lnTo>
                  <a:pt x="1890" y="949"/>
                </a:lnTo>
                <a:lnTo>
                  <a:pt x="1825" y="933"/>
                </a:lnTo>
                <a:lnTo>
                  <a:pt x="1757" y="924"/>
                </a:lnTo>
                <a:lnTo>
                  <a:pt x="1687" y="921"/>
                </a:lnTo>
                <a:close/>
                <a:moveTo>
                  <a:pt x="1454" y="0"/>
                </a:moveTo>
                <a:lnTo>
                  <a:pt x="1922" y="0"/>
                </a:lnTo>
                <a:lnTo>
                  <a:pt x="1922" y="292"/>
                </a:lnTo>
                <a:lnTo>
                  <a:pt x="2002" y="308"/>
                </a:lnTo>
                <a:lnTo>
                  <a:pt x="2081" y="327"/>
                </a:lnTo>
                <a:lnTo>
                  <a:pt x="2157" y="352"/>
                </a:lnTo>
                <a:lnTo>
                  <a:pt x="2232" y="380"/>
                </a:lnTo>
                <a:lnTo>
                  <a:pt x="2305" y="414"/>
                </a:lnTo>
                <a:lnTo>
                  <a:pt x="2375" y="451"/>
                </a:lnTo>
                <a:lnTo>
                  <a:pt x="2444" y="492"/>
                </a:lnTo>
                <a:lnTo>
                  <a:pt x="2509" y="536"/>
                </a:lnTo>
                <a:lnTo>
                  <a:pt x="2715" y="330"/>
                </a:lnTo>
                <a:lnTo>
                  <a:pt x="3047" y="662"/>
                </a:lnTo>
                <a:lnTo>
                  <a:pt x="2841" y="868"/>
                </a:lnTo>
                <a:lnTo>
                  <a:pt x="2885" y="933"/>
                </a:lnTo>
                <a:lnTo>
                  <a:pt x="2926" y="1001"/>
                </a:lnTo>
                <a:lnTo>
                  <a:pt x="2963" y="1072"/>
                </a:lnTo>
                <a:lnTo>
                  <a:pt x="2996" y="1144"/>
                </a:lnTo>
                <a:lnTo>
                  <a:pt x="3024" y="1219"/>
                </a:lnTo>
                <a:lnTo>
                  <a:pt x="3049" y="1295"/>
                </a:lnTo>
                <a:lnTo>
                  <a:pt x="3069" y="1374"/>
                </a:lnTo>
                <a:lnTo>
                  <a:pt x="3085" y="1454"/>
                </a:lnTo>
                <a:lnTo>
                  <a:pt x="3374" y="1454"/>
                </a:lnTo>
                <a:lnTo>
                  <a:pt x="3374" y="1922"/>
                </a:lnTo>
                <a:lnTo>
                  <a:pt x="3083" y="1922"/>
                </a:lnTo>
                <a:lnTo>
                  <a:pt x="3067" y="2002"/>
                </a:lnTo>
                <a:lnTo>
                  <a:pt x="3047" y="2081"/>
                </a:lnTo>
                <a:lnTo>
                  <a:pt x="3022" y="2157"/>
                </a:lnTo>
                <a:lnTo>
                  <a:pt x="2994" y="2232"/>
                </a:lnTo>
                <a:lnTo>
                  <a:pt x="2961" y="2305"/>
                </a:lnTo>
                <a:lnTo>
                  <a:pt x="2924" y="2375"/>
                </a:lnTo>
                <a:lnTo>
                  <a:pt x="2883" y="2444"/>
                </a:lnTo>
                <a:lnTo>
                  <a:pt x="2839" y="2509"/>
                </a:lnTo>
                <a:lnTo>
                  <a:pt x="3045" y="2715"/>
                </a:lnTo>
                <a:lnTo>
                  <a:pt x="2712" y="3047"/>
                </a:lnTo>
                <a:lnTo>
                  <a:pt x="2507" y="2841"/>
                </a:lnTo>
                <a:lnTo>
                  <a:pt x="2442" y="2885"/>
                </a:lnTo>
                <a:lnTo>
                  <a:pt x="2374" y="2926"/>
                </a:lnTo>
                <a:lnTo>
                  <a:pt x="2304" y="2963"/>
                </a:lnTo>
                <a:lnTo>
                  <a:pt x="2231" y="2996"/>
                </a:lnTo>
                <a:lnTo>
                  <a:pt x="2156" y="3024"/>
                </a:lnTo>
                <a:lnTo>
                  <a:pt x="2080" y="3049"/>
                </a:lnTo>
                <a:lnTo>
                  <a:pt x="2001" y="3069"/>
                </a:lnTo>
                <a:lnTo>
                  <a:pt x="1920" y="3085"/>
                </a:lnTo>
                <a:lnTo>
                  <a:pt x="1920" y="3374"/>
                </a:lnTo>
                <a:lnTo>
                  <a:pt x="1452" y="3374"/>
                </a:lnTo>
                <a:lnTo>
                  <a:pt x="1452" y="3083"/>
                </a:lnTo>
                <a:lnTo>
                  <a:pt x="1372" y="3067"/>
                </a:lnTo>
                <a:lnTo>
                  <a:pt x="1293" y="3047"/>
                </a:lnTo>
                <a:lnTo>
                  <a:pt x="1217" y="3022"/>
                </a:lnTo>
                <a:lnTo>
                  <a:pt x="1142" y="2994"/>
                </a:lnTo>
                <a:lnTo>
                  <a:pt x="1069" y="2961"/>
                </a:lnTo>
                <a:lnTo>
                  <a:pt x="999" y="2924"/>
                </a:lnTo>
                <a:lnTo>
                  <a:pt x="930" y="2883"/>
                </a:lnTo>
                <a:lnTo>
                  <a:pt x="865" y="2839"/>
                </a:lnTo>
                <a:lnTo>
                  <a:pt x="659" y="3045"/>
                </a:lnTo>
                <a:lnTo>
                  <a:pt x="327" y="2712"/>
                </a:lnTo>
                <a:lnTo>
                  <a:pt x="533" y="2507"/>
                </a:lnTo>
                <a:lnTo>
                  <a:pt x="489" y="2442"/>
                </a:lnTo>
                <a:lnTo>
                  <a:pt x="448" y="2374"/>
                </a:lnTo>
                <a:lnTo>
                  <a:pt x="411" y="2304"/>
                </a:lnTo>
                <a:lnTo>
                  <a:pt x="378" y="2231"/>
                </a:lnTo>
                <a:lnTo>
                  <a:pt x="350" y="2156"/>
                </a:lnTo>
                <a:lnTo>
                  <a:pt x="325" y="2080"/>
                </a:lnTo>
                <a:lnTo>
                  <a:pt x="305" y="2001"/>
                </a:lnTo>
                <a:lnTo>
                  <a:pt x="289" y="1920"/>
                </a:lnTo>
                <a:lnTo>
                  <a:pt x="0" y="1920"/>
                </a:lnTo>
                <a:lnTo>
                  <a:pt x="0" y="1452"/>
                </a:lnTo>
                <a:lnTo>
                  <a:pt x="291" y="1452"/>
                </a:lnTo>
                <a:lnTo>
                  <a:pt x="307" y="1372"/>
                </a:lnTo>
                <a:lnTo>
                  <a:pt x="327" y="1293"/>
                </a:lnTo>
                <a:lnTo>
                  <a:pt x="352" y="1217"/>
                </a:lnTo>
                <a:lnTo>
                  <a:pt x="380" y="1142"/>
                </a:lnTo>
                <a:lnTo>
                  <a:pt x="413" y="1069"/>
                </a:lnTo>
                <a:lnTo>
                  <a:pt x="450" y="999"/>
                </a:lnTo>
                <a:lnTo>
                  <a:pt x="491" y="930"/>
                </a:lnTo>
                <a:lnTo>
                  <a:pt x="535" y="865"/>
                </a:lnTo>
                <a:lnTo>
                  <a:pt x="329" y="659"/>
                </a:lnTo>
                <a:lnTo>
                  <a:pt x="662" y="327"/>
                </a:lnTo>
                <a:lnTo>
                  <a:pt x="867" y="533"/>
                </a:lnTo>
                <a:lnTo>
                  <a:pt x="932" y="489"/>
                </a:lnTo>
                <a:lnTo>
                  <a:pt x="1000" y="448"/>
                </a:lnTo>
                <a:lnTo>
                  <a:pt x="1070" y="411"/>
                </a:lnTo>
                <a:lnTo>
                  <a:pt x="1143" y="378"/>
                </a:lnTo>
                <a:lnTo>
                  <a:pt x="1218" y="350"/>
                </a:lnTo>
                <a:lnTo>
                  <a:pt x="1294" y="325"/>
                </a:lnTo>
                <a:lnTo>
                  <a:pt x="1373" y="305"/>
                </a:lnTo>
                <a:lnTo>
                  <a:pt x="1454" y="289"/>
                </a:lnTo>
                <a:lnTo>
                  <a:pt x="1454"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Rectangle 16">
            <a:extLst>
              <a:ext uri="{FF2B5EF4-FFF2-40B4-BE49-F238E27FC236}">
                <a16:creationId xmlns:a16="http://schemas.microsoft.com/office/drawing/2014/main" id="{E4DC94FF-71D6-4D7C-9119-6E7940F1D173}"/>
              </a:ext>
            </a:extLst>
          </p:cNvPr>
          <p:cNvSpPr/>
          <p:nvPr/>
        </p:nvSpPr>
        <p:spPr>
          <a:xfrm>
            <a:off x="4560459" y="3223098"/>
            <a:ext cx="1253001" cy="486352"/>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possession</a:t>
            </a:r>
          </a:p>
        </p:txBody>
      </p:sp>
      <p:sp>
        <p:nvSpPr>
          <p:cNvPr id="18" name="Rectangle 17">
            <a:extLst>
              <a:ext uri="{FF2B5EF4-FFF2-40B4-BE49-F238E27FC236}">
                <a16:creationId xmlns:a16="http://schemas.microsoft.com/office/drawing/2014/main" id="{E4DC94FF-71D6-4D7C-9119-6E7940F1D173}"/>
              </a:ext>
            </a:extLst>
          </p:cNvPr>
          <p:cNvSpPr/>
          <p:nvPr/>
        </p:nvSpPr>
        <p:spPr>
          <a:xfrm>
            <a:off x="8130605" y="3223098"/>
            <a:ext cx="1253001" cy="486352"/>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possession</a:t>
            </a:r>
          </a:p>
        </p:txBody>
      </p:sp>
      <p:sp>
        <p:nvSpPr>
          <p:cNvPr id="19" name="TextBox 18">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Elevate And Emancipate</a:t>
            </a:r>
            <a:r>
              <a:rPr lang="id-ID" sz="3200" dirty="0">
                <a:latin typeface="Poppins SemiBold" panose="00000700000000000000" pitchFamily="50" charset="0"/>
                <a:cs typeface="Poppins SemiBold" panose="00000700000000000000" pitchFamily="50" charset="0"/>
              </a:rPr>
              <a:t>.</a:t>
            </a:r>
          </a:p>
        </p:txBody>
      </p:sp>
      <p:sp>
        <p:nvSpPr>
          <p:cNvPr id="20" name="Rectangle 19">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21" name="Rectangle 20">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22" name="Rectangle 21">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3" name="Rectangle 22">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solidFill>
                  <a:schemeClr val="bg1"/>
                </a:solidFill>
                <a:latin typeface="+mj-lt"/>
                <a:cs typeface="Poppins Light" panose="00000400000000000000" pitchFamily="50" charset="0"/>
              </a:rPr>
              <a:t>33</a:t>
            </a:r>
            <a:r>
              <a:rPr lang="en-US" sz="1400" b="1" dirty="0">
                <a:solidFill>
                  <a:schemeClr val="bg1"/>
                </a:solidFill>
                <a:latin typeface="+mj-lt"/>
                <a:cs typeface="Poppins Light" panose="00000400000000000000" pitchFamily="50" charset="0"/>
              </a:rPr>
              <a:t>k</a:t>
            </a:r>
          </a:p>
          <a:p>
            <a:r>
              <a:rPr lang="en-US" sz="1400" dirty="0">
                <a:solidFill>
                  <a:schemeClr val="bg1"/>
                </a:solidFill>
                <a:latin typeface="+mj-lt"/>
                <a:cs typeface="Poppins Light" panose="00000400000000000000" pitchFamily="50" charset="0"/>
              </a:rPr>
              <a:t>followers</a:t>
            </a:r>
          </a:p>
        </p:txBody>
      </p:sp>
    </p:spTree>
    <p:extLst>
      <p:ext uri="{BB962C8B-B14F-4D97-AF65-F5344CB8AC3E}">
        <p14:creationId xmlns:p14="http://schemas.microsoft.com/office/powerpoint/2010/main" val="165404366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xfrm>
            <a:off x="6052858" y="2392456"/>
            <a:ext cx="5929592" cy="2019300"/>
          </a:xfrm>
          <a:solidFill>
            <a:schemeClr val="bg1">
              <a:lumMod val="75000"/>
            </a:schemeClr>
          </a:solidFill>
        </p:spPr>
      </p:sp>
      <p:sp>
        <p:nvSpPr>
          <p:cNvPr id="4" name="Picture Placeholder 3"/>
          <p:cNvSpPr>
            <a:spLocks noGrp="1"/>
          </p:cNvSpPr>
          <p:nvPr>
            <p:ph type="pic" sz="quarter" idx="12"/>
          </p:nvPr>
        </p:nvSpPr>
        <p:spPr>
          <a:xfrm>
            <a:off x="123266" y="4659406"/>
            <a:ext cx="5929592" cy="2019300"/>
          </a:xfrm>
          <a:solidFill>
            <a:schemeClr val="bg1">
              <a:lumMod val="75000"/>
            </a:schemeClr>
          </a:solidFill>
        </p:spPr>
      </p:sp>
      <p:sp>
        <p:nvSpPr>
          <p:cNvPr id="8" name="Oval 7"/>
          <p:cNvSpPr/>
          <p:nvPr/>
        </p:nvSpPr>
        <p:spPr>
          <a:xfrm>
            <a:off x="6584131" y="375202"/>
            <a:ext cx="1573694" cy="1573696"/>
          </a:xfrm>
          <a:prstGeom prst="ellipse">
            <a:avLst/>
          </a:prstGeom>
          <a:solidFill>
            <a:schemeClr val="accent1"/>
          </a:solidFill>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3" name="Oval 12"/>
          <p:cNvSpPr/>
          <p:nvPr/>
        </p:nvSpPr>
        <p:spPr>
          <a:xfrm>
            <a:off x="6584131" y="4909102"/>
            <a:ext cx="1573694" cy="1573696"/>
          </a:xfrm>
          <a:prstGeom prst="ellipse">
            <a:avLst/>
          </a:prstGeom>
          <a:solidFill>
            <a:schemeClr val="accent2"/>
          </a:solidFill>
          <a:ln>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4" name="Rectangle 13">
            <a:extLst>
              <a:ext uri="{FF2B5EF4-FFF2-40B4-BE49-F238E27FC236}">
                <a16:creationId xmlns:a16="http://schemas.microsoft.com/office/drawing/2014/main" id="{E4DC94FF-71D6-4D7C-9119-6E7940F1D173}"/>
              </a:ext>
            </a:extLst>
          </p:cNvPr>
          <p:cNvSpPr/>
          <p:nvPr/>
        </p:nvSpPr>
        <p:spPr>
          <a:xfrm>
            <a:off x="6678486" y="869662"/>
            <a:ext cx="1384984" cy="584775"/>
          </a:xfrm>
          <a:prstGeom prst="rect">
            <a:avLst/>
          </a:prstGeom>
        </p:spPr>
        <p:txBody>
          <a:bodyPr wrap="square">
            <a:spAutoFit/>
          </a:bodyPr>
          <a:lstStyle/>
          <a:p>
            <a:pPr algn="ctr">
              <a:lnSpc>
                <a:spcPct val="150000"/>
              </a:lnSpc>
            </a:pPr>
            <a:r>
              <a:rPr lang="id-ID" sz="1400" dirty="0">
                <a:solidFill>
                  <a:schemeClr val="bg1"/>
                </a:solidFill>
                <a:latin typeface="Poppins SemiBold" panose="00000700000000000000" pitchFamily="50" charset="0"/>
                <a:cs typeface="Poppins SemiBold" panose="00000700000000000000" pitchFamily="50" charset="0"/>
              </a:rPr>
              <a:t>345+ </a:t>
            </a:r>
            <a:r>
              <a:rPr lang="id-ID" sz="800" dirty="0">
                <a:solidFill>
                  <a:schemeClr val="bg1"/>
                </a:solidFill>
                <a:latin typeface="Poppins SemiBold" panose="00000700000000000000" pitchFamily="50" charset="0"/>
                <a:cs typeface="Poppins SemiBold" panose="00000700000000000000" pitchFamily="50" charset="0"/>
              </a:rPr>
              <a:t>PRESENTATION</a:t>
            </a:r>
            <a:endParaRPr lang="en-US" sz="800" dirty="0">
              <a:solidFill>
                <a:schemeClr val="bg1"/>
              </a:solidFill>
              <a:latin typeface="Poppins SemiBold" panose="00000700000000000000" pitchFamily="50" charset="0"/>
              <a:cs typeface="Poppins SemiBold" panose="00000700000000000000" pitchFamily="50" charset="0"/>
            </a:endParaRPr>
          </a:p>
        </p:txBody>
      </p:sp>
      <p:sp>
        <p:nvSpPr>
          <p:cNvPr id="15" name="Rectangle 14">
            <a:extLst>
              <a:ext uri="{FF2B5EF4-FFF2-40B4-BE49-F238E27FC236}">
                <a16:creationId xmlns:a16="http://schemas.microsoft.com/office/drawing/2014/main" id="{E4DC94FF-71D6-4D7C-9119-6E7940F1D173}"/>
              </a:ext>
            </a:extLst>
          </p:cNvPr>
          <p:cNvSpPr/>
          <p:nvPr/>
        </p:nvSpPr>
        <p:spPr>
          <a:xfrm>
            <a:off x="6678486" y="5403562"/>
            <a:ext cx="1384984" cy="584775"/>
          </a:xfrm>
          <a:prstGeom prst="rect">
            <a:avLst/>
          </a:prstGeom>
        </p:spPr>
        <p:txBody>
          <a:bodyPr wrap="square">
            <a:spAutoFit/>
          </a:bodyPr>
          <a:lstStyle/>
          <a:p>
            <a:pPr algn="ctr">
              <a:lnSpc>
                <a:spcPct val="150000"/>
              </a:lnSpc>
            </a:pPr>
            <a:r>
              <a:rPr lang="id-ID" sz="1400" dirty="0">
                <a:solidFill>
                  <a:schemeClr val="bg1"/>
                </a:solidFill>
                <a:latin typeface="Poppins SemiBold" panose="00000700000000000000" pitchFamily="50" charset="0"/>
                <a:cs typeface="Poppins SemiBold" panose="00000700000000000000" pitchFamily="50" charset="0"/>
              </a:rPr>
              <a:t>345+ </a:t>
            </a:r>
            <a:r>
              <a:rPr lang="id-ID" sz="800" dirty="0">
                <a:solidFill>
                  <a:schemeClr val="bg1"/>
                </a:solidFill>
                <a:latin typeface="Poppins SemiBold" panose="00000700000000000000" pitchFamily="50" charset="0"/>
                <a:cs typeface="Poppins SemiBold" panose="00000700000000000000" pitchFamily="50" charset="0"/>
              </a:rPr>
              <a:t>PRESENTATION</a:t>
            </a:r>
            <a:endParaRPr lang="en-US" sz="800" dirty="0">
              <a:solidFill>
                <a:schemeClr val="bg1"/>
              </a:solidFill>
              <a:latin typeface="Poppins SemiBold" panose="00000700000000000000" pitchFamily="50" charset="0"/>
              <a:cs typeface="Poppins SemiBold" panose="00000700000000000000" pitchFamily="50" charset="0"/>
            </a:endParaRPr>
          </a:p>
        </p:txBody>
      </p:sp>
      <p:sp>
        <p:nvSpPr>
          <p:cNvPr id="17" name="TextBox 16">
            <a:extLst>
              <a:ext uri="{FF2B5EF4-FFF2-40B4-BE49-F238E27FC236}">
                <a16:creationId xmlns:a16="http://schemas.microsoft.com/office/drawing/2014/main" id="{5FF496D5-779F-4AE2-9BB2-72C9BB5C76AC}"/>
              </a:ext>
            </a:extLst>
          </p:cNvPr>
          <p:cNvSpPr txBox="1"/>
          <p:nvPr/>
        </p:nvSpPr>
        <p:spPr>
          <a:xfrm>
            <a:off x="730988" y="2966340"/>
            <a:ext cx="4378041" cy="1077218"/>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Mankind Mentally Or Physically</a:t>
            </a:r>
            <a:r>
              <a:rPr lang="id-ID" sz="3200" dirty="0">
                <a:latin typeface="Poppins SemiBold" panose="00000700000000000000" pitchFamily="50" charset="0"/>
                <a:cs typeface="Poppins SemiBold" panose="00000700000000000000" pitchFamily="50" charset="0"/>
              </a:rPr>
              <a:t>.</a:t>
            </a:r>
          </a:p>
        </p:txBody>
      </p:sp>
      <p:sp>
        <p:nvSpPr>
          <p:cNvPr id="19" name="Rectangle 18">
            <a:extLst>
              <a:ext uri="{FF2B5EF4-FFF2-40B4-BE49-F238E27FC236}">
                <a16:creationId xmlns:a16="http://schemas.microsoft.com/office/drawing/2014/main" id="{78823C5E-BAA6-49E8-A01D-393D00C95816}"/>
              </a:ext>
            </a:extLst>
          </p:cNvPr>
          <p:cNvSpPr/>
          <p:nvPr/>
        </p:nvSpPr>
        <p:spPr>
          <a:xfrm>
            <a:off x="859963" y="2814442"/>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1" name="Rectangle 20">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2" name="Rectangle 21">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3" name="Rectangle 22">
            <a:extLst>
              <a:ext uri="{FF2B5EF4-FFF2-40B4-BE49-F238E27FC236}">
                <a16:creationId xmlns:a16="http://schemas.microsoft.com/office/drawing/2014/main" id="{E4DC94FF-71D6-4D7C-9119-6E7940F1D173}"/>
              </a:ext>
            </a:extLst>
          </p:cNvPr>
          <p:cNvSpPr/>
          <p:nvPr/>
        </p:nvSpPr>
        <p:spPr>
          <a:xfrm>
            <a:off x="8447629" y="694558"/>
            <a:ext cx="3553924" cy="282770"/>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WONDERFUL SERENITY HAS</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24" name="Rectangle 23">
            <a:extLst>
              <a:ext uri="{FF2B5EF4-FFF2-40B4-BE49-F238E27FC236}">
                <a16:creationId xmlns:a16="http://schemas.microsoft.com/office/drawing/2014/main" id="{E4DC94FF-71D6-4D7C-9119-6E7940F1D173}"/>
              </a:ext>
            </a:extLst>
          </p:cNvPr>
          <p:cNvSpPr/>
          <p:nvPr/>
        </p:nvSpPr>
        <p:spPr>
          <a:xfrm>
            <a:off x="8447629" y="990923"/>
            <a:ext cx="3120257" cy="694101"/>
          </a:xfrm>
          <a:prstGeom prst="rect">
            <a:avLst/>
          </a:prstGeom>
        </p:spPr>
        <p:txBody>
          <a:bodyPr wrap="square">
            <a:spAutoFit/>
          </a:bodyPr>
          <a:lstStyle/>
          <a:p>
            <a:pPr>
              <a:lnSpc>
                <a:spcPct val="150000"/>
              </a:lnSpc>
            </a:pPr>
            <a:r>
              <a:rPr lang="en-US" sz="900" dirty="0">
                <a:latin typeface="+mj-lt"/>
                <a:cs typeface="Segoe UI Light" panose="020B0502040204020203" pitchFamily="34" charset="0"/>
              </a:rPr>
              <a:t>A wonderful serenity has taken possession of my entire soul, like these sweet mornings of spring which I enjoy with </a:t>
            </a:r>
            <a:r>
              <a:rPr lang="en-US" sz="900" dirty="0">
                <a:cs typeface="Segoe UI Light" panose="020B0502040204020203" pitchFamily="34" charset="0"/>
              </a:rPr>
              <a:t>taken possession of my entire soul, like</a:t>
            </a:r>
            <a:endParaRPr lang="en-US" sz="900" dirty="0">
              <a:latin typeface="+mj-lt"/>
              <a:cs typeface="Segoe UI Light" panose="020B0502040204020203" pitchFamily="34" charset="0"/>
            </a:endParaRPr>
          </a:p>
        </p:txBody>
      </p:sp>
      <p:sp>
        <p:nvSpPr>
          <p:cNvPr id="26" name="Rectangle 25">
            <a:extLst>
              <a:ext uri="{FF2B5EF4-FFF2-40B4-BE49-F238E27FC236}">
                <a16:creationId xmlns:a16="http://schemas.microsoft.com/office/drawing/2014/main" id="{E4DC94FF-71D6-4D7C-9119-6E7940F1D173}"/>
              </a:ext>
            </a:extLst>
          </p:cNvPr>
          <p:cNvSpPr/>
          <p:nvPr/>
        </p:nvSpPr>
        <p:spPr>
          <a:xfrm>
            <a:off x="8447629" y="5215324"/>
            <a:ext cx="3553924" cy="282770"/>
          </a:xfrm>
          <a:prstGeom prst="rect">
            <a:avLst/>
          </a:prstGeom>
        </p:spPr>
        <p:txBody>
          <a:bodyPr wrap="square">
            <a:spAutoFit/>
          </a:bodyPr>
          <a:lstStyle/>
          <a:p>
            <a:pPr>
              <a:lnSpc>
                <a:spcPct val="150000"/>
              </a:lnSpc>
            </a:pPr>
            <a:r>
              <a:rPr lang="id-ID" sz="900" dirty="0">
                <a:solidFill>
                  <a:schemeClr val="accent2"/>
                </a:solidFill>
                <a:latin typeface="Poppins SemiBold" panose="00000700000000000000" pitchFamily="50" charset="0"/>
                <a:cs typeface="Poppins SemiBold" panose="00000700000000000000" pitchFamily="50" charset="0"/>
              </a:rPr>
              <a:t>WONDERFUL SERENITY HAS</a:t>
            </a:r>
            <a:endParaRPr lang="en-US" sz="900" dirty="0">
              <a:solidFill>
                <a:schemeClr val="accent2"/>
              </a:solidFill>
              <a:latin typeface="Poppins SemiBold" panose="00000700000000000000" pitchFamily="50" charset="0"/>
              <a:cs typeface="Poppins SemiBold" panose="00000700000000000000" pitchFamily="50" charset="0"/>
            </a:endParaRPr>
          </a:p>
        </p:txBody>
      </p:sp>
      <p:sp>
        <p:nvSpPr>
          <p:cNvPr id="27" name="Rectangle 26">
            <a:extLst>
              <a:ext uri="{FF2B5EF4-FFF2-40B4-BE49-F238E27FC236}">
                <a16:creationId xmlns:a16="http://schemas.microsoft.com/office/drawing/2014/main" id="{E4DC94FF-71D6-4D7C-9119-6E7940F1D173}"/>
              </a:ext>
            </a:extLst>
          </p:cNvPr>
          <p:cNvSpPr/>
          <p:nvPr/>
        </p:nvSpPr>
        <p:spPr>
          <a:xfrm>
            <a:off x="8447629" y="5511689"/>
            <a:ext cx="3120257" cy="694101"/>
          </a:xfrm>
          <a:prstGeom prst="rect">
            <a:avLst/>
          </a:prstGeom>
        </p:spPr>
        <p:txBody>
          <a:bodyPr wrap="square">
            <a:spAutoFit/>
          </a:bodyPr>
          <a:lstStyle/>
          <a:p>
            <a:pPr>
              <a:lnSpc>
                <a:spcPct val="150000"/>
              </a:lnSpc>
            </a:pPr>
            <a:r>
              <a:rPr lang="en-US" sz="900" dirty="0">
                <a:latin typeface="+mj-lt"/>
                <a:cs typeface="Segoe UI Light" panose="020B0502040204020203" pitchFamily="34" charset="0"/>
              </a:rPr>
              <a:t>A wonderful serenity has taken possession of my entire soul, like these sweet mornings of spring which I enjoy with </a:t>
            </a:r>
            <a:r>
              <a:rPr lang="en-US" sz="900" dirty="0">
                <a:cs typeface="Segoe UI Light" panose="020B0502040204020203" pitchFamily="34" charset="0"/>
              </a:rPr>
              <a:t>taken possession of my entire soul, like</a:t>
            </a:r>
            <a:endParaRPr lang="en-US" sz="900" dirty="0">
              <a:latin typeface="+mj-lt"/>
              <a:cs typeface="Segoe UI Light" panose="020B0502040204020203" pitchFamily="34" charset="0"/>
            </a:endParaRPr>
          </a:p>
        </p:txBody>
      </p:sp>
    </p:spTree>
    <p:extLst>
      <p:ext uri="{BB962C8B-B14F-4D97-AF65-F5344CB8AC3E}">
        <p14:creationId xmlns:p14="http://schemas.microsoft.com/office/powerpoint/2010/main" val="115787626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rot="900000">
            <a:off x="5776684" y="929463"/>
            <a:ext cx="5234216" cy="511773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7" name="Rectangle 6">
            <a:extLst>
              <a:ext uri="{FF2B5EF4-FFF2-40B4-BE49-F238E27FC236}">
                <a16:creationId xmlns:a16="http://schemas.microsoft.com/office/drawing/2014/main" id="{E4DC94FF-71D6-4D7C-9119-6E7940F1D173}"/>
              </a:ext>
            </a:extLst>
          </p:cNvPr>
          <p:cNvSpPr/>
          <p:nvPr/>
        </p:nvSpPr>
        <p:spPr>
          <a:xfrm>
            <a:off x="705779" y="2822539"/>
            <a:ext cx="3553924" cy="282770"/>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WONDERFUL SERENITY HAS TAKEN OF MY ENTIRE SOUL</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8" name="Rectangle 7">
            <a:extLst>
              <a:ext uri="{FF2B5EF4-FFF2-40B4-BE49-F238E27FC236}">
                <a16:creationId xmlns:a16="http://schemas.microsoft.com/office/drawing/2014/main" id="{E4DC94FF-71D6-4D7C-9119-6E7940F1D173}"/>
              </a:ext>
            </a:extLst>
          </p:cNvPr>
          <p:cNvSpPr/>
          <p:nvPr/>
        </p:nvSpPr>
        <p:spPr>
          <a:xfrm>
            <a:off x="705779" y="3118904"/>
            <a:ext cx="3744371" cy="69410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soul, like these sweet mornings of spring which</a:t>
            </a:r>
            <a:endParaRPr lang="en-US" sz="900" dirty="0">
              <a:solidFill>
                <a:schemeClr val="tx2">
                  <a:lumMod val="50000"/>
                </a:schemeClr>
              </a:solidFill>
              <a:latin typeface="+mj-lt"/>
              <a:cs typeface="Segoe UI Light" panose="020B0502040204020203" pitchFamily="34" charset="0"/>
            </a:endParaRPr>
          </a:p>
        </p:txBody>
      </p:sp>
      <p:sp>
        <p:nvSpPr>
          <p:cNvPr id="9" name="Rounded Rectangle 8">
            <a:extLst>
              <a:ext uri="{FF2B5EF4-FFF2-40B4-BE49-F238E27FC236}">
                <a16:creationId xmlns:a16="http://schemas.microsoft.com/office/drawing/2014/main" id="{E4DC94FF-71D6-4D7C-9119-6E7940F1D173}"/>
              </a:ext>
            </a:extLst>
          </p:cNvPr>
          <p:cNvSpPr/>
          <p:nvPr/>
        </p:nvSpPr>
        <p:spPr>
          <a:xfrm>
            <a:off x="705779" y="2578257"/>
            <a:ext cx="2155909" cy="272415"/>
          </a:xfrm>
          <a:prstGeom prst="roundRect">
            <a:avLst/>
          </a:prstGeom>
          <a:noFill/>
        </p:spPr>
        <p:txBody>
          <a:bodyPr wrap="square">
            <a:spAutoFit/>
          </a:bodyPr>
          <a:lstStyle/>
          <a:p>
            <a:r>
              <a:rPr lang="id-ID" sz="1000" dirty="0">
                <a:solidFill>
                  <a:schemeClr val="accent1"/>
                </a:solidFill>
                <a:latin typeface="+mj-lt"/>
                <a:cs typeface="Poppins SemiBold" panose="00000700000000000000" pitchFamily="50" charset="0"/>
              </a:rPr>
              <a:t>PRESENTATION TEMPLATE</a:t>
            </a:r>
            <a:endParaRPr lang="en-US" sz="1000" dirty="0">
              <a:solidFill>
                <a:schemeClr val="accent1"/>
              </a:solidFill>
              <a:latin typeface="+mj-lt"/>
              <a:cs typeface="Poppins SemiBold" panose="00000700000000000000" pitchFamily="50" charset="0"/>
            </a:endParaRPr>
          </a:p>
        </p:txBody>
      </p:sp>
      <p:sp>
        <p:nvSpPr>
          <p:cNvPr id="10" name="Rectangle 9">
            <a:extLst>
              <a:ext uri="{FF2B5EF4-FFF2-40B4-BE49-F238E27FC236}">
                <a16:creationId xmlns:a16="http://schemas.microsoft.com/office/drawing/2014/main" id="{E4DC94FF-71D6-4D7C-9119-6E7940F1D173}"/>
              </a:ext>
            </a:extLst>
          </p:cNvPr>
          <p:cNvSpPr/>
          <p:nvPr/>
        </p:nvSpPr>
        <p:spPr>
          <a:xfrm>
            <a:off x="703545" y="4481524"/>
            <a:ext cx="3553924" cy="282770"/>
          </a:xfrm>
          <a:prstGeom prst="rect">
            <a:avLst/>
          </a:prstGeom>
        </p:spPr>
        <p:txBody>
          <a:bodyPr wrap="square">
            <a:spAutoFit/>
          </a:bodyPr>
          <a:lstStyle/>
          <a:p>
            <a:pPr>
              <a:lnSpc>
                <a:spcPct val="150000"/>
              </a:lnSpc>
            </a:pPr>
            <a:r>
              <a:rPr lang="id-ID" sz="900" dirty="0">
                <a:solidFill>
                  <a:schemeClr val="accent2"/>
                </a:solidFill>
                <a:latin typeface="Poppins SemiBold" panose="00000700000000000000" pitchFamily="50" charset="0"/>
                <a:cs typeface="Poppins SemiBold" panose="00000700000000000000" pitchFamily="50" charset="0"/>
              </a:rPr>
              <a:t>WONDERFUL SERENITY HAS TAKEN OF MY ENTIRE SOUL</a:t>
            </a:r>
            <a:endParaRPr lang="en-US" sz="900" dirty="0">
              <a:solidFill>
                <a:schemeClr val="accent2"/>
              </a:solidFill>
              <a:latin typeface="Poppins SemiBold" panose="00000700000000000000" pitchFamily="50" charset="0"/>
              <a:cs typeface="Poppins SemiBold" panose="00000700000000000000" pitchFamily="50" charset="0"/>
            </a:endParaRPr>
          </a:p>
        </p:txBody>
      </p:sp>
      <p:sp>
        <p:nvSpPr>
          <p:cNvPr id="11" name="Rectangle 10">
            <a:extLst>
              <a:ext uri="{FF2B5EF4-FFF2-40B4-BE49-F238E27FC236}">
                <a16:creationId xmlns:a16="http://schemas.microsoft.com/office/drawing/2014/main" id="{E4DC94FF-71D6-4D7C-9119-6E7940F1D173}"/>
              </a:ext>
            </a:extLst>
          </p:cNvPr>
          <p:cNvSpPr/>
          <p:nvPr/>
        </p:nvSpPr>
        <p:spPr>
          <a:xfrm>
            <a:off x="703545" y="4777889"/>
            <a:ext cx="3744371" cy="69410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soul, like these sweet mornings of spring which</a:t>
            </a:r>
            <a:endParaRPr lang="en-US" sz="900" dirty="0">
              <a:solidFill>
                <a:schemeClr val="tx2">
                  <a:lumMod val="50000"/>
                </a:schemeClr>
              </a:solidFill>
              <a:latin typeface="+mj-lt"/>
              <a:cs typeface="Segoe UI Light" panose="020B0502040204020203" pitchFamily="34" charset="0"/>
            </a:endParaRPr>
          </a:p>
        </p:txBody>
      </p:sp>
      <p:sp>
        <p:nvSpPr>
          <p:cNvPr id="12" name="Rounded Rectangle 11">
            <a:extLst>
              <a:ext uri="{FF2B5EF4-FFF2-40B4-BE49-F238E27FC236}">
                <a16:creationId xmlns:a16="http://schemas.microsoft.com/office/drawing/2014/main" id="{E4DC94FF-71D6-4D7C-9119-6E7940F1D173}"/>
              </a:ext>
            </a:extLst>
          </p:cNvPr>
          <p:cNvSpPr/>
          <p:nvPr/>
        </p:nvSpPr>
        <p:spPr>
          <a:xfrm>
            <a:off x="703545" y="4237242"/>
            <a:ext cx="2155909" cy="272415"/>
          </a:xfrm>
          <a:prstGeom prst="roundRect">
            <a:avLst/>
          </a:prstGeom>
          <a:noFill/>
        </p:spPr>
        <p:txBody>
          <a:bodyPr wrap="square">
            <a:spAutoFit/>
          </a:bodyPr>
          <a:lstStyle/>
          <a:p>
            <a:r>
              <a:rPr lang="id-ID" sz="1000" dirty="0">
                <a:solidFill>
                  <a:schemeClr val="accent2"/>
                </a:solidFill>
                <a:latin typeface="+mj-lt"/>
                <a:cs typeface="Poppins SemiBold" panose="00000700000000000000" pitchFamily="50" charset="0"/>
              </a:rPr>
              <a:t>PRESENTATION TEMPLATE</a:t>
            </a:r>
            <a:endParaRPr lang="en-US" sz="1000" dirty="0">
              <a:solidFill>
                <a:schemeClr val="accent2"/>
              </a:solidFill>
              <a:latin typeface="+mj-lt"/>
              <a:cs typeface="Poppins SemiBold" panose="00000700000000000000" pitchFamily="50" charset="0"/>
            </a:endParaRPr>
          </a:p>
        </p:txBody>
      </p:sp>
      <p:sp>
        <p:nvSpPr>
          <p:cNvPr id="13" name="TextBox 12">
            <a:extLst>
              <a:ext uri="{FF2B5EF4-FFF2-40B4-BE49-F238E27FC236}">
                <a16:creationId xmlns:a16="http://schemas.microsoft.com/office/drawing/2014/main" id="{5FF496D5-779F-4AE2-9BB2-72C9BB5C76AC}"/>
              </a:ext>
            </a:extLst>
          </p:cNvPr>
          <p:cNvSpPr txBox="1"/>
          <p:nvPr/>
        </p:nvSpPr>
        <p:spPr>
          <a:xfrm>
            <a:off x="703545" y="1537908"/>
            <a:ext cx="6521173"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Reading Passages</a:t>
            </a:r>
            <a:r>
              <a:rPr lang="id-ID" sz="3200" dirty="0">
                <a:latin typeface="Poppins SemiBold" panose="00000700000000000000" pitchFamily="50" charset="0"/>
                <a:cs typeface="Poppins SemiBold" panose="00000700000000000000" pitchFamily="50" charset="0"/>
              </a:rPr>
              <a:t>.</a:t>
            </a:r>
          </a:p>
        </p:txBody>
      </p:sp>
      <p:sp>
        <p:nvSpPr>
          <p:cNvPr id="14" name="Rectangle 13">
            <a:extLst>
              <a:ext uri="{FF2B5EF4-FFF2-40B4-BE49-F238E27FC236}">
                <a16:creationId xmlns:a16="http://schemas.microsoft.com/office/drawing/2014/main" id="{78823C5E-BAA6-49E8-A01D-393D00C95816}"/>
              </a:ext>
            </a:extLst>
          </p:cNvPr>
          <p:cNvSpPr/>
          <p:nvPr/>
        </p:nvSpPr>
        <p:spPr>
          <a:xfrm>
            <a:off x="832520" y="1386010"/>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15" name="Rectangle 14">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6" name="Rectangle 15">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7" name="Rectangle 16">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
        <p:nvSpPr>
          <p:cNvPr id="3" name="Picture Placeholder 2"/>
          <p:cNvSpPr>
            <a:spLocks noGrp="1"/>
          </p:cNvSpPr>
          <p:nvPr>
            <p:ph type="pic" sz="quarter" idx="10"/>
          </p:nvPr>
        </p:nvSpPr>
        <p:spPr>
          <a:solidFill>
            <a:schemeClr val="bg1">
              <a:lumMod val="75000"/>
            </a:schemeClr>
          </a:solidFill>
        </p:spPr>
      </p:sp>
    </p:spTree>
    <p:extLst>
      <p:ext uri="{BB962C8B-B14F-4D97-AF65-F5344CB8AC3E}">
        <p14:creationId xmlns:p14="http://schemas.microsoft.com/office/powerpoint/2010/main" val="341743031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val 2"/>
          <p:cNvSpPr/>
          <p:nvPr/>
        </p:nvSpPr>
        <p:spPr>
          <a:xfrm>
            <a:off x="4948192" y="-279044"/>
            <a:ext cx="1534526" cy="1534528"/>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4" name="Oval 3"/>
          <p:cNvSpPr/>
          <p:nvPr/>
        </p:nvSpPr>
        <p:spPr>
          <a:xfrm>
            <a:off x="6273168" y="1671220"/>
            <a:ext cx="1534526" cy="1534528"/>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 name="Oval 4"/>
          <p:cNvSpPr/>
          <p:nvPr/>
        </p:nvSpPr>
        <p:spPr>
          <a:xfrm>
            <a:off x="6273168" y="3728453"/>
            <a:ext cx="1534526" cy="1534528"/>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 name="Oval 5"/>
          <p:cNvSpPr/>
          <p:nvPr/>
        </p:nvSpPr>
        <p:spPr>
          <a:xfrm>
            <a:off x="4948192" y="5678718"/>
            <a:ext cx="1534526" cy="1534528"/>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nvGrpSpPr>
          <p:cNvPr id="10" name="Group 9"/>
          <p:cNvGrpSpPr/>
          <p:nvPr/>
        </p:nvGrpSpPr>
        <p:grpSpPr>
          <a:xfrm>
            <a:off x="5466758" y="6231338"/>
            <a:ext cx="499458" cy="495330"/>
            <a:chOff x="3257400" y="2019543"/>
            <a:chExt cx="384174" cy="380999"/>
          </a:xfrm>
          <a:solidFill>
            <a:schemeClr val="bg1"/>
          </a:solidFill>
        </p:grpSpPr>
        <p:sp>
          <p:nvSpPr>
            <p:cNvPr id="11" name="Freeform 281"/>
            <p:cNvSpPr>
              <a:spLocks noEditPoints="1"/>
            </p:cNvSpPr>
            <p:nvPr/>
          </p:nvSpPr>
          <p:spPr bwMode="auto">
            <a:xfrm>
              <a:off x="3392337" y="2151305"/>
              <a:ext cx="249237" cy="249237"/>
            </a:xfrm>
            <a:custGeom>
              <a:avLst/>
              <a:gdLst>
                <a:gd name="T0" fmla="*/ 670 w 2211"/>
                <a:gd name="T1" fmla="*/ 207 h 2200"/>
                <a:gd name="T2" fmla="*/ 507 w 2211"/>
                <a:gd name="T3" fmla="*/ 267 h 2200"/>
                <a:gd name="T4" fmla="*/ 370 w 2211"/>
                <a:gd name="T5" fmla="*/ 368 h 2200"/>
                <a:gd name="T6" fmla="*/ 267 w 2211"/>
                <a:gd name="T7" fmla="*/ 505 h 2200"/>
                <a:gd name="T8" fmla="*/ 209 w 2211"/>
                <a:gd name="T9" fmla="*/ 667 h 2200"/>
                <a:gd name="T10" fmla="*/ 199 w 2211"/>
                <a:gd name="T11" fmla="*/ 847 h 2200"/>
                <a:gd name="T12" fmla="*/ 243 w 2211"/>
                <a:gd name="T13" fmla="*/ 1017 h 2200"/>
                <a:gd name="T14" fmla="*/ 332 w 2211"/>
                <a:gd name="T15" fmla="*/ 1163 h 2200"/>
                <a:gd name="T16" fmla="*/ 458 w 2211"/>
                <a:gd name="T17" fmla="*/ 1277 h 2200"/>
                <a:gd name="T18" fmla="*/ 613 w 2211"/>
                <a:gd name="T19" fmla="*/ 1352 h 2200"/>
                <a:gd name="T20" fmla="*/ 789 w 2211"/>
                <a:gd name="T21" fmla="*/ 1379 h 2200"/>
                <a:gd name="T22" fmla="*/ 965 w 2211"/>
                <a:gd name="T23" fmla="*/ 1352 h 2200"/>
                <a:gd name="T24" fmla="*/ 1121 w 2211"/>
                <a:gd name="T25" fmla="*/ 1277 h 2200"/>
                <a:gd name="T26" fmla="*/ 1247 w 2211"/>
                <a:gd name="T27" fmla="*/ 1163 h 2200"/>
                <a:gd name="T28" fmla="*/ 1337 w 2211"/>
                <a:gd name="T29" fmla="*/ 1017 h 2200"/>
                <a:gd name="T30" fmla="*/ 1380 w 2211"/>
                <a:gd name="T31" fmla="*/ 847 h 2200"/>
                <a:gd name="T32" fmla="*/ 1371 w 2211"/>
                <a:gd name="T33" fmla="*/ 667 h 2200"/>
                <a:gd name="T34" fmla="*/ 1311 w 2211"/>
                <a:gd name="T35" fmla="*/ 505 h 2200"/>
                <a:gd name="T36" fmla="*/ 1209 w 2211"/>
                <a:gd name="T37" fmla="*/ 368 h 2200"/>
                <a:gd name="T38" fmla="*/ 1073 w 2211"/>
                <a:gd name="T39" fmla="*/ 267 h 2200"/>
                <a:gd name="T40" fmla="*/ 909 w 2211"/>
                <a:gd name="T41" fmla="*/ 207 h 2200"/>
                <a:gd name="T42" fmla="*/ 796 w 2211"/>
                <a:gd name="T43" fmla="*/ 0 h 2200"/>
                <a:gd name="T44" fmla="*/ 1003 w 2211"/>
                <a:gd name="T45" fmla="*/ 29 h 2200"/>
                <a:gd name="T46" fmla="*/ 1188 w 2211"/>
                <a:gd name="T47" fmla="*/ 108 h 2200"/>
                <a:gd name="T48" fmla="*/ 1346 w 2211"/>
                <a:gd name="T49" fmla="*/ 231 h 2200"/>
                <a:gd name="T50" fmla="*/ 1468 w 2211"/>
                <a:gd name="T51" fmla="*/ 387 h 2200"/>
                <a:gd name="T52" fmla="*/ 1548 w 2211"/>
                <a:gd name="T53" fmla="*/ 572 h 2200"/>
                <a:gd name="T54" fmla="*/ 1579 w 2211"/>
                <a:gd name="T55" fmla="*/ 777 h 2200"/>
                <a:gd name="T56" fmla="*/ 1559 w 2211"/>
                <a:gd name="T57" fmla="*/ 959 h 2200"/>
                <a:gd name="T58" fmla="*/ 1501 w 2211"/>
                <a:gd name="T59" fmla="*/ 1127 h 2200"/>
                <a:gd name="T60" fmla="*/ 1464 w 2211"/>
                <a:gd name="T61" fmla="*/ 1212 h 2200"/>
                <a:gd name="T62" fmla="*/ 1480 w 2211"/>
                <a:gd name="T63" fmla="*/ 1260 h 2200"/>
                <a:gd name="T64" fmla="*/ 2150 w 2211"/>
                <a:gd name="T65" fmla="*/ 1826 h 2200"/>
                <a:gd name="T66" fmla="*/ 2203 w 2211"/>
                <a:gd name="T67" fmla="*/ 1916 h 2200"/>
                <a:gd name="T68" fmla="*/ 2208 w 2211"/>
                <a:gd name="T69" fmla="*/ 2000 h 2200"/>
                <a:gd name="T70" fmla="*/ 2182 w 2211"/>
                <a:gd name="T71" fmla="*/ 2073 h 2200"/>
                <a:gd name="T72" fmla="*/ 2142 w 2211"/>
                <a:gd name="T73" fmla="*/ 2132 h 2200"/>
                <a:gd name="T74" fmla="*/ 2098 w 2211"/>
                <a:gd name="T75" fmla="*/ 2167 h 2200"/>
                <a:gd name="T76" fmla="*/ 2030 w 2211"/>
                <a:gd name="T77" fmla="*/ 2194 h 2200"/>
                <a:gd name="T78" fmla="*/ 1947 w 2211"/>
                <a:gd name="T79" fmla="*/ 2199 h 2200"/>
                <a:gd name="T80" fmla="*/ 1859 w 2211"/>
                <a:gd name="T81" fmla="*/ 2167 h 2200"/>
                <a:gd name="T82" fmla="*/ 1279 w 2211"/>
                <a:gd name="T83" fmla="*/ 1487 h 2200"/>
                <a:gd name="T84" fmla="*/ 1234 w 2211"/>
                <a:gd name="T85" fmla="*/ 1461 h 2200"/>
                <a:gd name="T86" fmla="*/ 1182 w 2211"/>
                <a:gd name="T87" fmla="*/ 1469 h 2200"/>
                <a:gd name="T88" fmla="*/ 1020 w 2211"/>
                <a:gd name="T89" fmla="*/ 1540 h 2200"/>
                <a:gd name="T90" fmla="*/ 843 w 2211"/>
                <a:gd name="T91" fmla="*/ 1573 h 2200"/>
                <a:gd name="T92" fmla="*/ 641 w 2211"/>
                <a:gd name="T93" fmla="*/ 1559 h 2200"/>
                <a:gd name="T94" fmla="*/ 448 w 2211"/>
                <a:gd name="T95" fmla="*/ 1496 h 2200"/>
                <a:gd name="T96" fmla="*/ 280 w 2211"/>
                <a:gd name="T97" fmla="*/ 1387 h 2200"/>
                <a:gd name="T98" fmla="*/ 145 w 2211"/>
                <a:gd name="T99" fmla="*/ 1240 h 2200"/>
                <a:gd name="T100" fmla="*/ 51 w 2211"/>
                <a:gd name="T101" fmla="*/ 1063 h 2200"/>
                <a:gd name="T102" fmla="*/ 4 w 2211"/>
                <a:gd name="T103" fmla="*/ 864 h 2200"/>
                <a:gd name="T104" fmla="*/ 12 w 2211"/>
                <a:gd name="T105" fmla="*/ 650 h 2200"/>
                <a:gd name="T106" fmla="*/ 75 w 2211"/>
                <a:gd name="T107" fmla="*/ 452 h 2200"/>
                <a:gd name="T108" fmla="*/ 185 w 2211"/>
                <a:gd name="T109" fmla="*/ 280 h 2200"/>
                <a:gd name="T110" fmla="*/ 336 w 2211"/>
                <a:gd name="T111" fmla="*/ 143 h 2200"/>
                <a:gd name="T112" fmla="*/ 517 w 2211"/>
                <a:gd name="T113" fmla="*/ 48 h 2200"/>
                <a:gd name="T114" fmla="*/ 723 w 2211"/>
                <a:gd name="T115" fmla="*/ 2 h 22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2211" h="2200">
                  <a:moveTo>
                    <a:pt x="789" y="196"/>
                  </a:moveTo>
                  <a:lnTo>
                    <a:pt x="729" y="199"/>
                  </a:lnTo>
                  <a:lnTo>
                    <a:pt x="670" y="207"/>
                  </a:lnTo>
                  <a:lnTo>
                    <a:pt x="613" y="222"/>
                  </a:lnTo>
                  <a:lnTo>
                    <a:pt x="558" y="242"/>
                  </a:lnTo>
                  <a:lnTo>
                    <a:pt x="507" y="267"/>
                  </a:lnTo>
                  <a:lnTo>
                    <a:pt x="458" y="296"/>
                  </a:lnTo>
                  <a:lnTo>
                    <a:pt x="412" y="330"/>
                  </a:lnTo>
                  <a:lnTo>
                    <a:pt x="370" y="368"/>
                  </a:lnTo>
                  <a:lnTo>
                    <a:pt x="331" y="410"/>
                  </a:lnTo>
                  <a:lnTo>
                    <a:pt x="297" y="457"/>
                  </a:lnTo>
                  <a:lnTo>
                    <a:pt x="267" y="505"/>
                  </a:lnTo>
                  <a:lnTo>
                    <a:pt x="243" y="556"/>
                  </a:lnTo>
                  <a:lnTo>
                    <a:pt x="223" y="611"/>
                  </a:lnTo>
                  <a:lnTo>
                    <a:pt x="209" y="667"/>
                  </a:lnTo>
                  <a:lnTo>
                    <a:pt x="199" y="726"/>
                  </a:lnTo>
                  <a:lnTo>
                    <a:pt x="196" y="787"/>
                  </a:lnTo>
                  <a:lnTo>
                    <a:pt x="199" y="847"/>
                  </a:lnTo>
                  <a:lnTo>
                    <a:pt x="209" y="906"/>
                  </a:lnTo>
                  <a:lnTo>
                    <a:pt x="223" y="962"/>
                  </a:lnTo>
                  <a:lnTo>
                    <a:pt x="243" y="1017"/>
                  </a:lnTo>
                  <a:lnTo>
                    <a:pt x="269" y="1069"/>
                  </a:lnTo>
                  <a:lnTo>
                    <a:pt x="297" y="1118"/>
                  </a:lnTo>
                  <a:lnTo>
                    <a:pt x="332" y="1163"/>
                  </a:lnTo>
                  <a:lnTo>
                    <a:pt x="371" y="1205"/>
                  </a:lnTo>
                  <a:lnTo>
                    <a:pt x="413" y="1243"/>
                  </a:lnTo>
                  <a:lnTo>
                    <a:pt x="458" y="1277"/>
                  </a:lnTo>
                  <a:lnTo>
                    <a:pt x="507" y="1307"/>
                  </a:lnTo>
                  <a:lnTo>
                    <a:pt x="559" y="1331"/>
                  </a:lnTo>
                  <a:lnTo>
                    <a:pt x="613" y="1352"/>
                  </a:lnTo>
                  <a:lnTo>
                    <a:pt x="671" y="1366"/>
                  </a:lnTo>
                  <a:lnTo>
                    <a:pt x="729" y="1376"/>
                  </a:lnTo>
                  <a:lnTo>
                    <a:pt x="789" y="1379"/>
                  </a:lnTo>
                  <a:lnTo>
                    <a:pt x="850" y="1376"/>
                  </a:lnTo>
                  <a:lnTo>
                    <a:pt x="909" y="1366"/>
                  </a:lnTo>
                  <a:lnTo>
                    <a:pt x="965" y="1352"/>
                  </a:lnTo>
                  <a:lnTo>
                    <a:pt x="1020" y="1331"/>
                  </a:lnTo>
                  <a:lnTo>
                    <a:pt x="1073" y="1307"/>
                  </a:lnTo>
                  <a:lnTo>
                    <a:pt x="1121" y="1277"/>
                  </a:lnTo>
                  <a:lnTo>
                    <a:pt x="1166" y="1243"/>
                  </a:lnTo>
                  <a:lnTo>
                    <a:pt x="1209" y="1205"/>
                  </a:lnTo>
                  <a:lnTo>
                    <a:pt x="1247" y="1163"/>
                  </a:lnTo>
                  <a:lnTo>
                    <a:pt x="1282" y="1118"/>
                  </a:lnTo>
                  <a:lnTo>
                    <a:pt x="1311" y="1068"/>
                  </a:lnTo>
                  <a:lnTo>
                    <a:pt x="1337" y="1017"/>
                  </a:lnTo>
                  <a:lnTo>
                    <a:pt x="1356" y="962"/>
                  </a:lnTo>
                  <a:lnTo>
                    <a:pt x="1371" y="906"/>
                  </a:lnTo>
                  <a:lnTo>
                    <a:pt x="1380" y="847"/>
                  </a:lnTo>
                  <a:lnTo>
                    <a:pt x="1383" y="787"/>
                  </a:lnTo>
                  <a:lnTo>
                    <a:pt x="1380" y="726"/>
                  </a:lnTo>
                  <a:lnTo>
                    <a:pt x="1371" y="667"/>
                  </a:lnTo>
                  <a:lnTo>
                    <a:pt x="1356" y="611"/>
                  </a:lnTo>
                  <a:lnTo>
                    <a:pt x="1337" y="556"/>
                  </a:lnTo>
                  <a:lnTo>
                    <a:pt x="1311" y="505"/>
                  </a:lnTo>
                  <a:lnTo>
                    <a:pt x="1282" y="456"/>
                  </a:lnTo>
                  <a:lnTo>
                    <a:pt x="1247" y="410"/>
                  </a:lnTo>
                  <a:lnTo>
                    <a:pt x="1209" y="368"/>
                  </a:lnTo>
                  <a:lnTo>
                    <a:pt x="1166" y="330"/>
                  </a:lnTo>
                  <a:lnTo>
                    <a:pt x="1121" y="296"/>
                  </a:lnTo>
                  <a:lnTo>
                    <a:pt x="1073" y="267"/>
                  </a:lnTo>
                  <a:lnTo>
                    <a:pt x="1020" y="242"/>
                  </a:lnTo>
                  <a:lnTo>
                    <a:pt x="965" y="222"/>
                  </a:lnTo>
                  <a:lnTo>
                    <a:pt x="909" y="207"/>
                  </a:lnTo>
                  <a:lnTo>
                    <a:pt x="850" y="199"/>
                  </a:lnTo>
                  <a:lnTo>
                    <a:pt x="789" y="196"/>
                  </a:lnTo>
                  <a:close/>
                  <a:moveTo>
                    <a:pt x="796" y="0"/>
                  </a:moveTo>
                  <a:lnTo>
                    <a:pt x="866" y="5"/>
                  </a:lnTo>
                  <a:lnTo>
                    <a:pt x="936" y="14"/>
                  </a:lnTo>
                  <a:lnTo>
                    <a:pt x="1003" y="29"/>
                  </a:lnTo>
                  <a:lnTo>
                    <a:pt x="1066" y="51"/>
                  </a:lnTo>
                  <a:lnTo>
                    <a:pt x="1128" y="78"/>
                  </a:lnTo>
                  <a:lnTo>
                    <a:pt x="1188" y="108"/>
                  </a:lnTo>
                  <a:lnTo>
                    <a:pt x="1244" y="144"/>
                  </a:lnTo>
                  <a:lnTo>
                    <a:pt x="1296" y="185"/>
                  </a:lnTo>
                  <a:lnTo>
                    <a:pt x="1346" y="231"/>
                  </a:lnTo>
                  <a:lnTo>
                    <a:pt x="1391" y="279"/>
                  </a:lnTo>
                  <a:lnTo>
                    <a:pt x="1431" y="331"/>
                  </a:lnTo>
                  <a:lnTo>
                    <a:pt x="1468" y="387"/>
                  </a:lnTo>
                  <a:lnTo>
                    <a:pt x="1500" y="446"/>
                  </a:lnTo>
                  <a:lnTo>
                    <a:pt x="1527" y="508"/>
                  </a:lnTo>
                  <a:lnTo>
                    <a:pt x="1548" y="572"/>
                  </a:lnTo>
                  <a:lnTo>
                    <a:pt x="1564" y="639"/>
                  </a:lnTo>
                  <a:lnTo>
                    <a:pt x="1575" y="706"/>
                  </a:lnTo>
                  <a:lnTo>
                    <a:pt x="1579" y="777"/>
                  </a:lnTo>
                  <a:lnTo>
                    <a:pt x="1577" y="839"/>
                  </a:lnTo>
                  <a:lnTo>
                    <a:pt x="1571" y="900"/>
                  </a:lnTo>
                  <a:lnTo>
                    <a:pt x="1559" y="959"/>
                  </a:lnTo>
                  <a:lnTo>
                    <a:pt x="1545" y="1017"/>
                  </a:lnTo>
                  <a:lnTo>
                    <a:pt x="1525" y="1073"/>
                  </a:lnTo>
                  <a:lnTo>
                    <a:pt x="1501" y="1127"/>
                  </a:lnTo>
                  <a:lnTo>
                    <a:pt x="1474" y="1179"/>
                  </a:lnTo>
                  <a:lnTo>
                    <a:pt x="1467" y="1196"/>
                  </a:lnTo>
                  <a:lnTo>
                    <a:pt x="1464" y="1212"/>
                  </a:lnTo>
                  <a:lnTo>
                    <a:pt x="1465" y="1230"/>
                  </a:lnTo>
                  <a:lnTo>
                    <a:pt x="1471" y="1246"/>
                  </a:lnTo>
                  <a:lnTo>
                    <a:pt x="1480" y="1260"/>
                  </a:lnTo>
                  <a:lnTo>
                    <a:pt x="1492" y="1274"/>
                  </a:lnTo>
                  <a:lnTo>
                    <a:pt x="2119" y="1795"/>
                  </a:lnTo>
                  <a:lnTo>
                    <a:pt x="2150" y="1826"/>
                  </a:lnTo>
                  <a:lnTo>
                    <a:pt x="2175" y="1856"/>
                  </a:lnTo>
                  <a:lnTo>
                    <a:pt x="2191" y="1886"/>
                  </a:lnTo>
                  <a:lnTo>
                    <a:pt x="2203" y="1916"/>
                  </a:lnTo>
                  <a:lnTo>
                    <a:pt x="2209" y="1945"/>
                  </a:lnTo>
                  <a:lnTo>
                    <a:pt x="2211" y="1974"/>
                  </a:lnTo>
                  <a:lnTo>
                    <a:pt x="2208" y="2000"/>
                  </a:lnTo>
                  <a:lnTo>
                    <a:pt x="2203" y="2026"/>
                  </a:lnTo>
                  <a:lnTo>
                    <a:pt x="2193" y="2051"/>
                  </a:lnTo>
                  <a:lnTo>
                    <a:pt x="2182" y="2073"/>
                  </a:lnTo>
                  <a:lnTo>
                    <a:pt x="2170" y="2095"/>
                  </a:lnTo>
                  <a:lnTo>
                    <a:pt x="2156" y="2114"/>
                  </a:lnTo>
                  <a:lnTo>
                    <a:pt x="2142" y="2132"/>
                  </a:lnTo>
                  <a:lnTo>
                    <a:pt x="2130" y="2143"/>
                  </a:lnTo>
                  <a:lnTo>
                    <a:pt x="2116" y="2156"/>
                  </a:lnTo>
                  <a:lnTo>
                    <a:pt x="2098" y="2167"/>
                  </a:lnTo>
                  <a:lnTo>
                    <a:pt x="2078" y="2177"/>
                  </a:lnTo>
                  <a:lnTo>
                    <a:pt x="2055" y="2186"/>
                  </a:lnTo>
                  <a:lnTo>
                    <a:pt x="2030" y="2194"/>
                  </a:lnTo>
                  <a:lnTo>
                    <a:pt x="2004" y="2198"/>
                  </a:lnTo>
                  <a:lnTo>
                    <a:pt x="1976" y="2200"/>
                  </a:lnTo>
                  <a:lnTo>
                    <a:pt x="1947" y="2199"/>
                  </a:lnTo>
                  <a:lnTo>
                    <a:pt x="1918" y="2193"/>
                  </a:lnTo>
                  <a:lnTo>
                    <a:pt x="1888" y="2182"/>
                  </a:lnTo>
                  <a:lnTo>
                    <a:pt x="1859" y="2167"/>
                  </a:lnTo>
                  <a:lnTo>
                    <a:pt x="1830" y="2146"/>
                  </a:lnTo>
                  <a:lnTo>
                    <a:pt x="1804" y="2119"/>
                  </a:lnTo>
                  <a:lnTo>
                    <a:pt x="1279" y="1487"/>
                  </a:lnTo>
                  <a:lnTo>
                    <a:pt x="1265" y="1474"/>
                  </a:lnTo>
                  <a:lnTo>
                    <a:pt x="1251" y="1466"/>
                  </a:lnTo>
                  <a:lnTo>
                    <a:pt x="1234" y="1461"/>
                  </a:lnTo>
                  <a:lnTo>
                    <a:pt x="1217" y="1460"/>
                  </a:lnTo>
                  <a:lnTo>
                    <a:pt x="1199" y="1463"/>
                  </a:lnTo>
                  <a:lnTo>
                    <a:pt x="1182" y="1469"/>
                  </a:lnTo>
                  <a:lnTo>
                    <a:pt x="1130" y="1497"/>
                  </a:lnTo>
                  <a:lnTo>
                    <a:pt x="1077" y="1520"/>
                  </a:lnTo>
                  <a:lnTo>
                    <a:pt x="1020" y="1540"/>
                  </a:lnTo>
                  <a:lnTo>
                    <a:pt x="962" y="1555"/>
                  </a:lnTo>
                  <a:lnTo>
                    <a:pt x="904" y="1566"/>
                  </a:lnTo>
                  <a:lnTo>
                    <a:pt x="843" y="1573"/>
                  </a:lnTo>
                  <a:lnTo>
                    <a:pt x="780" y="1574"/>
                  </a:lnTo>
                  <a:lnTo>
                    <a:pt x="710" y="1570"/>
                  </a:lnTo>
                  <a:lnTo>
                    <a:pt x="641" y="1559"/>
                  </a:lnTo>
                  <a:lnTo>
                    <a:pt x="574" y="1544"/>
                  </a:lnTo>
                  <a:lnTo>
                    <a:pt x="510" y="1522"/>
                  </a:lnTo>
                  <a:lnTo>
                    <a:pt x="448" y="1496"/>
                  </a:lnTo>
                  <a:lnTo>
                    <a:pt x="388" y="1464"/>
                  </a:lnTo>
                  <a:lnTo>
                    <a:pt x="332" y="1428"/>
                  </a:lnTo>
                  <a:lnTo>
                    <a:pt x="280" y="1387"/>
                  </a:lnTo>
                  <a:lnTo>
                    <a:pt x="230" y="1342"/>
                  </a:lnTo>
                  <a:lnTo>
                    <a:pt x="186" y="1292"/>
                  </a:lnTo>
                  <a:lnTo>
                    <a:pt x="145" y="1240"/>
                  </a:lnTo>
                  <a:lnTo>
                    <a:pt x="109" y="1184"/>
                  </a:lnTo>
                  <a:lnTo>
                    <a:pt x="77" y="1126"/>
                  </a:lnTo>
                  <a:lnTo>
                    <a:pt x="51" y="1063"/>
                  </a:lnTo>
                  <a:lnTo>
                    <a:pt x="29" y="999"/>
                  </a:lnTo>
                  <a:lnTo>
                    <a:pt x="14" y="933"/>
                  </a:lnTo>
                  <a:lnTo>
                    <a:pt x="4" y="864"/>
                  </a:lnTo>
                  <a:lnTo>
                    <a:pt x="0" y="794"/>
                  </a:lnTo>
                  <a:lnTo>
                    <a:pt x="3" y="721"/>
                  </a:lnTo>
                  <a:lnTo>
                    <a:pt x="12" y="650"/>
                  </a:lnTo>
                  <a:lnTo>
                    <a:pt x="27" y="582"/>
                  </a:lnTo>
                  <a:lnTo>
                    <a:pt x="48" y="515"/>
                  </a:lnTo>
                  <a:lnTo>
                    <a:pt x="75" y="452"/>
                  </a:lnTo>
                  <a:lnTo>
                    <a:pt x="107" y="391"/>
                  </a:lnTo>
                  <a:lnTo>
                    <a:pt x="144" y="334"/>
                  </a:lnTo>
                  <a:lnTo>
                    <a:pt x="185" y="280"/>
                  </a:lnTo>
                  <a:lnTo>
                    <a:pt x="231" y="231"/>
                  </a:lnTo>
                  <a:lnTo>
                    <a:pt x="281" y="184"/>
                  </a:lnTo>
                  <a:lnTo>
                    <a:pt x="336" y="143"/>
                  </a:lnTo>
                  <a:lnTo>
                    <a:pt x="393" y="106"/>
                  </a:lnTo>
                  <a:lnTo>
                    <a:pt x="453" y="74"/>
                  </a:lnTo>
                  <a:lnTo>
                    <a:pt x="517" y="48"/>
                  </a:lnTo>
                  <a:lnTo>
                    <a:pt x="584" y="27"/>
                  </a:lnTo>
                  <a:lnTo>
                    <a:pt x="652" y="12"/>
                  </a:lnTo>
                  <a:lnTo>
                    <a:pt x="723" y="2"/>
                  </a:lnTo>
                  <a:lnTo>
                    <a:pt x="79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82"/>
            <p:cNvSpPr>
              <a:spLocks/>
            </p:cNvSpPr>
            <p:nvPr/>
          </p:nvSpPr>
          <p:spPr bwMode="auto">
            <a:xfrm>
              <a:off x="3430437" y="2189405"/>
              <a:ext cx="101600" cy="101600"/>
            </a:xfrm>
            <a:custGeom>
              <a:avLst/>
              <a:gdLst>
                <a:gd name="T0" fmla="*/ 449 w 900"/>
                <a:gd name="T1" fmla="*/ 0 h 897"/>
                <a:gd name="T2" fmla="*/ 502 w 900"/>
                <a:gd name="T3" fmla="*/ 3 h 897"/>
                <a:gd name="T4" fmla="*/ 553 w 900"/>
                <a:gd name="T5" fmla="*/ 11 h 897"/>
                <a:gd name="T6" fmla="*/ 602 w 900"/>
                <a:gd name="T7" fmla="*/ 25 h 897"/>
                <a:gd name="T8" fmla="*/ 647 w 900"/>
                <a:gd name="T9" fmla="*/ 45 h 897"/>
                <a:gd name="T10" fmla="*/ 690 w 900"/>
                <a:gd name="T11" fmla="*/ 69 h 897"/>
                <a:gd name="T12" fmla="*/ 731 w 900"/>
                <a:gd name="T13" fmla="*/ 98 h 897"/>
                <a:gd name="T14" fmla="*/ 768 w 900"/>
                <a:gd name="T15" fmla="*/ 131 h 897"/>
                <a:gd name="T16" fmla="*/ 801 w 900"/>
                <a:gd name="T17" fmla="*/ 167 h 897"/>
                <a:gd name="T18" fmla="*/ 830 w 900"/>
                <a:gd name="T19" fmla="*/ 207 h 897"/>
                <a:gd name="T20" fmla="*/ 854 w 900"/>
                <a:gd name="T21" fmla="*/ 250 h 897"/>
                <a:gd name="T22" fmla="*/ 873 w 900"/>
                <a:gd name="T23" fmla="*/ 297 h 897"/>
                <a:gd name="T24" fmla="*/ 887 w 900"/>
                <a:gd name="T25" fmla="*/ 345 h 897"/>
                <a:gd name="T26" fmla="*/ 897 w 900"/>
                <a:gd name="T27" fmla="*/ 395 h 897"/>
                <a:gd name="T28" fmla="*/ 900 w 900"/>
                <a:gd name="T29" fmla="*/ 448 h 897"/>
                <a:gd name="T30" fmla="*/ 897 w 900"/>
                <a:gd name="T31" fmla="*/ 500 h 897"/>
                <a:gd name="T32" fmla="*/ 887 w 900"/>
                <a:gd name="T33" fmla="*/ 550 h 897"/>
                <a:gd name="T34" fmla="*/ 873 w 900"/>
                <a:gd name="T35" fmla="*/ 599 h 897"/>
                <a:gd name="T36" fmla="*/ 854 w 900"/>
                <a:gd name="T37" fmla="*/ 645 h 897"/>
                <a:gd name="T38" fmla="*/ 830 w 900"/>
                <a:gd name="T39" fmla="*/ 688 h 897"/>
                <a:gd name="T40" fmla="*/ 801 w 900"/>
                <a:gd name="T41" fmla="*/ 728 h 897"/>
                <a:gd name="T42" fmla="*/ 768 w 900"/>
                <a:gd name="T43" fmla="*/ 765 h 897"/>
                <a:gd name="T44" fmla="*/ 731 w 900"/>
                <a:gd name="T45" fmla="*/ 798 h 897"/>
                <a:gd name="T46" fmla="*/ 690 w 900"/>
                <a:gd name="T47" fmla="*/ 827 h 897"/>
                <a:gd name="T48" fmla="*/ 647 w 900"/>
                <a:gd name="T49" fmla="*/ 851 h 897"/>
                <a:gd name="T50" fmla="*/ 602 w 900"/>
                <a:gd name="T51" fmla="*/ 870 h 897"/>
                <a:gd name="T52" fmla="*/ 553 w 900"/>
                <a:gd name="T53" fmla="*/ 884 h 897"/>
                <a:gd name="T54" fmla="*/ 502 w 900"/>
                <a:gd name="T55" fmla="*/ 894 h 897"/>
                <a:gd name="T56" fmla="*/ 449 w 900"/>
                <a:gd name="T57" fmla="*/ 897 h 897"/>
                <a:gd name="T58" fmla="*/ 398 w 900"/>
                <a:gd name="T59" fmla="*/ 894 h 897"/>
                <a:gd name="T60" fmla="*/ 346 w 900"/>
                <a:gd name="T61" fmla="*/ 884 h 897"/>
                <a:gd name="T62" fmla="*/ 298 w 900"/>
                <a:gd name="T63" fmla="*/ 870 h 897"/>
                <a:gd name="T64" fmla="*/ 252 w 900"/>
                <a:gd name="T65" fmla="*/ 851 h 897"/>
                <a:gd name="T66" fmla="*/ 209 w 900"/>
                <a:gd name="T67" fmla="*/ 827 h 897"/>
                <a:gd name="T68" fmla="*/ 169 w 900"/>
                <a:gd name="T69" fmla="*/ 798 h 897"/>
                <a:gd name="T70" fmla="*/ 132 w 900"/>
                <a:gd name="T71" fmla="*/ 765 h 897"/>
                <a:gd name="T72" fmla="*/ 99 w 900"/>
                <a:gd name="T73" fmla="*/ 728 h 897"/>
                <a:gd name="T74" fmla="*/ 70 w 900"/>
                <a:gd name="T75" fmla="*/ 688 h 897"/>
                <a:gd name="T76" fmla="*/ 45 w 900"/>
                <a:gd name="T77" fmla="*/ 645 h 897"/>
                <a:gd name="T78" fmla="*/ 26 w 900"/>
                <a:gd name="T79" fmla="*/ 599 h 897"/>
                <a:gd name="T80" fmla="*/ 12 w 900"/>
                <a:gd name="T81" fmla="*/ 550 h 897"/>
                <a:gd name="T82" fmla="*/ 3 w 900"/>
                <a:gd name="T83" fmla="*/ 500 h 897"/>
                <a:gd name="T84" fmla="*/ 0 w 900"/>
                <a:gd name="T85" fmla="*/ 448 h 897"/>
                <a:gd name="T86" fmla="*/ 3 w 900"/>
                <a:gd name="T87" fmla="*/ 395 h 897"/>
                <a:gd name="T88" fmla="*/ 12 w 900"/>
                <a:gd name="T89" fmla="*/ 345 h 897"/>
                <a:gd name="T90" fmla="*/ 26 w 900"/>
                <a:gd name="T91" fmla="*/ 297 h 897"/>
                <a:gd name="T92" fmla="*/ 45 w 900"/>
                <a:gd name="T93" fmla="*/ 250 h 897"/>
                <a:gd name="T94" fmla="*/ 70 w 900"/>
                <a:gd name="T95" fmla="*/ 207 h 897"/>
                <a:gd name="T96" fmla="*/ 99 w 900"/>
                <a:gd name="T97" fmla="*/ 167 h 897"/>
                <a:gd name="T98" fmla="*/ 132 w 900"/>
                <a:gd name="T99" fmla="*/ 131 h 897"/>
                <a:gd name="T100" fmla="*/ 169 w 900"/>
                <a:gd name="T101" fmla="*/ 98 h 897"/>
                <a:gd name="T102" fmla="*/ 209 w 900"/>
                <a:gd name="T103" fmla="*/ 69 h 897"/>
                <a:gd name="T104" fmla="*/ 252 w 900"/>
                <a:gd name="T105" fmla="*/ 45 h 897"/>
                <a:gd name="T106" fmla="*/ 298 w 900"/>
                <a:gd name="T107" fmla="*/ 25 h 897"/>
                <a:gd name="T108" fmla="*/ 346 w 900"/>
                <a:gd name="T109" fmla="*/ 11 h 897"/>
                <a:gd name="T110" fmla="*/ 398 w 900"/>
                <a:gd name="T111" fmla="*/ 3 h 897"/>
                <a:gd name="T112" fmla="*/ 449 w 900"/>
                <a:gd name="T113" fmla="*/ 0 h 8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900" h="897">
                  <a:moveTo>
                    <a:pt x="449" y="0"/>
                  </a:moveTo>
                  <a:lnTo>
                    <a:pt x="502" y="3"/>
                  </a:lnTo>
                  <a:lnTo>
                    <a:pt x="553" y="11"/>
                  </a:lnTo>
                  <a:lnTo>
                    <a:pt x="602" y="25"/>
                  </a:lnTo>
                  <a:lnTo>
                    <a:pt x="647" y="45"/>
                  </a:lnTo>
                  <a:lnTo>
                    <a:pt x="690" y="69"/>
                  </a:lnTo>
                  <a:lnTo>
                    <a:pt x="731" y="98"/>
                  </a:lnTo>
                  <a:lnTo>
                    <a:pt x="768" y="131"/>
                  </a:lnTo>
                  <a:lnTo>
                    <a:pt x="801" y="167"/>
                  </a:lnTo>
                  <a:lnTo>
                    <a:pt x="830" y="207"/>
                  </a:lnTo>
                  <a:lnTo>
                    <a:pt x="854" y="250"/>
                  </a:lnTo>
                  <a:lnTo>
                    <a:pt x="873" y="297"/>
                  </a:lnTo>
                  <a:lnTo>
                    <a:pt x="887" y="345"/>
                  </a:lnTo>
                  <a:lnTo>
                    <a:pt x="897" y="395"/>
                  </a:lnTo>
                  <a:lnTo>
                    <a:pt x="900" y="448"/>
                  </a:lnTo>
                  <a:lnTo>
                    <a:pt x="897" y="500"/>
                  </a:lnTo>
                  <a:lnTo>
                    <a:pt x="887" y="550"/>
                  </a:lnTo>
                  <a:lnTo>
                    <a:pt x="873" y="599"/>
                  </a:lnTo>
                  <a:lnTo>
                    <a:pt x="854" y="645"/>
                  </a:lnTo>
                  <a:lnTo>
                    <a:pt x="830" y="688"/>
                  </a:lnTo>
                  <a:lnTo>
                    <a:pt x="801" y="728"/>
                  </a:lnTo>
                  <a:lnTo>
                    <a:pt x="768" y="765"/>
                  </a:lnTo>
                  <a:lnTo>
                    <a:pt x="731" y="798"/>
                  </a:lnTo>
                  <a:lnTo>
                    <a:pt x="690" y="827"/>
                  </a:lnTo>
                  <a:lnTo>
                    <a:pt x="647" y="851"/>
                  </a:lnTo>
                  <a:lnTo>
                    <a:pt x="602" y="870"/>
                  </a:lnTo>
                  <a:lnTo>
                    <a:pt x="553" y="884"/>
                  </a:lnTo>
                  <a:lnTo>
                    <a:pt x="502" y="894"/>
                  </a:lnTo>
                  <a:lnTo>
                    <a:pt x="449" y="897"/>
                  </a:lnTo>
                  <a:lnTo>
                    <a:pt x="398" y="894"/>
                  </a:lnTo>
                  <a:lnTo>
                    <a:pt x="346" y="884"/>
                  </a:lnTo>
                  <a:lnTo>
                    <a:pt x="298" y="870"/>
                  </a:lnTo>
                  <a:lnTo>
                    <a:pt x="252" y="851"/>
                  </a:lnTo>
                  <a:lnTo>
                    <a:pt x="209" y="827"/>
                  </a:lnTo>
                  <a:lnTo>
                    <a:pt x="169" y="798"/>
                  </a:lnTo>
                  <a:lnTo>
                    <a:pt x="132" y="765"/>
                  </a:lnTo>
                  <a:lnTo>
                    <a:pt x="99" y="728"/>
                  </a:lnTo>
                  <a:lnTo>
                    <a:pt x="70" y="688"/>
                  </a:lnTo>
                  <a:lnTo>
                    <a:pt x="45" y="645"/>
                  </a:lnTo>
                  <a:lnTo>
                    <a:pt x="26" y="599"/>
                  </a:lnTo>
                  <a:lnTo>
                    <a:pt x="12" y="550"/>
                  </a:lnTo>
                  <a:lnTo>
                    <a:pt x="3" y="500"/>
                  </a:lnTo>
                  <a:lnTo>
                    <a:pt x="0" y="448"/>
                  </a:lnTo>
                  <a:lnTo>
                    <a:pt x="3" y="395"/>
                  </a:lnTo>
                  <a:lnTo>
                    <a:pt x="12" y="345"/>
                  </a:lnTo>
                  <a:lnTo>
                    <a:pt x="26" y="297"/>
                  </a:lnTo>
                  <a:lnTo>
                    <a:pt x="45" y="250"/>
                  </a:lnTo>
                  <a:lnTo>
                    <a:pt x="70" y="207"/>
                  </a:lnTo>
                  <a:lnTo>
                    <a:pt x="99" y="167"/>
                  </a:lnTo>
                  <a:lnTo>
                    <a:pt x="132" y="131"/>
                  </a:lnTo>
                  <a:lnTo>
                    <a:pt x="169" y="98"/>
                  </a:lnTo>
                  <a:lnTo>
                    <a:pt x="209" y="69"/>
                  </a:lnTo>
                  <a:lnTo>
                    <a:pt x="252" y="45"/>
                  </a:lnTo>
                  <a:lnTo>
                    <a:pt x="298" y="25"/>
                  </a:lnTo>
                  <a:lnTo>
                    <a:pt x="346" y="11"/>
                  </a:lnTo>
                  <a:lnTo>
                    <a:pt x="398" y="3"/>
                  </a:lnTo>
                  <a:lnTo>
                    <a:pt x="44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83"/>
            <p:cNvSpPr>
              <a:spLocks/>
            </p:cNvSpPr>
            <p:nvPr/>
          </p:nvSpPr>
          <p:spPr bwMode="auto">
            <a:xfrm>
              <a:off x="3257400" y="2108443"/>
              <a:ext cx="76200" cy="49212"/>
            </a:xfrm>
            <a:custGeom>
              <a:avLst/>
              <a:gdLst>
                <a:gd name="T0" fmla="*/ 101 w 670"/>
                <a:gd name="T1" fmla="*/ 0 h 437"/>
                <a:gd name="T2" fmla="*/ 670 w 670"/>
                <a:gd name="T3" fmla="*/ 0 h 437"/>
                <a:gd name="T4" fmla="*/ 654 w 670"/>
                <a:gd name="T5" fmla="*/ 105 h 437"/>
                <a:gd name="T6" fmla="*/ 641 w 670"/>
                <a:gd name="T7" fmla="*/ 213 h 437"/>
                <a:gd name="T8" fmla="*/ 633 w 670"/>
                <a:gd name="T9" fmla="*/ 324 h 437"/>
                <a:gd name="T10" fmla="*/ 629 w 670"/>
                <a:gd name="T11" fmla="*/ 437 h 437"/>
                <a:gd name="T12" fmla="*/ 0 w 670"/>
                <a:gd name="T13" fmla="*/ 437 h 437"/>
                <a:gd name="T14" fmla="*/ 0 w 670"/>
                <a:gd name="T15" fmla="*/ 437 h 437"/>
                <a:gd name="T16" fmla="*/ 6 w 670"/>
                <a:gd name="T17" fmla="*/ 361 h 437"/>
                <a:gd name="T18" fmla="*/ 18 w 670"/>
                <a:gd name="T19" fmla="*/ 286 h 437"/>
                <a:gd name="T20" fmla="*/ 32 w 670"/>
                <a:gd name="T21" fmla="*/ 212 h 437"/>
                <a:gd name="T22" fmla="*/ 51 w 670"/>
                <a:gd name="T23" fmla="*/ 140 h 437"/>
                <a:gd name="T24" fmla="*/ 74 w 670"/>
                <a:gd name="T25" fmla="*/ 69 h 437"/>
                <a:gd name="T26" fmla="*/ 101 w 670"/>
                <a:gd name="T27" fmla="*/ 0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70" h="437">
                  <a:moveTo>
                    <a:pt x="101" y="0"/>
                  </a:moveTo>
                  <a:lnTo>
                    <a:pt x="670" y="0"/>
                  </a:lnTo>
                  <a:lnTo>
                    <a:pt x="654" y="105"/>
                  </a:lnTo>
                  <a:lnTo>
                    <a:pt x="641" y="213"/>
                  </a:lnTo>
                  <a:lnTo>
                    <a:pt x="633" y="324"/>
                  </a:lnTo>
                  <a:lnTo>
                    <a:pt x="629" y="437"/>
                  </a:lnTo>
                  <a:lnTo>
                    <a:pt x="0" y="437"/>
                  </a:lnTo>
                  <a:lnTo>
                    <a:pt x="0" y="437"/>
                  </a:lnTo>
                  <a:lnTo>
                    <a:pt x="6" y="361"/>
                  </a:lnTo>
                  <a:lnTo>
                    <a:pt x="18" y="286"/>
                  </a:lnTo>
                  <a:lnTo>
                    <a:pt x="32" y="212"/>
                  </a:lnTo>
                  <a:lnTo>
                    <a:pt x="51" y="140"/>
                  </a:lnTo>
                  <a:lnTo>
                    <a:pt x="74" y="69"/>
                  </a:lnTo>
                  <a:lnTo>
                    <a:pt x="10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284"/>
            <p:cNvSpPr>
              <a:spLocks/>
            </p:cNvSpPr>
            <p:nvPr/>
          </p:nvSpPr>
          <p:spPr bwMode="auto">
            <a:xfrm>
              <a:off x="3346300" y="2108443"/>
              <a:ext cx="49212" cy="49212"/>
            </a:xfrm>
            <a:custGeom>
              <a:avLst/>
              <a:gdLst>
                <a:gd name="T0" fmla="*/ 41 w 434"/>
                <a:gd name="T1" fmla="*/ 0 h 437"/>
                <a:gd name="T2" fmla="*/ 434 w 434"/>
                <a:gd name="T3" fmla="*/ 0 h 437"/>
                <a:gd name="T4" fmla="*/ 434 w 434"/>
                <a:gd name="T5" fmla="*/ 437 h 437"/>
                <a:gd name="T6" fmla="*/ 0 w 434"/>
                <a:gd name="T7" fmla="*/ 437 h 437"/>
                <a:gd name="T8" fmla="*/ 5 w 434"/>
                <a:gd name="T9" fmla="*/ 323 h 437"/>
                <a:gd name="T10" fmla="*/ 13 w 434"/>
                <a:gd name="T11" fmla="*/ 212 h 437"/>
                <a:gd name="T12" fmla="*/ 25 w 434"/>
                <a:gd name="T13" fmla="*/ 104 h 437"/>
                <a:gd name="T14" fmla="*/ 41 w 434"/>
                <a:gd name="T15" fmla="*/ 0 h 43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34" h="437">
                  <a:moveTo>
                    <a:pt x="41" y="0"/>
                  </a:moveTo>
                  <a:lnTo>
                    <a:pt x="434" y="0"/>
                  </a:lnTo>
                  <a:lnTo>
                    <a:pt x="434" y="437"/>
                  </a:lnTo>
                  <a:lnTo>
                    <a:pt x="0" y="437"/>
                  </a:lnTo>
                  <a:lnTo>
                    <a:pt x="5" y="323"/>
                  </a:lnTo>
                  <a:lnTo>
                    <a:pt x="13" y="212"/>
                  </a:lnTo>
                  <a:lnTo>
                    <a:pt x="25" y="104"/>
                  </a:lnTo>
                  <a:lnTo>
                    <a:pt x="4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5" name="Freeform 285"/>
            <p:cNvSpPr>
              <a:spLocks/>
            </p:cNvSpPr>
            <p:nvPr/>
          </p:nvSpPr>
          <p:spPr bwMode="auto">
            <a:xfrm>
              <a:off x="3354237" y="2021130"/>
              <a:ext cx="41275" cy="69850"/>
            </a:xfrm>
            <a:custGeom>
              <a:avLst/>
              <a:gdLst>
                <a:gd name="T0" fmla="*/ 363 w 363"/>
                <a:gd name="T1" fmla="*/ 0 h 627"/>
                <a:gd name="T2" fmla="*/ 363 w 363"/>
                <a:gd name="T3" fmla="*/ 627 h 627"/>
                <a:gd name="T4" fmla="*/ 0 w 363"/>
                <a:gd name="T5" fmla="*/ 627 h 627"/>
                <a:gd name="T6" fmla="*/ 20 w 363"/>
                <a:gd name="T7" fmla="*/ 547 h 627"/>
                <a:gd name="T8" fmla="*/ 43 w 363"/>
                <a:gd name="T9" fmla="*/ 471 h 627"/>
                <a:gd name="T10" fmla="*/ 68 w 363"/>
                <a:gd name="T11" fmla="*/ 400 h 627"/>
                <a:gd name="T12" fmla="*/ 93 w 363"/>
                <a:gd name="T13" fmla="*/ 333 h 627"/>
                <a:gd name="T14" fmla="*/ 122 w 363"/>
                <a:gd name="T15" fmla="*/ 272 h 627"/>
                <a:gd name="T16" fmla="*/ 152 w 363"/>
                <a:gd name="T17" fmla="*/ 215 h 627"/>
                <a:gd name="T18" fmla="*/ 184 w 363"/>
                <a:gd name="T19" fmla="*/ 164 h 627"/>
                <a:gd name="T20" fmla="*/ 217 w 363"/>
                <a:gd name="T21" fmla="*/ 118 h 627"/>
                <a:gd name="T22" fmla="*/ 252 w 363"/>
                <a:gd name="T23" fmla="*/ 79 h 627"/>
                <a:gd name="T24" fmla="*/ 288 w 363"/>
                <a:gd name="T25" fmla="*/ 46 h 627"/>
                <a:gd name="T26" fmla="*/ 325 w 363"/>
                <a:gd name="T27" fmla="*/ 20 h 627"/>
                <a:gd name="T28" fmla="*/ 363 w 363"/>
                <a:gd name="T29" fmla="*/ 0 h 6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3" h="627">
                  <a:moveTo>
                    <a:pt x="363" y="0"/>
                  </a:moveTo>
                  <a:lnTo>
                    <a:pt x="363" y="627"/>
                  </a:lnTo>
                  <a:lnTo>
                    <a:pt x="0" y="627"/>
                  </a:lnTo>
                  <a:lnTo>
                    <a:pt x="20" y="547"/>
                  </a:lnTo>
                  <a:lnTo>
                    <a:pt x="43" y="471"/>
                  </a:lnTo>
                  <a:lnTo>
                    <a:pt x="68" y="400"/>
                  </a:lnTo>
                  <a:lnTo>
                    <a:pt x="93" y="333"/>
                  </a:lnTo>
                  <a:lnTo>
                    <a:pt x="122" y="272"/>
                  </a:lnTo>
                  <a:lnTo>
                    <a:pt x="152" y="215"/>
                  </a:lnTo>
                  <a:lnTo>
                    <a:pt x="184" y="164"/>
                  </a:lnTo>
                  <a:lnTo>
                    <a:pt x="217" y="118"/>
                  </a:lnTo>
                  <a:lnTo>
                    <a:pt x="252" y="79"/>
                  </a:lnTo>
                  <a:lnTo>
                    <a:pt x="288" y="46"/>
                  </a:lnTo>
                  <a:lnTo>
                    <a:pt x="325" y="20"/>
                  </a:lnTo>
                  <a:lnTo>
                    <a:pt x="36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6" name="Freeform 286"/>
            <p:cNvSpPr>
              <a:spLocks/>
            </p:cNvSpPr>
            <p:nvPr/>
          </p:nvSpPr>
          <p:spPr bwMode="auto">
            <a:xfrm>
              <a:off x="3257400" y="2175118"/>
              <a:ext cx="76200" cy="50800"/>
            </a:xfrm>
            <a:custGeom>
              <a:avLst/>
              <a:gdLst>
                <a:gd name="T0" fmla="*/ 0 w 672"/>
                <a:gd name="T1" fmla="*/ 0 h 444"/>
                <a:gd name="T2" fmla="*/ 628 w 672"/>
                <a:gd name="T3" fmla="*/ 0 h 444"/>
                <a:gd name="T4" fmla="*/ 633 w 672"/>
                <a:gd name="T5" fmla="*/ 115 h 444"/>
                <a:gd name="T6" fmla="*/ 641 w 672"/>
                <a:gd name="T7" fmla="*/ 228 h 444"/>
                <a:gd name="T8" fmla="*/ 655 w 672"/>
                <a:gd name="T9" fmla="*/ 338 h 444"/>
                <a:gd name="T10" fmla="*/ 672 w 672"/>
                <a:gd name="T11" fmla="*/ 444 h 444"/>
                <a:gd name="T12" fmla="*/ 108 w 672"/>
                <a:gd name="T13" fmla="*/ 444 h 444"/>
                <a:gd name="T14" fmla="*/ 79 w 672"/>
                <a:gd name="T15" fmla="*/ 374 h 444"/>
                <a:gd name="T16" fmla="*/ 55 w 672"/>
                <a:gd name="T17" fmla="*/ 302 h 444"/>
                <a:gd name="T18" fmla="*/ 34 w 672"/>
                <a:gd name="T19" fmla="*/ 229 h 444"/>
                <a:gd name="T20" fmla="*/ 19 w 672"/>
                <a:gd name="T21" fmla="*/ 154 h 444"/>
                <a:gd name="T22" fmla="*/ 7 w 672"/>
                <a:gd name="T23" fmla="*/ 78 h 444"/>
                <a:gd name="T24" fmla="*/ 0 w 672"/>
                <a:gd name="T25" fmla="*/ 0 h 4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72" h="444">
                  <a:moveTo>
                    <a:pt x="0" y="0"/>
                  </a:moveTo>
                  <a:lnTo>
                    <a:pt x="628" y="0"/>
                  </a:lnTo>
                  <a:lnTo>
                    <a:pt x="633" y="115"/>
                  </a:lnTo>
                  <a:lnTo>
                    <a:pt x="641" y="228"/>
                  </a:lnTo>
                  <a:lnTo>
                    <a:pt x="655" y="338"/>
                  </a:lnTo>
                  <a:lnTo>
                    <a:pt x="672" y="444"/>
                  </a:lnTo>
                  <a:lnTo>
                    <a:pt x="108" y="444"/>
                  </a:lnTo>
                  <a:lnTo>
                    <a:pt x="79" y="374"/>
                  </a:lnTo>
                  <a:lnTo>
                    <a:pt x="55" y="302"/>
                  </a:lnTo>
                  <a:lnTo>
                    <a:pt x="34" y="229"/>
                  </a:lnTo>
                  <a:lnTo>
                    <a:pt x="19" y="154"/>
                  </a:lnTo>
                  <a:lnTo>
                    <a:pt x="7" y="78"/>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287"/>
            <p:cNvSpPr>
              <a:spLocks/>
            </p:cNvSpPr>
            <p:nvPr/>
          </p:nvSpPr>
          <p:spPr bwMode="auto">
            <a:xfrm>
              <a:off x="3412975" y="2108443"/>
              <a:ext cx="49212" cy="49212"/>
            </a:xfrm>
            <a:custGeom>
              <a:avLst/>
              <a:gdLst>
                <a:gd name="T0" fmla="*/ 0 w 444"/>
                <a:gd name="T1" fmla="*/ 0 h 437"/>
                <a:gd name="T2" fmla="*/ 414 w 444"/>
                <a:gd name="T3" fmla="*/ 0 h 437"/>
                <a:gd name="T4" fmla="*/ 426 w 444"/>
                <a:gd name="T5" fmla="*/ 78 h 437"/>
                <a:gd name="T6" fmla="*/ 436 w 444"/>
                <a:gd name="T7" fmla="*/ 159 h 437"/>
                <a:gd name="T8" fmla="*/ 444 w 444"/>
                <a:gd name="T9" fmla="*/ 243 h 437"/>
                <a:gd name="T10" fmla="*/ 376 w 444"/>
                <a:gd name="T11" fmla="*/ 256 h 437"/>
                <a:gd name="T12" fmla="*/ 310 w 444"/>
                <a:gd name="T13" fmla="*/ 276 h 437"/>
                <a:gd name="T14" fmla="*/ 245 w 444"/>
                <a:gd name="T15" fmla="*/ 299 h 437"/>
                <a:gd name="T16" fmla="*/ 183 w 444"/>
                <a:gd name="T17" fmla="*/ 328 h 437"/>
                <a:gd name="T18" fmla="*/ 124 w 444"/>
                <a:gd name="T19" fmla="*/ 360 h 437"/>
                <a:gd name="T20" fmla="*/ 67 w 444"/>
                <a:gd name="T21" fmla="*/ 397 h 437"/>
                <a:gd name="T22" fmla="*/ 13 w 444"/>
                <a:gd name="T23" fmla="*/ 437 h 437"/>
                <a:gd name="T24" fmla="*/ 0 w 444"/>
                <a:gd name="T25" fmla="*/ 437 h 437"/>
                <a:gd name="T26" fmla="*/ 0 w 444"/>
                <a:gd name="T27" fmla="*/ 0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444" h="437">
                  <a:moveTo>
                    <a:pt x="0" y="0"/>
                  </a:moveTo>
                  <a:lnTo>
                    <a:pt x="414" y="0"/>
                  </a:lnTo>
                  <a:lnTo>
                    <a:pt x="426" y="78"/>
                  </a:lnTo>
                  <a:lnTo>
                    <a:pt x="436" y="159"/>
                  </a:lnTo>
                  <a:lnTo>
                    <a:pt x="444" y="243"/>
                  </a:lnTo>
                  <a:lnTo>
                    <a:pt x="376" y="256"/>
                  </a:lnTo>
                  <a:lnTo>
                    <a:pt x="310" y="276"/>
                  </a:lnTo>
                  <a:lnTo>
                    <a:pt x="245" y="299"/>
                  </a:lnTo>
                  <a:lnTo>
                    <a:pt x="183" y="328"/>
                  </a:lnTo>
                  <a:lnTo>
                    <a:pt x="124" y="360"/>
                  </a:lnTo>
                  <a:lnTo>
                    <a:pt x="67" y="397"/>
                  </a:lnTo>
                  <a:lnTo>
                    <a:pt x="13" y="437"/>
                  </a:lnTo>
                  <a:lnTo>
                    <a:pt x="0" y="437"/>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88"/>
            <p:cNvSpPr>
              <a:spLocks/>
            </p:cNvSpPr>
            <p:nvPr/>
          </p:nvSpPr>
          <p:spPr bwMode="auto">
            <a:xfrm>
              <a:off x="3443137" y="2022718"/>
              <a:ext cx="88900" cy="68262"/>
            </a:xfrm>
            <a:custGeom>
              <a:avLst/>
              <a:gdLst>
                <a:gd name="T0" fmla="*/ 0 w 788"/>
                <a:gd name="T1" fmla="*/ 0 h 600"/>
                <a:gd name="T2" fmla="*/ 83 w 788"/>
                <a:gd name="T3" fmla="*/ 25 h 600"/>
                <a:gd name="T4" fmla="*/ 163 w 788"/>
                <a:gd name="T5" fmla="*/ 55 h 600"/>
                <a:gd name="T6" fmla="*/ 240 w 788"/>
                <a:gd name="T7" fmla="*/ 90 h 600"/>
                <a:gd name="T8" fmla="*/ 315 w 788"/>
                <a:gd name="T9" fmla="*/ 130 h 600"/>
                <a:gd name="T10" fmla="*/ 387 w 788"/>
                <a:gd name="T11" fmla="*/ 175 h 600"/>
                <a:gd name="T12" fmla="*/ 455 w 788"/>
                <a:gd name="T13" fmla="*/ 224 h 600"/>
                <a:gd name="T14" fmla="*/ 521 w 788"/>
                <a:gd name="T15" fmla="*/ 277 h 600"/>
                <a:gd name="T16" fmla="*/ 582 w 788"/>
                <a:gd name="T17" fmla="*/ 334 h 600"/>
                <a:gd name="T18" fmla="*/ 639 w 788"/>
                <a:gd name="T19" fmla="*/ 396 h 600"/>
                <a:gd name="T20" fmla="*/ 693 w 788"/>
                <a:gd name="T21" fmla="*/ 460 h 600"/>
                <a:gd name="T22" fmla="*/ 742 w 788"/>
                <a:gd name="T23" fmla="*/ 528 h 600"/>
                <a:gd name="T24" fmla="*/ 788 w 788"/>
                <a:gd name="T25" fmla="*/ 600 h 600"/>
                <a:gd name="T26" fmla="*/ 264 w 788"/>
                <a:gd name="T27" fmla="*/ 600 h 600"/>
                <a:gd name="T28" fmla="*/ 242 w 788"/>
                <a:gd name="T29" fmla="*/ 518 h 600"/>
                <a:gd name="T30" fmla="*/ 220 w 788"/>
                <a:gd name="T31" fmla="*/ 439 h 600"/>
                <a:gd name="T32" fmla="*/ 194 w 788"/>
                <a:gd name="T33" fmla="*/ 364 h 600"/>
                <a:gd name="T34" fmla="*/ 166 w 788"/>
                <a:gd name="T35" fmla="*/ 293 h 600"/>
                <a:gd name="T36" fmla="*/ 137 w 788"/>
                <a:gd name="T37" fmla="*/ 225 h 600"/>
                <a:gd name="T38" fmla="*/ 105 w 788"/>
                <a:gd name="T39" fmla="*/ 162 h 600"/>
                <a:gd name="T40" fmla="*/ 72 w 788"/>
                <a:gd name="T41" fmla="*/ 104 h 600"/>
                <a:gd name="T42" fmla="*/ 36 w 788"/>
                <a:gd name="T43" fmla="*/ 49 h 600"/>
                <a:gd name="T44" fmla="*/ 0 w 788"/>
                <a:gd name="T45" fmla="*/ 0 h 6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788" h="600">
                  <a:moveTo>
                    <a:pt x="0" y="0"/>
                  </a:moveTo>
                  <a:lnTo>
                    <a:pt x="83" y="25"/>
                  </a:lnTo>
                  <a:lnTo>
                    <a:pt x="163" y="55"/>
                  </a:lnTo>
                  <a:lnTo>
                    <a:pt x="240" y="90"/>
                  </a:lnTo>
                  <a:lnTo>
                    <a:pt x="315" y="130"/>
                  </a:lnTo>
                  <a:lnTo>
                    <a:pt x="387" y="175"/>
                  </a:lnTo>
                  <a:lnTo>
                    <a:pt x="455" y="224"/>
                  </a:lnTo>
                  <a:lnTo>
                    <a:pt x="521" y="277"/>
                  </a:lnTo>
                  <a:lnTo>
                    <a:pt x="582" y="334"/>
                  </a:lnTo>
                  <a:lnTo>
                    <a:pt x="639" y="396"/>
                  </a:lnTo>
                  <a:lnTo>
                    <a:pt x="693" y="460"/>
                  </a:lnTo>
                  <a:lnTo>
                    <a:pt x="742" y="528"/>
                  </a:lnTo>
                  <a:lnTo>
                    <a:pt x="788" y="600"/>
                  </a:lnTo>
                  <a:lnTo>
                    <a:pt x="264" y="600"/>
                  </a:lnTo>
                  <a:lnTo>
                    <a:pt x="242" y="518"/>
                  </a:lnTo>
                  <a:lnTo>
                    <a:pt x="220" y="439"/>
                  </a:lnTo>
                  <a:lnTo>
                    <a:pt x="194" y="364"/>
                  </a:lnTo>
                  <a:lnTo>
                    <a:pt x="166" y="293"/>
                  </a:lnTo>
                  <a:lnTo>
                    <a:pt x="137" y="225"/>
                  </a:lnTo>
                  <a:lnTo>
                    <a:pt x="105" y="162"/>
                  </a:lnTo>
                  <a:lnTo>
                    <a:pt x="72" y="104"/>
                  </a:lnTo>
                  <a:lnTo>
                    <a:pt x="36" y="49"/>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89"/>
            <p:cNvSpPr>
              <a:spLocks/>
            </p:cNvSpPr>
            <p:nvPr/>
          </p:nvSpPr>
          <p:spPr bwMode="auto">
            <a:xfrm>
              <a:off x="3346300" y="2175118"/>
              <a:ext cx="49212" cy="50800"/>
            </a:xfrm>
            <a:custGeom>
              <a:avLst/>
              <a:gdLst>
                <a:gd name="T0" fmla="*/ 0 w 435"/>
                <a:gd name="T1" fmla="*/ 0 h 444"/>
                <a:gd name="T2" fmla="*/ 435 w 435"/>
                <a:gd name="T3" fmla="*/ 0 h 444"/>
                <a:gd name="T4" fmla="*/ 435 w 435"/>
                <a:gd name="T5" fmla="*/ 19 h 444"/>
                <a:gd name="T6" fmla="*/ 397 w 435"/>
                <a:gd name="T7" fmla="*/ 73 h 444"/>
                <a:gd name="T8" fmla="*/ 363 w 435"/>
                <a:gd name="T9" fmla="*/ 128 h 444"/>
                <a:gd name="T10" fmla="*/ 333 w 435"/>
                <a:gd name="T11" fmla="*/ 188 h 444"/>
                <a:gd name="T12" fmla="*/ 308 w 435"/>
                <a:gd name="T13" fmla="*/ 249 h 444"/>
                <a:gd name="T14" fmla="*/ 286 w 435"/>
                <a:gd name="T15" fmla="*/ 311 h 444"/>
                <a:gd name="T16" fmla="*/ 270 w 435"/>
                <a:gd name="T17" fmla="*/ 377 h 444"/>
                <a:gd name="T18" fmla="*/ 257 w 435"/>
                <a:gd name="T19" fmla="*/ 444 h 444"/>
                <a:gd name="T20" fmla="*/ 43 w 435"/>
                <a:gd name="T21" fmla="*/ 444 h 444"/>
                <a:gd name="T22" fmla="*/ 27 w 435"/>
                <a:gd name="T23" fmla="*/ 338 h 444"/>
                <a:gd name="T24" fmla="*/ 14 w 435"/>
                <a:gd name="T25" fmla="*/ 229 h 444"/>
                <a:gd name="T26" fmla="*/ 6 w 435"/>
                <a:gd name="T27" fmla="*/ 116 h 444"/>
                <a:gd name="T28" fmla="*/ 0 w 435"/>
                <a:gd name="T29" fmla="*/ 0 h 4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435" h="444">
                  <a:moveTo>
                    <a:pt x="0" y="0"/>
                  </a:moveTo>
                  <a:lnTo>
                    <a:pt x="435" y="0"/>
                  </a:lnTo>
                  <a:lnTo>
                    <a:pt x="435" y="19"/>
                  </a:lnTo>
                  <a:lnTo>
                    <a:pt x="397" y="73"/>
                  </a:lnTo>
                  <a:lnTo>
                    <a:pt x="363" y="128"/>
                  </a:lnTo>
                  <a:lnTo>
                    <a:pt x="333" y="188"/>
                  </a:lnTo>
                  <a:lnTo>
                    <a:pt x="308" y="249"/>
                  </a:lnTo>
                  <a:lnTo>
                    <a:pt x="286" y="311"/>
                  </a:lnTo>
                  <a:lnTo>
                    <a:pt x="270" y="377"/>
                  </a:lnTo>
                  <a:lnTo>
                    <a:pt x="257" y="444"/>
                  </a:lnTo>
                  <a:lnTo>
                    <a:pt x="43" y="444"/>
                  </a:lnTo>
                  <a:lnTo>
                    <a:pt x="27" y="338"/>
                  </a:lnTo>
                  <a:lnTo>
                    <a:pt x="14" y="229"/>
                  </a:lnTo>
                  <a:lnTo>
                    <a:pt x="6" y="116"/>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0" name="Freeform 290"/>
            <p:cNvSpPr>
              <a:spLocks/>
            </p:cNvSpPr>
            <p:nvPr/>
          </p:nvSpPr>
          <p:spPr bwMode="auto">
            <a:xfrm>
              <a:off x="3412975" y="2019543"/>
              <a:ext cx="42862" cy="71437"/>
            </a:xfrm>
            <a:custGeom>
              <a:avLst/>
              <a:gdLst>
                <a:gd name="T0" fmla="*/ 0 w 385"/>
                <a:gd name="T1" fmla="*/ 0 h 634"/>
                <a:gd name="T2" fmla="*/ 37 w 385"/>
                <a:gd name="T3" fmla="*/ 14 h 634"/>
                <a:gd name="T4" fmla="*/ 74 w 385"/>
                <a:gd name="T5" fmla="*/ 37 h 634"/>
                <a:gd name="T6" fmla="*/ 109 w 385"/>
                <a:gd name="T7" fmla="*/ 65 h 634"/>
                <a:gd name="T8" fmla="*/ 143 w 385"/>
                <a:gd name="T9" fmla="*/ 99 h 634"/>
                <a:gd name="T10" fmla="*/ 176 w 385"/>
                <a:gd name="T11" fmla="*/ 138 h 634"/>
                <a:gd name="T12" fmla="*/ 208 w 385"/>
                <a:gd name="T13" fmla="*/ 183 h 634"/>
                <a:gd name="T14" fmla="*/ 239 w 385"/>
                <a:gd name="T15" fmla="*/ 234 h 634"/>
                <a:gd name="T16" fmla="*/ 267 w 385"/>
                <a:gd name="T17" fmla="*/ 290 h 634"/>
                <a:gd name="T18" fmla="*/ 295 w 385"/>
                <a:gd name="T19" fmla="*/ 349 h 634"/>
                <a:gd name="T20" fmla="*/ 320 w 385"/>
                <a:gd name="T21" fmla="*/ 414 h 634"/>
                <a:gd name="T22" fmla="*/ 343 w 385"/>
                <a:gd name="T23" fmla="*/ 484 h 634"/>
                <a:gd name="T24" fmla="*/ 365 w 385"/>
                <a:gd name="T25" fmla="*/ 557 h 634"/>
                <a:gd name="T26" fmla="*/ 385 w 385"/>
                <a:gd name="T27" fmla="*/ 634 h 634"/>
                <a:gd name="T28" fmla="*/ 0 w 385"/>
                <a:gd name="T29" fmla="*/ 634 h 634"/>
                <a:gd name="T30" fmla="*/ 0 w 385"/>
                <a:gd name="T31" fmla="*/ 0 h 6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385" h="634">
                  <a:moveTo>
                    <a:pt x="0" y="0"/>
                  </a:moveTo>
                  <a:lnTo>
                    <a:pt x="37" y="14"/>
                  </a:lnTo>
                  <a:lnTo>
                    <a:pt x="74" y="37"/>
                  </a:lnTo>
                  <a:lnTo>
                    <a:pt x="109" y="65"/>
                  </a:lnTo>
                  <a:lnTo>
                    <a:pt x="143" y="99"/>
                  </a:lnTo>
                  <a:lnTo>
                    <a:pt x="176" y="138"/>
                  </a:lnTo>
                  <a:lnTo>
                    <a:pt x="208" y="183"/>
                  </a:lnTo>
                  <a:lnTo>
                    <a:pt x="239" y="234"/>
                  </a:lnTo>
                  <a:lnTo>
                    <a:pt x="267" y="290"/>
                  </a:lnTo>
                  <a:lnTo>
                    <a:pt x="295" y="349"/>
                  </a:lnTo>
                  <a:lnTo>
                    <a:pt x="320" y="414"/>
                  </a:lnTo>
                  <a:lnTo>
                    <a:pt x="343" y="484"/>
                  </a:lnTo>
                  <a:lnTo>
                    <a:pt x="365" y="557"/>
                  </a:lnTo>
                  <a:lnTo>
                    <a:pt x="385" y="634"/>
                  </a:lnTo>
                  <a:lnTo>
                    <a:pt x="0" y="634"/>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1" name="Freeform 291"/>
            <p:cNvSpPr>
              <a:spLocks/>
            </p:cNvSpPr>
            <p:nvPr/>
          </p:nvSpPr>
          <p:spPr bwMode="auto">
            <a:xfrm>
              <a:off x="3278037" y="2241793"/>
              <a:ext cx="88900" cy="66675"/>
            </a:xfrm>
            <a:custGeom>
              <a:avLst/>
              <a:gdLst>
                <a:gd name="T0" fmla="*/ 0 w 777"/>
                <a:gd name="T1" fmla="*/ 0 h 583"/>
                <a:gd name="T2" fmla="*/ 517 w 777"/>
                <a:gd name="T3" fmla="*/ 0 h 583"/>
                <a:gd name="T4" fmla="*/ 541 w 777"/>
                <a:gd name="T5" fmla="*/ 89 h 583"/>
                <a:gd name="T6" fmla="*/ 568 w 777"/>
                <a:gd name="T7" fmla="*/ 175 h 583"/>
                <a:gd name="T8" fmla="*/ 596 w 777"/>
                <a:gd name="T9" fmla="*/ 255 h 583"/>
                <a:gd name="T10" fmla="*/ 628 w 777"/>
                <a:gd name="T11" fmla="*/ 331 h 583"/>
                <a:gd name="T12" fmla="*/ 661 w 777"/>
                <a:gd name="T13" fmla="*/ 402 h 583"/>
                <a:gd name="T14" fmla="*/ 699 w 777"/>
                <a:gd name="T15" fmla="*/ 468 h 583"/>
                <a:gd name="T16" fmla="*/ 737 w 777"/>
                <a:gd name="T17" fmla="*/ 528 h 583"/>
                <a:gd name="T18" fmla="*/ 777 w 777"/>
                <a:gd name="T19" fmla="*/ 583 h 583"/>
                <a:gd name="T20" fmla="*/ 696 w 777"/>
                <a:gd name="T21" fmla="*/ 558 h 583"/>
                <a:gd name="T22" fmla="*/ 617 w 777"/>
                <a:gd name="T23" fmla="*/ 528 h 583"/>
                <a:gd name="T24" fmla="*/ 542 w 777"/>
                <a:gd name="T25" fmla="*/ 494 h 583"/>
                <a:gd name="T26" fmla="*/ 468 w 777"/>
                <a:gd name="T27" fmla="*/ 455 h 583"/>
                <a:gd name="T28" fmla="*/ 398 w 777"/>
                <a:gd name="T29" fmla="*/ 412 h 583"/>
                <a:gd name="T30" fmla="*/ 329 w 777"/>
                <a:gd name="T31" fmla="*/ 365 h 583"/>
                <a:gd name="T32" fmla="*/ 266 w 777"/>
                <a:gd name="T33" fmla="*/ 313 h 583"/>
                <a:gd name="T34" fmla="*/ 205 w 777"/>
                <a:gd name="T35" fmla="*/ 258 h 583"/>
                <a:gd name="T36" fmla="*/ 148 w 777"/>
                <a:gd name="T37" fmla="*/ 198 h 583"/>
                <a:gd name="T38" fmla="*/ 94 w 777"/>
                <a:gd name="T39" fmla="*/ 136 h 583"/>
                <a:gd name="T40" fmla="*/ 45 w 777"/>
                <a:gd name="T41" fmla="*/ 70 h 583"/>
                <a:gd name="T42" fmla="*/ 0 w 777"/>
                <a:gd name="T43" fmla="*/ 0 h 5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777" h="583">
                  <a:moveTo>
                    <a:pt x="0" y="0"/>
                  </a:moveTo>
                  <a:lnTo>
                    <a:pt x="517" y="0"/>
                  </a:lnTo>
                  <a:lnTo>
                    <a:pt x="541" y="89"/>
                  </a:lnTo>
                  <a:lnTo>
                    <a:pt x="568" y="175"/>
                  </a:lnTo>
                  <a:lnTo>
                    <a:pt x="596" y="255"/>
                  </a:lnTo>
                  <a:lnTo>
                    <a:pt x="628" y="331"/>
                  </a:lnTo>
                  <a:lnTo>
                    <a:pt x="661" y="402"/>
                  </a:lnTo>
                  <a:lnTo>
                    <a:pt x="699" y="468"/>
                  </a:lnTo>
                  <a:lnTo>
                    <a:pt x="737" y="528"/>
                  </a:lnTo>
                  <a:lnTo>
                    <a:pt x="777" y="583"/>
                  </a:lnTo>
                  <a:lnTo>
                    <a:pt x="696" y="558"/>
                  </a:lnTo>
                  <a:lnTo>
                    <a:pt x="617" y="528"/>
                  </a:lnTo>
                  <a:lnTo>
                    <a:pt x="542" y="494"/>
                  </a:lnTo>
                  <a:lnTo>
                    <a:pt x="468" y="455"/>
                  </a:lnTo>
                  <a:lnTo>
                    <a:pt x="398" y="412"/>
                  </a:lnTo>
                  <a:lnTo>
                    <a:pt x="329" y="365"/>
                  </a:lnTo>
                  <a:lnTo>
                    <a:pt x="266" y="313"/>
                  </a:lnTo>
                  <a:lnTo>
                    <a:pt x="205" y="258"/>
                  </a:lnTo>
                  <a:lnTo>
                    <a:pt x="148" y="198"/>
                  </a:lnTo>
                  <a:lnTo>
                    <a:pt x="94" y="136"/>
                  </a:lnTo>
                  <a:lnTo>
                    <a:pt x="45" y="70"/>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2" name="Freeform 292"/>
            <p:cNvSpPr>
              <a:spLocks/>
            </p:cNvSpPr>
            <p:nvPr/>
          </p:nvSpPr>
          <p:spPr bwMode="auto">
            <a:xfrm>
              <a:off x="3278037" y="2022718"/>
              <a:ext cx="88900" cy="68262"/>
            </a:xfrm>
            <a:custGeom>
              <a:avLst/>
              <a:gdLst>
                <a:gd name="T0" fmla="*/ 789 w 789"/>
                <a:gd name="T1" fmla="*/ 0 h 600"/>
                <a:gd name="T2" fmla="*/ 752 w 789"/>
                <a:gd name="T3" fmla="*/ 49 h 600"/>
                <a:gd name="T4" fmla="*/ 717 w 789"/>
                <a:gd name="T5" fmla="*/ 104 h 600"/>
                <a:gd name="T6" fmla="*/ 684 w 789"/>
                <a:gd name="T7" fmla="*/ 162 h 600"/>
                <a:gd name="T8" fmla="*/ 652 w 789"/>
                <a:gd name="T9" fmla="*/ 225 h 600"/>
                <a:gd name="T10" fmla="*/ 623 w 789"/>
                <a:gd name="T11" fmla="*/ 293 h 600"/>
                <a:gd name="T12" fmla="*/ 595 w 789"/>
                <a:gd name="T13" fmla="*/ 364 h 600"/>
                <a:gd name="T14" fmla="*/ 569 w 789"/>
                <a:gd name="T15" fmla="*/ 439 h 600"/>
                <a:gd name="T16" fmla="*/ 546 w 789"/>
                <a:gd name="T17" fmla="*/ 518 h 600"/>
                <a:gd name="T18" fmla="*/ 525 w 789"/>
                <a:gd name="T19" fmla="*/ 600 h 600"/>
                <a:gd name="T20" fmla="*/ 0 w 789"/>
                <a:gd name="T21" fmla="*/ 600 h 600"/>
                <a:gd name="T22" fmla="*/ 46 w 789"/>
                <a:gd name="T23" fmla="*/ 528 h 600"/>
                <a:gd name="T24" fmla="*/ 95 w 789"/>
                <a:gd name="T25" fmla="*/ 460 h 600"/>
                <a:gd name="T26" fmla="*/ 149 w 789"/>
                <a:gd name="T27" fmla="*/ 396 h 600"/>
                <a:gd name="T28" fmla="*/ 206 w 789"/>
                <a:gd name="T29" fmla="*/ 335 h 600"/>
                <a:gd name="T30" fmla="*/ 268 w 789"/>
                <a:gd name="T31" fmla="*/ 277 h 600"/>
                <a:gd name="T32" fmla="*/ 333 w 789"/>
                <a:gd name="T33" fmla="*/ 224 h 600"/>
                <a:gd name="T34" fmla="*/ 402 w 789"/>
                <a:gd name="T35" fmla="*/ 175 h 600"/>
                <a:gd name="T36" fmla="*/ 473 w 789"/>
                <a:gd name="T37" fmla="*/ 130 h 600"/>
                <a:gd name="T38" fmla="*/ 549 w 789"/>
                <a:gd name="T39" fmla="*/ 90 h 600"/>
                <a:gd name="T40" fmla="*/ 626 w 789"/>
                <a:gd name="T41" fmla="*/ 55 h 600"/>
                <a:gd name="T42" fmla="*/ 706 w 789"/>
                <a:gd name="T43" fmla="*/ 25 h 600"/>
                <a:gd name="T44" fmla="*/ 789 w 789"/>
                <a:gd name="T45" fmla="*/ 0 h 6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789" h="600">
                  <a:moveTo>
                    <a:pt x="789" y="0"/>
                  </a:moveTo>
                  <a:lnTo>
                    <a:pt x="752" y="49"/>
                  </a:lnTo>
                  <a:lnTo>
                    <a:pt x="717" y="104"/>
                  </a:lnTo>
                  <a:lnTo>
                    <a:pt x="684" y="162"/>
                  </a:lnTo>
                  <a:lnTo>
                    <a:pt x="652" y="225"/>
                  </a:lnTo>
                  <a:lnTo>
                    <a:pt x="623" y="293"/>
                  </a:lnTo>
                  <a:lnTo>
                    <a:pt x="595" y="364"/>
                  </a:lnTo>
                  <a:lnTo>
                    <a:pt x="569" y="439"/>
                  </a:lnTo>
                  <a:lnTo>
                    <a:pt x="546" y="518"/>
                  </a:lnTo>
                  <a:lnTo>
                    <a:pt x="525" y="600"/>
                  </a:lnTo>
                  <a:lnTo>
                    <a:pt x="0" y="600"/>
                  </a:lnTo>
                  <a:lnTo>
                    <a:pt x="46" y="528"/>
                  </a:lnTo>
                  <a:lnTo>
                    <a:pt x="95" y="460"/>
                  </a:lnTo>
                  <a:lnTo>
                    <a:pt x="149" y="396"/>
                  </a:lnTo>
                  <a:lnTo>
                    <a:pt x="206" y="335"/>
                  </a:lnTo>
                  <a:lnTo>
                    <a:pt x="268" y="277"/>
                  </a:lnTo>
                  <a:lnTo>
                    <a:pt x="333" y="224"/>
                  </a:lnTo>
                  <a:lnTo>
                    <a:pt x="402" y="175"/>
                  </a:lnTo>
                  <a:lnTo>
                    <a:pt x="473" y="130"/>
                  </a:lnTo>
                  <a:lnTo>
                    <a:pt x="549" y="90"/>
                  </a:lnTo>
                  <a:lnTo>
                    <a:pt x="626" y="55"/>
                  </a:lnTo>
                  <a:lnTo>
                    <a:pt x="706" y="25"/>
                  </a:lnTo>
                  <a:lnTo>
                    <a:pt x="78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3" name="Freeform 293"/>
            <p:cNvSpPr>
              <a:spLocks/>
            </p:cNvSpPr>
            <p:nvPr/>
          </p:nvSpPr>
          <p:spPr bwMode="auto">
            <a:xfrm>
              <a:off x="3476475" y="2108443"/>
              <a:ext cx="76200" cy="49212"/>
            </a:xfrm>
            <a:custGeom>
              <a:avLst/>
              <a:gdLst>
                <a:gd name="T0" fmla="*/ 0 w 669"/>
                <a:gd name="T1" fmla="*/ 0 h 437"/>
                <a:gd name="T2" fmla="*/ 569 w 669"/>
                <a:gd name="T3" fmla="*/ 0 h 437"/>
                <a:gd name="T4" fmla="*/ 596 w 669"/>
                <a:gd name="T5" fmla="*/ 69 h 437"/>
                <a:gd name="T6" fmla="*/ 619 w 669"/>
                <a:gd name="T7" fmla="*/ 140 h 437"/>
                <a:gd name="T8" fmla="*/ 637 w 669"/>
                <a:gd name="T9" fmla="*/ 212 h 437"/>
                <a:gd name="T10" fmla="*/ 653 w 669"/>
                <a:gd name="T11" fmla="*/ 286 h 437"/>
                <a:gd name="T12" fmla="*/ 663 w 669"/>
                <a:gd name="T13" fmla="*/ 361 h 437"/>
                <a:gd name="T14" fmla="*/ 669 w 669"/>
                <a:gd name="T15" fmla="*/ 437 h 437"/>
                <a:gd name="T16" fmla="*/ 630 w 669"/>
                <a:gd name="T17" fmla="*/ 437 h 437"/>
                <a:gd name="T18" fmla="*/ 574 w 669"/>
                <a:gd name="T19" fmla="*/ 396 h 437"/>
                <a:gd name="T20" fmla="*/ 517 w 669"/>
                <a:gd name="T21" fmla="*/ 358 h 437"/>
                <a:gd name="T22" fmla="*/ 455 w 669"/>
                <a:gd name="T23" fmla="*/ 325 h 437"/>
                <a:gd name="T24" fmla="*/ 391 w 669"/>
                <a:gd name="T25" fmla="*/ 296 h 437"/>
                <a:gd name="T26" fmla="*/ 324 w 669"/>
                <a:gd name="T27" fmla="*/ 272 h 437"/>
                <a:gd name="T28" fmla="*/ 255 w 669"/>
                <a:gd name="T29" fmla="*/ 254 h 437"/>
                <a:gd name="T30" fmla="*/ 185 w 669"/>
                <a:gd name="T31" fmla="*/ 240 h 437"/>
                <a:gd name="T32" fmla="*/ 111 w 669"/>
                <a:gd name="T33" fmla="*/ 231 h 437"/>
                <a:gd name="T34" fmla="*/ 37 w 669"/>
                <a:gd name="T35" fmla="*/ 228 h 437"/>
                <a:gd name="T36" fmla="*/ 29 w 669"/>
                <a:gd name="T37" fmla="*/ 228 h 437"/>
                <a:gd name="T38" fmla="*/ 17 w 669"/>
                <a:gd name="T39" fmla="*/ 112 h 437"/>
                <a:gd name="T40" fmla="*/ 0 w 669"/>
                <a:gd name="T41" fmla="*/ 0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669" h="437">
                  <a:moveTo>
                    <a:pt x="0" y="0"/>
                  </a:moveTo>
                  <a:lnTo>
                    <a:pt x="569" y="0"/>
                  </a:lnTo>
                  <a:lnTo>
                    <a:pt x="596" y="69"/>
                  </a:lnTo>
                  <a:lnTo>
                    <a:pt x="619" y="140"/>
                  </a:lnTo>
                  <a:lnTo>
                    <a:pt x="637" y="212"/>
                  </a:lnTo>
                  <a:lnTo>
                    <a:pt x="653" y="286"/>
                  </a:lnTo>
                  <a:lnTo>
                    <a:pt x="663" y="361"/>
                  </a:lnTo>
                  <a:lnTo>
                    <a:pt x="669" y="437"/>
                  </a:lnTo>
                  <a:lnTo>
                    <a:pt x="630" y="437"/>
                  </a:lnTo>
                  <a:lnTo>
                    <a:pt x="574" y="396"/>
                  </a:lnTo>
                  <a:lnTo>
                    <a:pt x="517" y="358"/>
                  </a:lnTo>
                  <a:lnTo>
                    <a:pt x="455" y="325"/>
                  </a:lnTo>
                  <a:lnTo>
                    <a:pt x="391" y="296"/>
                  </a:lnTo>
                  <a:lnTo>
                    <a:pt x="324" y="272"/>
                  </a:lnTo>
                  <a:lnTo>
                    <a:pt x="255" y="254"/>
                  </a:lnTo>
                  <a:lnTo>
                    <a:pt x="185" y="240"/>
                  </a:lnTo>
                  <a:lnTo>
                    <a:pt x="111" y="231"/>
                  </a:lnTo>
                  <a:lnTo>
                    <a:pt x="37" y="228"/>
                  </a:lnTo>
                  <a:lnTo>
                    <a:pt x="29" y="228"/>
                  </a:lnTo>
                  <a:lnTo>
                    <a:pt x="17" y="112"/>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4" name="Freeform 294"/>
            <p:cNvSpPr>
              <a:spLocks/>
            </p:cNvSpPr>
            <p:nvPr/>
          </p:nvSpPr>
          <p:spPr bwMode="auto">
            <a:xfrm>
              <a:off x="3354237" y="2241793"/>
              <a:ext cx="41275" cy="69850"/>
            </a:xfrm>
            <a:custGeom>
              <a:avLst/>
              <a:gdLst>
                <a:gd name="T0" fmla="*/ 0 w 359"/>
                <a:gd name="T1" fmla="*/ 0 h 609"/>
                <a:gd name="T2" fmla="*/ 173 w 359"/>
                <a:gd name="T3" fmla="*/ 0 h 609"/>
                <a:gd name="T4" fmla="*/ 176 w 359"/>
                <a:gd name="T5" fmla="*/ 77 h 609"/>
                <a:gd name="T6" fmla="*/ 186 w 359"/>
                <a:gd name="T7" fmla="*/ 152 h 609"/>
                <a:gd name="T8" fmla="*/ 202 w 359"/>
                <a:gd name="T9" fmla="*/ 225 h 609"/>
                <a:gd name="T10" fmla="*/ 223 w 359"/>
                <a:gd name="T11" fmla="*/ 296 h 609"/>
                <a:gd name="T12" fmla="*/ 250 w 359"/>
                <a:gd name="T13" fmla="*/ 365 h 609"/>
                <a:gd name="T14" fmla="*/ 282 w 359"/>
                <a:gd name="T15" fmla="*/ 430 h 609"/>
                <a:gd name="T16" fmla="*/ 318 w 359"/>
                <a:gd name="T17" fmla="*/ 492 h 609"/>
                <a:gd name="T18" fmla="*/ 359 w 359"/>
                <a:gd name="T19" fmla="*/ 552 h 609"/>
                <a:gd name="T20" fmla="*/ 359 w 359"/>
                <a:gd name="T21" fmla="*/ 609 h 609"/>
                <a:gd name="T22" fmla="*/ 322 w 359"/>
                <a:gd name="T23" fmla="*/ 590 h 609"/>
                <a:gd name="T24" fmla="*/ 285 w 359"/>
                <a:gd name="T25" fmla="*/ 564 h 609"/>
                <a:gd name="T26" fmla="*/ 250 w 359"/>
                <a:gd name="T27" fmla="*/ 532 h 609"/>
                <a:gd name="T28" fmla="*/ 216 w 359"/>
                <a:gd name="T29" fmla="*/ 494 h 609"/>
                <a:gd name="T30" fmla="*/ 183 w 359"/>
                <a:gd name="T31" fmla="*/ 450 h 609"/>
                <a:gd name="T32" fmla="*/ 152 w 359"/>
                <a:gd name="T33" fmla="*/ 401 h 609"/>
                <a:gd name="T34" fmla="*/ 122 w 359"/>
                <a:gd name="T35" fmla="*/ 345 h 609"/>
                <a:gd name="T36" fmla="*/ 93 w 359"/>
                <a:gd name="T37" fmla="*/ 286 h 609"/>
                <a:gd name="T38" fmla="*/ 68 w 359"/>
                <a:gd name="T39" fmla="*/ 221 h 609"/>
                <a:gd name="T40" fmla="*/ 43 w 359"/>
                <a:gd name="T41" fmla="*/ 152 h 609"/>
                <a:gd name="T42" fmla="*/ 20 w 359"/>
                <a:gd name="T43" fmla="*/ 78 h 609"/>
                <a:gd name="T44" fmla="*/ 0 w 359"/>
                <a:gd name="T45" fmla="*/ 0 h 6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59" h="609">
                  <a:moveTo>
                    <a:pt x="0" y="0"/>
                  </a:moveTo>
                  <a:lnTo>
                    <a:pt x="173" y="0"/>
                  </a:lnTo>
                  <a:lnTo>
                    <a:pt x="176" y="77"/>
                  </a:lnTo>
                  <a:lnTo>
                    <a:pt x="186" y="152"/>
                  </a:lnTo>
                  <a:lnTo>
                    <a:pt x="202" y="225"/>
                  </a:lnTo>
                  <a:lnTo>
                    <a:pt x="223" y="296"/>
                  </a:lnTo>
                  <a:lnTo>
                    <a:pt x="250" y="365"/>
                  </a:lnTo>
                  <a:lnTo>
                    <a:pt x="282" y="430"/>
                  </a:lnTo>
                  <a:lnTo>
                    <a:pt x="318" y="492"/>
                  </a:lnTo>
                  <a:lnTo>
                    <a:pt x="359" y="552"/>
                  </a:lnTo>
                  <a:lnTo>
                    <a:pt x="359" y="609"/>
                  </a:lnTo>
                  <a:lnTo>
                    <a:pt x="322" y="590"/>
                  </a:lnTo>
                  <a:lnTo>
                    <a:pt x="285" y="564"/>
                  </a:lnTo>
                  <a:lnTo>
                    <a:pt x="250" y="532"/>
                  </a:lnTo>
                  <a:lnTo>
                    <a:pt x="216" y="494"/>
                  </a:lnTo>
                  <a:lnTo>
                    <a:pt x="183" y="450"/>
                  </a:lnTo>
                  <a:lnTo>
                    <a:pt x="152" y="401"/>
                  </a:lnTo>
                  <a:lnTo>
                    <a:pt x="122" y="345"/>
                  </a:lnTo>
                  <a:lnTo>
                    <a:pt x="93" y="286"/>
                  </a:lnTo>
                  <a:lnTo>
                    <a:pt x="68" y="221"/>
                  </a:lnTo>
                  <a:lnTo>
                    <a:pt x="43" y="152"/>
                  </a:lnTo>
                  <a:lnTo>
                    <a:pt x="20" y="78"/>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25" name="Group 24"/>
          <p:cNvGrpSpPr/>
          <p:nvPr/>
        </p:nvGrpSpPr>
        <p:grpSpPr>
          <a:xfrm>
            <a:off x="6784766" y="4332670"/>
            <a:ext cx="499460" cy="326094"/>
            <a:chOff x="3790800" y="2084630"/>
            <a:chExt cx="384175" cy="250825"/>
          </a:xfrm>
          <a:solidFill>
            <a:schemeClr val="bg1"/>
          </a:solidFill>
        </p:grpSpPr>
        <p:sp>
          <p:nvSpPr>
            <p:cNvPr id="26" name="Freeform 299"/>
            <p:cNvSpPr>
              <a:spLocks noEditPoints="1"/>
            </p:cNvSpPr>
            <p:nvPr/>
          </p:nvSpPr>
          <p:spPr bwMode="auto">
            <a:xfrm>
              <a:off x="3990825" y="2084630"/>
              <a:ext cx="147638" cy="211138"/>
            </a:xfrm>
            <a:custGeom>
              <a:avLst/>
              <a:gdLst>
                <a:gd name="T0" fmla="*/ 677 w 1295"/>
                <a:gd name="T1" fmla="*/ 1401 h 1861"/>
                <a:gd name="T2" fmla="*/ 648 w 1295"/>
                <a:gd name="T3" fmla="*/ 1439 h 1861"/>
                <a:gd name="T4" fmla="*/ 654 w 1295"/>
                <a:gd name="T5" fmla="*/ 1488 h 1861"/>
                <a:gd name="T6" fmla="*/ 692 w 1295"/>
                <a:gd name="T7" fmla="*/ 1517 h 1861"/>
                <a:gd name="T8" fmla="*/ 807 w 1295"/>
                <a:gd name="T9" fmla="*/ 1517 h 1861"/>
                <a:gd name="T10" fmla="*/ 846 w 1295"/>
                <a:gd name="T11" fmla="*/ 1488 h 1861"/>
                <a:gd name="T12" fmla="*/ 852 w 1295"/>
                <a:gd name="T13" fmla="*/ 1440 h 1861"/>
                <a:gd name="T14" fmla="*/ 822 w 1295"/>
                <a:gd name="T15" fmla="*/ 1401 h 1861"/>
                <a:gd name="T16" fmla="*/ 709 w 1295"/>
                <a:gd name="T17" fmla="*/ 1391 h 1861"/>
                <a:gd name="T18" fmla="*/ 310 w 1295"/>
                <a:gd name="T19" fmla="*/ 1401 h 1861"/>
                <a:gd name="T20" fmla="*/ 279 w 1295"/>
                <a:gd name="T21" fmla="*/ 1439 h 1861"/>
                <a:gd name="T22" fmla="*/ 286 w 1295"/>
                <a:gd name="T23" fmla="*/ 1488 h 1861"/>
                <a:gd name="T24" fmla="*/ 324 w 1295"/>
                <a:gd name="T25" fmla="*/ 1517 h 1861"/>
                <a:gd name="T26" fmla="*/ 439 w 1295"/>
                <a:gd name="T27" fmla="*/ 1517 h 1861"/>
                <a:gd name="T28" fmla="*/ 477 w 1295"/>
                <a:gd name="T29" fmla="*/ 1488 h 1861"/>
                <a:gd name="T30" fmla="*/ 484 w 1295"/>
                <a:gd name="T31" fmla="*/ 1440 h 1861"/>
                <a:gd name="T32" fmla="*/ 455 w 1295"/>
                <a:gd name="T33" fmla="*/ 1401 h 1861"/>
                <a:gd name="T34" fmla="*/ 342 w 1295"/>
                <a:gd name="T35" fmla="*/ 1391 h 1861"/>
                <a:gd name="T36" fmla="*/ 964 w 1295"/>
                <a:gd name="T37" fmla="*/ 320 h 1861"/>
                <a:gd name="T38" fmla="*/ 935 w 1295"/>
                <a:gd name="T39" fmla="*/ 363 h 1861"/>
                <a:gd name="T40" fmla="*/ 186 w 1295"/>
                <a:gd name="T41" fmla="*/ 616 h 1861"/>
                <a:gd name="T42" fmla="*/ 146 w 1295"/>
                <a:gd name="T43" fmla="*/ 652 h 1861"/>
                <a:gd name="T44" fmla="*/ 201 w 1295"/>
                <a:gd name="T45" fmla="*/ 1000 h 1861"/>
                <a:gd name="T46" fmla="*/ 136 w 1295"/>
                <a:gd name="T47" fmla="*/ 1058 h 1861"/>
                <a:gd name="T48" fmla="*/ 113 w 1295"/>
                <a:gd name="T49" fmla="*/ 1144 h 1861"/>
                <a:gd name="T50" fmla="*/ 136 w 1295"/>
                <a:gd name="T51" fmla="*/ 1224 h 1861"/>
                <a:gd name="T52" fmla="*/ 196 w 1295"/>
                <a:gd name="T53" fmla="*/ 1282 h 1861"/>
                <a:gd name="T54" fmla="*/ 278 w 1295"/>
                <a:gd name="T55" fmla="*/ 1303 h 1861"/>
                <a:gd name="T56" fmla="*/ 924 w 1295"/>
                <a:gd name="T57" fmla="*/ 1291 h 1861"/>
                <a:gd name="T58" fmla="*/ 952 w 1295"/>
                <a:gd name="T59" fmla="*/ 1242 h 1861"/>
                <a:gd name="T60" fmla="*/ 931 w 1295"/>
                <a:gd name="T61" fmla="*/ 1192 h 1861"/>
                <a:gd name="T62" fmla="*/ 884 w 1295"/>
                <a:gd name="T63" fmla="*/ 1174 h 1861"/>
                <a:gd name="T64" fmla="*/ 255 w 1295"/>
                <a:gd name="T65" fmla="*/ 1168 h 1861"/>
                <a:gd name="T66" fmla="*/ 242 w 1295"/>
                <a:gd name="T67" fmla="*/ 1142 h 1861"/>
                <a:gd name="T68" fmla="*/ 256 w 1295"/>
                <a:gd name="T69" fmla="*/ 1116 h 1861"/>
                <a:gd name="T70" fmla="*/ 866 w 1295"/>
                <a:gd name="T71" fmla="*/ 1109 h 1861"/>
                <a:gd name="T72" fmla="*/ 915 w 1295"/>
                <a:gd name="T73" fmla="*/ 1087 h 1861"/>
                <a:gd name="T74" fmla="*/ 1049 w 1295"/>
                <a:gd name="T75" fmla="*/ 436 h 1861"/>
                <a:gd name="T76" fmla="*/ 1153 w 1295"/>
                <a:gd name="T77" fmla="*/ 427 h 1861"/>
                <a:gd name="T78" fmla="*/ 1184 w 1295"/>
                <a:gd name="T79" fmla="*/ 390 h 1861"/>
                <a:gd name="T80" fmla="*/ 1178 w 1295"/>
                <a:gd name="T81" fmla="*/ 341 h 1861"/>
                <a:gd name="T82" fmla="*/ 1139 w 1295"/>
                <a:gd name="T83" fmla="*/ 312 h 1861"/>
                <a:gd name="T84" fmla="*/ 0 w 1295"/>
                <a:gd name="T85" fmla="*/ 0 h 1861"/>
                <a:gd name="T86" fmla="*/ 0 w 1295"/>
                <a:gd name="T87" fmla="*/ 1861 h 186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295" h="1861">
                  <a:moveTo>
                    <a:pt x="709" y="1391"/>
                  </a:moveTo>
                  <a:lnTo>
                    <a:pt x="693" y="1394"/>
                  </a:lnTo>
                  <a:lnTo>
                    <a:pt x="677" y="1401"/>
                  </a:lnTo>
                  <a:lnTo>
                    <a:pt x="664" y="1411"/>
                  </a:lnTo>
                  <a:lnTo>
                    <a:pt x="654" y="1424"/>
                  </a:lnTo>
                  <a:lnTo>
                    <a:pt x="648" y="1439"/>
                  </a:lnTo>
                  <a:lnTo>
                    <a:pt x="645" y="1456"/>
                  </a:lnTo>
                  <a:lnTo>
                    <a:pt x="648" y="1472"/>
                  </a:lnTo>
                  <a:lnTo>
                    <a:pt x="654" y="1488"/>
                  </a:lnTo>
                  <a:lnTo>
                    <a:pt x="664" y="1501"/>
                  </a:lnTo>
                  <a:lnTo>
                    <a:pt x="676" y="1511"/>
                  </a:lnTo>
                  <a:lnTo>
                    <a:pt x="692" y="1517"/>
                  </a:lnTo>
                  <a:lnTo>
                    <a:pt x="709" y="1521"/>
                  </a:lnTo>
                  <a:lnTo>
                    <a:pt x="790" y="1521"/>
                  </a:lnTo>
                  <a:lnTo>
                    <a:pt x="807" y="1517"/>
                  </a:lnTo>
                  <a:lnTo>
                    <a:pt x="822" y="1511"/>
                  </a:lnTo>
                  <a:lnTo>
                    <a:pt x="836" y="1501"/>
                  </a:lnTo>
                  <a:lnTo>
                    <a:pt x="846" y="1488"/>
                  </a:lnTo>
                  <a:lnTo>
                    <a:pt x="852" y="1472"/>
                  </a:lnTo>
                  <a:lnTo>
                    <a:pt x="854" y="1456"/>
                  </a:lnTo>
                  <a:lnTo>
                    <a:pt x="852" y="1440"/>
                  </a:lnTo>
                  <a:lnTo>
                    <a:pt x="846" y="1424"/>
                  </a:lnTo>
                  <a:lnTo>
                    <a:pt x="836" y="1411"/>
                  </a:lnTo>
                  <a:lnTo>
                    <a:pt x="822" y="1401"/>
                  </a:lnTo>
                  <a:lnTo>
                    <a:pt x="807" y="1394"/>
                  </a:lnTo>
                  <a:lnTo>
                    <a:pt x="790" y="1391"/>
                  </a:lnTo>
                  <a:lnTo>
                    <a:pt x="709" y="1391"/>
                  </a:lnTo>
                  <a:close/>
                  <a:moveTo>
                    <a:pt x="342" y="1391"/>
                  </a:moveTo>
                  <a:lnTo>
                    <a:pt x="324" y="1394"/>
                  </a:lnTo>
                  <a:lnTo>
                    <a:pt x="310" y="1401"/>
                  </a:lnTo>
                  <a:lnTo>
                    <a:pt x="297" y="1411"/>
                  </a:lnTo>
                  <a:lnTo>
                    <a:pt x="286" y="1424"/>
                  </a:lnTo>
                  <a:lnTo>
                    <a:pt x="279" y="1439"/>
                  </a:lnTo>
                  <a:lnTo>
                    <a:pt x="277" y="1456"/>
                  </a:lnTo>
                  <a:lnTo>
                    <a:pt x="279" y="1472"/>
                  </a:lnTo>
                  <a:lnTo>
                    <a:pt x="286" y="1488"/>
                  </a:lnTo>
                  <a:lnTo>
                    <a:pt x="297" y="1501"/>
                  </a:lnTo>
                  <a:lnTo>
                    <a:pt x="309" y="1511"/>
                  </a:lnTo>
                  <a:lnTo>
                    <a:pt x="324" y="1517"/>
                  </a:lnTo>
                  <a:lnTo>
                    <a:pt x="342" y="1521"/>
                  </a:lnTo>
                  <a:lnTo>
                    <a:pt x="423" y="1521"/>
                  </a:lnTo>
                  <a:lnTo>
                    <a:pt x="439" y="1517"/>
                  </a:lnTo>
                  <a:lnTo>
                    <a:pt x="455" y="1511"/>
                  </a:lnTo>
                  <a:lnTo>
                    <a:pt x="467" y="1501"/>
                  </a:lnTo>
                  <a:lnTo>
                    <a:pt x="477" y="1488"/>
                  </a:lnTo>
                  <a:lnTo>
                    <a:pt x="484" y="1472"/>
                  </a:lnTo>
                  <a:lnTo>
                    <a:pt x="486" y="1456"/>
                  </a:lnTo>
                  <a:lnTo>
                    <a:pt x="484" y="1440"/>
                  </a:lnTo>
                  <a:lnTo>
                    <a:pt x="478" y="1424"/>
                  </a:lnTo>
                  <a:lnTo>
                    <a:pt x="468" y="1411"/>
                  </a:lnTo>
                  <a:lnTo>
                    <a:pt x="455" y="1401"/>
                  </a:lnTo>
                  <a:lnTo>
                    <a:pt x="439" y="1394"/>
                  </a:lnTo>
                  <a:lnTo>
                    <a:pt x="423" y="1391"/>
                  </a:lnTo>
                  <a:lnTo>
                    <a:pt x="342" y="1391"/>
                  </a:lnTo>
                  <a:close/>
                  <a:moveTo>
                    <a:pt x="999" y="309"/>
                  </a:moveTo>
                  <a:lnTo>
                    <a:pt x="980" y="312"/>
                  </a:lnTo>
                  <a:lnTo>
                    <a:pt x="964" y="320"/>
                  </a:lnTo>
                  <a:lnTo>
                    <a:pt x="951" y="331"/>
                  </a:lnTo>
                  <a:lnTo>
                    <a:pt x="940" y="346"/>
                  </a:lnTo>
                  <a:lnTo>
                    <a:pt x="935" y="363"/>
                  </a:lnTo>
                  <a:lnTo>
                    <a:pt x="886" y="613"/>
                  </a:lnTo>
                  <a:lnTo>
                    <a:pt x="205" y="613"/>
                  </a:lnTo>
                  <a:lnTo>
                    <a:pt x="186" y="616"/>
                  </a:lnTo>
                  <a:lnTo>
                    <a:pt x="169" y="623"/>
                  </a:lnTo>
                  <a:lnTo>
                    <a:pt x="155" y="636"/>
                  </a:lnTo>
                  <a:lnTo>
                    <a:pt x="146" y="652"/>
                  </a:lnTo>
                  <a:lnTo>
                    <a:pt x="140" y="670"/>
                  </a:lnTo>
                  <a:lnTo>
                    <a:pt x="141" y="689"/>
                  </a:lnTo>
                  <a:lnTo>
                    <a:pt x="201" y="1000"/>
                  </a:lnTo>
                  <a:lnTo>
                    <a:pt x="175" y="1015"/>
                  </a:lnTo>
                  <a:lnTo>
                    <a:pt x="154" y="1035"/>
                  </a:lnTo>
                  <a:lnTo>
                    <a:pt x="136" y="1058"/>
                  </a:lnTo>
                  <a:lnTo>
                    <a:pt x="123" y="1085"/>
                  </a:lnTo>
                  <a:lnTo>
                    <a:pt x="115" y="1112"/>
                  </a:lnTo>
                  <a:lnTo>
                    <a:pt x="113" y="1144"/>
                  </a:lnTo>
                  <a:lnTo>
                    <a:pt x="116" y="1173"/>
                  </a:lnTo>
                  <a:lnTo>
                    <a:pt x="124" y="1200"/>
                  </a:lnTo>
                  <a:lnTo>
                    <a:pt x="136" y="1224"/>
                  </a:lnTo>
                  <a:lnTo>
                    <a:pt x="153" y="1247"/>
                  </a:lnTo>
                  <a:lnTo>
                    <a:pt x="172" y="1265"/>
                  </a:lnTo>
                  <a:lnTo>
                    <a:pt x="196" y="1282"/>
                  </a:lnTo>
                  <a:lnTo>
                    <a:pt x="222" y="1293"/>
                  </a:lnTo>
                  <a:lnTo>
                    <a:pt x="248" y="1300"/>
                  </a:lnTo>
                  <a:lnTo>
                    <a:pt x="278" y="1303"/>
                  </a:lnTo>
                  <a:lnTo>
                    <a:pt x="887" y="1303"/>
                  </a:lnTo>
                  <a:lnTo>
                    <a:pt x="906" y="1299"/>
                  </a:lnTo>
                  <a:lnTo>
                    <a:pt x="924" y="1291"/>
                  </a:lnTo>
                  <a:lnTo>
                    <a:pt x="938" y="1278"/>
                  </a:lnTo>
                  <a:lnTo>
                    <a:pt x="947" y="1261"/>
                  </a:lnTo>
                  <a:lnTo>
                    <a:pt x="952" y="1242"/>
                  </a:lnTo>
                  <a:lnTo>
                    <a:pt x="949" y="1221"/>
                  </a:lnTo>
                  <a:lnTo>
                    <a:pt x="942" y="1206"/>
                  </a:lnTo>
                  <a:lnTo>
                    <a:pt x="931" y="1192"/>
                  </a:lnTo>
                  <a:lnTo>
                    <a:pt x="918" y="1182"/>
                  </a:lnTo>
                  <a:lnTo>
                    <a:pt x="901" y="1176"/>
                  </a:lnTo>
                  <a:lnTo>
                    <a:pt x="884" y="1174"/>
                  </a:lnTo>
                  <a:lnTo>
                    <a:pt x="275" y="1174"/>
                  </a:lnTo>
                  <a:lnTo>
                    <a:pt x="265" y="1172"/>
                  </a:lnTo>
                  <a:lnTo>
                    <a:pt x="255" y="1168"/>
                  </a:lnTo>
                  <a:lnTo>
                    <a:pt x="248" y="1160"/>
                  </a:lnTo>
                  <a:lnTo>
                    <a:pt x="244" y="1151"/>
                  </a:lnTo>
                  <a:lnTo>
                    <a:pt x="242" y="1142"/>
                  </a:lnTo>
                  <a:lnTo>
                    <a:pt x="244" y="1131"/>
                  </a:lnTo>
                  <a:lnTo>
                    <a:pt x="249" y="1122"/>
                  </a:lnTo>
                  <a:lnTo>
                    <a:pt x="256" y="1116"/>
                  </a:lnTo>
                  <a:lnTo>
                    <a:pt x="266" y="1110"/>
                  </a:lnTo>
                  <a:lnTo>
                    <a:pt x="275" y="1109"/>
                  </a:lnTo>
                  <a:lnTo>
                    <a:pt x="866" y="1109"/>
                  </a:lnTo>
                  <a:lnTo>
                    <a:pt x="885" y="1106"/>
                  </a:lnTo>
                  <a:lnTo>
                    <a:pt x="901" y="1099"/>
                  </a:lnTo>
                  <a:lnTo>
                    <a:pt x="915" y="1087"/>
                  </a:lnTo>
                  <a:lnTo>
                    <a:pt x="925" y="1072"/>
                  </a:lnTo>
                  <a:lnTo>
                    <a:pt x="931" y="1055"/>
                  </a:lnTo>
                  <a:lnTo>
                    <a:pt x="1049" y="436"/>
                  </a:lnTo>
                  <a:lnTo>
                    <a:pt x="1119" y="436"/>
                  </a:lnTo>
                  <a:lnTo>
                    <a:pt x="1136" y="433"/>
                  </a:lnTo>
                  <a:lnTo>
                    <a:pt x="1153" y="427"/>
                  </a:lnTo>
                  <a:lnTo>
                    <a:pt x="1166" y="416"/>
                  </a:lnTo>
                  <a:lnTo>
                    <a:pt x="1177" y="404"/>
                  </a:lnTo>
                  <a:lnTo>
                    <a:pt x="1184" y="390"/>
                  </a:lnTo>
                  <a:lnTo>
                    <a:pt x="1187" y="373"/>
                  </a:lnTo>
                  <a:lnTo>
                    <a:pt x="1185" y="357"/>
                  </a:lnTo>
                  <a:lnTo>
                    <a:pt x="1178" y="341"/>
                  </a:lnTo>
                  <a:lnTo>
                    <a:pt x="1168" y="328"/>
                  </a:lnTo>
                  <a:lnTo>
                    <a:pt x="1155" y="318"/>
                  </a:lnTo>
                  <a:lnTo>
                    <a:pt x="1139" y="312"/>
                  </a:lnTo>
                  <a:lnTo>
                    <a:pt x="1123" y="309"/>
                  </a:lnTo>
                  <a:lnTo>
                    <a:pt x="999" y="309"/>
                  </a:lnTo>
                  <a:close/>
                  <a:moveTo>
                    <a:pt x="0" y="0"/>
                  </a:moveTo>
                  <a:lnTo>
                    <a:pt x="1295" y="0"/>
                  </a:lnTo>
                  <a:lnTo>
                    <a:pt x="1295" y="1861"/>
                  </a:lnTo>
                  <a:lnTo>
                    <a:pt x="0" y="1861"/>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300"/>
            <p:cNvSpPr>
              <a:spLocks noEditPoints="1"/>
            </p:cNvSpPr>
            <p:nvPr/>
          </p:nvSpPr>
          <p:spPr bwMode="auto">
            <a:xfrm>
              <a:off x="3827313" y="2084630"/>
              <a:ext cx="147638" cy="211138"/>
            </a:xfrm>
            <a:custGeom>
              <a:avLst/>
              <a:gdLst>
                <a:gd name="T0" fmla="*/ 177 w 1295"/>
                <a:gd name="T1" fmla="*/ 1589 h 1861"/>
                <a:gd name="T2" fmla="*/ 144 w 1295"/>
                <a:gd name="T3" fmla="*/ 1631 h 1861"/>
                <a:gd name="T4" fmla="*/ 151 w 1295"/>
                <a:gd name="T5" fmla="*/ 1684 h 1861"/>
                <a:gd name="T6" fmla="*/ 193 w 1295"/>
                <a:gd name="T7" fmla="*/ 1716 h 1861"/>
                <a:gd name="T8" fmla="*/ 1099 w 1295"/>
                <a:gd name="T9" fmla="*/ 1716 h 1861"/>
                <a:gd name="T10" fmla="*/ 1141 w 1295"/>
                <a:gd name="T11" fmla="*/ 1684 h 1861"/>
                <a:gd name="T12" fmla="*/ 1147 w 1295"/>
                <a:gd name="T13" fmla="*/ 1631 h 1861"/>
                <a:gd name="T14" fmla="*/ 1117 w 1295"/>
                <a:gd name="T15" fmla="*/ 1589 h 1861"/>
                <a:gd name="T16" fmla="*/ 212 w 1295"/>
                <a:gd name="T17" fmla="*/ 1580 h 1861"/>
                <a:gd name="T18" fmla="*/ 177 w 1295"/>
                <a:gd name="T19" fmla="*/ 1229 h 1861"/>
                <a:gd name="T20" fmla="*/ 144 w 1295"/>
                <a:gd name="T21" fmla="*/ 1270 h 1861"/>
                <a:gd name="T22" fmla="*/ 151 w 1295"/>
                <a:gd name="T23" fmla="*/ 1325 h 1861"/>
                <a:gd name="T24" fmla="*/ 193 w 1295"/>
                <a:gd name="T25" fmla="*/ 1356 h 1861"/>
                <a:gd name="T26" fmla="*/ 1099 w 1295"/>
                <a:gd name="T27" fmla="*/ 1356 h 1861"/>
                <a:gd name="T28" fmla="*/ 1142 w 1295"/>
                <a:gd name="T29" fmla="*/ 1326 h 1861"/>
                <a:gd name="T30" fmla="*/ 1147 w 1295"/>
                <a:gd name="T31" fmla="*/ 1271 h 1861"/>
                <a:gd name="T32" fmla="*/ 1117 w 1295"/>
                <a:gd name="T33" fmla="*/ 1229 h 1861"/>
                <a:gd name="T34" fmla="*/ 212 w 1295"/>
                <a:gd name="T35" fmla="*/ 1220 h 1861"/>
                <a:gd name="T36" fmla="*/ 177 w 1295"/>
                <a:gd name="T37" fmla="*/ 872 h 1861"/>
                <a:gd name="T38" fmla="*/ 144 w 1295"/>
                <a:gd name="T39" fmla="*/ 913 h 1861"/>
                <a:gd name="T40" fmla="*/ 151 w 1295"/>
                <a:gd name="T41" fmla="*/ 967 h 1861"/>
                <a:gd name="T42" fmla="*/ 193 w 1295"/>
                <a:gd name="T43" fmla="*/ 999 h 1861"/>
                <a:gd name="T44" fmla="*/ 1099 w 1295"/>
                <a:gd name="T45" fmla="*/ 999 h 1861"/>
                <a:gd name="T46" fmla="*/ 1142 w 1295"/>
                <a:gd name="T47" fmla="*/ 967 h 1861"/>
                <a:gd name="T48" fmla="*/ 1147 w 1295"/>
                <a:gd name="T49" fmla="*/ 914 h 1861"/>
                <a:gd name="T50" fmla="*/ 1117 w 1295"/>
                <a:gd name="T51" fmla="*/ 872 h 1861"/>
                <a:gd name="T52" fmla="*/ 212 w 1295"/>
                <a:gd name="T53" fmla="*/ 862 h 1861"/>
                <a:gd name="T54" fmla="*/ 177 w 1295"/>
                <a:gd name="T55" fmla="*/ 513 h 1861"/>
                <a:gd name="T56" fmla="*/ 144 w 1295"/>
                <a:gd name="T57" fmla="*/ 554 h 1861"/>
                <a:gd name="T58" fmla="*/ 151 w 1295"/>
                <a:gd name="T59" fmla="*/ 607 h 1861"/>
                <a:gd name="T60" fmla="*/ 193 w 1295"/>
                <a:gd name="T61" fmla="*/ 640 h 1861"/>
                <a:gd name="T62" fmla="*/ 1099 w 1295"/>
                <a:gd name="T63" fmla="*/ 640 h 1861"/>
                <a:gd name="T64" fmla="*/ 1141 w 1295"/>
                <a:gd name="T65" fmla="*/ 607 h 1861"/>
                <a:gd name="T66" fmla="*/ 1147 w 1295"/>
                <a:gd name="T67" fmla="*/ 554 h 1861"/>
                <a:gd name="T68" fmla="*/ 1117 w 1295"/>
                <a:gd name="T69" fmla="*/ 513 h 1861"/>
                <a:gd name="T70" fmla="*/ 212 w 1295"/>
                <a:gd name="T71" fmla="*/ 502 h 1861"/>
                <a:gd name="T72" fmla="*/ 177 w 1295"/>
                <a:gd name="T73" fmla="*/ 155 h 1861"/>
                <a:gd name="T74" fmla="*/ 144 w 1295"/>
                <a:gd name="T75" fmla="*/ 196 h 1861"/>
                <a:gd name="T76" fmla="*/ 151 w 1295"/>
                <a:gd name="T77" fmla="*/ 250 h 1861"/>
                <a:gd name="T78" fmla="*/ 193 w 1295"/>
                <a:gd name="T79" fmla="*/ 282 h 1861"/>
                <a:gd name="T80" fmla="*/ 1099 w 1295"/>
                <a:gd name="T81" fmla="*/ 282 h 1861"/>
                <a:gd name="T82" fmla="*/ 1142 w 1295"/>
                <a:gd name="T83" fmla="*/ 250 h 1861"/>
                <a:gd name="T84" fmla="*/ 1147 w 1295"/>
                <a:gd name="T85" fmla="*/ 197 h 1861"/>
                <a:gd name="T86" fmla="*/ 1117 w 1295"/>
                <a:gd name="T87" fmla="*/ 155 h 1861"/>
                <a:gd name="T88" fmla="*/ 212 w 1295"/>
                <a:gd name="T89" fmla="*/ 146 h 1861"/>
                <a:gd name="T90" fmla="*/ 1295 w 1295"/>
                <a:gd name="T91" fmla="*/ 1861 h 186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1295" h="1861">
                  <a:moveTo>
                    <a:pt x="212" y="1580"/>
                  </a:moveTo>
                  <a:lnTo>
                    <a:pt x="194" y="1582"/>
                  </a:lnTo>
                  <a:lnTo>
                    <a:pt x="177" y="1589"/>
                  </a:lnTo>
                  <a:lnTo>
                    <a:pt x="163" y="1601"/>
                  </a:lnTo>
                  <a:lnTo>
                    <a:pt x="151" y="1615"/>
                  </a:lnTo>
                  <a:lnTo>
                    <a:pt x="144" y="1631"/>
                  </a:lnTo>
                  <a:lnTo>
                    <a:pt x="142" y="1650"/>
                  </a:lnTo>
                  <a:lnTo>
                    <a:pt x="144" y="1667"/>
                  </a:lnTo>
                  <a:lnTo>
                    <a:pt x="151" y="1684"/>
                  </a:lnTo>
                  <a:lnTo>
                    <a:pt x="162" y="1698"/>
                  </a:lnTo>
                  <a:lnTo>
                    <a:pt x="176" y="1709"/>
                  </a:lnTo>
                  <a:lnTo>
                    <a:pt x="193" y="1716"/>
                  </a:lnTo>
                  <a:lnTo>
                    <a:pt x="212" y="1719"/>
                  </a:lnTo>
                  <a:lnTo>
                    <a:pt x="1081" y="1719"/>
                  </a:lnTo>
                  <a:lnTo>
                    <a:pt x="1099" y="1716"/>
                  </a:lnTo>
                  <a:lnTo>
                    <a:pt x="1117" y="1709"/>
                  </a:lnTo>
                  <a:lnTo>
                    <a:pt x="1130" y="1698"/>
                  </a:lnTo>
                  <a:lnTo>
                    <a:pt x="1141" y="1684"/>
                  </a:lnTo>
                  <a:lnTo>
                    <a:pt x="1147" y="1667"/>
                  </a:lnTo>
                  <a:lnTo>
                    <a:pt x="1150" y="1650"/>
                  </a:lnTo>
                  <a:lnTo>
                    <a:pt x="1147" y="1631"/>
                  </a:lnTo>
                  <a:lnTo>
                    <a:pt x="1141" y="1615"/>
                  </a:lnTo>
                  <a:lnTo>
                    <a:pt x="1130" y="1601"/>
                  </a:lnTo>
                  <a:lnTo>
                    <a:pt x="1117" y="1589"/>
                  </a:lnTo>
                  <a:lnTo>
                    <a:pt x="1099" y="1582"/>
                  </a:lnTo>
                  <a:lnTo>
                    <a:pt x="1081" y="1580"/>
                  </a:lnTo>
                  <a:lnTo>
                    <a:pt x="212" y="1580"/>
                  </a:lnTo>
                  <a:close/>
                  <a:moveTo>
                    <a:pt x="212" y="1220"/>
                  </a:moveTo>
                  <a:lnTo>
                    <a:pt x="194" y="1222"/>
                  </a:lnTo>
                  <a:lnTo>
                    <a:pt x="177" y="1229"/>
                  </a:lnTo>
                  <a:lnTo>
                    <a:pt x="163" y="1240"/>
                  </a:lnTo>
                  <a:lnTo>
                    <a:pt x="151" y="1254"/>
                  </a:lnTo>
                  <a:lnTo>
                    <a:pt x="144" y="1270"/>
                  </a:lnTo>
                  <a:lnTo>
                    <a:pt x="142" y="1290"/>
                  </a:lnTo>
                  <a:lnTo>
                    <a:pt x="144" y="1307"/>
                  </a:lnTo>
                  <a:lnTo>
                    <a:pt x="151" y="1325"/>
                  </a:lnTo>
                  <a:lnTo>
                    <a:pt x="162" y="1338"/>
                  </a:lnTo>
                  <a:lnTo>
                    <a:pt x="176" y="1349"/>
                  </a:lnTo>
                  <a:lnTo>
                    <a:pt x="193" y="1356"/>
                  </a:lnTo>
                  <a:lnTo>
                    <a:pt x="212" y="1360"/>
                  </a:lnTo>
                  <a:lnTo>
                    <a:pt x="1081" y="1360"/>
                  </a:lnTo>
                  <a:lnTo>
                    <a:pt x="1099" y="1356"/>
                  </a:lnTo>
                  <a:lnTo>
                    <a:pt x="1117" y="1350"/>
                  </a:lnTo>
                  <a:lnTo>
                    <a:pt x="1131" y="1339"/>
                  </a:lnTo>
                  <a:lnTo>
                    <a:pt x="1142" y="1326"/>
                  </a:lnTo>
                  <a:lnTo>
                    <a:pt x="1148" y="1308"/>
                  </a:lnTo>
                  <a:lnTo>
                    <a:pt x="1150" y="1290"/>
                  </a:lnTo>
                  <a:lnTo>
                    <a:pt x="1147" y="1271"/>
                  </a:lnTo>
                  <a:lnTo>
                    <a:pt x="1141" y="1255"/>
                  </a:lnTo>
                  <a:lnTo>
                    <a:pt x="1130" y="1241"/>
                  </a:lnTo>
                  <a:lnTo>
                    <a:pt x="1117" y="1229"/>
                  </a:lnTo>
                  <a:lnTo>
                    <a:pt x="1099" y="1222"/>
                  </a:lnTo>
                  <a:lnTo>
                    <a:pt x="1081" y="1220"/>
                  </a:lnTo>
                  <a:lnTo>
                    <a:pt x="212" y="1220"/>
                  </a:lnTo>
                  <a:close/>
                  <a:moveTo>
                    <a:pt x="212" y="862"/>
                  </a:moveTo>
                  <a:lnTo>
                    <a:pt x="194" y="864"/>
                  </a:lnTo>
                  <a:lnTo>
                    <a:pt x="177" y="872"/>
                  </a:lnTo>
                  <a:lnTo>
                    <a:pt x="163" y="882"/>
                  </a:lnTo>
                  <a:lnTo>
                    <a:pt x="151" y="896"/>
                  </a:lnTo>
                  <a:lnTo>
                    <a:pt x="144" y="913"/>
                  </a:lnTo>
                  <a:lnTo>
                    <a:pt x="142" y="932"/>
                  </a:lnTo>
                  <a:lnTo>
                    <a:pt x="144" y="950"/>
                  </a:lnTo>
                  <a:lnTo>
                    <a:pt x="151" y="967"/>
                  </a:lnTo>
                  <a:lnTo>
                    <a:pt x="162" y="981"/>
                  </a:lnTo>
                  <a:lnTo>
                    <a:pt x="176" y="991"/>
                  </a:lnTo>
                  <a:lnTo>
                    <a:pt x="193" y="999"/>
                  </a:lnTo>
                  <a:lnTo>
                    <a:pt x="212" y="1002"/>
                  </a:lnTo>
                  <a:lnTo>
                    <a:pt x="1081" y="1002"/>
                  </a:lnTo>
                  <a:lnTo>
                    <a:pt x="1099" y="999"/>
                  </a:lnTo>
                  <a:lnTo>
                    <a:pt x="1117" y="991"/>
                  </a:lnTo>
                  <a:lnTo>
                    <a:pt x="1131" y="981"/>
                  </a:lnTo>
                  <a:lnTo>
                    <a:pt x="1142" y="967"/>
                  </a:lnTo>
                  <a:lnTo>
                    <a:pt x="1148" y="950"/>
                  </a:lnTo>
                  <a:lnTo>
                    <a:pt x="1150" y="932"/>
                  </a:lnTo>
                  <a:lnTo>
                    <a:pt x="1147" y="914"/>
                  </a:lnTo>
                  <a:lnTo>
                    <a:pt x="1141" y="897"/>
                  </a:lnTo>
                  <a:lnTo>
                    <a:pt x="1130" y="883"/>
                  </a:lnTo>
                  <a:lnTo>
                    <a:pt x="1117" y="872"/>
                  </a:lnTo>
                  <a:lnTo>
                    <a:pt x="1099" y="864"/>
                  </a:lnTo>
                  <a:lnTo>
                    <a:pt x="1081" y="862"/>
                  </a:lnTo>
                  <a:lnTo>
                    <a:pt x="212" y="862"/>
                  </a:lnTo>
                  <a:close/>
                  <a:moveTo>
                    <a:pt x="212" y="502"/>
                  </a:moveTo>
                  <a:lnTo>
                    <a:pt x="194" y="504"/>
                  </a:lnTo>
                  <a:lnTo>
                    <a:pt x="177" y="513"/>
                  </a:lnTo>
                  <a:lnTo>
                    <a:pt x="163" y="523"/>
                  </a:lnTo>
                  <a:lnTo>
                    <a:pt x="151" y="537"/>
                  </a:lnTo>
                  <a:lnTo>
                    <a:pt x="144" y="554"/>
                  </a:lnTo>
                  <a:lnTo>
                    <a:pt x="142" y="572"/>
                  </a:lnTo>
                  <a:lnTo>
                    <a:pt x="144" y="591"/>
                  </a:lnTo>
                  <a:lnTo>
                    <a:pt x="151" y="607"/>
                  </a:lnTo>
                  <a:lnTo>
                    <a:pt x="162" y="621"/>
                  </a:lnTo>
                  <a:lnTo>
                    <a:pt x="176" y="632"/>
                  </a:lnTo>
                  <a:lnTo>
                    <a:pt x="193" y="640"/>
                  </a:lnTo>
                  <a:lnTo>
                    <a:pt x="212" y="642"/>
                  </a:lnTo>
                  <a:lnTo>
                    <a:pt x="1081" y="642"/>
                  </a:lnTo>
                  <a:lnTo>
                    <a:pt x="1099" y="640"/>
                  </a:lnTo>
                  <a:lnTo>
                    <a:pt x="1117" y="633"/>
                  </a:lnTo>
                  <a:lnTo>
                    <a:pt x="1130" y="621"/>
                  </a:lnTo>
                  <a:lnTo>
                    <a:pt x="1141" y="607"/>
                  </a:lnTo>
                  <a:lnTo>
                    <a:pt x="1147" y="591"/>
                  </a:lnTo>
                  <a:lnTo>
                    <a:pt x="1150" y="572"/>
                  </a:lnTo>
                  <a:lnTo>
                    <a:pt x="1147" y="554"/>
                  </a:lnTo>
                  <a:lnTo>
                    <a:pt x="1141" y="537"/>
                  </a:lnTo>
                  <a:lnTo>
                    <a:pt x="1130" y="523"/>
                  </a:lnTo>
                  <a:lnTo>
                    <a:pt x="1117" y="513"/>
                  </a:lnTo>
                  <a:lnTo>
                    <a:pt x="1099" y="504"/>
                  </a:lnTo>
                  <a:lnTo>
                    <a:pt x="1081" y="502"/>
                  </a:lnTo>
                  <a:lnTo>
                    <a:pt x="212" y="502"/>
                  </a:lnTo>
                  <a:close/>
                  <a:moveTo>
                    <a:pt x="212" y="146"/>
                  </a:moveTo>
                  <a:lnTo>
                    <a:pt x="194" y="148"/>
                  </a:lnTo>
                  <a:lnTo>
                    <a:pt x="177" y="155"/>
                  </a:lnTo>
                  <a:lnTo>
                    <a:pt x="163" y="165"/>
                  </a:lnTo>
                  <a:lnTo>
                    <a:pt x="151" y="179"/>
                  </a:lnTo>
                  <a:lnTo>
                    <a:pt x="144" y="196"/>
                  </a:lnTo>
                  <a:lnTo>
                    <a:pt x="142" y="215"/>
                  </a:lnTo>
                  <a:lnTo>
                    <a:pt x="144" y="233"/>
                  </a:lnTo>
                  <a:lnTo>
                    <a:pt x="151" y="250"/>
                  </a:lnTo>
                  <a:lnTo>
                    <a:pt x="162" y="263"/>
                  </a:lnTo>
                  <a:lnTo>
                    <a:pt x="176" y="275"/>
                  </a:lnTo>
                  <a:lnTo>
                    <a:pt x="193" y="282"/>
                  </a:lnTo>
                  <a:lnTo>
                    <a:pt x="212" y="285"/>
                  </a:lnTo>
                  <a:lnTo>
                    <a:pt x="1081" y="285"/>
                  </a:lnTo>
                  <a:lnTo>
                    <a:pt x="1099" y="282"/>
                  </a:lnTo>
                  <a:lnTo>
                    <a:pt x="1117" y="275"/>
                  </a:lnTo>
                  <a:lnTo>
                    <a:pt x="1131" y="265"/>
                  </a:lnTo>
                  <a:lnTo>
                    <a:pt x="1142" y="250"/>
                  </a:lnTo>
                  <a:lnTo>
                    <a:pt x="1148" y="234"/>
                  </a:lnTo>
                  <a:lnTo>
                    <a:pt x="1150" y="215"/>
                  </a:lnTo>
                  <a:lnTo>
                    <a:pt x="1147" y="197"/>
                  </a:lnTo>
                  <a:lnTo>
                    <a:pt x="1141" y="180"/>
                  </a:lnTo>
                  <a:lnTo>
                    <a:pt x="1130" y="166"/>
                  </a:lnTo>
                  <a:lnTo>
                    <a:pt x="1117" y="155"/>
                  </a:lnTo>
                  <a:lnTo>
                    <a:pt x="1099" y="148"/>
                  </a:lnTo>
                  <a:lnTo>
                    <a:pt x="1081" y="146"/>
                  </a:lnTo>
                  <a:lnTo>
                    <a:pt x="212" y="146"/>
                  </a:lnTo>
                  <a:close/>
                  <a:moveTo>
                    <a:pt x="0" y="0"/>
                  </a:moveTo>
                  <a:lnTo>
                    <a:pt x="1295" y="0"/>
                  </a:lnTo>
                  <a:lnTo>
                    <a:pt x="1295" y="1861"/>
                  </a:lnTo>
                  <a:lnTo>
                    <a:pt x="0" y="1861"/>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301"/>
            <p:cNvSpPr>
              <a:spLocks/>
            </p:cNvSpPr>
            <p:nvPr/>
          </p:nvSpPr>
          <p:spPr bwMode="auto">
            <a:xfrm>
              <a:off x="3790800" y="2132255"/>
              <a:ext cx="384175" cy="203200"/>
            </a:xfrm>
            <a:custGeom>
              <a:avLst/>
              <a:gdLst>
                <a:gd name="T0" fmla="*/ 0 w 3388"/>
                <a:gd name="T1" fmla="*/ 0 h 1800"/>
                <a:gd name="T2" fmla="*/ 186 w 3388"/>
                <a:gd name="T3" fmla="*/ 0 h 1800"/>
                <a:gd name="T4" fmla="*/ 186 w 3388"/>
                <a:gd name="T5" fmla="*/ 1512 h 1800"/>
                <a:gd name="T6" fmla="*/ 188 w 3388"/>
                <a:gd name="T7" fmla="*/ 1530 h 1800"/>
                <a:gd name="T8" fmla="*/ 195 w 3388"/>
                <a:gd name="T9" fmla="*/ 1547 h 1800"/>
                <a:gd name="T10" fmla="*/ 206 w 3388"/>
                <a:gd name="T11" fmla="*/ 1561 h 1800"/>
                <a:gd name="T12" fmla="*/ 220 w 3388"/>
                <a:gd name="T13" fmla="*/ 1572 h 1800"/>
                <a:gd name="T14" fmla="*/ 237 w 3388"/>
                <a:gd name="T15" fmla="*/ 1579 h 1800"/>
                <a:gd name="T16" fmla="*/ 256 w 3388"/>
                <a:gd name="T17" fmla="*/ 1581 h 1800"/>
                <a:gd name="T18" fmla="*/ 3132 w 3388"/>
                <a:gd name="T19" fmla="*/ 1581 h 1800"/>
                <a:gd name="T20" fmla="*/ 3150 w 3388"/>
                <a:gd name="T21" fmla="*/ 1579 h 1800"/>
                <a:gd name="T22" fmla="*/ 3167 w 3388"/>
                <a:gd name="T23" fmla="*/ 1572 h 1800"/>
                <a:gd name="T24" fmla="*/ 3181 w 3388"/>
                <a:gd name="T25" fmla="*/ 1562 h 1800"/>
                <a:gd name="T26" fmla="*/ 3192 w 3388"/>
                <a:gd name="T27" fmla="*/ 1548 h 1800"/>
                <a:gd name="T28" fmla="*/ 3199 w 3388"/>
                <a:gd name="T29" fmla="*/ 1531 h 1800"/>
                <a:gd name="T30" fmla="*/ 3202 w 3388"/>
                <a:gd name="T31" fmla="*/ 1512 h 1800"/>
                <a:gd name="T32" fmla="*/ 3203 w 3388"/>
                <a:gd name="T33" fmla="*/ 1512 h 1800"/>
                <a:gd name="T34" fmla="*/ 3203 w 3388"/>
                <a:gd name="T35" fmla="*/ 0 h 1800"/>
                <a:gd name="T36" fmla="*/ 3388 w 3388"/>
                <a:gd name="T37" fmla="*/ 0 h 1800"/>
                <a:gd name="T38" fmla="*/ 3388 w 3388"/>
                <a:gd name="T39" fmla="*/ 1800 h 1800"/>
                <a:gd name="T40" fmla="*/ 0 w 3388"/>
                <a:gd name="T41" fmla="*/ 1800 h 1800"/>
                <a:gd name="T42" fmla="*/ 0 w 3388"/>
                <a:gd name="T43" fmla="*/ 0 h 18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3388" h="1800">
                  <a:moveTo>
                    <a:pt x="0" y="0"/>
                  </a:moveTo>
                  <a:lnTo>
                    <a:pt x="186" y="0"/>
                  </a:lnTo>
                  <a:lnTo>
                    <a:pt x="186" y="1512"/>
                  </a:lnTo>
                  <a:lnTo>
                    <a:pt x="188" y="1530"/>
                  </a:lnTo>
                  <a:lnTo>
                    <a:pt x="195" y="1547"/>
                  </a:lnTo>
                  <a:lnTo>
                    <a:pt x="206" y="1561"/>
                  </a:lnTo>
                  <a:lnTo>
                    <a:pt x="220" y="1572"/>
                  </a:lnTo>
                  <a:lnTo>
                    <a:pt x="237" y="1579"/>
                  </a:lnTo>
                  <a:lnTo>
                    <a:pt x="256" y="1581"/>
                  </a:lnTo>
                  <a:lnTo>
                    <a:pt x="3132" y="1581"/>
                  </a:lnTo>
                  <a:lnTo>
                    <a:pt x="3150" y="1579"/>
                  </a:lnTo>
                  <a:lnTo>
                    <a:pt x="3167" y="1572"/>
                  </a:lnTo>
                  <a:lnTo>
                    <a:pt x="3181" y="1562"/>
                  </a:lnTo>
                  <a:lnTo>
                    <a:pt x="3192" y="1548"/>
                  </a:lnTo>
                  <a:lnTo>
                    <a:pt x="3199" y="1531"/>
                  </a:lnTo>
                  <a:lnTo>
                    <a:pt x="3202" y="1512"/>
                  </a:lnTo>
                  <a:lnTo>
                    <a:pt x="3203" y="1512"/>
                  </a:lnTo>
                  <a:lnTo>
                    <a:pt x="3203" y="0"/>
                  </a:lnTo>
                  <a:lnTo>
                    <a:pt x="3388" y="0"/>
                  </a:lnTo>
                  <a:lnTo>
                    <a:pt x="3388" y="1800"/>
                  </a:lnTo>
                  <a:lnTo>
                    <a:pt x="0" y="1800"/>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29" name="Group 28"/>
          <p:cNvGrpSpPr/>
          <p:nvPr/>
        </p:nvGrpSpPr>
        <p:grpSpPr>
          <a:xfrm>
            <a:off x="6836364" y="2189787"/>
            <a:ext cx="396264" cy="497394"/>
            <a:chOff x="4344837" y="2019543"/>
            <a:chExt cx="304800" cy="382587"/>
          </a:xfrm>
          <a:solidFill>
            <a:schemeClr val="bg1"/>
          </a:solidFill>
        </p:grpSpPr>
        <p:sp>
          <p:nvSpPr>
            <p:cNvPr id="30" name="Freeform 306"/>
            <p:cNvSpPr>
              <a:spLocks/>
            </p:cNvSpPr>
            <p:nvPr/>
          </p:nvSpPr>
          <p:spPr bwMode="auto">
            <a:xfrm>
              <a:off x="4395637" y="2019543"/>
              <a:ext cx="171450" cy="63500"/>
            </a:xfrm>
            <a:custGeom>
              <a:avLst/>
              <a:gdLst>
                <a:gd name="T0" fmla="*/ 0 w 1512"/>
                <a:gd name="T1" fmla="*/ 0 h 554"/>
                <a:gd name="T2" fmla="*/ 1512 w 1512"/>
                <a:gd name="T3" fmla="*/ 0 h 554"/>
                <a:gd name="T4" fmla="*/ 1512 w 1512"/>
                <a:gd name="T5" fmla="*/ 554 h 554"/>
                <a:gd name="T6" fmla="*/ 1445 w 1512"/>
                <a:gd name="T7" fmla="*/ 510 h 554"/>
                <a:gd name="T8" fmla="*/ 1374 w 1512"/>
                <a:gd name="T9" fmla="*/ 471 h 554"/>
                <a:gd name="T10" fmla="*/ 1302 w 1512"/>
                <a:gd name="T11" fmla="*/ 437 h 554"/>
                <a:gd name="T12" fmla="*/ 1228 w 1512"/>
                <a:gd name="T13" fmla="*/ 406 h 554"/>
                <a:gd name="T14" fmla="*/ 1152 w 1512"/>
                <a:gd name="T15" fmla="*/ 380 h 554"/>
                <a:gd name="T16" fmla="*/ 1075 w 1512"/>
                <a:gd name="T17" fmla="*/ 360 h 554"/>
                <a:gd name="T18" fmla="*/ 996 w 1512"/>
                <a:gd name="T19" fmla="*/ 343 h 554"/>
                <a:gd name="T20" fmla="*/ 918 w 1512"/>
                <a:gd name="T21" fmla="*/ 331 h 554"/>
                <a:gd name="T22" fmla="*/ 837 w 1512"/>
                <a:gd name="T23" fmla="*/ 324 h 554"/>
                <a:gd name="T24" fmla="*/ 757 w 1512"/>
                <a:gd name="T25" fmla="*/ 322 h 554"/>
                <a:gd name="T26" fmla="*/ 676 w 1512"/>
                <a:gd name="T27" fmla="*/ 324 h 554"/>
                <a:gd name="T28" fmla="*/ 596 w 1512"/>
                <a:gd name="T29" fmla="*/ 331 h 554"/>
                <a:gd name="T30" fmla="*/ 517 w 1512"/>
                <a:gd name="T31" fmla="*/ 343 h 554"/>
                <a:gd name="T32" fmla="*/ 438 w 1512"/>
                <a:gd name="T33" fmla="*/ 360 h 554"/>
                <a:gd name="T34" fmla="*/ 362 w 1512"/>
                <a:gd name="T35" fmla="*/ 380 h 554"/>
                <a:gd name="T36" fmla="*/ 286 w 1512"/>
                <a:gd name="T37" fmla="*/ 406 h 554"/>
                <a:gd name="T38" fmla="*/ 211 w 1512"/>
                <a:gd name="T39" fmla="*/ 437 h 554"/>
                <a:gd name="T40" fmla="*/ 139 w 1512"/>
                <a:gd name="T41" fmla="*/ 471 h 554"/>
                <a:gd name="T42" fmla="*/ 69 w 1512"/>
                <a:gd name="T43" fmla="*/ 510 h 554"/>
                <a:gd name="T44" fmla="*/ 0 w 1512"/>
                <a:gd name="T45" fmla="*/ 554 h 554"/>
                <a:gd name="T46" fmla="*/ 0 w 1512"/>
                <a:gd name="T47" fmla="*/ 0 h 5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12" h="554">
                  <a:moveTo>
                    <a:pt x="0" y="0"/>
                  </a:moveTo>
                  <a:lnTo>
                    <a:pt x="1512" y="0"/>
                  </a:lnTo>
                  <a:lnTo>
                    <a:pt x="1512" y="554"/>
                  </a:lnTo>
                  <a:lnTo>
                    <a:pt x="1445" y="510"/>
                  </a:lnTo>
                  <a:lnTo>
                    <a:pt x="1374" y="471"/>
                  </a:lnTo>
                  <a:lnTo>
                    <a:pt x="1302" y="437"/>
                  </a:lnTo>
                  <a:lnTo>
                    <a:pt x="1228" y="406"/>
                  </a:lnTo>
                  <a:lnTo>
                    <a:pt x="1152" y="380"/>
                  </a:lnTo>
                  <a:lnTo>
                    <a:pt x="1075" y="360"/>
                  </a:lnTo>
                  <a:lnTo>
                    <a:pt x="996" y="343"/>
                  </a:lnTo>
                  <a:lnTo>
                    <a:pt x="918" y="331"/>
                  </a:lnTo>
                  <a:lnTo>
                    <a:pt x="837" y="324"/>
                  </a:lnTo>
                  <a:lnTo>
                    <a:pt x="757" y="322"/>
                  </a:lnTo>
                  <a:lnTo>
                    <a:pt x="676" y="324"/>
                  </a:lnTo>
                  <a:lnTo>
                    <a:pt x="596" y="331"/>
                  </a:lnTo>
                  <a:lnTo>
                    <a:pt x="517" y="343"/>
                  </a:lnTo>
                  <a:lnTo>
                    <a:pt x="438" y="360"/>
                  </a:lnTo>
                  <a:lnTo>
                    <a:pt x="362" y="380"/>
                  </a:lnTo>
                  <a:lnTo>
                    <a:pt x="286" y="406"/>
                  </a:lnTo>
                  <a:lnTo>
                    <a:pt x="211" y="437"/>
                  </a:lnTo>
                  <a:lnTo>
                    <a:pt x="139" y="471"/>
                  </a:lnTo>
                  <a:lnTo>
                    <a:pt x="69" y="510"/>
                  </a:lnTo>
                  <a:lnTo>
                    <a:pt x="0" y="554"/>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1" name="Freeform 307"/>
            <p:cNvSpPr>
              <a:spLocks/>
            </p:cNvSpPr>
            <p:nvPr/>
          </p:nvSpPr>
          <p:spPr bwMode="auto">
            <a:xfrm>
              <a:off x="4395637" y="2333868"/>
              <a:ext cx="171450" cy="68262"/>
            </a:xfrm>
            <a:custGeom>
              <a:avLst/>
              <a:gdLst>
                <a:gd name="T0" fmla="*/ 0 w 1509"/>
                <a:gd name="T1" fmla="*/ 0 h 605"/>
                <a:gd name="T2" fmla="*/ 76 w 1509"/>
                <a:gd name="T3" fmla="*/ 47 h 605"/>
                <a:gd name="T4" fmla="*/ 155 w 1509"/>
                <a:gd name="T5" fmla="*/ 90 h 605"/>
                <a:gd name="T6" fmla="*/ 236 w 1509"/>
                <a:gd name="T7" fmla="*/ 127 h 605"/>
                <a:gd name="T8" fmla="*/ 319 w 1509"/>
                <a:gd name="T9" fmla="*/ 158 h 605"/>
                <a:gd name="T10" fmla="*/ 404 w 1509"/>
                <a:gd name="T11" fmla="*/ 185 h 605"/>
                <a:gd name="T12" fmla="*/ 490 w 1509"/>
                <a:gd name="T13" fmla="*/ 205 h 605"/>
                <a:gd name="T14" fmla="*/ 578 w 1509"/>
                <a:gd name="T15" fmla="*/ 221 h 605"/>
                <a:gd name="T16" fmla="*/ 665 w 1509"/>
                <a:gd name="T17" fmla="*/ 230 h 605"/>
                <a:gd name="T18" fmla="*/ 754 w 1509"/>
                <a:gd name="T19" fmla="*/ 233 h 605"/>
                <a:gd name="T20" fmla="*/ 843 w 1509"/>
                <a:gd name="T21" fmla="*/ 230 h 605"/>
                <a:gd name="T22" fmla="*/ 933 w 1509"/>
                <a:gd name="T23" fmla="*/ 221 h 605"/>
                <a:gd name="T24" fmla="*/ 1020 w 1509"/>
                <a:gd name="T25" fmla="*/ 205 h 605"/>
                <a:gd name="T26" fmla="*/ 1107 w 1509"/>
                <a:gd name="T27" fmla="*/ 185 h 605"/>
                <a:gd name="T28" fmla="*/ 1192 w 1509"/>
                <a:gd name="T29" fmla="*/ 158 h 605"/>
                <a:gd name="T30" fmla="*/ 1275 w 1509"/>
                <a:gd name="T31" fmla="*/ 127 h 605"/>
                <a:gd name="T32" fmla="*/ 1356 w 1509"/>
                <a:gd name="T33" fmla="*/ 90 h 605"/>
                <a:gd name="T34" fmla="*/ 1434 w 1509"/>
                <a:gd name="T35" fmla="*/ 47 h 605"/>
                <a:gd name="T36" fmla="*/ 1509 w 1509"/>
                <a:gd name="T37" fmla="*/ 0 h 605"/>
                <a:gd name="T38" fmla="*/ 1509 w 1509"/>
                <a:gd name="T39" fmla="*/ 605 h 605"/>
                <a:gd name="T40" fmla="*/ 0 w 1509"/>
                <a:gd name="T41" fmla="*/ 605 h 605"/>
                <a:gd name="T42" fmla="*/ 0 w 1509"/>
                <a:gd name="T43" fmla="*/ 0 h 6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509" h="605">
                  <a:moveTo>
                    <a:pt x="0" y="0"/>
                  </a:moveTo>
                  <a:lnTo>
                    <a:pt x="76" y="47"/>
                  </a:lnTo>
                  <a:lnTo>
                    <a:pt x="155" y="90"/>
                  </a:lnTo>
                  <a:lnTo>
                    <a:pt x="236" y="127"/>
                  </a:lnTo>
                  <a:lnTo>
                    <a:pt x="319" y="158"/>
                  </a:lnTo>
                  <a:lnTo>
                    <a:pt x="404" y="185"/>
                  </a:lnTo>
                  <a:lnTo>
                    <a:pt x="490" y="205"/>
                  </a:lnTo>
                  <a:lnTo>
                    <a:pt x="578" y="221"/>
                  </a:lnTo>
                  <a:lnTo>
                    <a:pt x="665" y="230"/>
                  </a:lnTo>
                  <a:lnTo>
                    <a:pt x="754" y="233"/>
                  </a:lnTo>
                  <a:lnTo>
                    <a:pt x="843" y="230"/>
                  </a:lnTo>
                  <a:lnTo>
                    <a:pt x="933" y="221"/>
                  </a:lnTo>
                  <a:lnTo>
                    <a:pt x="1020" y="205"/>
                  </a:lnTo>
                  <a:lnTo>
                    <a:pt x="1107" y="185"/>
                  </a:lnTo>
                  <a:lnTo>
                    <a:pt x="1192" y="158"/>
                  </a:lnTo>
                  <a:lnTo>
                    <a:pt x="1275" y="127"/>
                  </a:lnTo>
                  <a:lnTo>
                    <a:pt x="1356" y="90"/>
                  </a:lnTo>
                  <a:lnTo>
                    <a:pt x="1434" y="47"/>
                  </a:lnTo>
                  <a:lnTo>
                    <a:pt x="1509" y="0"/>
                  </a:lnTo>
                  <a:lnTo>
                    <a:pt x="1509" y="605"/>
                  </a:lnTo>
                  <a:lnTo>
                    <a:pt x="0" y="605"/>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2" name="Freeform 308"/>
            <p:cNvSpPr>
              <a:spLocks noEditPoints="1"/>
            </p:cNvSpPr>
            <p:nvPr/>
          </p:nvSpPr>
          <p:spPr bwMode="auto">
            <a:xfrm>
              <a:off x="4344837" y="2070343"/>
              <a:ext cx="304800" cy="274637"/>
            </a:xfrm>
            <a:custGeom>
              <a:avLst/>
              <a:gdLst>
                <a:gd name="T0" fmla="*/ 1142 w 2686"/>
                <a:gd name="T1" fmla="*/ 2115 h 2411"/>
                <a:gd name="T2" fmla="*/ 1173 w 2686"/>
                <a:gd name="T3" fmla="*/ 2257 h 2411"/>
                <a:gd name="T4" fmla="*/ 1264 w 2686"/>
                <a:gd name="T5" fmla="*/ 2234 h 2411"/>
                <a:gd name="T6" fmla="*/ 1254 w 2686"/>
                <a:gd name="T7" fmla="*/ 2086 h 2411"/>
                <a:gd name="T8" fmla="*/ 1830 w 2686"/>
                <a:gd name="T9" fmla="*/ 1804 h 2411"/>
                <a:gd name="T10" fmla="*/ 1805 w 2686"/>
                <a:gd name="T11" fmla="*/ 1895 h 2411"/>
                <a:gd name="T12" fmla="*/ 1927 w 2686"/>
                <a:gd name="T13" fmla="*/ 1973 h 2411"/>
                <a:gd name="T14" fmla="*/ 1975 w 2686"/>
                <a:gd name="T15" fmla="*/ 1891 h 2411"/>
                <a:gd name="T16" fmla="*/ 1863 w 2686"/>
                <a:gd name="T17" fmla="*/ 1794 h 2411"/>
                <a:gd name="T18" fmla="*/ 445 w 2686"/>
                <a:gd name="T19" fmla="*/ 1876 h 2411"/>
                <a:gd name="T20" fmla="*/ 471 w 2686"/>
                <a:gd name="T21" fmla="*/ 1967 h 2411"/>
                <a:gd name="T22" fmla="*/ 598 w 2686"/>
                <a:gd name="T23" fmla="*/ 1909 h 2411"/>
                <a:gd name="T24" fmla="*/ 598 w 2686"/>
                <a:gd name="T25" fmla="*/ 1814 h 2411"/>
                <a:gd name="T26" fmla="*/ 2100 w 2686"/>
                <a:gd name="T27" fmla="*/ 1148 h 2411"/>
                <a:gd name="T28" fmla="*/ 2076 w 2686"/>
                <a:gd name="T29" fmla="*/ 1240 h 2411"/>
                <a:gd name="T30" fmla="*/ 2219 w 2686"/>
                <a:gd name="T31" fmla="*/ 1271 h 2411"/>
                <a:gd name="T32" fmla="*/ 2265 w 2686"/>
                <a:gd name="T33" fmla="*/ 1188 h 2411"/>
                <a:gd name="T34" fmla="*/ 2134 w 2686"/>
                <a:gd name="T35" fmla="*/ 1139 h 2411"/>
                <a:gd name="T36" fmla="*/ 147 w 2686"/>
                <a:gd name="T37" fmla="*/ 1188 h 2411"/>
                <a:gd name="T38" fmla="*/ 194 w 2686"/>
                <a:gd name="T39" fmla="*/ 1271 h 2411"/>
                <a:gd name="T40" fmla="*/ 337 w 2686"/>
                <a:gd name="T41" fmla="*/ 1240 h 2411"/>
                <a:gd name="T42" fmla="*/ 313 w 2686"/>
                <a:gd name="T43" fmla="*/ 1148 h 2411"/>
                <a:gd name="T44" fmla="*/ 1194 w 2686"/>
                <a:gd name="T45" fmla="*/ 537 h 2411"/>
                <a:gd name="T46" fmla="*/ 713 w 2686"/>
                <a:gd name="T47" fmla="*/ 1143 h 2411"/>
                <a:gd name="T48" fmla="*/ 646 w 2686"/>
                <a:gd name="T49" fmla="*/ 1211 h 2411"/>
                <a:gd name="T50" fmla="*/ 713 w 2686"/>
                <a:gd name="T51" fmla="*/ 1277 h 2411"/>
                <a:gd name="T52" fmla="*/ 1290 w 2686"/>
                <a:gd name="T53" fmla="*/ 1228 h 2411"/>
                <a:gd name="T54" fmla="*/ 1275 w 2686"/>
                <a:gd name="T55" fmla="*/ 547 h 2411"/>
                <a:gd name="T56" fmla="*/ 471 w 2686"/>
                <a:gd name="T57" fmla="*/ 446 h 2411"/>
                <a:gd name="T58" fmla="*/ 445 w 2686"/>
                <a:gd name="T59" fmla="*/ 537 h 2411"/>
                <a:gd name="T60" fmla="*/ 568 w 2686"/>
                <a:gd name="T61" fmla="*/ 615 h 2411"/>
                <a:gd name="T62" fmla="*/ 615 w 2686"/>
                <a:gd name="T63" fmla="*/ 534 h 2411"/>
                <a:gd name="T64" fmla="*/ 504 w 2686"/>
                <a:gd name="T65" fmla="*/ 437 h 2411"/>
                <a:gd name="T66" fmla="*/ 1804 w 2686"/>
                <a:gd name="T67" fmla="*/ 518 h 2411"/>
                <a:gd name="T68" fmla="*/ 1829 w 2686"/>
                <a:gd name="T69" fmla="*/ 609 h 2411"/>
                <a:gd name="T70" fmla="*/ 1957 w 2686"/>
                <a:gd name="T71" fmla="*/ 551 h 2411"/>
                <a:gd name="T72" fmla="*/ 1957 w 2686"/>
                <a:gd name="T73" fmla="*/ 456 h 2411"/>
                <a:gd name="T74" fmla="*/ 1172 w 2686"/>
                <a:gd name="T75" fmla="*/ 154 h 2411"/>
                <a:gd name="T76" fmla="*/ 1141 w 2686"/>
                <a:gd name="T77" fmla="*/ 297 h 2411"/>
                <a:gd name="T78" fmla="*/ 1224 w 2686"/>
                <a:gd name="T79" fmla="*/ 343 h 2411"/>
                <a:gd name="T80" fmla="*/ 1273 w 2686"/>
                <a:gd name="T81" fmla="*/ 213 h 2411"/>
                <a:gd name="T82" fmla="*/ 1206 w 2686"/>
                <a:gd name="T83" fmla="*/ 146 h 2411"/>
                <a:gd name="T84" fmla="*/ 1628 w 2686"/>
                <a:gd name="T85" fmla="*/ 76 h 2411"/>
                <a:gd name="T86" fmla="*/ 2045 w 2686"/>
                <a:gd name="T87" fmla="*/ 339 h 2411"/>
                <a:gd name="T88" fmla="*/ 2323 w 2686"/>
                <a:gd name="T89" fmla="*/ 747 h 2411"/>
                <a:gd name="T90" fmla="*/ 2550 w 2686"/>
                <a:gd name="T91" fmla="*/ 1162 h 2411"/>
                <a:gd name="T92" fmla="*/ 2599 w 2686"/>
                <a:gd name="T93" fmla="*/ 1058 h 2411"/>
                <a:gd name="T94" fmla="*/ 2684 w 2686"/>
                <a:gd name="T95" fmla="*/ 1103 h 2411"/>
                <a:gd name="T96" fmla="*/ 2653 w 2686"/>
                <a:gd name="T97" fmla="*/ 1397 h 2411"/>
                <a:gd name="T98" fmla="*/ 2561 w 2686"/>
                <a:gd name="T99" fmla="*/ 1373 h 2411"/>
                <a:gd name="T100" fmla="*/ 2385 w 2686"/>
                <a:gd name="T101" fmla="*/ 1465 h 2411"/>
                <a:gd name="T102" fmla="*/ 2186 w 2686"/>
                <a:gd name="T103" fmla="*/ 1908 h 2411"/>
                <a:gd name="T104" fmla="*/ 1836 w 2686"/>
                <a:gd name="T105" fmla="*/ 2233 h 2411"/>
                <a:gd name="T106" fmla="*/ 1376 w 2686"/>
                <a:gd name="T107" fmla="*/ 2399 h 2411"/>
                <a:gd name="T108" fmla="*/ 872 w 2686"/>
                <a:gd name="T109" fmla="*/ 2364 h 2411"/>
                <a:gd name="T110" fmla="*/ 443 w 2686"/>
                <a:gd name="T111" fmla="*/ 2139 h 2411"/>
                <a:gd name="T112" fmla="*/ 138 w 2686"/>
                <a:gd name="T113" fmla="*/ 1767 h 2411"/>
                <a:gd name="T114" fmla="*/ 3 w 2686"/>
                <a:gd name="T115" fmla="*/ 1291 h 2411"/>
                <a:gd name="T116" fmla="*/ 72 w 2686"/>
                <a:gd name="T117" fmla="*/ 793 h 2411"/>
                <a:gd name="T118" fmla="*/ 326 w 2686"/>
                <a:gd name="T119" fmla="*/ 382 h 2411"/>
                <a:gd name="T120" fmla="*/ 718 w 2686"/>
                <a:gd name="T121" fmla="*/ 103 h 2411"/>
                <a:gd name="T122" fmla="*/ 1206 w 2686"/>
                <a:gd name="T123" fmla="*/ 0 h 24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2686" h="2411">
                  <a:moveTo>
                    <a:pt x="1207" y="2066"/>
                  </a:moveTo>
                  <a:lnTo>
                    <a:pt x="1189" y="2068"/>
                  </a:lnTo>
                  <a:lnTo>
                    <a:pt x="1173" y="2075"/>
                  </a:lnTo>
                  <a:lnTo>
                    <a:pt x="1160" y="2086"/>
                  </a:lnTo>
                  <a:lnTo>
                    <a:pt x="1150" y="2099"/>
                  </a:lnTo>
                  <a:lnTo>
                    <a:pt x="1142" y="2115"/>
                  </a:lnTo>
                  <a:lnTo>
                    <a:pt x="1140" y="2133"/>
                  </a:lnTo>
                  <a:lnTo>
                    <a:pt x="1140" y="2200"/>
                  </a:lnTo>
                  <a:lnTo>
                    <a:pt x="1142" y="2218"/>
                  </a:lnTo>
                  <a:lnTo>
                    <a:pt x="1150" y="2234"/>
                  </a:lnTo>
                  <a:lnTo>
                    <a:pt x="1160" y="2247"/>
                  </a:lnTo>
                  <a:lnTo>
                    <a:pt x="1173" y="2257"/>
                  </a:lnTo>
                  <a:lnTo>
                    <a:pt x="1189" y="2265"/>
                  </a:lnTo>
                  <a:lnTo>
                    <a:pt x="1207" y="2267"/>
                  </a:lnTo>
                  <a:lnTo>
                    <a:pt x="1224" y="2265"/>
                  </a:lnTo>
                  <a:lnTo>
                    <a:pt x="1241" y="2257"/>
                  </a:lnTo>
                  <a:lnTo>
                    <a:pt x="1254" y="2247"/>
                  </a:lnTo>
                  <a:lnTo>
                    <a:pt x="1264" y="2234"/>
                  </a:lnTo>
                  <a:lnTo>
                    <a:pt x="1271" y="2218"/>
                  </a:lnTo>
                  <a:lnTo>
                    <a:pt x="1273" y="2200"/>
                  </a:lnTo>
                  <a:lnTo>
                    <a:pt x="1273" y="2133"/>
                  </a:lnTo>
                  <a:lnTo>
                    <a:pt x="1271" y="2115"/>
                  </a:lnTo>
                  <a:lnTo>
                    <a:pt x="1264" y="2099"/>
                  </a:lnTo>
                  <a:lnTo>
                    <a:pt x="1254" y="2086"/>
                  </a:lnTo>
                  <a:lnTo>
                    <a:pt x="1241" y="2075"/>
                  </a:lnTo>
                  <a:lnTo>
                    <a:pt x="1224" y="2068"/>
                  </a:lnTo>
                  <a:lnTo>
                    <a:pt x="1207" y="2066"/>
                  </a:lnTo>
                  <a:close/>
                  <a:moveTo>
                    <a:pt x="1863" y="1794"/>
                  </a:moveTo>
                  <a:lnTo>
                    <a:pt x="1846" y="1796"/>
                  </a:lnTo>
                  <a:lnTo>
                    <a:pt x="1830" y="1804"/>
                  </a:lnTo>
                  <a:lnTo>
                    <a:pt x="1816" y="1814"/>
                  </a:lnTo>
                  <a:lnTo>
                    <a:pt x="1805" y="1828"/>
                  </a:lnTo>
                  <a:lnTo>
                    <a:pt x="1798" y="1844"/>
                  </a:lnTo>
                  <a:lnTo>
                    <a:pt x="1795" y="1862"/>
                  </a:lnTo>
                  <a:lnTo>
                    <a:pt x="1798" y="1878"/>
                  </a:lnTo>
                  <a:lnTo>
                    <a:pt x="1805" y="1895"/>
                  </a:lnTo>
                  <a:lnTo>
                    <a:pt x="1816" y="1909"/>
                  </a:lnTo>
                  <a:lnTo>
                    <a:pt x="1863" y="1956"/>
                  </a:lnTo>
                  <a:lnTo>
                    <a:pt x="1877" y="1967"/>
                  </a:lnTo>
                  <a:lnTo>
                    <a:pt x="1894" y="1973"/>
                  </a:lnTo>
                  <a:lnTo>
                    <a:pt x="1910" y="1975"/>
                  </a:lnTo>
                  <a:lnTo>
                    <a:pt x="1927" y="1973"/>
                  </a:lnTo>
                  <a:lnTo>
                    <a:pt x="1943" y="1967"/>
                  </a:lnTo>
                  <a:lnTo>
                    <a:pt x="1957" y="1956"/>
                  </a:lnTo>
                  <a:lnTo>
                    <a:pt x="1968" y="1942"/>
                  </a:lnTo>
                  <a:lnTo>
                    <a:pt x="1975" y="1926"/>
                  </a:lnTo>
                  <a:lnTo>
                    <a:pt x="1978" y="1909"/>
                  </a:lnTo>
                  <a:lnTo>
                    <a:pt x="1975" y="1891"/>
                  </a:lnTo>
                  <a:lnTo>
                    <a:pt x="1968" y="1876"/>
                  </a:lnTo>
                  <a:lnTo>
                    <a:pt x="1957" y="1862"/>
                  </a:lnTo>
                  <a:lnTo>
                    <a:pt x="1910" y="1814"/>
                  </a:lnTo>
                  <a:lnTo>
                    <a:pt x="1896" y="1804"/>
                  </a:lnTo>
                  <a:lnTo>
                    <a:pt x="1879" y="1796"/>
                  </a:lnTo>
                  <a:lnTo>
                    <a:pt x="1863" y="1794"/>
                  </a:lnTo>
                  <a:close/>
                  <a:moveTo>
                    <a:pt x="551" y="1794"/>
                  </a:moveTo>
                  <a:lnTo>
                    <a:pt x="534" y="1796"/>
                  </a:lnTo>
                  <a:lnTo>
                    <a:pt x="518" y="1804"/>
                  </a:lnTo>
                  <a:lnTo>
                    <a:pt x="504" y="1814"/>
                  </a:lnTo>
                  <a:lnTo>
                    <a:pt x="457" y="1862"/>
                  </a:lnTo>
                  <a:lnTo>
                    <a:pt x="445" y="1876"/>
                  </a:lnTo>
                  <a:lnTo>
                    <a:pt x="439" y="1891"/>
                  </a:lnTo>
                  <a:lnTo>
                    <a:pt x="436" y="1909"/>
                  </a:lnTo>
                  <a:lnTo>
                    <a:pt x="439" y="1926"/>
                  </a:lnTo>
                  <a:lnTo>
                    <a:pt x="445" y="1942"/>
                  </a:lnTo>
                  <a:lnTo>
                    <a:pt x="457" y="1956"/>
                  </a:lnTo>
                  <a:lnTo>
                    <a:pt x="471" y="1967"/>
                  </a:lnTo>
                  <a:lnTo>
                    <a:pt x="486" y="1973"/>
                  </a:lnTo>
                  <a:lnTo>
                    <a:pt x="504" y="1975"/>
                  </a:lnTo>
                  <a:lnTo>
                    <a:pt x="520" y="1973"/>
                  </a:lnTo>
                  <a:lnTo>
                    <a:pt x="536" y="1967"/>
                  </a:lnTo>
                  <a:lnTo>
                    <a:pt x="551" y="1956"/>
                  </a:lnTo>
                  <a:lnTo>
                    <a:pt x="598" y="1909"/>
                  </a:lnTo>
                  <a:lnTo>
                    <a:pt x="609" y="1895"/>
                  </a:lnTo>
                  <a:lnTo>
                    <a:pt x="615" y="1878"/>
                  </a:lnTo>
                  <a:lnTo>
                    <a:pt x="618" y="1862"/>
                  </a:lnTo>
                  <a:lnTo>
                    <a:pt x="615" y="1844"/>
                  </a:lnTo>
                  <a:lnTo>
                    <a:pt x="609" y="1828"/>
                  </a:lnTo>
                  <a:lnTo>
                    <a:pt x="598" y="1814"/>
                  </a:lnTo>
                  <a:lnTo>
                    <a:pt x="583" y="1804"/>
                  </a:lnTo>
                  <a:lnTo>
                    <a:pt x="568" y="1796"/>
                  </a:lnTo>
                  <a:lnTo>
                    <a:pt x="551" y="1794"/>
                  </a:lnTo>
                  <a:close/>
                  <a:moveTo>
                    <a:pt x="2134" y="1139"/>
                  </a:moveTo>
                  <a:lnTo>
                    <a:pt x="2116" y="1142"/>
                  </a:lnTo>
                  <a:lnTo>
                    <a:pt x="2100" y="1148"/>
                  </a:lnTo>
                  <a:lnTo>
                    <a:pt x="2087" y="1158"/>
                  </a:lnTo>
                  <a:lnTo>
                    <a:pt x="2076" y="1173"/>
                  </a:lnTo>
                  <a:lnTo>
                    <a:pt x="2070" y="1188"/>
                  </a:lnTo>
                  <a:lnTo>
                    <a:pt x="2067" y="1206"/>
                  </a:lnTo>
                  <a:lnTo>
                    <a:pt x="2070" y="1224"/>
                  </a:lnTo>
                  <a:lnTo>
                    <a:pt x="2076" y="1240"/>
                  </a:lnTo>
                  <a:lnTo>
                    <a:pt x="2087" y="1253"/>
                  </a:lnTo>
                  <a:lnTo>
                    <a:pt x="2100" y="1264"/>
                  </a:lnTo>
                  <a:lnTo>
                    <a:pt x="2116" y="1271"/>
                  </a:lnTo>
                  <a:lnTo>
                    <a:pt x="2134" y="1273"/>
                  </a:lnTo>
                  <a:lnTo>
                    <a:pt x="2201" y="1273"/>
                  </a:lnTo>
                  <a:lnTo>
                    <a:pt x="2219" y="1271"/>
                  </a:lnTo>
                  <a:lnTo>
                    <a:pt x="2236" y="1264"/>
                  </a:lnTo>
                  <a:lnTo>
                    <a:pt x="2249" y="1253"/>
                  </a:lnTo>
                  <a:lnTo>
                    <a:pt x="2259" y="1240"/>
                  </a:lnTo>
                  <a:lnTo>
                    <a:pt x="2265" y="1224"/>
                  </a:lnTo>
                  <a:lnTo>
                    <a:pt x="2267" y="1206"/>
                  </a:lnTo>
                  <a:lnTo>
                    <a:pt x="2265" y="1188"/>
                  </a:lnTo>
                  <a:lnTo>
                    <a:pt x="2259" y="1173"/>
                  </a:lnTo>
                  <a:lnTo>
                    <a:pt x="2248" y="1158"/>
                  </a:lnTo>
                  <a:lnTo>
                    <a:pt x="2235" y="1148"/>
                  </a:lnTo>
                  <a:lnTo>
                    <a:pt x="2219" y="1142"/>
                  </a:lnTo>
                  <a:lnTo>
                    <a:pt x="2201" y="1139"/>
                  </a:lnTo>
                  <a:lnTo>
                    <a:pt x="2134" y="1139"/>
                  </a:lnTo>
                  <a:close/>
                  <a:moveTo>
                    <a:pt x="212" y="1139"/>
                  </a:moveTo>
                  <a:lnTo>
                    <a:pt x="194" y="1142"/>
                  </a:lnTo>
                  <a:lnTo>
                    <a:pt x="178" y="1148"/>
                  </a:lnTo>
                  <a:lnTo>
                    <a:pt x="165" y="1158"/>
                  </a:lnTo>
                  <a:lnTo>
                    <a:pt x="155" y="1173"/>
                  </a:lnTo>
                  <a:lnTo>
                    <a:pt x="147" y="1188"/>
                  </a:lnTo>
                  <a:lnTo>
                    <a:pt x="145" y="1206"/>
                  </a:lnTo>
                  <a:lnTo>
                    <a:pt x="147" y="1224"/>
                  </a:lnTo>
                  <a:lnTo>
                    <a:pt x="155" y="1240"/>
                  </a:lnTo>
                  <a:lnTo>
                    <a:pt x="165" y="1253"/>
                  </a:lnTo>
                  <a:lnTo>
                    <a:pt x="178" y="1264"/>
                  </a:lnTo>
                  <a:lnTo>
                    <a:pt x="194" y="1271"/>
                  </a:lnTo>
                  <a:lnTo>
                    <a:pt x="212" y="1273"/>
                  </a:lnTo>
                  <a:lnTo>
                    <a:pt x="278" y="1273"/>
                  </a:lnTo>
                  <a:lnTo>
                    <a:pt x="297" y="1271"/>
                  </a:lnTo>
                  <a:lnTo>
                    <a:pt x="313" y="1264"/>
                  </a:lnTo>
                  <a:lnTo>
                    <a:pt x="327" y="1253"/>
                  </a:lnTo>
                  <a:lnTo>
                    <a:pt x="337" y="1240"/>
                  </a:lnTo>
                  <a:lnTo>
                    <a:pt x="344" y="1224"/>
                  </a:lnTo>
                  <a:lnTo>
                    <a:pt x="346" y="1206"/>
                  </a:lnTo>
                  <a:lnTo>
                    <a:pt x="344" y="1188"/>
                  </a:lnTo>
                  <a:lnTo>
                    <a:pt x="337" y="1173"/>
                  </a:lnTo>
                  <a:lnTo>
                    <a:pt x="327" y="1158"/>
                  </a:lnTo>
                  <a:lnTo>
                    <a:pt x="313" y="1148"/>
                  </a:lnTo>
                  <a:lnTo>
                    <a:pt x="297" y="1142"/>
                  </a:lnTo>
                  <a:lnTo>
                    <a:pt x="278" y="1139"/>
                  </a:lnTo>
                  <a:lnTo>
                    <a:pt x="212" y="1139"/>
                  </a:lnTo>
                  <a:close/>
                  <a:moveTo>
                    <a:pt x="1227" y="528"/>
                  </a:moveTo>
                  <a:lnTo>
                    <a:pt x="1210" y="531"/>
                  </a:lnTo>
                  <a:lnTo>
                    <a:pt x="1194" y="537"/>
                  </a:lnTo>
                  <a:lnTo>
                    <a:pt x="1180" y="547"/>
                  </a:lnTo>
                  <a:lnTo>
                    <a:pt x="1170" y="561"/>
                  </a:lnTo>
                  <a:lnTo>
                    <a:pt x="1163" y="577"/>
                  </a:lnTo>
                  <a:lnTo>
                    <a:pt x="1161" y="595"/>
                  </a:lnTo>
                  <a:lnTo>
                    <a:pt x="1161" y="1143"/>
                  </a:lnTo>
                  <a:lnTo>
                    <a:pt x="713" y="1143"/>
                  </a:lnTo>
                  <a:lnTo>
                    <a:pt x="695" y="1146"/>
                  </a:lnTo>
                  <a:lnTo>
                    <a:pt x="680" y="1152"/>
                  </a:lnTo>
                  <a:lnTo>
                    <a:pt x="665" y="1162"/>
                  </a:lnTo>
                  <a:lnTo>
                    <a:pt x="655" y="1177"/>
                  </a:lnTo>
                  <a:lnTo>
                    <a:pt x="649" y="1192"/>
                  </a:lnTo>
                  <a:lnTo>
                    <a:pt x="646" y="1211"/>
                  </a:lnTo>
                  <a:lnTo>
                    <a:pt x="649" y="1228"/>
                  </a:lnTo>
                  <a:lnTo>
                    <a:pt x="655" y="1244"/>
                  </a:lnTo>
                  <a:lnTo>
                    <a:pt x="665" y="1258"/>
                  </a:lnTo>
                  <a:lnTo>
                    <a:pt x="680" y="1268"/>
                  </a:lnTo>
                  <a:lnTo>
                    <a:pt x="695" y="1275"/>
                  </a:lnTo>
                  <a:lnTo>
                    <a:pt x="713" y="1277"/>
                  </a:lnTo>
                  <a:lnTo>
                    <a:pt x="1225" y="1277"/>
                  </a:lnTo>
                  <a:lnTo>
                    <a:pt x="1244" y="1275"/>
                  </a:lnTo>
                  <a:lnTo>
                    <a:pt x="1259" y="1268"/>
                  </a:lnTo>
                  <a:lnTo>
                    <a:pt x="1272" y="1258"/>
                  </a:lnTo>
                  <a:lnTo>
                    <a:pt x="1284" y="1244"/>
                  </a:lnTo>
                  <a:lnTo>
                    <a:pt x="1290" y="1228"/>
                  </a:lnTo>
                  <a:lnTo>
                    <a:pt x="1292" y="1211"/>
                  </a:lnTo>
                  <a:lnTo>
                    <a:pt x="1292" y="595"/>
                  </a:lnTo>
                  <a:lnTo>
                    <a:pt x="1295" y="595"/>
                  </a:lnTo>
                  <a:lnTo>
                    <a:pt x="1293" y="577"/>
                  </a:lnTo>
                  <a:lnTo>
                    <a:pt x="1286" y="560"/>
                  </a:lnTo>
                  <a:lnTo>
                    <a:pt x="1275" y="547"/>
                  </a:lnTo>
                  <a:lnTo>
                    <a:pt x="1262" y="537"/>
                  </a:lnTo>
                  <a:lnTo>
                    <a:pt x="1246" y="530"/>
                  </a:lnTo>
                  <a:lnTo>
                    <a:pt x="1227" y="528"/>
                  </a:lnTo>
                  <a:close/>
                  <a:moveTo>
                    <a:pt x="504" y="437"/>
                  </a:moveTo>
                  <a:lnTo>
                    <a:pt x="486" y="439"/>
                  </a:lnTo>
                  <a:lnTo>
                    <a:pt x="471" y="446"/>
                  </a:lnTo>
                  <a:lnTo>
                    <a:pt x="457" y="456"/>
                  </a:lnTo>
                  <a:lnTo>
                    <a:pt x="445" y="470"/>
                  </a:lnTo>
                  <a:lnTo>
                    <a:pt x="439" y="487"/>
                  </a:lnTo>
                  <a:lnTo>
                    <a:pt x="436" y="503"/>
                  </a:lnTo>
                  <a:lnTo>
                    <a:pt x="439" y="520"/>
                  </a:lnTo>
                  <a:lnTo>
                    <a:pt x="445" y="537"/>
                  </a:lnTo>
                  <a:lnTo>
                    <a:pt x="457" y="551"/>
                  </a:lnTo>
                  <a:lnTo>
                    <a:pt x="504" y="598"/>
                  </a:lnTo>
                  <a:lnTo>
                    <a:pt x="518" y="609"/>
                  </a:lnTo>
                  <a:lnTo>
                    <a:pt x="534" y="615"/>
                  </a:lnTo>
                  <a:lnTo>
                    <a:pt x="551" y="618"/>
                  </a:lnTo>
                  <a:lnTo>
                    <a:pt x="568" y="615"/>
                  </a:lnTo>
                  <a:lnTo>
                    <a:pt x="583" y="609"/>
                  </a:lnTo>
                  <a:lnTo>
                    <a:pt x="598" y="598"/>
                  </a:lnTo>
                  <a:lnTo>
                    <a:pt x="609" y="584"/>
                  </a:lnTo>
                  <a:lnTo>
                    <a:pt x="615" y="567"/>
                  </a:lnTo>
                  <a:lnTo>
                    <a:pt x="618" y="551"/>
                  </a:lnTo>
                  <a:lnTo>
                    <a:pt x="615" y="534"/>
                  </a:lnTo>
                  <a:lnTo>
                    <a:pt x="609" y="518"/>
                  </a:lnTo>
                  <a:lnTo>
                    <a:pt x="598" y="504"/>
                  </a:lnTo>
                  <a:lnTo>
                    <a:pt x="551" y="456"/>
                  </a:lnTo>
                  <a:lnTo>
                    <a:pt x="536" y="446"/>
                  </a:lnTo>
                  <a:lnTo>
                    <a:pt x="520" y="439"/>
                  </a:lnTo>
                  <a:lnTo>
                    <a:pt x="504" y="437"/>
                  </a:lnTo>
                  <a:close/>
                  <a:moveTo>
                    <a:pt x="1910" y="437"/>
                  </a:moveTo>
                  <a:lnTo>
                    <a:pt x="1893" y="439"/>
                  </a:lnTo>
                  <a:lnTo>
                    <a:pt x="1876" y="446"/>
                  </a:lnTo>
                  <a:lnTo>
                    <a:pt x="1862" y="456"/>
                  </a:lnTo>
                  <a:lnTo>
                    <a:pt x="1815" y="504"/>
                  </a:lnTo>
                  <a:lnTo>
                    <a:pt x="1804" y="518"/>
                  </a:lnTo>
                  <a:lnTo>
                    <a:pt x="1797" y="534"/>
                  </a:lnTo>
                  <a:lnTo>
                    <a:pt x="1795" y="551"/>
                  </a:lnTo>
                  <a:lnTo>
                    <a:pt x="1797" y="567"/>
                  </a:lnTo>
                  <a:lnTo>
                    <a:pt x="1804" y="584"/>
                  </a:lnTo>
                  <a:lnTo>
                    <a:pt x="1815" y="598"/>
                  </a:lnTo>
                  <a:lnTo>
                    <a:pt x="1829" y="609"/>
                  </a:lnTo>
                  <a:lnTo>
                    <a:pt x="1846" y="615"/>
                  </a:lnTo>
                  <a:lnTo>
                    <a:pt x="1862" y="618"/>
                  </a:lnTo>
                  <a:lnTo>
                    <a:pt x="1879" y="615"/>
                  </a:lnTo>
                  <a:lnTo>
                    <a:pt x="1895" y="609"/>
                  </a:lnTo>
                  <a:lnTo>
                    <a:pt x="1909" y="598"/>
                  </a:lnTo>
                  <a:lnTo>
                    <a:pt x="1957" y="551"/>
                  </a:lnTo>
                  <a:lnTo>
                    <a:pt x="1967" y="537"/>
                  </a:lnTo>
                  <a:lnTo>
                    <a:pt x="1975" y="520"/>
                  </a:lnTo>
                  <a:lnTo>
                    <a:pt x="1977" y="503"/>
                  </a:lnTo>
                  <a:lnTo>
                    <a:pt x="1975" y="487"/>
                  </a:lnTo>
                  <a:lnTo>
                    <a:pt x="1967" y="470"/>
                  </a:lnTo>
                  <a:lnTo>
                    <a:pt x="1957" y="456"/>
                  </a:lnTo>
                  <a:lnTo>
                    <a:pt x="1943" y="445"/>
                  </a:lnTo>
                  <a:lnTo>
                    <a:pt x="1926" y="439"/>
                  </a:lnTo>
                  <a:lnTo>
                    <a:pt x="1910" y="437"/>
                  </a:lnTo>
                  <a:close/>
                  <a:moveTo>
                    <a:pt x="1206" y="146"/>
                  </a:moveTo>
                  <a:lnTo>
                    <a:pt x="1188" y="148"/>
                  </a:lnTo>
                  <a:lnTo>
                    <a:pt x="1172" y="154"/>
                  </a:lnTo>
                  <a:lnTo>
                    <a:pt x="1159" y="166"/>
                  </a:lnTo>
                  <a:lnTo>
                    <a:pt x="1148" y="179"/>
                  </a:lnTo>
                  <a:lnTo>
                    <a:pt x="1141" y="194"/>
                  </a:lnTo>
                  <a:lnTo>
                    <a:pt x="1139" y="213"/>
                  </a:lnTo>
                  <a:lnTo>
                    <a:pt x="1139" y="279"/>
                  </a:lnTo>
                  <a:lnTo>
                    <a:pt x="1141" y="297"/>
                  </a:lnTo>
                  <a:lnTo>
                    <a:pt x="1148" y="313"/>
                  </a:lnTo>
                  <a:lnTo>
                    <a:pt x="1159" y="327"/>
                  </a:lnTo>
                  <a:lnTo>
                    <a:pt x="1172" y="337"/>
                  </a:lnTo>
                  <a:lnTo>
                    <a:pt x="1188" y="343"/>
                  </a:lnTo>
                  <a:lnTo>
                    <a:pt x="1206" y="347"/>
                  </a:lnTo>
                  <a:lnTo>
                    <a:pt x="1224" y="343"/>
                  </a:lnTo>
                  <a:lnTo>
                    <a:pt x="1240" y="337"/>
                  </a:lnTo>
                  <a:lnTo>
                    <a:pt x="1254" y="327"/>
                  </a:lnTo>
                  <a:lnTo>
                    <a:pt x="1264" y="313"/>
                  </a:lnTo>
                  <a:lnTo>
                    <a:pt x="1270" y="297"/>
                  </a:lnTo>
                  <a:lnTo>
                    <a:pt x="1273" y="279"/>
                  </a:lnTo>
                  <a:lnTo>
                    <a:pt x="1273" y="213"/>
                  </a:lnTo>
                  <a:lnTo>
                    <a:pt x="1270" y="194"/>
                  </a:lnTo>
                  <a:lnTo>
                    <a:pt x="1264" y="179"/>
                  </a:lnTo>
                  <a:lnTo>
                    <a:pt x="1254" y="166"/>
                  </a:lnTo>
                  <a:lnTo>
                    <a:pt x="1240" y="154"/>
                  </a:lnTo>
                  <a:lnTo>
                    <a:pt x="1224" y="148"/>
                  </a:lnTo>
                  <a:lnTo>
                    <a:pt x="1206" y="146"/>
                  </a:lnTo>
                  <a:close/>
                  <a:moveTo>
                    <a:pt x="1206" y="0"/>
                  </a:moveTo>
                  <a:lnTo>
                    <a:pt x="1294" y="4"/>
                  </a:lnTo>
                  <a:lnTo>
                    <a:pt x="1381" y="13"/>
                  </a:lnTo>
                  <a:lnTo>
                    <a:pt x="1465" y="29"/>
                  </a:lnTo>
                  <a:lnTo>
                    <a:pt x="1548" y="49"/>
                  </a:lnTo>
                  <a:lnTo>
                    <a:pt x="1628" y="76"/>
                  </a:lnTo>
                  <a:lnTo>
                    <a:pt x="1704" y="108"/>
                  </a:lnTo>
                  <a:lnTo>
                    <a:pt x="1779" y="145"/>
                  </a:lnTo>
                  <a:lnTo>
                    <a:pt x="1851" y="187"/>
                  </a:lnTo>
                  <a:lnTo>
                    <a:pt x="1919" y="233"/>
                  </a:lnTo>
                  <a:lnTo>
                    <a:pt x="1984" y="284"/>
                  </a:lnTo>
                  <a:lnTo>
                    <a:pt x="2045" y="339"/>
                  </a:lnTo>
                  <a:lnTo>
                    <a:pt x="2102" y="399"/>
                  </a:lnTo>
                  <a:lnTo>
                    <a:pt x="2156" y="462"/>
                  </a:lnTo>
                  <a:lnTo>
                    <a:pt x="2204" y="529"/>
                  </a:lnTo>
                  <a:lnTo>
                    <a:pt x="2248" y="598"/>
                  </a:lnTo>
                  <a:lnTo>
                    <a:pt x="2288" y="671"/>
                  </a:lnTo>
                  <a:lnTo>
                    <a:pt x="2323" y="747"/>
                  </a:lnTo>
                  <a:lnTo>
                    <a:pt x="2351" y="826"/>
                  </a:lnTo>
                  <a:lnTo>
                    <a:pt x="2375" y="907"/>
                  </a:lnTo>
                  <a:lnTo>
                    <a:pt x="2393" y="990"/>
                  </a:lnTo>
                  <a:lnTo>
                    <a:pt x="2405" y="1076"/>
                  </a:lnTo>
                  <a:lnTo>
                    <a:pt x="2412" y="1162"/>
                  </a:lnTo>
                  <a:lnTo>
                    <a:pt x="2550" y="1162"/>
                  </a:lnTo>
                  <a:lnTo>
                    <a:pt x="2550" y="1123"/>
                  </a:lnTo>
                  <a:lnTo>
                    <a:pt x="2552" y="1105"/>
                  </a:lnTo>
                  <a:lnTo>
                    <a:pt x="2559" y="1089"/>
                  </a:lnTo>
                  <a:lnTo>
                    <a:pt x="2569" y="1076"/>
                  </a:lnTo>
                  <a:lnTo>
                    <a:pt x="2583" y="1065"/>
                  </a:lnTo>
                  <a:lnTo>
                    <a:pt x="2599" y="1058"/>
                  </a:lnTo>
                  <a:lnTo>
                    <a:pt x="2616" y="1056"/>
                  </a:lnTo>
                  <a:lnTo>
                    <a:pt x="2635" y="1058"/>
                  </a:lnTo>
                  <a:lnTo>
                    <a:pt x="2651" y="1065"/>
                  </a:lnTo>
                  <a:lnTo>
                    <a:pt x="2665" y="1076"/>
                  </a:lnTo>
                  <a:lnTo>
                    <a:pt x="2677" y="1088"/>
                  </a:lnTo>
                  <a:lnTo>
                    <a:pt x="2684" y="1103"/>
                  </a:lnTo>
                  <a:lnTo>
                    <a:pt x="2686" y="1120"/>
                  </a:lnTo>
                  <a:lnTo>
                    <a:pt x="2686" y="1339"/>
                  </a:lnTo>
                  <a:lnTo>
                    <a:pt x="2684" y="1357"/>
                  </a:lnTo>
                  <a:lnTo>
                    <a:pt x="2677" y="1373"/>
                  </a:lnTo>
                  <a:lnTo>
                    <a:pt x="2667" y="1386"/>
                  </a:lnTo>
                  <a:lnTo>
                    <a:pt x="2653" y="1397"/>
                  </a:lnTo>
                  <a:lnTo>
                    <a:pt x="2637" y="1404"/>
                  </a:lnTo>
                  <a:lnTo>
                    <a:pt x="2619" y="1406"/>
                  </a:lnTo>
                  <a:lnTo>
                    <a:pt x="2601" y="1404"/>
                  </a:lnTo>
                  <a:lnTo>
                    <a:pt x="2586" y="1397"/>
                  </a:lnTo>
                  <a:lnTo>
                    <a:pt x="2572" y="1386"/>
                  </a:lnTo>
                  <a:lnTo>
                    <a:pt x="2561" y="1373"/>
                  </a:lnTo>
                  <a:lnTo>
                    <a:pt x="2555" y="1357"/>
                  </a:lnTo>
                  <a:lnTo>
                    <a:pt x="2553" y="1339"/>
                  </a:lnTo>
                  <a:lnTo>
                    <a:pt x="2553" y="1299"/>
                  </a:lnTo>
                  <a:lnTo>
                    <a:pt x="2410" y="1299"/>
                  </a:lnTo>
                  <a:lnTo>
                    <a:pt x="2399" y="1383"/>
                  </a:lnTo>
                  <a:lnTo>
                    <a:pt x="2385" y="1465"/>
                  </a:lnTo>
                  <a:lnTo>
                    <a:pt x="2364" y="1545"/>
                  </a:lnTo>
                  <a:lnTo>
                    <a:pt x="2338" y="1623"/>
                  </a:lnTo>
                  <a:lnTo>
                    <a:pt x="2307" y="1698"/>
                  </a:lnTo>
                  <a:lnTo>
                    <a:pt x="2271" y="1771"/>
                  </a:lnTo>
                  <a:lnTo>
                    <a:pt x="2231" y="1841"/>
                  </a:lnTo>
                  <a:lnTo>
                    <a:pt x="2186" y="1908"/>
                  </a:lnTo>
                  <a:lnTo>
                    <a:pt x="2137" y="1971"/>
                  </a:lnTo>
                  <a:lnTo>
                    <a:pt x="2084" y="2032"/>
                  </a:lnTo>
                  <a:lnTo>
                    <a:pt x="2028" y="2088"/>
                  </a:lnTo>
                  <a:lnTo>
                    <a:pt x="1967" y="2141"/>
                  </a:lnTo>
                  <a:lnTo>
                    <a:pt x="1903" y="2189"/>
                  </a:lnTo>
                  <a:lnTo>
                    <a:pt x="1836" y="2233"/>
                  </a:lnTo>
                  <a:lnTo>
                    <a:pt x="1766" y="2273"/>
                  </a:lnTo>
                  <a:lnTo>
                    <a:pt x="1693" y="2309"/>
                  </a:lnTo>
                  <a:lnTo>
                    <a:pt x="1617" y="2339"/>
                  </a:lnTo>
                  <a:lnTo>
                    <a:pt x="1538" y="2364"/>
                  </a:lnTo>
                  <a:lnTo>
                    <a:pt x="1459" y="2384"/>
                  </a:lnTo>
                  <a:lnTo>
                    <a:pt x="1376" y="2399"/>
                  </a:lnTo>
                  <a:lnTo>
                    <a:pt x="1292" y="2408"/>
                  </a:lnTo>
                  <a:lnTo>
                    <a:pt x="1206" y="2411"/>
                  </a:lnTo>
                  <a:lnTo>
                    <a:pt x="1120" y="2408"/>
                  </a:lnTo>
                  <a:lnTo>
                    <a:pt x="1036" y="2399"/>
                  </a:lnTo>
                  <a:lnTo>
                    <a:pt x="953" y="2384"/>
                  </a:lnTo>
                  <a:lnTo>
                    <a:pt x="872" y="2364"/>
                  </a:lnTo>
                  <a:lnTo>
                    <a:pt x="794" y="2338"/>
                  </a:lnTo>
                  <a:lnTo>
                    <a:pt x="718" y="2308"/>
                  </a:lnTo>
                  <a:lnTo>
                    <a:pt x="645" y="2272"/>
                  </a:lnTo>
                  <a:lnTo>
                    <a:pt x="574" y="2232"/>
                  </a:lnTo>
                  <a:lnTo>
                    <a:pt x="507" y="2187"/>
                  </a:lnTo>
                  <a:lnTo>
                    <a:pt x="443" y="2139"/>
                  </a:lnTo>
                  <a:lnTo>
                    <a:pt x="382" y="2086"/>
                  </a:lnTo>
                  <a:lnTo>
                    <a:pt x="326" y="2028"/>
                  </a:lnTo>
                  <a:lnTo>
                    <a:pt x="272" y="1968"/>
                  </a:lnTo>
                  <a:lnTo>
                    <a:pt x="223" y="1904"/>
                  </a:lnTo>
                  <a:lnTo>
                    <a:pt x="178" y="1836"/>
                  </a:lnTo>
                  <a:lnTo>
                    <a:pt x="138" y="1767"/>
                  </a:lnTo>
                  <a:lnTo>
                    <a:pt x="102" y="1693"/>
                  </a:lnTo>
                  <a:lnTo>
                    <a:pt x="72" y="1617"/>
                  </a:lnTo>
                  <a:lnTo>
                    <a:pt x="47" y="1539"/>
                  </a:lnTo>
                  <a:lnTo>
                    <a:pt x="27" y="1458"/>
                  </a:lnTo>
                  <a:lnTo>
                    <a:pt x="11" y="1376"/>
                  </a:lnTo>
                  <a:lnTo>
                    <a:pt x="3" y="1291"/>
                  </a:lnTo>
                  <a:lnTo>
                    <a:pt x="0" y="1205"/>
                  </a:lnTo>
                  <a:lnTo>
                    <a:pt x="3" y="1120"/>
                  </a:lnTo>
                  <a:lnTo>
                    <a:pt x="11" y="1035"/>
                  </a:lnTo>
                  <a:lnTo>
                    <a:pt x="27" y="953"/>
                  </a:lnTo>
                  <a:lnTo>
                    <a:pt x="47" y="872"/>
                  </a:lnTo>
                  <a:lnTo>
                    <a:pt x="72" y="793"/>
                  </a:lnTo>
                  <a:lnTo>
                    <a:pt x="102" y="718"/>
                  </a:lnTo>
                  <a:lnTo>
                    <a:pt x="138" y="645"/>
                  </a:lnTo>
                  <a:lnTo>
                    <a:pt x="178" y="575"/>
                  </a:lnTo>
                  <a:lnTo>
                    <a:pt x="223" y="507"/>
                  </a:lnTo>
                  <a:lnTo>
                    <a:pt x="272" y="443"/>
                  </a:lnTo>
                  <a:lnTo>
                    <a:pt x="326" y="382"/>
                  </a:lnTo>
                  <a:lnTo>
                    <a:pt x="382" y="325"/>
                  </a:lnTo>
                  <a:lnTo>
                    <a:pt x="443" y="273"/>
                  </a:lnTo>
                  <a:lnTo>
                    <a:pt x="507" y="224"/>
                  </a:lnTo>
                  <a:lnTo>
                    <a:pt x="574" y="179"/>
                  </a:lnTo>
                  <a:lnTo>
                    <a:pt x="645" y="139"/>
                  </a:lnTo>
                  <a:lnTo>
                    <a:pt x="718" y="103"/>
                  </a:lnTo>
                  <a:lnTo>
                    <a:pt x="794" y="73"/>
                  </a:lnTo>
                  <a:lnTo>
                    <a:pt x="872" y="47"/>
                  </a:lnTo>
                  <a:lnTo>
                    <a:pt x="953" y="28"/>
                  </a:lnTo>
                  <a:lnTo>
                    <a:pt x="1036" y="12"/>
                  </a:lnTo>
                  <a:lnTo>
                    <a:pt x="1120" y="3"/>
                  </a:lnTo>
                  <a:lnTo>
                    <a:pt x="120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33" name="Group 32"/>
          <p:cNvGrpSpPr/>
          <p:nvPr/>
        </p:nvGrpSpPr>
        <p:grpSpPr>
          <a:xfrm>
            <a:off x="5466758" y="273576"/>
            <a:ext cx="497394" cy="429288"/>
            <a:chOff x="4876650" y="2044943"/>
            <a:chExt cx="382587" cy="330200"/>
          </a:xfrm>
          <a:solidFill>
            <a:schemeClr val="bg1"/>
          </a:solidFill>
        </p:grpSpPr>
        <p:sp>
          <p:nvSpPr>
            <p:cNvPr id="34" name="Rectangle 313"/>
            <p:cNvSpPr>
              <a:spLocks noChangeArrowheads="1"/>
            </p:cNvSpPr>
            <p:nvPr/>
          </p:nvSpPr>
          <p:spPr bwMode="auto">
            <a:xfrm>
              <a:off x="4898875" y="2097330"/>
              <a:ext cx="338137" cy="127000"/>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 name="Rectangle 314"/>
            <p:cNvSpPr>
              <a:spLocks noChangeArrowheads="1"/>
            </p:cNvSpPr>
            <p:nvPr/>
          </p:nvSpPr>
          <p:spPr bwMode="auto">
            <a:xfrm>
              <a:off x="4876650" y="2044943"/>
              <a:ext cx="382587" cy="33337"/>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 name="Rectangle 315"/>
            <p:cNvSpPr>
              <a:spLocks noChangeArrowheads="1"/>
            </p:cNvSpPr>
            <p:nvPr/>
          </p:nvSpPr>
          <p:spPr bwMode="auto">
            <a:xfrm>
              <a:off x="4876650" y="2243380"/>
              <a:ext cx="382587" cy="33337"/>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 name="Freeform 316"/>
            <p:cNvSpPr>
              <a:spLocks/>
            </p:cNvSpPr>
            <p:nvPr/>
          </p:nvSpPr>
          <p:spPr bwMode="auto">
            <a:xfrm>
              <a:off x="5094137" y="2295768"/>
              <a:ext cx="73025" cy="79375"/>
            </a:xfrm>
            <a:custGeom>
              <a:avLst/>
              <a:gdLst>
                <a:gd name="T0" fmla="*/ 0 w 634"/>
                <a:gd name="T1" fmla="*/ 0 h 712"/>
                <a:gd name="T2" fmla="*/ 326 w 634"/>
                <a:gd name="T3" fmla="*/ 0 h 712"/>
                <a:gd name="T4" fmla="*/ 634 w 634"/>
                <a:gd name="T5" fmla="*/ 712 h 712"/>
                <a:gd name="T6" fmla="*/ 305 w 634"/>
                <a:gd name="T7" fmla="*/ 712 h 712"/>
                <a:gd name="T8" fmla="*/ 0 w 634"/>
                <a:gd name="T9" fmla="*/ 0 h 712"/>
              </a:gdLst>
              <a:ahLst/>
              <a:cxnLst>
                <a:cxn ang="0">
                  <a:pos x="T0" y="T1"/>
                </a:cxn>
                <a:cxn ang="0">
                  <a:pos x="T2" y="T3"/>
                </a:cxn>
                <a:cxn ang="0">
                  <a:pos x="T4" y="T5"/>
                </a:cxn>
                <a:cxn ang="0">
                  <a:pos x="T6" y="T7"/>
                </a:cxn>
                <a:cxn ang="0">
                  <a:pos x="T8" y="T9"/>
                </a:cxn>
              </a:cxnLst>
              <a:rect l="0" t="0" r="r" b="b"/>
              <a:pathLst>
                <a:path w="634" h="712">
                  <a:moveTo>
                    <a:pt x="0" y="0"/>
                  </a:moveTo>
                  <a:lnTo>
                    <a:pt x="326" y="0"/>
                  </a:lnTo>
                  <a:lnTo>
                    <a:pt x="634" y="712"/>
                  </a:lnTo>
                  <a:lnTo>
                    <a:pt x="305" y="712"/>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8" name="Rectangle 317"/>
            <p:cNvSpPr>
              <a:spLocks noChangeArrowheads="1"/>
            </p:cNvSpPr>
            <p:nvPr/>
          </p:nvSpPr>
          <p:spPr bwMode="auto">
            <a:xfrm>
              <a:off x="5049687" y="2295768"/>
              <a:ext cx="36512" cy="79375"/>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 name="Freeform 318"/>
            <p:cNvSpPr>
              <a:spLocks/>
            </p:cNvSpPr>
            <p:nvPr/>
          </p:nvSpPr>
          <p:spPr bwMode="auto">
            <a:xfrm>
              <a:off x="4968725" y="2295768"/>
              <a:ext cx="73025" cy="79375"/>
            </a:xfrm>
            <a:custGeom>
              <a:avLst/>
              <a:gdLst>
                <a:gd name="T0" fmla="*/ 308 w 634"/>
                <a:gd name="T1" fmla="*/ 0 h 712"/>
                <a:gd name="T2" fmla="*/ 634 w 634"/>
                <a:gd name="T3" fmla="*/ 0 h 712"/>
                <a:gd name="T4" fmla="*/ 329 w 634"/>
                <a:gd name="T5" fmla="*/ 712 h 712"/>
                <a:gd name="T6" fmla="*/ 0 w 634"/>
                <a:gd name="T7" fmla="*/ 712 h 712"/>
                <a:gd name="T8" fmla="*/ 308 w 634"/>
                <a:gd name="T9" fmla="*/ 0 h 712"/>
              </a:gdLst>
              <a:ahLst/>
              <a:cxnLst>
                <a:cxn ang="0">
                  <a:pos x="T0" y="T1"/>
                </a:cxn>
                <a:cxn ang="0">
                  <a:pos x="T2" y="T3"/>
                </a:cxn>
                <a:cxn ang="0">
                  <a:pos x="T4" y="T5"/>
                </a:cxn>
                <a:cxn ang="0">
                  <a:pos x="T6" y="T7"/>
                </a:cxn>
                <a:cxn ang="0">
                  <a:pos x="T8" y="T9"/>
                </a:cxn>
              </a:cxnLst>
              <a:rect l="0" t="0" r="r" b="b"/>
              <a:pathLst>
                <a:path w="634" h="712">
                  <a:moveTo>
                    <a:pt x="308" y="0"/>
                  </a:moveTo>
                  <a:lnTo>
                    <a:pt x="634" y="0"/>
                  </a:lnTo>
                  <a:lnTo>
                    <a:pt x="329" y="712"/>
                  </a:lnTo>
                  <a:lnTo>
                    <a:pt x="0" y="712"/>
                  </a:lnTo>
                  <a:lnTo>
                    <a:pt x="308"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41" name="Rectangle 40">
            <a:extLst>
              <a:ext uri="{FF2B5EF4-FFF2-40B4-BE49-F238E27FC236}">
                <a16:creationId xmlns:a16="http://schemas.microsoft.com/office/drawing/2014/main" id="{E4DC94FF-71D6-4D7C-9119-6E7940F1D173}"/>
              </a:ext>
            </a:extLst>
          </p:cNvPr>
          <p:cNvSpPr/>
          <p:nvPr/>
        </p:nvSpPr>
        <p:spPr>
          <a:xfrm>
            <a:off x="8397073" y="2614523"/>
            <a:ext cx="1380403" cy="388568"/>
          </a:xfrm>
          <a:prstGeom prst="rect">
            <a:avLst/>
          </a:prstGeom>
        </p:spPr>
        <p:txBody>
          <a:bodyPr wrap="square">
            <a:spAutoFit/>
          </a:bodyPr>
          <a:lstStyle/>
          <a:p>
            <a:pPr>
              <a:lnSpc>
                <a:spcPct val="150000"/>
              </a:lnSpc>
            </a:pPr>
            <a:r>
              <a:rPr lang="id-ID" sz="1400" dirty="0">
                <a:solidFill>
                  <a:schemeClr val="accent1"/>
                </a:solidFill>
                <a:latin typeface="Poppins SemiBold" panose="00000700000000000000" pitchFamily="50" charset="0"/>
                <a:cs typeface="Poppins SemiBold" panose="00000700000000000000" pitchFamily="50" charset="0"/>
              </a:rPr>
              <a:t>974,000</a:t>
            </a:r>
            <a:endParaRPr lang="en-US" sz="1400" dirty="0">
              <a:solidFill>
                <a:schemeClr val="accent1"/>
              </a:solidFill>
              <a:latin typeface="Poppins SemiBold" panose="00000700000000000000" pitchFamily="50" charset="0"/>
              <a:cs typeface="Poppins SemiBold" panose="00000700000000000000" pitchFamily="50" charset="0"/>
            </a:endParaRPr>
          </a:p>
        </p:txBody>
      </p:sp>
      <p:sp>
        <p:nvSpPr>
          <p:cNvPr id="42" name="Rectangle 41">
            <a:extLst>
              <a:ext uri="{FF2B5EF4-FFF2-40B4-BE49-F238E27FC236}">
                <a16:creationId xmlns:a16="http://schemas.microsoft.com/office/drawing/2014/main" id="{E4DC94FF-71D6-4D7C-9119-6E7940F1D173}"/>
              </a:ext>
            </a:extLst>
          </p:cNvPr>
          <p:cNvSpPr/>
          <p:nvPr/>
        </p:nvSpPr>
        <p:spPr>
          <a:xfrm>
            <a:off x="8397073" y="2439512"/>
            <a:ext cx="3065664" cy="300082"/>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PRESENTATION TEMPLATE</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43" name="Rectangle 42">
            <a:extLst>
              <a:ext uri="{FF2B5EF4-FFF2-40B4-BE49-F238E27FC236}">
                <a16:creationId xmlns:a16="http://schemas.microsoft.com/office/drawing/2014/main" id="{E4DC94FF-71D6-4D7C-9119-6E7940F1D173}"/>
              </a:ext>
            </a:extLst>
          </p:cNvPr>
          <p:cNvSpPr/>
          <p:nvPr/>
        </p:nvSpPr>
        <p:spPr>
          <a:xfrm>
            <a:off x="8397074" y="3057755"/>
            <a:ext cx="3254996" cy="69410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soul, like these</a:t>
            </a:r>
            <a:endParaRPr lang="en-US" sz="900" dirty="0">
              <a:solidFill>
                <a:schemeClr val="tx2">
                  <a:lumMod val="50000"/>
                </a:schemeClr>
              </a:solidFill>
              <a:latin typeface="+mj-lt"/>
              <a:cs typeface="Segoe UI Light" panose="020B0502040204020203" pitchFamily="34" charset="0"/>
            </a:endParaRPr>
          </a:p>
        </p:txBody>
      </p:sp>
      <p:sp>
        <p:nvSpPr>
          <p:cNvPr id="44" name="Rectangle 43">
            <a:extLst>
              <a:ext uri="{FF2B5EF4-FFF2-40B4-BE49-F238E27FC236}">
                <a16:creationId xmlns:a16="http://schemas.microsoft.com/office/drawing/2014/main" id="{E4DC94FF-71D6-4D7C-9119-6E7940F1D173}"/>
              </a:ext>
            </a:extLst>
          </p:cNvPr>
          <p:cNvSpPr/>
          <p:nvPr/>
        </p:nvSpPr>
        <p:spPr>
          <a:xfrm>
            <a:off x="8397073" y="4384468"/>
            <a:ext cx="1380403" cy="388568"/>
          </a:xfrm>
          <a:prstGeom prst="rect">
            <a:avLst/>
          </a:prstGeom>
        </p:spPr>
        <p:txBody>
          <a:bodyPr wrap="square">
            <a:spAutoFit/>
          </a:bodyPr>
          <a:lstStyle/>
          <a:p>
            <a:pPr>
              <a:lnSpc>
                <a:spcPct val="150000"/>
              </a:lnSpc>
            </a:pPr>
            <a:r>
              <a:rPr lang="id-ID" sz="1400" dirty="0">
                <a:solidFill>
                  <a:schemeClr val="accent3"/>
                </a:solidFill>
                <a:latin typeface="Poppins SemiBold" panose="00000700000000000000" pitchFamily="50" charset="0"/>
                <a:cs typeface="Poppins SemiBold" panose="00000700000000000000" pitchFamily="50" charset="0"/>
              </a:rPr>
              <a:t>974,000</a:t>
            </a:r>
            <a:endParaRPr lang="en-US" sz="1400" dirty="0">
              <a:solidFill>
                <a:schemeClr val="accent3"/>
              </a:solidFill>
              <a:latin typeface="Poppins SemiBold" panose="00000700000000000000" pitchFamily="50" charset="0"/>
              <a:cs typeface="Poppins SemiBold" panose="00000700000000000000" pitchFamily="50" charset="0"/>
            </a:endParaRPr>
          </a:p>
        </p:txBody>
      </p:sp>
      <p:sp>
        <p:nvSpPr>
          <p:cNvPr id="45" name="Rectangle 44">
            <a:extLst>
              <a:ext uri="{FF2B5EF4-FFF2-40B4-BE49-F238E27FC236}">
                <a16:creationId xmlns:a16="http://schemas.microsoft.com/office/drawing/2014/main" id="{E4DC94FF-71D6-4D7C-9119-6E7940F1D173}"/>
              </a:ext>
            </a:extLst>
          </p:cNvPr>
          <p:cNvSpPr/>
          <p:nvPr/>
        </p:nvSpPr>
        <p:spPr>
          <a:xfrm>
            <a:off x="8397073" y="4209457"/>
            <a:ext cx="3065664" cy="282770"/>
          </a:xfrm>
          <a:prstGeom prst="rect">
            <a:avLst/>
          </a:prstGeom>
        </p:spPr>
        <p:txBody>
          <a:bodyPr wrap="square">
            <a:spAutoFit/>
          </a:bodyPr>
          <a:lstStyle/>
          <a:p>
            <a:pPr>
              <a:lnSpc>
                <a:spcPct val="150000"/>
              </a:lnSpc>
            </a:pPr>
            <a:r>
              <a:rPr lang="id-ID" sz="900" dirty="0">
                <a:solidFill>
                  <a:schemeClr val="accent3"/>
                </a:solidFill>
                <a:latin typeface="Poppins SemiBold" panose="00000700000000000000" pitchFamily="50" charset="0"/>
                <a:cs typeface="Poppins SemiBold" panose="00000700000000000000" pitchFamily="50" charset="0"/>
              </a:rPr>
              <a:t>PRESENTATION TEMPLATE</a:t>
            </a:r>
            <a:endParaRPr lang="en-US" sz="900" dirty="0">
              <a:solidFill>
                <a:schemeClr val="accent3"/>
              </a:solidFill>
              <a:latin typeface="Poppins SemiBold" panose="00000700000000000000" pitchFamily="50" charset="0"/>
              <a:cs typeface="Poppins SemiBold" panose="00000700000000000000" pitchFamily="50" charset="0"/>
            </a:endParaRPr>
          </a:p>
        </p:txBody>
      </p:sp>
      <p:sp>
        <p:nvSpPr>
          <p:cNvPr id="46" name="Rectangle 45">
            <a:extLst>
              <a:ext uri="{FF2B5EF4-FFF2-40B4-BE49-F238E27FC236}">
                <a16:creationId xmlns:a16="http://schemas.microsoft.com/office/drawing/2014/main" id="{E4DC94FF-71D6-4D7C-9119-6E7940F1D173}"/>
              </a:ext>
            </a:extLst>
          </p:cNvPr>
          <p:cNvSpPr/>
          <p:nvPr/>
        </p:nvSpPr>
        <p:spPr>
          <a:xfrm>
            <a:off x="8397074" y="4827700"/>
            <a:ext cx="3254996" cy="69410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soul, like these</a:t>
            </a:r>
            <a:endParaRPr lang="en-US" sz="900" dirty="0">
              <a:solidFill>
                <a:schemeClr val="tx2">
                  <a:lumMod val="50000"/>
                </a:schemeClr>
              </a:solidFill>
              <a:latin typeface="+mj-lt"/>
              <a:cs typeface="Segoe UI Light" panose="020B0502040204020203" pitchFamily="34" charset="0"/>
            </a:endParaRPr>
          </a:p>
        </p:txBody>
      </p:sp>
      <p:sp>
        <p:nvSpPr>
          <p:cNvPr id="47" name="TextBox 46">
            <a:extLst>
              <a:ext uri="{FF2B5EF4-FFF2-40B4-BE49-F238E27FC236}">
                <a16:creationId xmlns:a16="http://schemas.microsoft.com/office/drawing/2014/main" id="{5FF496D5-779F-4AE2-9BB2-72C9BB5C76AC}"/>
              </a:ext>
            </a:extLst>
          </p:cNvPr>
          <p:cNvSpPr txBox="1"/>
          <p:nvPr/>
        </p:nvSpPr>
        <p:spPr>
          <a:xfrm>
            <a:off x="8236950" y="1488097"/>
            <a:ext cx="6521173"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 Get to writing</a:t>
            </a:r>
            <a:r>
              <a:rPr lang="id-ID" sz="3200" dirty="0">
                <a:latin typeface="Poppins SemiBold" panose="00000700000000000000" pitchFamily="50" charset="0"/>
                <a:cs typeface="Poppins SemiBold" panose="00000700000000000000" pitchFamily="50" charset="0"/>
              </a:rPr>
              <a:t>.</a:t>
            </a:r>
          </a:p>
        </p:txBody>
      </p:sp>
      <p:sp>
        <p:nvSpPr>
          <p:cNvPr id="48" name="Rectangle 47">
            <a:extLst>
              <a:ext uri="{FF2B5EF4-FFF2-40B4-BE49-F238E27FC236}">
                <a16:creationId xmlns:a16="http://schemas.microsoft.com/office/drawing/2014/main" id="{78823C5E-BAA6-49E8-A01D-393D00C95816}"/>
              </a:ext>
            </a:extLst>
          </p:cNvPr>
          <p:cNvSpPr/>
          <p:nvPr/>
        </p:nvSpPr>
        <p:spPr>
          <a:xfrm>
            <a:off x="8423981" y="1336199"/>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49" name="Rectangle 48">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0" name="Rectangle 49">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1" name="Rectangle 50">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
        <p:nvSpPr>
          <p:cNvPr id="2" name="Picture Placeholder 1"/>
          <p:cNvSpPr>
            <a:spLocks noGrp="1"/>
          </p:cNvSpPr>
          <p:nvPr>
            <p:ph type="pic" sz="quarter" idx="10"/>
          </p:nvPr>
        </p:nvSpPr>
        <p:spPr>
          <a:solidFill>
            <a:schemeClr val="bg1">
              <a:lumMod val="75000"/>
            </a:schemeClr>
          </a:solidFill>
        </p:spPr>
      </p:sp>
    </p:spTree>
    <p:extLst>
      <p:ext uri="{BB962C8B-B14F-4D97-AF65-F5344CB8AC3E}">
        <p14:creationId xmlns:p14="http://schemas.microsoft.com/office/powerpoint/2010/main" val="420520069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
        <p:nvSpPr>
          <p:cNvPr id="4" name="Picture Placeholder 3"/>
          <p:cNvSpPr>
            <a:spLocks noGrp="1"/>
          </p:cNvSpPr>
          <p:nvPr>
            <p:ph type="pic" sz="quarter" idx="12"/>
          </p:nvPr>
        </p:nvSpPr>
        <p:spPr>
          <a:solidFill>
            <a:schemeClr val="bg1">
              <a:lumMod val="75000"/>
            </a:schemeClr>
          </a:solidFill>
        </p:spPr>
      </p:sp>
      <p:sp>
        <p:nvSpPr>
          <p:cNvPr id="7" name="Rectangle 6">
            <a:extLst>
              <a:ext uri="{FF2B5EF4-FFF2-40B4-BE49-F238E27FC236}">
                <a16:creationId xmlns:a16="http://schemas.microsoft.com/office/drawing/2014/main" id="{E4DC94FF-71D6-4D7C-9119-6E7940F1D173}"/>
              </a:ext>
            </a:extLst>
          </p:cNvPr>
          <p:cNvSpPr/>
          <p:nvPr/>
        </p:nvSpPr>
        <p:spPr>
          <a:xfrm>
            <a:off x="5924550" y="5604695"/>
            <a:ext cx="3553924" cy="282770"/>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WONDERFUL SERENITY HAS TAKEN OF MY ENTIRE SOUL</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8" name="Rectangle 7">
            <a:extLst>
              <a:ext uri="{FF2B5EF4-FFF2-40B4-BE49-F238E27FC236}">
                <a16:creationId xmlns:a16="http://schemas.microsoft.com/office/drawing/2014/main" id="{E4DC94FF-71D6-4D7C-9119-6E7940F1D173}"/>
              </a:ext>
            </a:extLst>
          </p:cNvPr>
          <p:cNvSpPr/>
          <p:nvPr/>
        </p:nvSpPr>
        <p:spPr>
          <a:xfrm>
            <a:off x="5924550" y="5778856"/>
            <a:ext cx="3553924"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endParaRPr lang="en-US" sz="900" dirty="0">
              <a:solidFill>
                <a:schemeClr val="tx2">
                  <a:lumMod val="50000"/>
                </a:schemeClr>
              </a:solidFill>
              <a:latin typeface="+mj-lt"/>
              <a:cs typeface="Segoe UI Light" panose="020B0502040204020203" pitchFamily="34" charset="0"/>
            </a:endParaRPr>
          </a:p>
        </p:txBody>
      </p:sp>
      <p:sp>
        <p:nvSpPr>
          <p:cNvPr id="9" name="Rounded Rectangle 8">
            <a:extLst>
              <a:ext uri="{FF2B5EF4-FFF2-40B4-BE49-F238E27FC236}">
                <a16:creationId xmlns:a16="http://schemas.microsoft.com/office/drawing/2014/main" id="{E4DC94FF-71D6-4D7C-9119-6E7940F1D173}"/>
              </a:ext>
            </a:extLst>
          </p:cNvPr>
          <p:cNvSpPr/>
          <p:nvPr/>
        </p:nvSpPr>
        <p:spPr>
          <a:xfrm>
            <a:off x="5924550" y="5407409"/>
            <a:ext cx="2155909" cy="272415"/>
          </a:xfrm>
          <a:prstGeom prst="roundRect">
            <a:avLst/>
          </a:prstGeom>
          <a:noFill/>
        </p:spPr>
        <p:txBody>
          <a:bodyPr wrap="square">
            <a:spAutoFit/>
          </a:bodyPr>
          <a:lstStyle/>
          <a:p>
            <a:r>
              <a:rPr lang="id-ID" sz="1000" dirty="0">
                <a:solidFill>
                  <a:schemeClr val="accent1"/>
                </a:solidFill>
                <a:latin typeface="+mj-lt"/>
                <a:cs typeface="Poppins SemiBold" panose="00000700000000000000" pitchFamily="50" charset="0"/>
              </a:rPr>
              <a:t>PRESENTATION TEMPLATE</a:t>
            </a:r>
            <a:endParaRPr lang="en-US" sz="1000" dirty="0">
              <a:solidFill>
                <a:schemeClr val="accent1"/>
              </a:solidFill>
              <a:latin typeface="+mj-lt"/>
              <a:cs typeface="Poppins SemiBold" panose="00000700000000000000" pitchFamily="50" charset="0"/>
            </a:endParaRPr>
          </a:p>
        </p:txBody>
      </p:sp>
      <p:sp>
        <p:nvSpPr>
          <p:cNvPr id="15" name="Rectangle 14">
            <a:extLst>
              <a:ext uri="{FF2B5EF4-FFF2-40B4-BE49-F238E27FC236}">
                <a16:creationId xmlns:a16="http://schemas.microsoft.com/office/drawing/2014/main" id="{E4DC94FF-71D6-4D7C-9119-6E7940F1D173}"/>
              </a:ext>
            </a:extLst>
          </p:cNvPr>
          <p:cNvSpPr/>
          <p:nvPr/>
        </p:nvSpPr>
        <p:spPr>
          <a:xfrm>
            <a:off x="677790" y="3344674"/>
            <a:ext cx="2142462"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16" name="Rounded Rectangle 15">
            <a:extLst>
              <a:ext uri="{FF2B5EF4-FFF2-40B4-BE49-F238E27FC236}">
                <a16:creationId xmlns:a16="http://schemas.microsoft.com/office/drawing/2014/main" id="{E4DC94FF-71D6-4D7C-9119-6E7940F1D173}"/>
              </a:ext>
            </a:extLst>
          </p:cNvPr>
          <p:cNvSpPr/>
          <p:nvPr/>
        </p:nvSpPr>
        <p:spPr>
          <a:xfrm>
            <a:off x="664342" y="3088453"/>
            <a:ext cx="2155909" cy="272415"/>
          </a:xfrm>
          <a:prstGeom prst="roundRect">
            <a:avLst/>
          </a:prstGeom>
          <a:noFill/>
        </p:spPr>
        <p:txBody>
          <a:bodyPr wrap="square">
            <a:spAutoFit/>
          </a:bodyPr>
          <a:lstStyle/>
          <a:p>
            <a:r>
              <a:rPr lang="id-ID" sz="1000" dirty="0">
                <a:solidFill>
                  <a:schemeClr val="accent1"/>
                </a:solidFill>
                <a:latin typeface="+mj-lt"/>
                <a:cs typeface="Poppins SemiBold" panose="00000700000000000000" pitchFamily="50" charset="0"/>
              </a:rPr>
              <a:t>PRESENTATION TEMPLATE</a:t>
            </a:r>
            <a:endParaRPr lang="en-US" sz="1000" dirty="0">
              <a:solidFill>
                <a:schemeClr val="accent1"/>
              </a:solidFill>
              <a:latin typeface="+mj-lt"/>
              <a:cs typeface="Poppins SemiBold" panose="00000700000000000000" pitchFamily="50" charset="0"/>
            </a:endParaRPr>
          </a:p>
        </p:txBody>
      </p:sp>
      <p:sp>
        <p:nvSpPr>
          <p:cNvPr id="18" name="Rectangle 17">
            <a:extLst>
              <a:ext uri="{FF2B5EF4-FFF2-40B4-BE49-F238E27FC236}">
                <a16:creationId xmlns:a16="http://schemas.microsoft.com/office/drawing/2014/main" id="{E4DC94FF-71D6-4D7C-9119-6E7940F1D173}"/>
              </a:ext>
            </a:extLst>
          </p:cNvPr>
          <p:cNvSpPr/>
          <p:nvPr/>
        </p:nvSpPr>
        <p:spPr>
          <a:xfrm>
            <a:off x="3205952" y="3344674"/>
            <a:ext cx="2142462"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19" name="Rounded Rectangle 18">
            <a:extLst>
              <a:ext uri="{FF2B5EF4-FFF2-40B4-BE49-F238E27FC236}">
                <a16:creationId xmlns:a16="http://schemas.microsoft.com/office/drawing/2014/main" id="{E4DC94FF-71D6-4D7C-9119-6E7940F1D173}"/>
              </a:ext>
            </a:extLst>
          </p:cNvPr>
          <p:cNvSpPr/>
          <p:nvPr/>
        </p:nvSpPr>
        <p:spPr>
          <a:xfrm>
            <a:off x="3192504" y="3088453"/>
            <a:ext cx="2155909" cy="272415"/>
          </a:xfrm>
          <a:prstGeom prst="roundRect">
            <a:avLst/>
          </a:prstGeom>
          <a:noFill/>
        </p:spPr>
        <p:txBody>
          <a:bodyPr wrap="square">
            <a:spAutoFit/>
          </a:bodyPr>
          <a:lstStyle/>
          <a:p>
            <a:r>
              <a:rPr lang="id-ID" sz="1000" dirty="0">
                <a:solidFill>
                  <a:schemeClr val="accent4"/>
                </a:solidFill>
                <a:latin typeface="+mj-lt"/>
                <a:cs typeface="Poppins SemiBold" panose="00000700000000000000" pitchFamily="50" charset="0"/>
              </a:rPr>
              <a:t>PRESENTATION TEMPLATE</a:t>
            </a:r>
            <a:endParaRPr lang="en-US" sz="1000" dirty="0">
              <a:solidFill>
                <a:schemeClr val="accent4"/>
              </a:solidFill>
              <a:latin typeface="+mj-lt"/>
              <a:cs typeface="Poppins SemiBold" panose="00000700000000000000" pitchFamily="50" charset="0"/>
            </a:endParaRPr>
          </a:p>
        </p:txBody>
      </p:sp>
      <p:sp>
        <p:nvSpPr>
          <p:cNvPr id="20" name="Rectangle 19">
            <a:extLst>
              <a:ext uri="{FF2B5EF4-FFF2-40B4-BE49-F238E27FC236}">
                <a16:creationId xmlns:a16="http://schemas.microsoft.com/office/drawing/2014/main" id="{E4DC94FF-71D6-4D7C-9119-6E7940F1D173}"/>
              </a:ext>
            </a:extLst>
          </p:cNvPr>
          <p:cNvSpPr/>
          <p:nvPr/>
        </p:nvSpPr>
        <p:spPr>
          <a:xfrm>
            <a:off x="691238" y="4996351"/>
            <a:ext cx="2142462"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21" name="Rounded Rectangle 20">
            <a:extLst>
              <a:ext uri="{FF2B5EF4-FFF2-40B4-BE49-F238E27FC236}">
                <a16:creationId xmlns:a16="http://schemas.microsoft.com/office/drawing/2014/main" id="{E4DC94FF-71D6-4D7C-9119-6E7940F1D173}"/>
              </a:ext>
            </a:extLst>
          </p:cNvPr>
          <p:cNvSpPr/>
          <p:nvPr/>
        </p:nvSpPr>
        <p:spPr>
          <a:xfrm>
            <a:off x="677790" y="4740130"/>
            <a:ext cx="2155909" cy="272415"/>
          </a:xfrm>
          <a:prstGeom prst="roundRect">
            <a:avLst/>
          </a:prstGeom>
          <a:noFill/>
        </p:spPr>
        <p:txBody>
          <a:bodyPr wrap="square">
            <a:spAutoFit/>
          </a:bodyPr>
          <a:lstStyle/>
          <a:p>
            <a:r>
              <a:rPr lang="id-ID" sz="1000" dirty="0">
                <a:solidFill>
                  <a:schemeClr val="accent2"/>
                </a:solidFill>
                <a:latin typeface="+mj-lt"/>
                <a:cs typeface="Poppins SemiBold" panose="00000700000000000000" pitchFamily="50" charset="0"/>
              </a:rPr>
              <a:t>PRESENTATION TEMPLATE</a:t>
            </a:r>
            <a:endParaRPr lang="en-US" sz="1000" dirty="0">
              <a:solidFill>
                <a:schemeClr val="accent2"/>
              </a:solidFill>
              <a:latin typeface="+mj-lt"/>
              <a:cs typeface="Poppins SemiBold" panose="00000700000000000000" pitchFamily="50" charset="0"/>
            </a:endParaRPr>
          </a:p>
        </p:txBody>
      </p:sp>
      <p:sp>
        <p:nvSpPr>
          <p:cNvPr id="22" name="Rectangle 21">
            <a:extLst>
              <a:ext uri="{FF2B5EF4-FFF2-40B4-BE49-F238E27FC236}">
                <a16:creationId xmlns:a16="http://schemas.microsoft.com/office/drawing/2014/main" id="{E4DC94FF-71D6-4D7C-9119-6E7940F1D173}"/>
              </a:ext>
            </a:extLst>
          </p:cNvPr>
          <p:cNvSpPr/>
          <p:nvPr/>
        </p:nvSpPr>
        <p:spPr>
          <a:xfrm>
            <a:off x="3219400" y="4996351"/>
            <a:ext cx="2142462"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23" name="Rounded Rectangle 22">
            <a:extLst>
              <a:ext uri="{FF2B5EF4-FFF2-40B4-BE49-F238E27FC236}">
                <a16:creationId xmlns:a16="http://schemas.microsoft.com/office/drawing/2014/main" id="{E4DC94FF-71D6-4D7C-9119-6E7940F1D173}"/>
              </a:ext>
            </a:extLst>
          </p:cNvPr>
          <p:cNvSpPr/>
          <p:nvPr/>
        </p:nvSpPr>
        <p:spPr>
          <a:xfrm>
            <a:off x="3205952" y="4740130"/>
            <a:ext cx="2155909" cy="272415"/>
          </a:xfrm>
          <a:prstGeom prst="roundRect">
            <a:avLst/>
          </a:prstGeom>
          <a:noFill/>
        </p:spPr>
        <p:txBody>
          <a:bodyPr wrap="square">
            <a:spAutoFit/>
          </a:bodyPr>
          <a:lstStyle/>
          <a:p>
            <a:r>
              <a:rPr lang="id-ID" sz="1000" dirty="0">
                <a:solidFill>
                  <a:schemeClr val="accent3"/>
                </a:solidFill>
                <a:latin typeface="+mj-lt"/>
                <a:cs typeface="Poppins SemiBold" panose="00000700000000000000" pitchFamily="50" charset="0"/>
              </a:rPr>
              <a:t>PRESENTATION TEMPLATE</a:t>
            </a:r>
            <a:endParaRPr lang="en-US" sz="1000" dirty="0">
              <a:solidFill>
                <a:schemeClr val="accent3"/>
              </a:solidFill>
              <a:latin typeface="+mj-lt"/>
              <a:cs typeface="Poppins SemiBold" panose="00000700000000000000" pitchFamily="50" charset="0"/>
            </a:endParaRPr>
          </a:p>
        </p:txBody>
      </p:sp>
      <p:sp>
        <p:nvSpPr>
          <p:cNvPr id="39" name="Content Placeholder 2"/>
          <p:cNvSpPr txBox="1">
            <a:spLocks/>
          </p:cNvSpPr>
          <p:nvPr/>
        </p:nvSpPr>
        <p:spPr>
          <a:xfrm>
            <a:off x="624710" y="2586938"/>
            <a:ext cx="1622613" cy="611596"/>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id-ID" sz="3200" dirty="0">
                <a:solidFill>
                  <a:schemeClr val="accent1"/>
                </a:solidFill>
                <a:latin typeface="Poppins SemiBold" panose="00000700000000000000" pitchFamily="50" charset="0"/>
                <a:cs typeface="Poppins SemiBold" panose="00000700000000000000" pitchFamily="50" charset="0"/>
              </a:rPr>
              <a:t>01</a:t>
            </a:r>
            <a:endParaRPr lang="en-US" sz="3200" dirty="0">
              <a:solidFill>
                <a:schemeClr val="accent1"/>
              </a:solidFill>
              <a:latin typeface="Poppins SemiBold" panose="00000700000000000000" pitchFamily="50" charset="0"/>
              <a:cs typeface="Poppins SemiBold" panose="00000700000000000000" pitchFamily="50" charset="0"/>
            </a:endParaRPr>
          </a:p>
        </p:txBody>
      </p:sp>
      <p:sp>
        <p:nvSpPr>
          <p:cNvPr id="40" name="Content Placeholder 2"/>
          <p:cNvSpPr txBox="1">
            <a:spLocks/>
          </p:cNvSpPr>
          <p:nvPr/>
        </p:nvSpPr>
        <p:spPr>
          <a:xfrm>
            <a:off x="3153315" y="2586938"/>
            <a:ext cx="1622613" cy="611596"/>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id-ID" sz="3200" dirty="0">
                <a:solidFill>
                  <a:schemeClr val="accent4"/>
                </a:solidFill>
                <a:latin typeface="Poppins SemiBold" panose="00000700000000000000" pitchFamily="50" charset="0"/>
                <a:cs typeface="Poppins SemiBold" panose="00000700000000000000" pitchFamily="50" charset="0"/>
              </a:rPr>
              <a:t>02</a:t>
            </a:r>
            <a:endParaRPr lang="en-US" sz="3200" dirty="0">
              <a:solidFill>
                <a:schemeClr val="accent4"/>
              </a:solidFill>
              <a:latin typeface="Poppins SemiBold" panose="00000700000000000000" pitchFamily="50" charset="0"/>
              <a:cs typeface="Poppins SemiBold" panose="00000700000000000000" pitchFamily="50" charset="0"/>
            </a:endParaRPr>
          </a:p>
        </p:txBody>
      </p:sp>
      <p:sp>
        <p:nvSpPr>
          <p:cNvPr id="41" name="Content Placeholder 2"/>
          <p:cNvSpPr txBox="1">
            <a:spLocks/>
          </p:cNvSpPr>
          <p:nvPr/>
        </p:nvSpPr>
        <p:spPr>
          <a:xfrm>
            <a:off x="646120" y="4244289"/>
            <a:ext cx="1622613" cy="611596"/>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id-ID" sz="3200" dirty="0">
                <a:solidFill>
                  <a:schemeClr val="accent2"/>
                </a:solidFill>
                <a:latin typeface="Poppins SemiBold" panose="00000700000000000000" pitchFamily="50" charset="0"/>
                <a:cs typeface="Poppins SemiBold" panose="00000700000000000000" pitchFamily="50" charset="0"/>
              </a:rPr>
              <a:t>03</a:t>
            </a:r>
            <a:endParaRPr lang="en-US" sz="3200" dirty="0">
              <a:solidFill>
                <a:schemeClr val="accent2"/>
              </a:solidFill>
              <a:latin typeface="Poppins SemiBold" panose="00000700000000000000" pitchFamily="50" charset="0"/>
              <a:cs typeface="Poppins SemiBold" panose="00000700000000000000" pitchFamily="50" charset="0"/>
            </a:endParaRPr>
          </a:p>
        </p:txBody>
      </p:sp>
      <p:sp>
        <p:nvSpPr>
          <p:cNvPr id="42" name="Content Placeholder 2"/>
          <p:cNvSpPr txBox="1">
            <a:spLocks/>
          </p:cNvSpPr>
          <p:nvPr/>
        </p:nvSpPr>
        <p:spPr>
          <a:xfrm>
            <a:off x="3174725" y="4244289"/>
            <a:ext cx="1622613" cy="611596"/>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id-ID" sz="3200" dirty="0">
                <a:solidFill>
                  <a:schemeClr val="accent3"/>
                </a:solidFill>
                <a:latin typeface="Poppins SemiBold" panose="00000700000000000000" pitchFamily="50" charset="0"/>
                <a:cs typeface="Poppins SemiBold" panose="00000700000000000000" pitchFamily="50" charset="0"/>
              </a:rPr>
              <a:t>04</a:t>
            </a:r>
            <a:endParaRPr lang="en-US" sz="3200" dirty="0">
              <a:solidFill>
                <a:schemeClr val="accent3"/>
              </a:solidFill>
              <a:latin typeface="Poppins SemiBold" panose="00000700000000000000" pitchFamily="50" charset="0"/>
              <a:cs typeface="Poppins SemiBold" panose="00000700000000000000" pitchFamily="50" charset="0"/>
            </a:endParaRPr>
          </a:p>
        </p:txBody>
      </p:sp>
      <p:sp>
        <p:nvSpPr>
          <p:cNvPr id="24" name="TextBox 23">
            <a:extLst>
              <a:ext uri="{FF2B5EF4-FFF2-40B4-BE49-F238E27FC236}">
                <a16:creationId xmlns:a16="http://schemas.microsoft.com/office/drawing/2014/main" id="{5FF496D5-779F-4AE2-9BB2-72C9BB5C76AC}"/>
              </a:ext>
            </a:extLst>
          </p:cNvPr>
          <p:cNvSpPr txBox="1"/>
          <p:nvPr/>
        </p:nvSpPr>
        <p:spPr>
          <a:xfrm>
            <a:off x="691238" y="1505716"/>
            <a:ext cx="6521173"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Chase Your Dreams</a:t>
            </a:r>
            <a:r>
              <a:rPr lang="id-ID" sz="3200" dirty="0">
                <a:latin typeface="Poppins SemiBold" panose="00000700000000000000" pitchFamily="50" charset="0"/>
                <a:cs typeface="Poppins SemiBold" panose="00000700000000000000" pitchFamily="50" charset="0"/>
              </a:rPr>
              <a:t>.</a:t>
            </a:r>
          </a:p>
        </p:txBody>
      </p:sp>
      <p:sp>
        <p:nvSpPr>
          <p:cNvPr id="25" name="Rectangle 24">
            <a:extLst>
              <a:ext uri="{FF2B5EF4-FFF2-40B4-BE49-F238E27FC236}">
                <a16:creationId xmlns:a16="http://schemas.microsoft.com/office/drawing/2014/main" id="{78823C5E-BAA6-49E8-A01D-393D00C95816}"/>
              </a:ext>
            </a:extLst>
          </p:cNvPr>
          <p:cNvSpPr/>
          <p:nvPr/>
        </p:nvSpPr>
        <p:spPr>
          <a:xfrm>
            <a:off x="820213" y="1353818"/>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6" name="Rectangle 2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7" name="Rectangle 2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8" name="Rectangle 27">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320136609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p:cNvSpPr>
            <a:spLocks noGrp="1"/>
          </p:cNvSpPr>
          <p:nvPr>
            <p:ph type="pic" sz="quarter" idx="10"/>
          </p:nvPr>
        </p:nvSpPr>
        <p:spPr>
          <a:solidFill>
            <a:schemeClr val="bg1">
              <a:lumMod val="75000"/>
            </a:schemeClr>
          </a:solidFill>
        </p:spPr>
      </p:sp>
      <p:sp>
        <p:nvSpPr>
          <p:cNvPr id="4" name="Picture Placeholder 3"/>
          <p:cNvSpPr>
            <a:spLocks noGrp="1"/>
          </p:cNvSpPr>
          <p:nvPr>
            <p:ph type="pic" sz="quarter" idx="11"/>
          </p:nvPr>
        </p:nvSpPr>
        <p:spPr>
          <a:solidFill>
            <a:schemeClr val="bg1">
              <a:lumMod val="75000"/>
            </a:schemeClr>
          </a:solidFill>
        </p:spPr>
      </p:sp>
      <p:sp>
        <p:nvSpPr>
          <p:cNvPr id="5" name="Picture Placeholder 4"/>
          <p:cNvSpPr>
            <a:spLocks noGrp="1"/>
          </p:cNvSpPr>
          <p:nvPr>
            <p:ph type="pic" sz="quarter" idx="12"/>
          </p:nvPr>
        </p:nvSpPr>
        <p:spPr>
          <a:solidFill>
            <a:schemeClr val="bg1">
              <a:lumMod val="75000"/>
            </a:schemeClr>
          </a:solidFill>
        </p:spPr>
      </p:sp>
      <p:sp>
        <p:nvSpPr>
          <p:cNvPr id="6" name="Picture Placeholder 5"/>
          <p:cNvSpPr>
            <a:spLocks noGrp="1"/>
          </p:cNvSpPr>
          <p:nvPr>
            <p:ph type="pic" sz="quarter" idx="15"/>
          </p:nvPr>
        </p:nvSpPr>
        <p:spPr>
          <a:solidFill>
            <a:schemeClr val="bg1">
              <a:lumMod val="75000"/>
            </a:schemeClr>
          </a:solidFill>
        </p:spPr>
      </p:sp>
      <p:sp>
        <p:nvSpPr>
          <p:cNvPr id="7" name="Picture Placeholder 6"/>
          <p:cNvSpPr>
            <a:spLocks noGrp="1"/>
          </p:cNvSpPr>
          <p:nvPr>
            <p:ph type="pic" sz="quarter" idx="14"/>
          </p:nvPr>
        </p:nvSpPr>
        <p:spPr>
          <a:solidFill>
            <a:schemeClr val="bg1">
              <a:lumMod val="75000"/>
            </a:schemeClr>
          </a:solidFill>
        </p:spPr>
      </p:sp>
      <p:sp>
        <p:nvSpPr>
          <p:cNvPr id="8" name="Picture Placeholder 7"/>
          <p:cNvSpPr>
            <a:spLocks noGrp="1"/>
          </p:cNvSpPr>
          <p:nvPr>
            <p:ph type="pic" sz="quarter" idx="13"/>
          </p:nvPr>
        </p:nvSpPr>
        <p:spPr>
          <a:solidFill>
            <a:schemeClr val="bg1">
              <a:lumMod val="75000"/>
            </a:schemeClr>
          </a:solidFill>
        </p:spPr>
      </p:sp>
      <p:sp>
        <p:nvSpPr>
          <p:cNvPr id="2" name="Rectangle 1"/>
          <p:cNvSpPr/>
          <p:nvPr/>
        </p:nvSpPr>
        <p:spPr>
          <a:xfrm>
            <a:off x="4136571" y="2177141"/>
            <a:ext cx="1904305" cy="4497563"/>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0" name="Rectangle 9"/>
          <p:cNvSpPr/>
          <p:nvPr/>
        </p:nvSpPr>
        <p:spPr>
          <a:xfrm>
            <a:off x="6151124" y="2177141"/>
            <a:ext cx="1904305" cy="4497563"/>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3" name="Rectangle 12">
            <a:extLst>
              <a:ext uri="{FF2B5EF4-FFF2-40B4-BE49-F238E27FC236}">
                <a16:creationId xmlns:a16="http://schemas.microsoft.com/office/drawing/2014/main" id="{E4DC94FF-71D6-4D7C-9119-6E7940F1D173}"/>
              </a:ext>
            </a:extLst>
          </p:cNvPr>
          <p:cNvSpPr/>
          <p:nvPr/>
        </p:nvSpPr>
        <p:spPr>
          <a:xfrm>
            <a:off x="4350708" y="3067716"/>
            <a:ext cx="1444922" cy="71558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a:t>
            </a:r>
          </a:p>
        </p:txBody>
      </p:sp>
      <p:sp>
        <p:nvSpPr>
          <p:cNvPr id="14" name="Rounded Rectangle 13">
            <a:extLst>
              <a:ext uri="{FF2B5EF4-FFF2-40B4-BE49-F238E27FC236}">
                <a16:creationId xmlns:a16="http://schemas.microsoft.com/office/drawing/2014/main" id="{E4DC94FF-71D6-4D7C-9119-6E7940F1D173}"/>
              </a:ext>
            </a:extLst>
          </p:cNvPr>
          <p:cNvSpPr/>
          <p:nvPr/>
        </p:nvSpPr>
        <p:spPr>
          <a:xfrm>
            <a:off x="3995215" y="2812263"/>
            <a:ext cx="2155909" cy="272415"/>
          </a:xfrm>
          <a:prstGeom prst="roundRect">
            <a:avLst/>
          </a:prstGeom>
          <a:noFill/>
        </p:spPr>
        <p:txBody>
          <a:bodyPr wrap="square">
            <a:spAutoFit/>
          </a:bodyPr>
          <a:lstStyle/>
          <a:p>
            <a:pPr algn="ctr"/>
            <a:r>
              <a:rPr lang="id-ID" sz="1000" dirty="0">
                <a:solidFill>
                  <a:schemeClr val="bg1"/>
                </a:solidFill>
                <a:latin typeface="+mj-lt"/>
                <a:cs typeface="Poppins SemiBold" panose="00000700000000000000" pitchFamily="50" charset="0"/>
              </a:rPr>
              <a:t>PRESENTATION</a:t>
            </a:r>
            <a:endParaRPr lang="en-US" sz="1000" dirty="0">
              <a:solidFill>
                <a:schemeClr val="bg1"/>
              </a:solidFill>
              <a:latin typeface="+mj-lt"/>
              <a:cs typeface="Poppins SemiBold" panose="00000700000000000000" pitchFamily="50" charset="0"/>
            </a:endParaRPr>
          </a:p>
        </p:txBody>
      </p:sp>
      <p:sp>
        <p:nvSpPr>
          <p:cNvPr id="15" name="Rectangle 14">
            <a:extLst>
              <a:ext uri="{FF2B5EF4-FFF2-40B4-BE49-F238E27FC236}">
                <a16:creationId xmlns:a16="http://schemas.microsoft.com/office/drawing/2014/main" id="{E4DC94FF-71D6-4D7C-9119-6E7940F1D173}"/>
              </a:ext>
            </a:extLst>
          </p:cNvPr>
          <p:cNvSpPr/>
          <p:nvPr/>
        </p:nvSpPr>
        <p:spPr>
          <a:xfrm>
            <a:off x="4350708" y="3739755"/>
            <a:ext cx="1444923" cy="430887"/>
          </a:xfrm>
          <a:prstGeom prst="rect">
            <a:avLst/>
          </a:prstGeom>
        </p:spPr>
        <p:txBody>
          <a:bodyPr wrap="square">
            <a:spAutoFit/>
          </a:bodyPr>
          <a:lstStyle/>
          <a:p>
            <a:pPr algn="ctr">
              <a:lnSpc>
                <a:spcPct val="150000"/>
              </a:lnSpc>
            </a:pPr>
            <a:r>
              <a:rPr lang="id-ID" sz="1600" dirty="0">
                <a:solidFill>
                  <a:schemeClr val="bg1"/>
                </a:solidFill>
                <a:latin typeface="Poppins SemiBold" panose="00000700000000000000" pitchFamily="50" charset="0"/>
                <a:cs typeface="Poppins SemiBold" panose="00000700000000000000" pitchFamily="50" charset="0"/>
              </a:rPr>
              <a:t>$974,</a:t>
            </a:r>
            <a:r>
              <a:rPr lang="id-ID" sz="1100" dirty="0">
                <a:solidFill>
                  <a:schemeClr val="bg1"/>
                </a:solidFill>
                <a:latin typeface="Poppins SemiBold" panose="00000700000000000000" pitchFamily="50" charset="0"/>
                <a:cs typeface="Poppins SemiBold" panose="00000700000000000000" pitchFamily="50" charset="0"/>
              </a:rPr>
              <a:t>000</a:t>
            </a:r>
            <a:endParaRPr lang="en-US" sz="1100" dirty="0">
              <a:solidFill>
                <a:schemeClr val="bg1"/>
              </a:solidFill>
              <a:latin typeface="Poppins SemiBold" panose="00000700000000000000" pitchFamily="50" charset="0"/>
              <a:cs typeface="Poppins SemiBold" panose="00000700000000000000" pitchFamily="50" charset="0"/>
            </a:endParaRPr>
          </a:p>
        </p:txBody>
      </p:sp>
      <p:grpSp>
        <p:nvGrpSpPr>
          <p:cNvPr id="17" name="Group 16"/>
          <p:cNvGrpSpPr/>
          <p:nvPr/>
        </p:nvGrpSpPr>
        <p:grpSpPr>
          <a:xfrm>
            <a:off x="3995215" y="4681202"/>
            <a:ext cx="2155909" cy="1358379"/>
            <a:chOff x="3995215" y="2582383"/>
            <a:chExt cx="2155909" cy="1358379"/>
          </a:xfrm>
        </p:grpSpPr>
        <p:sp>
          <p:nvSpPr>
            <p:cNvPr id="18" name="Rectangle 17">
              <a:extLst>
                <a:ext uri="{FF2B5EF4-FFF2-40B4-BE49-F238E27FC236}">
                  <a16:creationId xmlns:a16="http://schemas.microsoft.com/office/drawing/2014/main" id="{E4DC94FF-71D6-4D7C-9119-6E7940F1D173}"/>
                </a:ext>
              </a:extLst>
            </p:cNvPr>
            <p:cNvSpPr/>
            <p:nvPr/>
          </p:nvSpPr>
          <p:spPr>
            <a:xfrm>
              <a:off x="4350708" y="2837836"/>
              <a:ext cx="1444922" cy="71558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a:t>
              </a:r>
            </a:p>
          </p:txBody>
        </p:sp>
        <p:sp>
          <p:nvSpPr>
            <p:cNvPr id="19" name="Rounded Rectangle 18">
              <a:extLst>
                <a:ext uri="{FF2B5EF4-FFF2-40B4-BE49-F238E27FC236}">
                  <a16:creationId xmlns:a16="http://schemas.microsoft.com/office/drawing/2014/main" id="{E4DC94FF-71D6-4D7C-9119-6E7940F1D173}"/>
                </a:ext>
              </a:extLst>
            </p:cNvPr>
            <p:cNvSpPr/>
            <p:nvPr/>
          </p:nvSpPr>
          <p:spPr>
            <a:xfrm>
              <a:off x="3995215" y="2582383"/>
              <a:ext cx="2155909" cy="272415"/>
            </a:xfrm>
            <a:prstGeom prst="roundRect">
              <a:avLst/>
            </a:prstGeom>
            <a:noFill/>
          </p:spPr>
          <p:txBody>
            <a:bodyPr wrap="square">
              <a:spAutoFit/>
            </a:bodyPr>
            <a:lstStyle/>
            <a:p>
              <a:pPr algn="ctr"/>
              <a:r>
                <a:rPr lang="id-ID" sz="1000" dirty="0">
                  <a:solidFill>
                    <a:schemeClr val="bg1"/>
                  </a:solidFill>
                  <a:latin typeface="+mj-lt"/>
                  <a:cs typeface="Poppins SemiBold" panose="00000700000000000000" pitchFamily="50" charset="0"/>
                </a:rPr>
                <a:t>PRESENTATION</a:t>
              </a:r>
              <a:endParaRPr lang="en-US" sz="1000" dirty="0">
                <a:solidFill>
                  <a:schemeClr val="bg1"/>
                </a:solidFill>
                <a:latin typeface="+mj-lt"/>
                <a:cs typeface="Poppins SemiBold" panose="00000700000000000000" pitchFamily="50" charset="0"/>
              </a:endParaRPr>
            </a:p>
          </p:txBody>
        </p:sp>
        <p:sp>
          <p:nvSpPr>
            <p:cNvPr id="20" name="Rectangle 19">
              <a:extLst>
                <a:ext uri="{FF2B5EF4-FFF2-40B4-BE49-F238E27FC236}">
                  <a16:creationId xmlns:a16="http://schemas.microsoft.com/office/drawing/2014/main" id="{E4DC94FF-71D6-4D7C-9119-6E7940F1D173}"/>
                </a:ext>
              </a:extLst>
            </p:cNvPr>
            <p:cNvSpPr/>
            <p:nvPr/>
          </p:nvSpPr>
          <p:spPr>
            <a:xfrm>
              <a:off x="4350708" y="3509875"/>
              <a:ext cx="1444923" cy="430887"/>
            </a:xfrm>
            <a:prstGeom prst="rect">
              <a:avLst/>
            </a:prstGeom>
          </p:spPr>
          <p:txBody>
            <a:bodyPr wrap="square">
              <a:spAutoFit/>
            </a:bodyPr>
            <a:lstStyle/>
            <a:p>
              <a:pPr algn="ctr">
                <a:lnSpc>
                  <a:spcPct val="150000"/>
                </a:lnSpc>
              </a:pPr>
              <a:r>
                <a:rPr lang="id-ID" sz="1600" dirty="0">
                  <a:solidFill>
                    <a:schemeClr val="bg1"/>
                  </a:solidFill>
                  <a:latin typeface="Poppins SemiBold" panose="00000700000000000000" pitchFamily="50" charset="0"/>
                  <a:cs typeface="Poppins SemiBold" panose="00000700000000000000" pitchFamily="50" charset="0"/>
                </a:rPr>
                <a:t>$974,</a:t>
              </a:r>
              <a:r>
                <a:rPr lang="id-ID" sz="1100" dirty="0">
                  <a:solidFill>
                    <a:schemeClr val="bg1"/>
                  </a:solidFill>
                  <a:latin typeface="Poppins SemiBold" panose="00000700000000000000" pitchFamily="50" charset="0"/>
                  <a:cs typeface="Poppins SemiBold" panose="00000700000000000000" pitchFamily="50" charset="0"/>
                </a:rPr>
                <a:t>000</a:t>
              </a:r>
              <a:endParaRPr lang="en-US" sz="1100" dirty="0">
                <a:solidFill>
                  <a:schemeClr val="bg1"/>
                </a:solidFill>
                <a:latin typeface="Poppins SemiBold" panose="00000700000000000000" pitchFamily="50" charset="0"/>
                <a:cs typeface="Poppins SemiBold" panose="00000700000000000000" pitchFamily="50" charset="0"/>
              </a:endParaRPr>
            </a:p>
          </p:txBody>
        </p:sp>
      </p:grpSp>
      <p:sp>
        <p:nvSpPr>
          <p:cNvPr id="34" name="Rectangle 33">
            <a:extLst>
              <a:ext uri="{FF2B5EF4-FFF2-40B4-BE49-F238E27FC236}">
                <a16:creationId xmlns:a16="http://schemas.microsoft.com/office/drawing/2014/main" id="{E4DC94FF-71D6-4D7C-9119-6E7940F1D173}"/>
              </a:ext>
            </a:extLst>
          </p:cNvPr>
          <p:cNvSpPr/>
          <p:nvPr/>
        </p:nvSpPr>
        <p:spPr>
          <a:xfrm>
            <a:off x="6392154" y="3067716"/>
            <a:ext cx="1444922" cy="71558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a:t>
            </a:r>
          </a:p>
        </p:txBody>
      </p:sp>
      <p:sp>
        <p:nvSpPr>
          <p:cNvPr id="35" name="Rounded Rectangle 34">
            <a:extLst>
              <a:ext uri="{FF2B5EF4-FFF2-40B4-BE49-F238E27FC236}">
                <a16:creationId xmlns:a16="http://schemas.microsoft.com/office/drawing/2014/main" id="{E4DC94FF-71D6-4D7C-9119-6E7940F1D173}"/>
              </a:ext>
            </a:extLst>
          </p:cNvPr>
          <p:cNvSpPr/>
          <p:nvPr/>
        </p:nvSpPr>
        <p:spPr>
          <a:xfrm>
            <a:off x="6036661" y="2812263"/>
            <a:ext cx="2155909" cy="272415"/>
          </a:xfrm>
          <a:prstGeom prst="roundRect">
            <a:avLst/>
          </a:prstGeom>
          <a:noFill/>
        </p:spPr>
        <p:txBody>
          <a:bodyPr wrap="square">
            <a:spAutoFit/>
          </a:bodyPr>
          <a:lstStyle/>
          <a:p>
            <a:pPr algn="ctr"/>
            <a:r>
              <a:rPr lang="id-ID" sz="1000" dirty="0">
                <a:solidFill>
                  <a:schemeClr val="bg1"/>
                </a:solidFill>
                <a:latin typeface="+mj-lt"/>
                <a:cs typeface="Poppins SemiBold" panose="00000700000000000000" pitchFamily="50" charset="0"/>
              </a:rPr>
              <a:t>PRESENTATION</a:t>
            </a:r>
            <a:endParaRPr lang="en-US" sz="1000" dirty="0">
              <a:solidFill>
                <a:schemeClr val="bg1"/>
              </a:solidFill>
              <a:latin typeface="+mj-lt"/>
              <a:cs typeface="Poppins SemiBold" panose="00000700000000000000" pitchFamily="50" charset="0"/>
            </a:endParaRPr>
          </a:p>
        </p:txBody>
      </p:sp>
      <p:sp>
        <p:nvSpPr>
          <p:cNvPr id="36" name="Rectangle 35">
            <a:extLst>
              <a:ext uri="{FF2B5EF4-FFF2-40B4-BE49-F238E27FC236}">
                <a16:creationId xmlns:a16="http://schemas.microsoft.com/office/drawing/2014/main" id="{E4DC94FF-71D6-4D7C-9119-6E7940F1D173}"/>
              </a:ext>
            </a:extLst>
          </p:cNvPr>
          <p:cNvSpPr/>
          <p:nvPr/>
        </p:nvSpPr>
        <p:spPr>
          <a:xfrm>
            <a:off x="6392154" y="3739755"/>
            <a:ext cx="1444923" cy="430887"/>
          </a:xfrm>
          <a:prstGeom prst="rect">
            <a:avLst/>
          </a:prstGeom>
        </p:spPr>
        <p:txBody>
          <a:bodyPr wrap="square">
            <a:spAutoFit/>
          </a:bodyPr>
          <a:lstStyle/>
          <a:p>
            <a:pPr algn="ctr">
              <a:lnSpc>
                <a:spcPct val="150000"/>
              </a:lnSpc>
            </a:pPr>
            <a:r>
              <a:rPr lang="id-ID" sz="1600" dirty="0">
                <a:solidFill>
                  <a:schemeClr val="bg1"/>
                </a:solidFill>
                <a:latin typeface="Poppins SemiBold" panose="00000700000000000000" pitchFamily="50" charset="0"/>
                <a:cs typeface="Poppins SemiBold" panose="00000700000000000000" pitchFamily="50" charset="0"/>
              </a:rPr>
              <a:t>$974,</a:t>
            </a:r>
            <a:r>
              <a:rPr lang="id-ID" sz="1100" dirty="0">
                <a:solidFill>
                  <a:schemeClr val="bg1"/>
                </a:solidFill>
                <a:latin typeface="Poppins SemiBold" panose="00000700000000000000" pitchFamily="50" charset="0"/>
                <a:cs typeface="Poppins SemiBold" panose="00000700000000000000" pitchFamily="50" charset="0"/>
              </a:rPr>
              <a:t>000</a:t>
            </a:r>
            <a:endParaRPr lang="en-US" sz="1100" dirty="0">
              <a:solidFill>
                <a:schemeClr val="bg1"/>
              </a:solidFill>
              <a:latin typeface="Poppins SemiBold" panose="00000700000000000000" pitchFamily="50" charset="0"/>
              <a:cs typeface="Poppins SemiBold" panose="00000700000000000000" pitchFamily="50" charset="0"/>
            </a:endParaRPr>
          </a:p>
        </p:txBody>
      </p:sp>
      <p:grpSp>
        <p:nvGrpSpPr>
          <p:cNvPr id="37" name="Group 36"/>
          <p:cNvGrpSpPr/>
          <p:nvPr/>
        </p:nvGrpSpPr>
        <p:grpSpPr>
          <a:xfrm>
            <a:off x="6036661" y="4681202"/>
            <a:ext cx="2155909" cy="1358379"/>
            <a:chOff x="3995215" y="2582383"/>
            <a:chExt cx="2155909" cy="1358379"/>
          </a:xfrm>
        </p:grpSpPr>
        <p:sp>
          <p:nvSpPr>
            <p:cNvPr id="38" name="Rectangle 37">
              <a:extLst>
                <a:ext uri="{FF2B5EF4-FFF2-40B4-BE49-F238E27FC236}">
                  <a16:creationId xmlns:a16="http://schemas.microsoft.com/office/drawing/2014/main" id="{E4DC94FF-71D6-4D7C-9119-6E7940F1D173}"/>
                </a:ext>
              </a:extLst>
            </p:cNvPr>
            <p:cNvSpPr/>
            <p:nvPr/>
          </p:nvSpPr>
          <p:spPr>
            <a:xfrm>
              <a:off x="4350708" y="2837836"/>
              <a:ext cx="1444922" cy="71558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a:t>
              </a:r>
            </a:p>
          </p:txBody>
        </p:sp>
        <p:sp>
          <p:nvSpPr>
            <p:cNvPr id="39" name="Rounded Rectangle 38">
              <a:extLst>
                <a:ext uri="{FF2B5EF4-FFF2-40B4-BE49-F238E27FC236}">
                  <a16:creationId xmlns:a16="http://schemas.microsoft.com/office/drawing/2014/main" id="{E4DC94FF-71D6-4D7C-9119-6E7940F1D173}"/>
                </a:ext>
              </a:extLst>
            </p:cNvPr>
            <p:cNvSpPr/>
            <p:nvPr/>
          </p:nvSpPr>
          <p:spPr>
            <a:xfrm>
              <a:off x="3995215" y="2582383"/>
              <a:ext cx="2155909" cy="272415"/>
            </a:xfrm>
            <a:prstGeom prst="roundRect">
              <a:avLst/>
            </a:prstGeom>
            <a:noFill/>
          </p:spPr>
          <p:txBody>
            <a:bodyPr wrap="square">
              <a:spAutoFit/>
            </a:bodyPr>
            <a:lstStyle/>
            <a:p>
              <a:pPr algn="ctr"/>
              <a:r>
                <a:rPr lang="id-ID" sz="1000" dirty="0">
                  <a:solidFill>
                    <a:schemeClr val="bg1"/>
                  </a:solidFill>
                  <a:latin typeface="+mj-lt"/>
                  <a:cs typeface="Poppins SemiBold" panose="00000700000000000000" pitchFamily="50" charset="0"/>
                </a:rPr>
                <a:t>PRESENTATION</a:t>
              </a:r>
              <a:endParaRPr lang="en-US" sz="1000" dirty="0">
                <a:solidFill>
                  <a:schemeClr val="bg1"/>
                </a:solidFill>
                <a:latin typeface="+mj-lt"/>
                <a:cs typeface="Poppins SemiBold" panose="00000700000000000000" pitchFamily="50" charset="0"/>
              </a:endParaRPr>
            </a:p>
          </p:txBody>
        </p:sp>
        <p:sp>
          <p:nvSpPr>
            <p:cNvPr id="40" name="Rectangle 39">
              <a:extLst>
                <a:ext uri="{FF2B5EF4-FFF2-40B4-BE49-F238E27FC236}">
                  <a16:creationId xmlns:a16="http://schemas.microsoft.com/office/drawing/2014/main" id="{E4DC94FF-71D6-4D7C-9119-6E7940F1D173}"/>
                </a:ext>
              </a:extLst>
            </p:cNvPr>
            <p:cNvSpPr/>
            <p:nvPr/>
          </p:nvSpPr>
          <p:spPr>
            <a:xfrm>
              <a:off x="4350708" y="3509875"/>
              <a:ext cx="1444923" cy="430887"/>
            </a:xfrm>
            <a:prstGeom prst="rect">
              <a:avLst/>
            </a:prstGeom>
          </p:spPr>
          <p:txBody>
            <a:bodyPr wrap="square">
              <a:spAutoFit/>
            </a:bodyPr>
            <a:lstStyle/>
            <a:p>
              <a:pPr algn="ctr">
                <a:lnSpc>
                  <a:spcPct val="150000"/>
                </a:lnSpc>
              </a:pPr>
              <a:r>
                <a:rPr lang="id-ID" sz="1600" dirty="0">
                  <a:solidFill>
                    <a:schemeClr val="bg1"/>
                  </a:solidFill>
                  <a:latin typeface="Poppins SemiBold" panose="00000700000000000000" pitchFamily="50" charset="0"/>
                  <a:cs typeface="Poppins SemiBold" panose="00000700000000000000" pitchFamily="50" charset="0"/>
                </a:rPr>
                <a:t>$974,</a:t>
              </a:r>
              <a:r>
                <a:rPr lang="id-ID" sz="1100" dirty="0">
                  <a:solidFill>
                    <a:schemeClr val="bg1"/>
                  </a:solidFill>
                  <a:latin typeface="Poppins SemiBold" panose="00000700000000000000" pitchFamily="50" charset="0"/>
                  <a:cs typeface="Poppins SemiBold" panose="00000700000000000000" pitchFamily="50" charset="0"/>
                </a:rPr>
                <a:t>000</a:t>
              </a:r>
              <a:endParaRPr lang="en-US" sz="1100" dirty="0">
                <a:solidFill>
                  <a:schemeClr val="bg1"/>
                </a:solidFill>
                <a:latin typeface="Poppins SemiBold" panose="00000700000000000000" pitchFamily="50" charset="0"/>
                <a:cs typeface="Poppins SemiBold" panose="00000700000000000000" pitchFamily="50" charset="0"/>
              </a:endParaRPr>
            </a:p>
          </p:txBody>
        </p:sp>
      </p:grpSp>
      <p:sp>
        <p:nvSpPr>
          <p:cNvPr id="29" name="TextBox 28">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Romantic Imagination</a:t>
            </a:r>
            <a:r>
              <a:rPr lang="id-ID" sz="3200" dirty="0">
                <a:latin typeface="Poppins SemiBold" panose="00000700000000000000" pitchFamily="50" charset="0"/>
                <a:cs typeface="Poppins SemiBold" panose="00000700000000000000" pitchFamily="50" charset="0"/>
              </a:rPr>
              <a:t>.</a:t>
            </a:r>
          </a:p>
        </p:txBody>
      </p:sp>
      <p:sp>
        <p:nvSpPr>
          <p:cNvPr id="30" name="Rectangle 29">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31" name="Rectangle 30">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32" name="Rectangle 31">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335652995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rot="5400000">
            <a:off x="4919687" y="-2667002"/>
            <a:ext cx="2352621" cy="12192003"/>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8" name="Rectangle 7">
            <a:extLst>
              <a:ext uri="{FF2B5EF4-FFF2-40B4-BE49-F238E27FC236}">
                <a16:creationId xmlns:a16="http://schemas.microsoft.com/office/drawing/2014/main" id="{E4DC94FF-71D6-4D7C-9119-6E7940F1D173}"/>
              </a:ext>
            </a:extLst>
          </p:cNvPr>
          <p:cNvSpPr/>
          <p:nvPr/>
        </p:nvSpPr>
        <p:spPr>
          <a:xfrm>
            <a:off x="444386" y="3104431"/>
            <a:ext cx="3553924" cy="282770"/>
          </a:xfrm>
          <a:prstGeom prst="rect">
            <a:avLst/>
          </a:prstGeom>
        </p:spPr>
        <p:txBody>
          <a:bodyPr wrap="square">
            <a:spAutoFit/>
          </a:bodyPr>
          <a:lstStyle/>
          <a:p>
            <a:pPr>
              <a:lnSpc>
                <a:spcPct val="150000"/>
              </a:lnSpc>
            </a:pPr>
            <a:r>
              <a:rPr lang="id-ID" sz="900" dirty="0">
                <a:solidFill>
                  <a:schemeClr val="bg1"/>
                </a:solidFill>
                <a:latin typeface="Poppins SemiBold" panose="00000700000000000000" pitchFamily="50" charset="0"/>
                <a:cs typeface="Poppins SemiBold" panose="00000700000000000000" pitchFamily="50" charset="0"/>
              </a:rPr>
              <a:t>WONDERFUL SERENITY HAS TAKEN OF MY ENTIRE SOUL</a:t>
            </a:r>
            <a:endParaRPr lang="en-US" sz="900" dirty="0">
              <a:solidFill>
                <a:schemeClr val="bg1"/>
              </a:solidFill>
              <a:latin typeface="Poppins SemiBold" panose="00000700000000000000" pitchFamily="50" charset="0"/>
              <a:cs typeface="Poppins SemiBold" panose="00000700000000000000" pitchFamily="50" charset="0"/>
            </a:endParaRPr>
          </a:p>
        </p:txBody>
      </p:sp>
      <p:sp>
        <p:nvSpPr>
          <p:cNvPr id="9" name="Rectangle 8">
            <a:extLst>
              <a:ext uri="{FF2B5EF4-FFF2-40B4-BE49-F238E27FC236}">
                <a16:creationId xmlns:a16="http://schemas.microsoft.com/office/drawing/2014/main" id="{E4DC94FF-71D6-4D7C-9119-6E7940F1D173}"/>
              </a:ext>
            </a:extLst>
          </p:cNvPr>
          <p:cNvSpPr/>
          <p:nvPr/>
        </p:nvSpPr>
        <p:spPr>
          <a:xfrm>
            <a:off x="444386" y="3400796"/>
            <a:ext cx="4282092" cy="715581"/>
          </a:xfrm>
          <a:prstGeom prst="rect">
            <a:avLst/>
          </a:prstGeom>
        </p:spPr>
        <p:txBody>
          <a:bodyPr wrap="square">
            <a:spAutoFit/>
          </a:bodyPr>
          <a:lstStyle/>
          <a:p>
            <a:pPr>
              <a:lnSpc>
                <a:spcPct val="150000"/>
              </a:lnSpc>
            </a:pPr>
            <a:r>
              <a:rPr lang="en-US" sz="900" dirty="0">
                <a:solidFill>
                  <a:schemeClr val="bg1"/>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bg1"/>
                </a:solidFill>
                <a:latin typeface="+mj-lt"/>
                <a:cs typeface="Segoe UI Light" panose="020B0502040204020203" pitchFamily="34" charset="0"/>
              </a:rPr>
              <a:t>my</a:t>
            </a:r>
            <a:r>
              <a:rPr lang="en-US" sz="900" dirty="0" err="1">
                <a:solidFill>
                  <a:schemeClr val="bg1"/>
                </a:solidFill>
                <a:cs typeface="Segoe UI Light" panose="020B0502040204020203" pitchFamily="34" charset="0"/>
              </a:rPr>
              <a:t>taken</a:t>
            </a:r>
            <a:r>
              <a:rPr lang="en-US" sz="900" dirty="0">
                <a:solidFill>
                  <a:schemeClr val="bg1"/>
                </a:solidFill>
                <a:cs typeface="Segoe UI Light" panose="020B0502040204020203" pitchFamily="34" charset="0"/>
              </a:rPr>
              <a:t> possession of my entire possession of my entire soul, like these sweet </a:t>
            </a:r>
            <a:r>
              <a:rPr lang="en-US" sz="900" dirty="0" err="1">
                <a:solidFill>
                  <a:schemeClr val="bg1"/>
                </a:solidFill>
                <a:cs typeface="Segoe UI Light" panose="020B0502040204020203" pitchFamily="34" charset="0"/>
              </a:rPr>
              <a:t>mytaken</a:t>
            </a:r>
            <a:r>
              <a:rPr lang="en-US" sz="900" dirty="0">
                <a:solidFill>
                  <a:schemeClr val="bg1"/>
                </a:solidFill>
                <a:cs typeface="Segoe UI Light" panose="020B0502040204020203" pitchFamily="34" charset="0"/>
              </a:rPr>
              <a:t> possession</a:t>
            </a:r>
            <a:endParaRPr lang="en-US" sz="900" dirty="0">
              <a:solidFill>
                <a:schemeClr val="bg1"/>
              </a:solidFill>
              <a:latin typeface="+mj-lt"/>
              <a:cs typeface="Segoe UI Light" panose="020B0502040204020203" pitchFamily="34" charset="0"/>
            </a:endParaRPr>
          </a:p>
        </p:txBody>
      </p:sp>
      <p:sp>
        <p:nvSpPr>
          <p:cNvPr id="10" name="Rounded Rectangle 9">
            <a:extLst>
              <a:ext uri="{FF2B5EF4-FFF2-40B4-BE49-F238E27FC236}">
                <a16:creationId xmlns:a16="http://schemas.microsoft.com/office/drawing/2014/main" id="{E4DC94FF-71D6-4D7C-9119-6E7940F1D173}"/>
              </a:ext>
            </a:extLst>
          </p:cNvPr>
          <p:cNvSpPr/>
          <p:nvPr/>
        </p:nvSpPr>
        <p:spPr>
          <a:xfrm>
            <a:off x="444386" y="2860149"/>
            <a:ext cx="2155909" cy="272415"/>
          </a:xfrm>
          <a:prstGeom prst="roundRect">
            <a:avLst/>
          </a:prstGeom>
          <a:noFill/>
        </p:spPr>
        <p:txBody>
          <a:bodyPr wrap="square">
            <a:spAutoFit/>
          </a:bodyPr>
          <a:lstStyle/>
          <a:p>
            <a:r>
              <a:rPr lang="id-ID" sz="1000" dirty="0">
                <a:solidFill>
                  <a:schemeClr val="bg1"/>
                </a:solidFill>
                <a:latin typeface="+mj-lt"/>
                <a:cs typeface="Poppins SemiBold" panose="00000700000000000000" pitchFamily="50" charset="0"/>
              </a:rPr>
              <a:t>PRESENTATION TEMPLATE</a:t>
            </a:r>
            <a:endParaRPr lang="en-US" sz="1000" dirty="0">
              <a:solidFill>
                <a:schemeClr val="bg1"/>
              </a:solidFill>
              <a:latin typeface="+mj-lt"/>
              <a:cs typeface="Poppins SemiBold" panose="00000700000000000000" pitchFamily="50" charset="0"/>
            </a:endParaRPr>
          </a:p>
        </p:txBody>
      </p:sp>
      <p:sp>
        <p:nvSpPr>
          <p:cNvPr id="12" name="Rectangle 11">
            <a:extLst>
              <a:ext uri="{FF2B5EF4-FFF2-40B4-BE49-F238E27FC236}">
                <a16:creationId xmlns:a16="http://schemas.microsoft.com/office/drawing/2014/main" id="{7192110E-1C09-4D4B-B762-E231E276E2D8}"/>
              </a:ext>
            </a:extLst>
          </p:cNvPr>
          <p:cNvSpPr/>
          <p:nvPr/>
        </p:nvSpPr>
        <p:spPr>
          <a:xfrm>
            <a:off x="1764527" y="5457523"/>
            <a:ext cx="1588912" cy="295466"/>
          </a:xfrm>
          <a:prstGeom prst="rect">
            <a:avLst/>
          </a:prstGeom>
        </p:spPr>
        <p:txBody>
          <a:bodyPr wrap="square">
            <a:spAutoFit/>
          </a:bodyPr>
          <a:lstStyle/>
          <a:p>
            <a:pPr algn="ctr">
              <a:lnSpc>
                <a:spcPct val="120000"/>
              </a:lnSpc>
            </a:pPr>
            <a:r>
              <a:rPr lang="en-US" sz="1100" b="1" dirty="0">
                <a:solidFill>
                  <a:schemeClr val="accent1"/>
                </a:solidFill>
                <a:latin typeface="Poppins SemiBold" panose="00000700000000000000" pitchFamily="50" charset="0"/>
                <a:cs typeface="Poppins SemiBold" panose="00000700000000000000" pitchFamily="50" charset="0"/>
              </a:rPr>
              <a:t>Target </a:t>
            </a:r>
            <a:r>
              <a:rPr lang="id-ID" sz="1100" b="1" dirty="0">
                <a:solidFill>
                  <a:schemeClr val="accent1"/>
                </a:solidFill>
                <a:latin typeface="Poppins SemiBold" panose="00000700000000000000" pitchFamily="50" charset="0"/>
                <a:cs typeface="Poppins SemiBold" panose="00000700000000000000" pitchFamily="50" charset="0"/>
              </a:rPr>
              <a:t>0</a:t>
            </a:r>
            <a:r>
              <a:rPr lang="en-US" sz="1100" b="1" dirty="0">
                <a:solidFill>
                  <a:schemeClr val="accent1"/>
                </a:solidFill>
                <a:latin typeface="Poppins SemiBold" panose="00000700000000000000" pitchFamily="50" charset="0"/>
                <a:cs typeface="Poppins SemiBold" panose="00000700000000000000" pitchFamily="50" charset="0"/>
              </a:rPr>
              <a:t>1</a:t>
            </a:r>
          </a:p>
        </p:txBody>
      </p:sp>
      <p:sp>
        <p:nvSpPr>
          <p:cNvPr id="13" name="Rectangle 12">
            <a:extLst>
              <a:ext uri="{FF2B5EF4-FFF2-40B4-BE49-F238E27FC236}">
                <a16:creationId xmlns:a16="http://schemas.microsoft.com/office/drawing/2014/main" id="{E4DC94FF-71D6-4D7C-9119-6E7940F1D173}"/>
              </a:ext>
            </a:extLst>
          </p:cNvPr>
          <p:cNvSpPr/>
          <p:nvPr/>
        </p:nvSpPr>
        <p:spPr>
          <a:xfrm>
            <a:off x="888932" y="5875476"/>
            <a:ext cx="334010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a:t>
            </a:r>
          </a:p>
        </p:txBody>
      </p:sp>
      <p:sp>
        <p:nvSpPr>
          <p:cNvPr id="14" name="Rectangle 13">
            <a:extLst>
              <a:ext uri="{FF2B5EF4-FFF2-40B4-BE49-F238E27FC236}">
                <a16:creationId xmlns:a16="http://schemas.microsoft.com/office/drawing/2014/main" id="{E4DC94FF-71D6-4D7C-9119-6E7940F1D173}"/>
              </a:ext>
            </a:extLst>
          </p:cNvPr>
          <p:cNvSpPr/>
          <p:nvPr/>
        </p:nvSpPr>
        <p:spPr>
          <a:xfrm>
            <a:off x="1238435" y="5636043"/>
            <a:ext cx="2641096" cy="278602"/>
          </a:xfrm>
          <a:prstGeom prst="rect">
            <a:avLst/>
          </a:prstGeom>
        </p:spPr>
        <p:txBody>
          <a:bodyPr wrap="square">
            <a:spAutoFit/>
          </a:bodyPr>
          <a:lstStyle/>
          <a:p>
            <a:pPr algn="ctr">
              <a:lnSpc>
                <a:spcPct val="150000"/>
              </a:lnSpc>
            </a:pPr>
            <a:r>
              <a:rPr lang="en-US" sz="900" dirty="0">
                <a:solidFill>
                  <a:schemeClr val="accent1"/>
                </a:solidFill>
                <a:latin typeface="+mj-lt"/>
                <a:cs typeface="Segoe UI Light" panose="020B0502040204020203" pitchFamily="34" charset="0"/>
              </a:rPr>
              <a:t>A WONDERFUL SERENITY POSSESSION</a:t>
            </a:r>
          </a:p>
        </p:txBody>
      </p:sp>
      <p:sp>
        <p:nvSpPr>
          <p:cNvPr id="27" name="Rectangle 26">
            <a:extLst>
              <a:ext uri="{FF2B5EF4-FFF2-40B4-BE49-F238E27FC236}">
                <a16:creationId xmlns:a16="http://schemas.microsoft.com/office/drawing/2014/main" id="{7192110E-1C09-4D4B-B762-E231E276E2D8}"/>
              </a:ext>
            </a:extLst>
          </p:cNvPr>
          <p:cNvSpPr/>
          <p:nvPr/>
        </p:nvSpPr>
        <p:spPr>
          <a:xfrm>
            <a:off x="5301544" y="5457523"/>
            <a:ext cx="1588912" cy="295466"/>
          </a:xfrm>
          <a:prstGeom prst="rect">
            <a:avLst/>
          </a:prstGeom>
        </p:spPr>
        <p:txBody>
          <a:bodyPr wrap="square">
            <a:spAutoFit/>
          </a:bodyPr>
          <a:lstStyle/>
          <a:p>
            <a:pPr algn="ctr">
              <a:lnSpc>
                <a:spcPct val="120000"/>
              </a:lnSpc>
            </a:pPr>
            <a:r>
              <a:rPr lang="en-US" sz="1100" b="1" dirty="0">
                <a:solidFill>
                  <a:schemeClr val="accent2"/>
                </a:solidFill>
                <a:latin typeface="Poppins SemiBold" panose="00000700000000000000" pitchFamily="50" charset="0"/>
                <a:cs typeface="Poppins SemiBold" panose="00000700000000000000" pitchFamily="50" charset="0"/>
              </a:rPr>
              <a:t>Target </a:t>
            </a:r>
            <a:r>
              <a:rPr lang="id-ID" sz="1100" b="1" dirty="0">
                <a:solidFill>
                  <a:schemeClr val="accent2"/>
                </a:solidFill>
                <a:latin typeface="Poppins SemiBold" panose="00000700000000000000" pitchFamily="50" charset="0"/>
                <a:cs typeface="Poppins SemiBold" panose="00000700000000000000" pitchFamily="50" charset="0"/>
              </a:rPr>
              <a:t>0</a:t>
            </a:r>
            <a:r>
              <a:rPr lang="en-US" sz="1100" b="1" dirty="0">
                <a:solidFill>
                  <a:schemeClr val="accent2"/>
                </a:solidFill>
                <a:latin typeface="Poppins SemiBold" panose="00000700000000000000" pitchFamily="50" charset="0"/>
                <a:cs typeface="Poppins SemiBold" panose="00000700000000000000" pitchFamily="50" charset="0"/>
              </a:rPr>
              <a:t>1</a:t>
            </a:r>
          </a:p>
        </p:txBody>
      </p:sp>
      <p:sp>
        <p:nvSpPr>
          <p:cNvPr id="28" name="Rectangle 27">
            <a:extLst>
              <a:ext uri="{FF2B5EF4-FFF2-40B4-BE49-F238E27FC236}">
                <a16:creationId xmlns:a16="http://schemas.microsoft.com/office/drawing/2014/main" id="{E4DC94FF-71D6-4D7C-9119-6E7940F1D173}"/>
              </a:ext>
            </a:extLst>
          </p:cNvPr>
          <p:cNvSpPr/>
          <p:nvPr/>
        </p:nvSpPr>
        <p:spPr>
          <a:xfrm>
            <a:off x="4425949" y="5875476"/>
            <a:ext cx="334010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a:t>
            </a:r>
          </a:p>
        </p:txBody>
      </p:sp>
      <p:sp>
        <p:nvSpPr>
          <p:cNvPr id="29" name="Rectangle 28">
            <a:extLst>
              <a:ext uri="{FF2B5EF4-FFF2-40B4-BE49-F238E27FC236}">
                <a16:creationId xmlns:a16="http://schemas.microsoft.com/office/drawing/2014/main" id="{E4DC94FF-71D6-4D7C-9119-6E7940F1D173}"/>
              </a:ext>
            </a:extLst>
          </p:cNvPr>
          <p:cNvSpPr/>
          <p:nvPr/>
        </p:nvSpPr>
        <p:spPr>
          <a:xfrm>
            <a:off x="4775452" y="5636043"/>
            <a:ext cx="2641096" cy="278602"/>
          </a:xfrm>
          <a:prstGeom prst="rect">
            <a:avLst/>
          </a:prstGeom>
        </p:spPr>
        <p:txBody>
          <a:bodyPr wrap="square">
            <a:spAutoFit/>
          </a:bodyPr>
          <a:lstStyle/>
          <a:p>
            <a:pPr algn="ctr">
              <a:lnSpc>
                <a:spcPct val="150000"/>
              </a:lnSpc>
            </a:pPr>
            <a:r>
              <a:rPr lang="en-US" sz="900" dirty="0">
                <a:solidFill>
                  <a:schemeClr val="accent2"/>
                </a:solidFill>
                <a:latin typeface="+mj-lt"/>
                <a:cs typeface="Segoe UI Light" panose="020B0502040204020203" pitchFamily="34" charset="0"/>
              </a:rPr>
              <a:t>A WONDERFUL SERENITY POSSESSION</a:t>
            </a:r>
          </a:p>
        </p:txBody>
      </p:sp>
      <p:sp>
        <p:nvSpPr>
          <p:cNvPr id="30" name="Rectangle 29">
            <a:extLst>
              <a:ext uri="{FF2B5EF4-FFF2-40B4-BE49-F238E27FC236}">
                <a16:creationId xmlns:a16="http://schemas.microsoft.com/office/drawing/2014/main" id="{7192110E-1C09-4D4B-B762-E231E276E2D8}"/>
              </a:ext>
            </a:extLst>
          </p:cNvPr>
          <p:cNvSpPr/>
          <p:nvPr/>
        </p:nvSpPr>
        <p:spPr>
          <a:xfrm>
            <a:off x="8838561" y="5457523"/>
            <a:ext cx="1588912" cy="295466"/>
          </a:xfrm>
          <a:prstGeom prst="rect">
            <a:avLst/>
          </a:prstGeom>
        </p:spPr>
        <p:txBody>
          <a:bodyPr wrap="square">
            <a:spAutoFit/>
          </a:bodyPr>
          <a:lstStyle/>
          <a:p>
            <a:pPr algn="ctr">
              <a:lnSpc>
                <a:spcPct val="120000"/>
              </a:lnSpc>
            </a:pPr>
            <a:r>
              <a:rPr lang="en-US" sz="1100" b="1" dirty="0">
                <a:solidFill>
                  <a:schemeClr val="accent3"/>
                </a:solidFill>
                <a:latin typeface="Poppins SemiBold" panose="00000700000000000000" pitchFamily="50" charset="0"/>
                <a:cs typeface="Poppins SemiBold" panose="00000700000000000000" pitchFamily="50" charset="0"/>
              </a:rPr>
              <a:t>Target </a:t>
            </a:r>
            <a:r>
              <a:rPr lang="id-ID" sz="1100" b="1" dirty="0">
                <a:solidFill>
                  <a:schemeClr val="accent3"/>
                </a:solidFill>
                <a:latin typeface="Poppins SemiBold" panose="00000700000000000000" pitchFamily="50" charset="0"/>
                <a:cs typeface="Poppins SemiBold" panose="00000700000000000000" pitchFamily="50" charset="0"/>
              </a:rPr>
              <a:t>0</a:t>
            </a:r>
            <a:r>
              <a:rPr lang="en-US" sz="1100" b="1" dirty="0">
                <a:solidFill>
                  <a:schemeClr val="accent3"/>
                </a:solidFill>
                <a:latin typeface="Poppins SemiBold" panose="00000700000000000000" pitchFamily="50" charset="0"/>
                <a:cs typeface="Poppins SemiBold" panose="00000700000000000000" pitchFamily="50" charset="0"/>
              </a:rPr>
              <a:t>1</a:t>
            </a:r>
          </a:p>
        </p:txBody>
      </p:sp>
      <p:sp>
        <p:nvSpPr>
          <p:cNvPr id="31" name="Rectangle 30">
            <a:extLst>
              <a:ext uri="{FF2B5EF4-FFF2-40B4-BE49-F238E27FC236}">
                <a16:creationId xmlns:a16="http://schemas.microsoft.com/office/drawing/2014/main" id="{E4DC94FF-71D6-4D7C-9119-6E7940F1D173}"/>
              </a:ext>
            </a:extLst>
          </p:cNvPr>
          <p:cNvSpPr/>
          <p:nvPr/>
        </p:nvSpPr>
        <p:spPr>
          <a:xfrm>
            <a:off x="7962966" y="5875476"/>
            <a:ext cx="334010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a:t>
            </a:r>
          </a:p>
        </p:txBody>
      </p:sp>
      <p:sp>
        <p:nvSpPr>
          <p:cNvPr id="32" name="Rectangle 31">
            <a:extLst>
              <a:ext uri="{FF2B5EF4-FFF2-40B4-BE49-F238E27FC236}">
                <a16:creationId xmlns:a16="http://schemas.microsoft.com/office/drawing/2014/main" id="{E4DC94FF-71D6-4D7C-9119-6E7940F1D173}"/>
              </a:ext>
            </a:extLst>
          </p:cNvPr>
          <p:cNvSpPr/>
          <p:nvPr/>
        </p:nvSpPr>
        <p:spPr>
          <a:xfrm>
            <a:off x="8312469" y="5636043"/>
            <a:ext cx="2641096" cy="278602"/>
          </a:xfrm>
          <a:prstGeom prst="rect">
            <a:avLst/>
          </a:prstGeom>
        </p:spPr>
        <p:txBody>
          <a:bodyPr wrap="square">
            <a:spAutoFit/>
          </a:bodyPr>
          <a:lstStyle/>
          <a:p>
            <a:pPr algn="ctr">
              <a:lnSpc>
                <a:spcPct val="150000"/>
              </a:lnSpc>
            </a:pPr>
            <a:r>
              <a:rPr lang="en-US" sz="900" dirty="0">
                <a:solidFill>
                  <a:schemeClr val="accent3"/>
                </a:solidFill>
                <a:latin typeface="+mj-lt"/>
                <a:cs typeface="Segoe UI Light" panose="020B0502040204020203" pitchFamily="34" charset="0"/>
              </a:rPr>
              <a:t>A WONDERFUL SERENITY POSSESSION</a:t>
            </a:r>
          </a:p>
        </p:txBody>
      </p:sp>
      <p:sp>
        <p:nvSpPr>
          <p:cNvPr id="17" name="TextBox 16">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id-ID" sz="3200" dirty="0">
                <a:latin typeface="Poppins SemiBold" panose="00000700000000000000" pitchFamily="50" charset="0"/>
                <a:cs typeface="Poppins SemiBold" panose="00000700000000000000" pitchFamily="50" charset="0"/>
              </a:rPr>
              <a:t>The </a:t>
            </a:r>
            <a:r>
              <a:rPr lang="en-US" sz="3200" dirty="0">
                <a:latin typeface="Poppins SemiBold" panose="00000700000000000000" pitchFamily="50" charset="0"/>
                <a:cs typeface="Poppins SemiBold" panose="00000700000000000000" pitchFamily="50" charset="0"/>
              </a:rPr>
              <a:t>News Magazine</a:t>
            </a:r>
            <a:r>
              <a:rPr lang="id-ID" sz="3200" dirty="0">
                <a:latin typeface="Poppins SemiBold" panose="00000700000000000000" pitchFamily="50" charset="0"/>
                <a:cs typeface="Poppins SemiBold" panose="00000700000000000000" pitchFamily="50" charset="0"/>
              </a:rPr>
              <a:t>.</a:t>
            </a:r>
          </a:p>
        </p:txBody>
      </p:sp>
      <p:sp>
        <p:nvSpPr>
          <p:cNvPr id="18" name="Rectangle 17">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9" name="Rectangle 18">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20" name="Rectangle 19">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Tree>
    <p:extLst>
      <p:ext uri="{BB962C8B-B14F-4D97-AF65-F5344CB8AC3E}">
        <p14:creationId xmlns:p14="http://schemas.microsoft.com/office/powerpoint/2010/main" val="398916987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grpSp>
        <p:nvGrpSpPr>
          <p:cNvPr id="7" name="Group 6"/>
          <p:cNvGrpSpPr/>
          <p:nvPr/>
        </p:nvGrpSpPr>
        <p:grpSpPr>
          <a:xfrm>
            <a:off x="682848" y="4356937"/>
            <a:ext cx="4870790" cy="1020703"/>
            <a:chOff x="427353" y="4356937"/>
            <a:chExt cx="7213286" cy="1020703"/>
          </a:xfrm>
        </p:grpSpPr>
        <p:sp>
          <p:nvSpPr>
            <p:cNvPr id="3" name="Rectangle 2"/>
            <p:cNvSpPr/>
            <p:nvPr/>
          </p:nvSpPr>
          <p:spPr>
            <a:xfrm>
              <a:off x="427353" y="4356937"/>
              <a:ext cx="1683836" cy="1020703"/>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4" name="Rectangle 3"/>
            <p:cNvSpPr/>
            <p:nvPr/>
          </p:nvSpPr>
          <p:spPr>
            <a:xfrm>
              <a:off x="2270503" y="4356937"/>
              <a:ext cx="1683836" cy="1020703"/>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 name="Rectangle 4"/>
            <p:cNvSpPr/>
            <p:nvPr/>
          </p:nvSpPr>
          <p:spPr>
            <a:xfrm>
              <a:off x="4113654" y="4356937"/>
              <a:ext cx="1683837" cy="1020703"/>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 name="Rectangle 5"/>
            <p:cNvSpPr/>
            <p:nvPr/>
          </p:nvSpPr>
          <p:spPr>
            <a:xfrm>
              <a:off x="5956804" y="4356937"/>
              <a:ext cx="1683835" cy="1020703"/>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grpSp>
        <p:nvGrpSpPr>
          <p:cNvPr id="10" name="Group 9"/>
          <p:cNvGrpSpPr/>
          <p:nvPr/>
        </p:nvGrpSpPr>
        <p:grpSpPr>
          <a:xfrm>
            <a:off x="3545623" y="4589519"/>
            <a:ext cx="440994" cy="555538"/>
            <a:chOff x="1890713" y="1219200"/>
            <a:chExt cx="244475" cy="307975"/>
          </a:xfrm>
          <a:solidFill>
            <a:schemeClr val="bg1"/>
          </a:solidFill>
        </p:grpSpPr>
        <p:sp>
          <p:nvSpPr>
            <p:cNvPr id="11" name="Freeform 301"/>
            <p:cNvSpPr>
              <a:spLocks/>
            </p:cNvSpPr>
            <p:nvPr/>
          </p:nvSpPr>
          <p:spPr bwMode="auto">
            <a:xfrm>
              <a:off x="1966913" y="1296988"/>
              <a:ext cx="92075" cy="92075"/>
            </a:xfrm>
            <a:custGeom>
              <a:avLst/>
              <a:gdLst>
                <a:gd name="T0" fmla="*/ 486 w 974"/>
                <a:gd name="T1" fmla="*/ 0 h 972"/>
                <a:gd name="T2" fmla="*/ 540 w 974"/>
                <a:gd name="T3" fmla="*/ 3 h 972"/>
                <a:gd name="T4" fmla="*/ 591 w 974"/>
                <a:gd name="T5" fmla="*/ 12 h 972"/>
                <a:gd name="T6" fmla="*/ 641 w 974"/>
                <a:gd name="T7" fmla="*/ 25 h 972"/>
                <a:gd name="T8" fmla="*/ 688 w 974"/>
                <a:gd name="T9" fmla="*/ 43 h 972"/>
                <a:gd name="T10" fmla="*/ 733 w 974"/>
                <a:gd name="T11" fmla="*/ 66 h 972"/>
                <a:gd name="T12" fmla="*/ 774 w 974"/>
                <a:gd name="T13" fmla="*/ 94 h 972"/>
                <a:gd name="T14" fmla="*/ 814 w 974"/>
                <a:gd name="T15" fmla="*/ 125 h 972"/>
                <a:gd name="T16" fmla="*/ 849 w 974"/>
                <a:gd name="T17" fmla="*/ 161 h 972"/>
                <a:gd name="T18" fmla="*/ 880 w 974"/>
                <a:gd name="T19" fmla="*/ 199 h 972"/>
                <a:gd name="T20" fmla="*/ 907 w 974"/>
                <a:gd name="T21" fmla="*/ 241 h 972"/>
                <a:gd name="T22" fmla="*/ 930 w 974"/>
                <a:gd name="T23" fmla="*/ 285 h 972"/>
                <a:gd name="T24" fmla="*/ 949 w 974"/>
                <a:gd name="T25" fmla="*/ 332 h 972"/>
                <a:gd name="T26" fmla="*/ 963 w 974"/>
                <a:gd name="T27" fmla="*/ 382 h 972"/>
                <a:gd name="T28" fmla="*/ 971 w 974"/>
                <a:gd name="T29" fmla="*/ 433 h 972"/>
                <a:gd name="T30" fmla="*/ 974 w 974"/>
                <a:gd name="T31" fmla="*/ 486 h 972"/>
                <a:gd name="T32" fmla="*/ 971 w 974"/>
                <a:gd name="T33" fmla="*/ 539 h 972"/>
                <a:gd name="T34" fmla="*/ 963 w 974"/>
                <a:gd name="T35" fmla="*/ 590 h 972"/>
                <a:gd name="T36" fmla="*/ 949 w 974"/>
                <a:gd name="T37" fmla="*/ 640 h 972"/>
                <a:gd name="T38" fmla="*/ 930 w 974"/>
                <a:gd name="T39" fmla="*/ 687 h 972"/>
                <a:gd name="T40" fmla="*/ 907 w 974"/>
                <a:gd name="T41" fmla="*/ 731 h 972"/>
                <a:gd name="T42" fmla="*/ 880 w 974"/>
                <a:gd name="T43" fmla="*/ 773 h 972"/>
                <a:gd name="T44" fmla="*/ 849 w 974"/>
                <a:gd name="T45" fmla="*/ 811 h 972"/>
                <a:gd name="T46" fmla="*/ 814 w 974"/>
                <a:gd name="T47" fmla="*/ 847 h 972"/>
                <a:gd name="T48" fmla="*/ 774 w 974"/>
                <a:gd name="T49" fmla="*/ 878 h 972"/>
                <a:gd name="T50" fmla="*/ 733 w 974"/>
                <a:gd name="T51" fmla="*/ 906 h 972"/>
                <a:gd name="T52" fmla="*/ 688 w 974"/>
                <a:gd name="T53" fmla="*/ 929 h 972"/>
                <a:gd name="T54" fmla="*/ 641 w 974"/>
                <a:gd name="T55" fmla="*/ 947 h 972"/>
                <a:gd name="T56" fmla="*/ 591 w 974"/>
                <a:gd name="T57" fmla="*/ 960 h 972"/>
                <a:gd name="T58" fmla="*/ 540 w 974"/>
                <a:gd name="T59" fmla="*/ 969 h 972"/>
                <a:gd name="T60" fmla="*/ 486 w 974"/>
                <a:gd name="T61" fmla="*/ 972 h 972"/>
                <a:gd name="T62" fmla="*/ 434 w 974"/>
                <a:gd name="T63" fmla="*/ 969 h 972"/>
                <a:gd name="T64" fmla="*/ 383 w 974"/>
                <a:gd name="T65" fmla="*/ 960 h 972"/>
                <a:gd name="T66" fmla="*/ 333 w 974"/>
                <a:gd name="T67" fmla="*/ 947 h 972"/>
                <a:gd name="T68" fmla="*/ 286 w 974"/>
                <a:gd name="T69" fmla="*/ 929 h 972"/>
                <a:gd name="T70" fmla="*/ 242 w 974"/>
                <a:gd name="T71" fmla="*/ 906 h 972"/>
                <a:gd name="T72" fmla="*/ 200 w 974"/>
                <a:gd name="T73" fmla="*/ 878 h 972"/>
                <a:gd name="T74" fmla="*/ 161 w 974"/>
                <a:gd name="T75" fmla="*/ 847 h 972"/>
                <a:gd name="T76" fmla="*/ 126 w 974"/>
                <a:gd name="T77" fmla="*/ 811 h 972"/>
                <a:gd name="T78" fmla="*/ 94 w 974"/>
                <a:gd name="T79" fmla="*/ 773 h 972"/>
                <a:gd name="T80" fmla="*/ 67 w 974"/>
                <a:gd name="T81" fmla="*/ 731 h 972"/>
                <a:gd name="T82" fmla="*/ 44 w 974"/>
                <a:gd name="T83" fmla="*/ 687 h 972"/>
                <a:gd name="T84" fmla="*/ 25 w 974"/>
                <a:gd name="T85" fmla="*/ 640 h 972"/>
                <a:gd name="T86" fmla="*/ 11 w 974"/>
                <a:gd name="T87" fmla="*/ 590 h 972"/>
                <a:gd name="T88" fmla="*/ 3 w 974"/>
                <a:gd name="T89" fmla="*/ 539 h 972"/>
                <a:gd name="T90" fmla="*/ 0 w 974"/>
                <a:gd name="T91" fmla="*/ 486 h 972"/>
                <a:gd name="T92" fmla="*/ 3 w 974"/>
                <a:gd name="T93" fmla="*/ 433 h 972"/>
                <a:gd name="T94" fmla="*/ 11 w 974"/>
                <a:gd name="T95" fmla="*/ 382 h 972"/>
                <a:gd name="T96" fmla="*/ 25 w 974"/>
                <a:gd name="T97" fmla="*/ 332 h 972"/>
                <a:gd name="T98" fmla="*/ 44 w 974"/>
                <a:gd name="T99" fmla="*/ 285 h 972"/>
                <a:gd name="T100" fmla="*/ 67 w 974"/>
                <a:gd name="T101" fmla="*/ 241 h 972"/>
                <a:gd name="T102" fmla="*/ 94 w 974"/>
                <a:gd name="T103" fmla="*/ 199 h 972"/>
                <a:gd name="T104" fmla="*/ 126 w 974"/>
                <a:gd name="T105" fmla="*/ 161 h 972"/>
                <a:gd name="T106" fmla="*/ 161 w 974"/>
                <a:gd name="T107" fmla="*/ 125 h 972"/>
                <a:gd name="T108" fmla="*/ 200 w 974"/>
                <a:gd name="T109" fmla="*/ 94 h 972"/>
                <a:gd name="T110" fmla="*/ 242 w 974"/>
                <a:gd name="T111" fmla="*/ 66 h 972"/>
                <a:gd name="T112" fmla="*/ 286 w 974"/>
                <a:gd name="T113" fmla="*/ 43 h 972"/>
                <a:gd name="T114" fmla="*/ 333 w 974"/>
                <a:gd name="T115" fmla="*/ 25 h 972"/>
                <a:gd name="T116" fmla="*/ 383 w 974"/>
                <a:gd name="T117" fmla="*/ 12 h 972"/>
                <a:gd name="T118" fmla="*/ 434 w 974"/>
                <a:gd name="T119" fmla="*/ 3 h 972"/>
                <a:gd name="T120" fmla="*/ 486 w 974"/>
                <a:gd name="T121" fmla="*/ 0 h 9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974" h="972">
                  <a:moveTo>
                    <a:pt x="486" y="0"/>
                  </a:moveTo>
                  <a:lnTo>
                    <a:pt x="540" y="3"/>
                  </a:lnTo>
                  <a:lnTo>
                    <a:pt x="591" y="12"/>
                  </a:lnTo>
                  <a:lnTo>
                    <a:pt x="641" y="25"/>
                  </a:lnTo>
                  <a:lnTo>
                    <a:pt x="688" y="43"/>
                  </a:lnTo>
                  <a:lnTo>
                    <a:pt x="733" y="66"/>
                  </a:lnTo>
                  <a:lnTo>
                    <a:pt x="774" y="94"/>
                  </a:lnTo>
                  <a:lnTo>
                    <a:pt x="814" y="125"/>
                  </a:lnTo>
                  <a:lnTo>
                    <a:pt x="849" y="161"/>
                  </a:lnTo>
                  <a:lnTo>
                    <a:pt x="880" y="199"/>
                  </a:lnTo>
                  <a:lnTo>
                    <a:pt x="907" y="241"/>
                  </a:lnTo>
                  <a:lnTo>
                    <a:pt x="930" y="285"/>
                  </a:lnTo>
                  <a:lnTo>
                    <a:pt x="949" y="332"/>
                  </a:lnTo>
                  <a:lnTo>
                    <a:pt x="963" y="382"/>
                  </a:lnTo>
                  <a:lnTo>
                    <a:pt x="971" y="433"/>
                  </a:lnTo>
                  <a:lnTo>
                    <a:pt x="974" y="486"/>
                  </a:lnTo>
                  <a:lnTo>
                    <a:pt x="971" y="539"/>
                  </a:lnTo>
                  <a:lnTo>
                    <a:pt x="963" y="590"/>
                  </a:lnTo>
                  <a:lnTo>
                    <a:pt x="949" y="640"/>
                  </a:lnTo>
                  <a:lnTo>
                    <a:pt x="930" y="687"/>
                  </a:lnTo>
                  <a:lnTo>
                    <a:pt x="907" y="731"/>
                  </a:lnTo>
                  <a:lnTo>
                    <a:pt x="880" y="773"/>
                  </a:lnTo>
                  <a:lnTo>
                    <a:pt x="849" y="811"/>
                  </a:lnTo>
                  <a:lnTo>
                    <a:pt x="814" y="847"/>
                  </a:lnTo>
                  <a:lnTo>
                    <a:pt x="774" y="878"/>
                  </a:lnTo>
                  <a:lnTo>
                    <a:pt x="733" y="906"/>
                  </a:lnTo>
                  <a:lnTo>
                    <a:pt x="688" y="929"/>
                  </a:lnTo>
                  <a:lnTo>
                    <a:pt x="641" y="947"/>
                  </a:lnTo>
                  <a:lnTo>
                    <a:pt x="591" y="960"/>
                  </a:lnTo>
                  <a:lnTo>
                    <a:pt x="540" y="969"/>
                  </a:lnTo>
                  <a:lnTo>
                    <a:pt x="486" y="972"/>
                  </a:lnTo>
                  <a:lnTo>
                    <a:pt x="434" y="969"/>
                  </a:lnTo>
                  <a:lnTo>
                    <a:pt x="383" y="960"/>
                  </a:lnTo>
                  <a:lnTo>
                    <a:pt x="333" y="947"/>
                  </a:lnTo>
                  <a:lnTo>
                    <a:pt x="286" y="929"/>
                  </a:lnTo>
                  <a:lnTo>
                    <a:pt x="242" y="906"/>
                  </a:lnTo>
                  <a:lnTo>
                    <a:pt x="200" y="878"/>
                  </a:lnTo>
                  <a:lnTo>
                    <a:pt x="161" y="847"/>
                  </a:lnTo>
                  <a:lnTo>
                    <a:pt x="126" y="811"/>
                  </a:lnTo>
                  <a:lnTo>
                    <a:pt x="94" y="773"/>
                  </a:lnTo>
                  <a:lnTo>
                    <a:pt x="67" y="731"/>
                  </a:lnTo>
                  <a:lnTo>
                    <a:pt x="44" y="687"/>
                  </a:lnTo>
                  <a:lnTo>
                    <a:pt x="25" y="640"/>
                  </a:lnTo>
                  <a:lnTo>
                    <a:pt x="11" y="590"/>
                  </a:lnTo>
                  <a:lnTo>
                    <a:pt x="3" y="539"/>
                  </a:lnTo>
                  <a:lnTo>
                    <a:pt x="0" y="486"/>
                  </a:lnTo>
                  <a:lnTo>
                    <a:pt x="3" y="433"/>
                  </a:lnTo>
                  <a:lnTo>
                    <a:pt x="11" y="382"/>
                  </a:lnTo>
                  <a:lnTo>
                    <a:pt x="25" y="332"/>
                  </a:lnTo>
                  <a:lnTo>
                    <a:pt x="44" y="285"/>
                  </a:lnTo>
                  <a:lnTo>
                    <a:pt x="67" y="241"/>
                  </a:lnTo>
                  <a:lnTo>
                    <a:pt x="94" y="199"/>
                  </a:lnTo>
                  <a:lnTo>
                    <a:pt x="126" y="161"/>
                  </a:lnTo>
                  <a:lnTo>
                    <a:pt x="161" y="125"/>
                  </a:lnTo>
                  <a:lnTo>
                    <a:pt x="200" y="94"/>
                  </a:lnTo>
                  <a:lnTo>
                    <a:pt x="242" y="66"/>
                  </a:lnTo>
                  <a:lnTo>
                    <a:pt x="286" y="43"/>
                  </a:lnTo>
                  <a:lnTo>
                    <a:pt x="333" y="25"/>
                  </a:lnTo>
                  <a:lnTo>
                    <a:pt x="383" y="12"/>
                  </a:lnTo>
                  <a:lnTo>
                    <a:pt x="434" y="3"/>
                  </a:lnTo>
                  <a:lnTo>
                    <a:pt x="4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302"/>
            <p:cNvSpPr>
              <a:spLocks noEditPoints="1"/>
            </p:cNvSpPr>
            <p:nvPr/>
          </p:nvSpPr>
          <p:spPr bwMode="auto">
            <a:xfrm>
              <a:off x="1890713" y="1219200"/>
              <a:ext cx="244475" cy="307975"/>
            </a:xfrm>
            <a:custGeom>
              <a:avLst/>
              <a:gdLst>
                <a:gd name="T0" fmla="*/ 1469 w 2616"/>
                <a:gd name="T1" fmla="*/ 495 h 3299"/>
                <a:gd name="T2" fmla="*/ 1344 w 2616"/>
                <a:gd name="T3" fmla="*/ 634 h 3299"/>
                <a:gd name="T4" fmla="*/ 1179 w 2616"/>
                <a:gd name="T5" fmla="*/ 623 h 3299"/>
                <a:gd name="T6" fmla="*/ 1053 w 2616"/>
                <a:gd name="T7" fmla="*/ 479 h 3299"/>
                <a:gd name="T8" fmla="*/ 842 w 2616"/>
                <a:gd name="T9" fmla="*/ 575 h 3299"/>
                <a:gd name="T10" fmla="*/ 869 w 2616"/>
                <a:gd name="T11" fmla="*/ 763 h 3299"/>
                <a:gd name="T12" fmla="*/ 771 w 2616"/>
                <a:gd name="T13" fmla="*/ 893 h 3299"/>
                <a:gd name="T14" fmla="*/ 583 w 2616"/>
                <a:gd name="T15" fmla="*/ 895 h 3299"/>
                <a:gd name="T16" fmla="*/ 511 w 2616"/>
                <a:gd name="T17" fmla="*/ 933 h 3299"/>
                <a:gd name="T18" fmla="*/ 468 w 2616"/>
                <a:gd name="T19" fmla="*/ 1153 h 3299"/>
                <a:gd name="T20" fmla="*/ 622 w 2616"/>
                <a:gd name="T21" fmla="*/ 1269 h 3299"/>
                <a:gd name="T22" fmla="*/ 622 w 2616"/>
                <a:gd name="T23" fmla="*/ 1435 h 3299"/>
                <a:gd name="T24" fmla="*/ 473 w 2616"/>
                <a:gd name="T25" fmla="*/ 1559 h 3299"/>
                <a:gd name="T26" fmla="*/ 551 w 2616"/>
                <a:gd name="T27" fmla="*/ 1774 h 3299"/>
                <a:gd name="T28" fmla="*/ 735 w 2616"/>
                <a:gd name="T29" fmla="*/ 1761 h 3299"/>
                <a:gd name="T30" fmla="*/ 841 w 2616"/>
                <a:gd name="T31" fmla="*/ 1821 h 3299"/>
                <a:gd name="T32" fmla="*/ 908 w 2616"/>
                <a:gd name="T33" fmla="*/ 1923 h 3299"/>
                <a:gd name="T34" fmla="*/ 909 w 2616"/>
                <a:gd name="T35" fmla="*/ 2107 h 3299"/>
                <a:gd name="T36" fmla="*/ 1130 w 2616"/>
                <a:gd name="T37" fmla="*/ 2169 h 3299"/>
                <a:gd name="T38" fmla="*/ 1237 w 2616"/>
                <a:gd name="T39" fmla="*/ 2015 h 3299"/>
                <a:gd name="T40" fmla="*/ 1385 w 2616"/>
                <a:gd name="T41" fmla="*/ 2000 h 3299"/>
                <a:gd name="T42" fmla="*/ 1520 w 2616"/>
                <a:gd name="T43" fmla="*/ 2133 h 3299"/>
                <a:gd name="T44" fmla="*/ 1597 w 2616"/>
                <a:gd name="T45" fmla="*/ 2155 h 3299"/>
                <a:gd name="T46" fmla="*/ 1784 w 2616"/>
                <a:gd name="T47" fmla="*/ 2031 h 3299"/>
                <a:gd name="T48" fmla="*/ 1757 w 2616"/>
                <a:gd name="T49" fmla="*/ 1842 h 3299"/>
                <a:gd name="T50" fmla="*/ 1875 w 2616"/>
                <a:gd name="T51" fmla="*/ 1726 h 3299"/>
                <a:gd name="T52" fmla="*/ 2070 w 2616"/>
                <a:gd name="T53" fmla="*/ 1743 h 3299"/>
                <a:gd name="T54" fmla="*/ 2167 w 2616"/>
                <a:gd name="T55" fmla="*/ 1535 h 3299"/>
                <a:gd name="T56" fmla="*/ 2031 w 2616"/>
                <a:gd name="T57" fmla="*/ 1415 h 3299"/>
                <a:gd name="T58" fmla="*/ 1998 w 2616"/>
                <a:gd name="T59" fmla="*/ 1297 h 3299"/>
                <a:gd name="T60" fmla="*/ 2023 w 2616"/>
                <a:gd name="T61" fmla="*/ 1178 h 3299"/>
                <a:gd name="T62" fmla="*/ 2154 w 2616"/>
                <a:gd name="T63" fmla="*/ 1047 h 3299"/>
                <a:gd name="T64" fmla="*/ 2043 w 2616"/>
                <a:gd name="T65" fmla="*/ 848 h 3299"/>
                <a:gd name="T66" fmla="*/ 1852 w 2616"/>
                <a:gd name="T67" fmla="*/ 879 h 3299"/>
                <a:gd name="T68" fmla="*/ 1728 w 2616"/>
                <a:gd name="T69" fmla="*/ 772 h 3299"/>
                <a:gd name="T70" fmla="*/ 1741 w 2616"/>
                <a:gd name="T71" fmla="*/ 578 h 3299"/>
                <a:gd name="T72" fmla="*/ 1545 w 2616"/>
                <a:gd name="T73" fmla="*/ 468 h 3299"/>
                <a:gd name="T74" fmla="*/ 1620 w 2616"/>
                <a:gd name="T75" fmla="*/ 37 h 3299"/>
                <a:gd name="T76" fmla="*/ 2016 w 2616"/>
                <a:gd name="T77" fmla="*/ 208 h 3299"/>
                <a:gd name="T78" fmla="*/ 2332 w 2616"/>
                <a:gd name="T79" fmla="*/ 493 h 3299"/>
                <a:gd name="T80" fmla="*/ 2540 w 2616"/>
                <a:gd name="T81" fmla="*/ 868 h 3299"/>
                <a:gd name="T82" fmla="*/ 2616 w 2616"/>
                <a:gd name="T83" fmla="*/ 1305 h 3299"/>
                <a:gd name="T84" fmla="*/ 2590 w 2616"/>
                <a:gd name="T85" fmla="*/ 1563 h 3299"/>
                <a:gd name="T86" fmla="*/ 2522 w 2616"/>
                <a:gd name="T87" fmla="*/ 1790 h 3299"/>
                <a:gd name="T88" fmla="*/ 2383 w 2616"/>
                <a:gd name="T89" fmla="*/ 2082 h 3299"/>
                <a:gd name="T90" fmla="*/ 2157 w 2616"/>
                <a:gd name="T91" fmla="*/ 2436 h 3299"/>
                <a:gd name="T92" fmla="*/ 1812 w 2616"/>
                <a:gd name="T93" fmla="*/ 2847 h 3299"/>
                <a:gd name="T94" fmla="*/ 1322 w 2616"/>
                <a:gd name="T95" fmla="*/ 3295 h 3299"/>
                <a:gd name="T96" fmla="*/ 1079 w 2616"/>
                <a:gd name="T97" fmla="*/ 3112 h 3299"/>
                <a:gd name="T98" fmla="*/ 650 w 2616"/>
                <a:gd name="T99" fmla="*/ 2677 h 3299"/>
                <a:gd name="T100" fmla="*/ 354 w 2616"/>
                <a:gd name="T101" fmla="*/ 2286 h 3299"/>
                <a:gd name="T102" fmla="*/ 169 w 2616"/>
                <a:gd name="T103" fmla="*/ 1961 h 3299"/>
                <a:gd name="T104" fmla="*/ 48 w 2616"/>
                <a:gd name="T105" fmla="*/ 1661 h 3299"/>
                <a:gd name="T106" fmla="*/ 23 w 2616"/>
                <a:gd name="T107" fmla="*/ 1553 h 3299"/>
                <a:gd name="T108" fmla="*/ 5 w 2616"/>
                <a:gd name="T109" fmla="*/ 1177 h 3299"/>
                <a:gd name="T110" fmla="*/ 118 w 2616"/>
                <a:gd name="T111" fmla="*/ 760 h 3299"/>
                <a:gd name="T112" fmla="*/ 352 w 2616"/>
                <a:gd name="T113" fmla="*/ 413 h 3299"/>
                <a:gd name="T114" fmla="*/ 682 w 2616"/>
                <a:gd name="T115" fmla="*/ 158 h 3299"/>
                <a:gd name="T116" fmla="*/ 1085 w 2616"/>
                <a:gd name="T117" fmla="*/ 18 h 329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616" h="3299">
                  <a:moveTo>
                    <a:pt x="1528" y="464"/>
                  </a:moveTo>
                  <a:lnTo>
                    <a:pt x="1511" y="465"/>
                  </a:lnTo>
                  <a:lnTo>
                    <a:pt x="1494" y="471"/>
                  </a:lnTo>
                  <a:lnTo>
                    <a:pt x="1480" y="481"/>
                  </a:lnTo>
                  <a:lnTo>
                    <a:pt x="1469" y="495"/>
                  </a:lnTo>
                  <a:lnTo>
                    <a:pt x="1408" y="601"/>
                  </a:lnTo>
                  <a:lnTo>
                    <a:pt x="1396" y="616"/>
                  </a:lnTo>
                  <a:lnTo>
                    <a:pt x="1381" y="626"/>
                  </a:lnTo>
                  <a:lnTo>
                    <a:pt x="1363" y="633"/>
                  </a:lnTo>
                  <a:lnTo>
                    <a:pt x="1344" y="634"/>
                  </a:lnTo>
                  <a:lnTo>
                    <a:pt x="1287" y="634"/>
                  </a:lnTo>
                  <a:lnTo>
                    <a:pt x="1231" y="638"/>
                  </a:lnTo>
                  <a:lnTo>
                    <a:pt x="1212" y="637"/>
                  </a:lnTo>
                  <a:lnTo>
                    <a:pt x="1194" y="632"/>
                  </a:lnTo>
                  <a:lnTo>
                    <a:pt x="1179" y="623"/>
                  </a:lnTo>
                  <a:lnTo>
                    <a:pt x="1166" y="609"/>
                  </a:lnTo>
                  <a:lnTo>
                    <a:pt x="1096" y="506"/>
                  </a:lnTo>
                  <a:lnTo>
                    <a:pt x="1084" y="493"/>
                  </a:lnTo>
                  <a:lnTo>
                    <a:pt x="1069" y="484"/>
                  </a:lnTo>
                  <a:lnTo>
                    <a:pt x="1053" y="479"/>
                  </a:lnTo>
                  <a:lnTo>
                    <a:pt x="1036" y="480"/>
                  </a:lnTo>
                  <a:lnTo>
                    <a:pt x="1018" y="485"/>
                  </a:lnTo>
                  <a:lnTo>
                    <a:pt x="869" y="553"/>
                  </a:lnTo>
                  <a:lnTo>
                    <a:pt x="854" y="562"/>
                  </a:lnTo>
                  <a:lnTo>
                    <a:pt x="842" y="575"/>
                  </a:lnTo>
                  <a:lnTo>
                    <a:pt x="835" y="591"/>
                  </a:lnTo>
                  <a:lnTo>
                    <a:pt x="832" y="608"/>
                  </a:lnTo>
                  <a:lnTo>
                    <a:pt x="834" y="626"/>
                  </a:lnTo>
                  <a:lnTo>
                    <a:pt x="867" y="745"/>
                  </a:lnTo>
                  <a:lnTo>
                    <a:pt x="869" y="763"/>
                  </a:lnTo>
                  <a:lnTo>
                    <a:pt x="866" y="782"/>
                  </a:lnTo>
                  <a:lnTo>
                    <a:pt x="858" y="799"/>
                  </a:lnTo>
                  <a:lnTo>
                    <a:pt x="845" y="813"/>
                  </a:lnTo>
                  <a:lnTo>
                    <a:pt x="807" y="852"/>
                  </a:lnTo>
                  <a:lnTo>
                    <a:pt x="771" y="893"/>
                  </a:lnTo>
                  <a:lnTo>
                    <a:pt x="757" y="906"/>
                  </a:lnTo>
                  <a:lnTo>
                    <a:pt x="741" y="915"/>
                  </a:lnTo>
                  <a:lnTo>
                    <a:pt x="723" y="919"/>
                  </a:lnTo>
                  <a:lnTo>
                    <a:pt x="705" y="918"/>
                  </a:lnTo>
                  <a:lnTo>
                    <a:pt x="583" y="895"/>
                  </a:lnTo>
                  <a:lnTo>
                    <a:pt x="566" y="894"/>
                  </a:lnTo>
                  <a:lnTo>
                    <a:pt x="549" y="898"/>
                  </a:lnTo>
                  <a:lnTo>
                    <a:pt x="533" y="906"/>
                  </a:lnTo>
                  <a:lnTo>
                    <a:pt x="520" y="918"/>
                  </a:lnTo>
                  <a:lnTo>
                    <a:pt x="511" y="933"/>
                  </a:lnTo>
                  <a:lnTo>
                    <a:pt x="455" y="1088"/>
                  </a:lnTo>
                  <a:lnTo>
                    <a:pt x="451" y="1105"/>
                  </a:lnTo>
                  <a:lnTo>
                    <a:pt x="452" y="1123"/>
                  </a:lnTo>
                  <a:lnTo>
                    <a:pt x="458" y="1139"/>
                  </a:lnTo>
                  <a:lnTo>
                    <a:pt x="468" y="1153"/>
                  </a:lnTo>
                  <a:lnTo>
                    <a:pt x="482" y="1164"/>
                  </a:lnTo>
                  <a:lnTo>
                    <a:pt x="590" y="1226"/>
                  </a:lnTo>
                  <a:lnTo>
                    <a:pt x="605" y="1238"/>
                  </a:lnTo>
                  <a:lnTo>
                    <a:pt x="615" y="1252"/>
                  </a:lnTo>
                  <a:lnTo>
                    <a:pt x="622" y="1269"/>
                  </a:lnTo>
                  <a:lnTo>
                    <a:pt x="623" y="1288"/>
                  </a:lnTo>
                  <a:lnTo>
                    <a:pt x="623" y="1343"/>
                  </a:lnTo>
                  <a:lnTo>
                    <a:pt x="628" y="1398"/>
                  </a:lnTo>
                  <a:lnTo>
                    <a:pt x="627" y="1416"/>
                  </a:lnTo>
                  <a:lnTo>
                    <a:pt x="622" y="1435"/>
                  </a:lnTo>
                  <a:lnTo>
                    <a:pt x="612" y="1450"/>
                  </a:lnTo>
                  <a:lnTo>
                    <a:pt x="599" y="1463"/>
                  </a:lnTo>
                  <a:lnTo>
                    <a:pt x="495" y="1532"/>
                  </a:lnTo>
                  <a:lnTo>
                    <a:pt x="482" y="1544"/>
                  </a:lnTo>
                  <a:lnTo>
                    <a:pt x="473" y="1559"/>
                  </a:lnTo>
                  <a:lnTo>
                    <a:pt x="469" y="1575"/>
                  </a:lnTo>
                  <a:lnTo>
                    <a:pt x="469" y="1593"/>
                  </a:lnTo>
                  <a:lnTo>
                    <a:pt x="474" y="1610"/>
                  </a:lnTo>
                  <a:lnTo>
                    <a:pt x="542" y="1759"/>
                  </a:lnTo>
                  <a:lnTo>
                    <a:pt x="551" y="1774"/>
                  </a:lnTo>
                  <a:lnTo>
                    <a:pt x="564" y="1785"/>
                  </a:lnTo>
                  <a:lnTo>
                    <a:pt x="580" y="1792"/>
                  </a:lnTo>
                  <a:lnTo>
                    <a:pt x="597" y="1795"/>
                  </a:lnTo>
                  <a:lnTo>
                    <a:pt x="615" y="1793"/>
                  </a:lnTo>
                  <a:lnTo>
                    <a:pt x="735" y="1761"/>
                  </a:lnTo>
                  <a:lnTo>
                    <a:pt x="753" y="1759"/>
                  </a:lnTo>
                  <a:lnTo>
                    <a:pt x="771" y="1762"/>
                  </a:lnTo>
                  <a:lnTo>
                    <a:pt x="788" y="1770"/>
                  </a:lnTo>
                  <a:lnTo>
                    <a:pt x="802" y="1782"/>
                  </a:lnTo>
                  <a:lnTo>
                    <a:pt x="841" y="1821"/>
                  </a:lnTo>
                  <a:lnTo>
                    <a:pt x="883" y="1856"/>
                  </a:lnTo>
                  <a:lnTo>
                    <a:pt x="897" y="1870"/>
                  </a:lnTo>
                  <a:lnTo>
                    <a:pt x="905" y="1887"/>
                  </a:lnTo>
                  <a:lnTo>
                    <a:pt x="909" y="1905"/>
                  </a:lnTo>
                  <a:lnTo>
                    <a:pt x="908" y="1923"/>
                  </a:lnTo>
                  <a:lnTo>
                    <a:pt x="885" y="2044"/>
                  </a:lnTo>
                  <a:lnTo>
                    <a:pt x="884" y="2062"/>
                  </a:lnTo>
                  <a:lnTo>
                    <a:pt x="888" y="2079"/>
                  </a:lnTo>
                  <a:lnTo>
                    <a:pt x="897" y="2095"/>
                  </a:lnTo>
                  <a:lnTo>
                    <a:pt x="909" y="2107"/>
                  </a:lnTo>
                  <a:lnTo>
                    <a:pt x="925" y="2116"/>
                  </a:lnTo>
                  <a:lnTo>
                    <a:pt x="1079" y="2172"/>
                  </a:lnTo>
                  <a:lnTo>
                    <a:pt x="1097" y="2176"/>
                  </a:lnTo>
                  <a:lnTo>
                    <a:pt x="1114" y="2175"/>
                  </a:lnTo>
                  <a:lnTo>
                    <a:pt x="1130" y="2169"/>
                  </a:lnTo>
                  <a:lnTo>
                    <a:pt x="1144" y="2159"/>
                  </a:lnTo>
                  <a:lnTo>
                    <a:pt x="1156" y="2145"/>
                  </a:lnTo>
                  <a:lnTo>
                    <a:pt x="1217" y="2037"/>
                  </a:lnTo>
                  <a:lnTo>
                    <a:pt x="1226" y="2025"/>
                  </a:lnTo>
                  <a:lnTo>
                    <a:pt x="1237" y="2015"/>
                  </a:lnTo>
                  <a:lnTo>
                    <a:pt x="1250" y="2008"/>
                  </a:lnTo>
                  <a:lnTo>
                    <a:pt x="1264" y="2004"/>
                  </a:lnTo>
                  <a:lnTo>
                    <a:pt x="1279" y="2004"/>
                  </a:lnTo>
                  <a:lnTo>
                    <a:pt x="1333" y="2004"/>
                  </a:lnTo>
                  <a:lnTo>
                    <a:pt x="1385" y="2000"/>
                  </a:lnTo>
                  <a:lnTo>
                    <a:pt x="1403" y="2001"/>
                  </a:lnTo>
                  <a:lnTo>
                    <a:pt x="1421" y="2006"/>
                  </a:lnTo>
                  <a:lnTo>
                    <a:pt x="1436" y="2015"/>
                  </a:lnTo>
                  <a:lnTo>
                    <a:pt x="1449" y="2029"/>
                  </a:lnTo>
                  <a:lnTo>
                    <a:pt x="1520" y="2133"/>
                  </a:lnTo>
                  <a:lnTo>
                    <a:pt x="1532" y="2146"/>
                  </a:lnTo>
                  <a:lnTo>
                    <a:pt x="1546" y="2155"/>
                  </a:lnTo>
                  <a:lnTo>
                    <a:pt x="1563" y="2160"/>
                  </a:lnTo>
                  <a:lnTo>
                    <a:pt x="1580" y="2160"/>
                  </a:lnTo>
                  <a:lnTo>
                    <a:pt x="1597" y="2155"/>
                  </a:lnTo>
                  <a:lnTo>
                    <a:pt x="1746" y="2086"/>
                  </a:lnTo>
                  <a:lnTo>
                    <a:pt x="1761" y="2077"/>
                  </a:lnTo>
                  <a:lnTo>
                    <a:pt x="1774" y="2064"/>
                  </a:lnTo>
                  <a:lnTo>
                    <a:pt x="1781" y="2049"/>
                  </a:lnTo>
                  <a:lnTo>
                    <a:pt x="1784" y="2031"/>
                  </a:lnTo>
                  <a:lnTo>
                    <a:pt x="1782" y="2014"/>
                  </a:lnTo>
                  <a:lnTo>
                    <a:pt x="1749" y="1896"/>
                  </a:lnTo>
                  <a:lnTo>
                    <a:pt x="1747" y="1878"/>
                  </a:lnTo>
                  <a:lnTo>
                    <a:pt x="1750" y="1859"/>
                  </a:lnTo>
                  <a:lnTo>
                    <a:pt x="1757" y="1842"/>
                  </a:lnTo>
                  <a:lnTo>
                    <a:pt x="1769" y="1827"/>
                  </a:lnTo>
                  <a:lnTo>
                    <a:pt x="1809" y="1789"/>
                  </a:lnTo>
                  <a:lnTo>
                    <a:pt x="1845" y="1748"/>
                  </a:lnTo>
                  <a:lnTo>
                    <a:pt x="1859" y="1735"/>
                  </a:lnTo>
                  <a:lnTo>
                    <a:pt x="1875" y="1726"/>
                  </a:lnTo>
                  <a:lnTo>
                    <a:pt x="1893" y="1722"/>
                  </a:lnTo>
                  <a:lnTo>
                    <a:pt x="1911" y="1723"/>
                  </a:lnTo>
                  <a:lnTo>
                    <a:pt x="2035" y="1747"/>
                  </a:lnTo>
                  <a:lnTo>
                    <a:pt x="2053" y="1748"/>
                  </a:lnTo>
                  <a:lnTo>
                    <a:pt x="2070" y="1743"/>
                  </a:lnTo>
                  <a:lnTo>
                    <a:pt x="2086" y="1735"/>
                  </a:lnTo>
                  <a:lnTo>
                    <a:pt x="2098" y="1722"/>
                  </a:lnTo>
                  <a:lnTo>
                    <a:pt x="2106" y="1707"/>
                  </a:lnTo>
                  <a:lnTo>
                    <a:pt x="2163" y="1552"/>
                  </a:lnTo>
                  <a:lnTo>
                    <a:pt x="2167" y="1535"/>
                  </a:lnTo>
                  <a:lnTo>
                    <a:pt x="2166" y="1518"/>
                  </a:lnTo>
                  <a:lnTo>
                    <a:pt x="2160" y="1501"/>
                  </a:lnTo>
                  <a:lnTo>
                    <a:pt x="2150" y="1487"/>
                  </a:lnTo>
                  <a:lnTo>
                    <a:pt x="2137" y="1476"/>
                  </a:lnTo>
                  <a:lnTo>
                    <a:pt x="2031" y="1415"/>
                  </a:lnTo>
                  <a:lnTo>
                    <a:pt x="2016" y="1403"/>
                  </a:lnTo>
                  <a:lnTo>
                    <a:pt x="2006" y="1388"/>
                  </a:lnTo>
                  <a:lnTo>
                    <a:pt x="1999" y="1371"/>
                  </a:lnTo>
                  <a:lnTo>
                    <a:pt x="1998" y="1352"/>
                  </a:lnTo>
                  <a:lnTo>
                    <a:pt x="1998" y="1297"/>
                  </a:lnTo>
                  <a:lnTo>
                    <a:pt x="1994" y="1243"/>
                  </a:lnTo>
                  <a:lnTo>
                    <a:pt x="1995" y="1224"/>
                  </a:lnTo>
                  <a:lnTo>
                    <a:pt x="2000" y="1206"/>
                  </a:lnTo>
                  <a:lnTo>
                    <a:pt x="2010" y="1190"/>
                  </a:lnTo>
                  <a:lnTo>
                    <a:pt x="2023" y="1178"/>
                  </a:lnTo>
                  <a:lnTo>
                    <a:pt x="2127" y="1108"/>
                  </a:lnTo>
                  <a:lnTo>
                    <a:pt x="2140" y="1096"/>
                  </a:lnTo>
                  <a:lnTo>
                    <a:pt x="2149" y="1081"/>
                  </a:lnTo>
                  <a:lnTo>
                    <a:pt x="2154" y="1065"/>
                  </a:lnTo>
                  <a:lnTo>
                    <a:pt x="2154" y="1047"/>
                  </a:lnTo>
                  <a:lnTo>
                    <a:pt x="2149" y="1030"/>
                  </a:lnTo>
                  <a:lnTo>
                    <a:pt x="2081" y="881"/>
                  </a:lnTo>
                  <a:lnTo>
                    <a:pt x="2071" y="866"/>
                  </a:lnTo>
                  <a:lnTo>
                    <a:pt x="2058" y="855"/>
                  </a:lnTo>
                  <a:lnTo>
                    <a:pt x="2043" y="848"/>
                  </a:lnTo>
                  <a:lnTo>
                    <a:pt x="2026" y="845"/>
                  </a:lnTo>
                  <a:lnTo>
                    <a:pt x="2008" y="847"/>
                  </a:lnTo>
                  <a:lnTo>
                    <a:pt x="1890" y="880"/>
                  </a:lnTo>
                  <a:lnTo>
                    <a:pt x="1871" y="882"/>
                  </a:lnTo>
                  <a:lnTo>
                    <a:pt x="1852" y="879"/>
                  </a:lnTo>
                  <a:lnTo>
                    <a:pt x="1835" y="872"/>
                  </a:lnTo>
                  <a:lnTo>
                    <a:pt x="1821" y="860"/>
                  </a:lnTo>
                  <a:lnTo>
                    <a:pt x="1783" y="821"/>
                  </a:lnTo>
                  <a:lnTo>
                    <a:pt x="1741" y="786"/>
                  </a:lnTo>
                  <a:lnTo>
                    <a:pt x="1728" y="772"/>
                  </a:lnTo>
                  <a:lnTo>
                    <a:pt x="1720" y="755"/>
                  </a:lnTo>
                  <a:lnTo>
                    <a:pt x="1715" y="737"/>
                  </a:lnTo>
                  <a:lnTo>
                    <a:pt x="1716" y="719"/>
                  </a:lnTo>
                  <a:lnTo>
                    <a:pt x="1740" y="596"/>
                  </a:lnTo>
                  <a:lnTo>
                    <a:pt x="1741" y="578"/>
                  </a:lnTo>
                  <a:lnTo>
                    <a:pt x="1736" y="561"/>
                  </a:lnTo>
                  <a:lnTo>
                    <a:pt x="1728" y="545"/>
                  </a:lnTo>
                  <a:lnTo>
                    <a:pt x="1716" y="533"/>
                  </a:lnTo>
                  <a:lnTo>
                    <a:pt x="1700" y="524"/>
                  </a:lnTo>
                  <a:lnTo>
                    <a:pt x="1545" y="468"/>
                  </a:lnTo>
                  <a:lnTo>
                    <a:pt x="1528" y="464"/>
                  </a:lnTo>
                  <a:close/>
                  <a:moveTo>
                    <a:pt x="1353" y="0"/>
                  </a:moveTo>
                  <a:lnTo>
                    <a:pt x="1443" y="7"/>
                  </a:lnTo>
                  <a:lnTo>
                    <a:pt x="1533" y="19"/>
                  </a:lnTo>
                  <a:lnTo>
                    <a:pt x="1620" y="37"/>
                  </a:lnTo>
                  <a:lnTo>
                    <a:pt x="1704" y="60"/>
                  </a:lnTo>
                  <a:lnTo>
                    <a:pt x="1787" y="89"/>
                  </a:lnTo>
                  <a:lnTo>
                    <a:pt x="1866" y="125"/>
                  </a:lnTo>
                  <a:lnTo>
                    <a:pt x="1943" y="164"/>
                  </a:lnTo>
                  <a:lnTo>
                    <a:pt x="2016" y="208"/>
                  </a:lnTo>
                  <a:lnTo>
                    <a:pt x="2087" y="256"/>
                  </a:lnTo>
                  <a:lnTo>
                    <a:pt x="2154" y="309"/>
                  </a:lnTo>
                  <a:lnTo>
                    <a:pt x="2217" y="367"/>
                  </a:lnTo>
                  <a:lnTo>
                    <a:pt x="2277" y="428"/>
                  </a:lnTo>
                  <a:lnTo>
                    <a:pt x="2332" y="493"/>
                  </a:lnTo>
                  <a:lnTo>
                    <a:pt x="2383" y="562"/>
                  </a:lnTo>
                  <a:lnTo>
                    <a:pt x="2430" y="634"/>
                  </a:lnTo>
                  <a:lnTo>
                    <a:pt x="2472" y="709"/>
                  </a:lnTo>
                  <a:lnTo>
                    <a:pt x="2508" y="787"/>
                  </a:lnTo>
                  <a:lnTo>
                    <a:pt x="2540" y="868"/>
                  </a:lnTo>
                  <a:lnTo>
                    <a:pt x="2567" y="950"/>
                  </a:lnTo>
                  <a:lnTo>
                    <a:pt x="2588" y="1037"/>
                  </a:lnTo>
                  <a:lnTo>
                    <a:pt x="2603" y="1124"/>
                  </a:lnTo>
                  <a:lnTo>
                    <a:pt x="2613" y="1214"/>
                  </a:lnTo>
                  <a:lnTo>
                    <a:pt x="2616" y="1305"/>
                  </a:lnTo>
                  <a:lnTo>
                    <a:pt x="2613" y="1389"/>
                  </a:lnTo>
                  <a:lnTo>
                    <a:pt x="2605" y="1472"/>
                  </a:lnTo>
                  <a:lnTo>
                    <a:pt x="2592" y="1553"/>
                  </a:lnTo>
                  <a:lnTo>
                    <a:pt x="2592" y="1556"/>
                  </a:lnTo>
                  <a:lnTo>
                    <a:pt x="2590" y="1563"/>
                  </a:lnTo>
                  <a:lnTo>
                    <a:pt x="2587" y="1576"/>
                  </a:lnTo>
                  <a:lnTo>
                    <a:pt x="2584" y="1593"/>
                  </a:lnTo>
                  <a:lnTo>
                    <a:pt x="2567" y="1661"/>
                  </a:lnTo>
                  <a:lnTo>
                    <a:pt x="2546" y="1727"/>
                  </a:lnTo>
                  <a:lnTo>
                    <a:pt x="2522" y="1790"/>
                  </a:lnTo>
                  <a:lnTo>
                    <a:pt x="2495" y="1852"/>
                  </a:lnTo>
                  <a:lnTo>
                    <a:pt x="2472" y="1905"/>
                  </a:lnTo>
                  <a:lnTo>
                    <a:pt x="2446" y="1961"/>
                  </a:lnTo>
                  <a:lnTo>
                    <a:pt x="2417" y="2020"/>
                  </a:lnTo>
                  <a:lnTo>
                    <a:pt x="2383" y="2082"/>
                  </a:lnTo>
                  <a:lnTo>
                    <a:pt x="2347" y="2148"/>
                  </a:lnTo>
                  <a:lnTo>
                    <a:pt x="2306" y="2216"/>
                  </a:lnTo>
                  <a:lnTo>
                    <a:pt x="2261" y="2287"/>
                  </a:lnTo>
                  <a:lnTo>
                    <a:pt x="2211" y="2361"/>
                  </a:lnTo>
                  <a:lnTo>
                    <a:pt x="2157" y="2436"/>
                  </a:lnTo>
                  <a:lnTo>
                    <a:pt x="2099" y="2514"/>
                  </a:lnTo>
                  <a:lnTo>
                    <a:pt x="2035" y="2595"/>
                  </a:lnTo>
                  <a:lnTo>
                    <a:pt x="1966" y="2677"/>
                  </a:lnTo>
                  <a:lnTo>
                    <a:pt x="1891" y="2762"/>
                  </a:lnTo>
                  <a:lnTo>
                    <a:pt x="1812" y="2847"/>
                  </a:lnTo>
                  <a:lnTo>
                    <a:pt x="1726" y="2934"/>
                  </a:lnTo>
                  <a:lnTo>
                    <a:pt x="1635" y="3023"/>
                  </a:lnTo>
                  <a:lnTo>
                    <a:pt x="1537" y="3112"/>
                  </a:lnTo>
                  <a:lnTo>
                    <a:pt x="1432" y="3203"/>
                  </a:lnTo>
                  <a:lnTo>
                    <a:pt x="1322" y="3295"/>
                  </a:lnTo>
                  <a:lnTo>
                    <a:pt x="1313" y="3299"/>
                  </a:lnTo>
                  <a:lnTo>
                    <a:pt x="1302" y="3299"/>
                  </a:lnTo>
                  <a:lnTo>
                    <a:pt x="1293" y="3295"/>
                  </a:lnTo>
                  <a:lnTo>
                    <a:pt x="1183" y="3203"/>
                  </a:lnTo>
                  <a:lnTo>
                    <a:pt x="1079" y="3112"/>
                  </a:lnTo>
                  <a:lnTo>
                    <a:pt x="981" y="3023"/>
                  </a:lnTo>
                  <a:lnTo>
                    <a:pt x="890" y="2934"/>
                  </a:lnTo>
                  <a:lnTo>
                    <a:pt x="804" y="2847"/>
                  </a:lnTo>
                  <a:lnTo>
                    <a:pt x="724" y="2761"/>
                  </a:lnTo>
                  <a:lnTo>
                    <a:pt x="650" y="2677"/>
                  </a:lnTo>
                  <a:lnTo>
                    <a:pt x="581" y="2595"/>
                  </a:lnTo>
                  <a:lnTo>
                    <a:pt x="517" y="2514"/>
                  </a:lnTo>
                  <a:lnTo>
                    <a:pt x="458" y="2436"/>
                  </a:lnTo>
                  <a:lnTo>
                    <a:pt x="404" y="2360"/>
                  </a:lnTo>
                  <a:lnTo>
                    <a:pt x="354" y="2286"/>
                  </a:lnTo>
                  <a:lnTo>
                    <a:pt x="310" y="2216"/>
                  </a:lnTo>
                  <a:lnTo>
                    <a:pt x="269" y="2148"/>
                  </a:lnTo>
                  <a:lnTo>
                    <a:pt x="232" y="2082"/>
                  </a:lnTo>
                  <a:lnTo>
                    <a:pt x="198" y="2020"/>
                  </a:lnTo>
                  <a:lnTo>
                    <a:pt x="169" y="1961"/>
                  </a:lnTo>
                  <a:lnTo>
                    <a:pt x="143" y="1905"/>
                  </a:lnTo>
                  <a:lnTo>
                    <a:pt x="120" y="1852"/>
                  </a:lnTo>
                  <a:lnTo>
                    <a:pt x="93" y="1790"/>
                  </a:lnTo>
                  <a:lnTo>
                    <a:pt x="69" y="1726"/>
                  </a:lnTo>
                  <a:lnTo>
                    <a:pt x="48" y="1661"/>
                  </a:lnTo>
                  <a:lnTo>
                    <a:pt x="32" y="1593"/>
                  </a:lnTo>
                  <a:lnTo>
                    <a:pt x="27" y="1576"/>
                  </a:lnTo>
                  <a:lnTo>
                    <a:pt x="25" y="1563"/>
                  </a:lnTo>
                  <a:lnTo>
                    <a:pt x="23" y="1556"/>
                  </a:lnTo>
                  <a:lnTo>
                    <a:pt x="23" y="1553"/>
                  </a:lnTo>
                  <a:lnTo>
                    <a:pt x="11" y="1480"/>
                  </a:lnTo>
                  <a:lnTo>
                    <a:pt x="3" y="1406"/>
                  </a:lnTo>
                  <a:lnTo>
                    <a:pt x="0" y="1331"/>
                  </a:lnTo>
                  <a:lnTo>
                    <a:pt x="0" y="1255"/>
                  </a:lnTo>
                  <a:lnTo>
                    <a:pt x="5" y="1177"/>
                  </a:lnTo>
                  <a:lnTo>
                    <a:pt x="17" y="1090"/>
                  </a:lnTo>
                  <a:lnTo>
                    <a:pt x="34" y="1004"/>
                  </a:lnTo>
                  <a:lnTo>
                    <a:pt x="56" y="920"/>
                  </a:lnTo>
                  <a:lnTo>
                    <a:pt x="85" y="839"/>
                  </a:lnTo>
                  <a:lnTo>
                    <a:pt x="118" y="760"/>
                  </a:lnTo>
                  <a:lnTo>
                    <a:pt x="156" y="685"/>
                  </a:lnTo>
                  <a:lnTo>
                    <a:pt x="198" y="612"/>
                  </a:lnTo>
                  <a:lnTo>
                    <a:pt x="246" y="542"/>
                  </a:lnTo>
                  <a:lnTo>
                    <a:pt x="297" y="476"/>
                  </a:lnTo>
                  <a:lnTo>
                    <a:pt x="352" y="413"/>
                  </a:lnTo>
                  <a:lnTo>
                    <a:pt x="411" y="354"/>
                  </a:lnTo>
                  <a:lnTo>
                    <a:pt x="474" y="298"/>
                  </a:lnTo>
                  <a:lnTo>
                    <a:pt x="541" y="247"/>
                  </a:lnTo>
                  <a:lnTo>
                    <a:pt x="610" y="200"/>
                  </a:lnTo>
                  <a:lnTo>
                    <a:pt x="682" y="158"/>
                  </a:lnTo>
                  <a:lnTo>
                    <a:pt x="758" y="120"/>
                  </a:lnTo>
                  <a:lnTo>
                    <a:pt x="836" y="86"/>
                  </a:lnTo>
                  <a:lnTo>
                    <a:pt x="917" y="58"/>
                  </a:lnTo>
                  <a:lnTo>
                    <a:pt x="1000" y="36"/>
                  </a:lnTo>
                  <a:lnTo>
                    <a:pt x="1085" y="18"/>
                  </a:lnTo>
                  <a:lnTo>
                    <a:pt x="1173" y="6"/>
                  </a:lnTo>
                  <a:lnTo>
                    <a:pt x="1261" y="0"/>
                  </a:lnTo>
                  <a:lnTo>
                    <a:pt x="135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3" name="Group 12"/>
          <p:cNvGrpSpPr/>
          <p:nvPr/>
        </p:nvGrpSpPr>
        <p:grpSpPr>
          <a:xfrm>
            <a:off x="2247094" y="4619589"/>
            <a:ext cx="552672" cy="552672"/>
            <a:chOff x="1093788" y="1220788"/>
            <a:chExt cx="306387" cy="306387"/>
          </a:xfrm>
          <a:solidFill>
            <a:schemeClr val="bg1"/>
          </a:solidFill>
        </p:grpSpPr>
        <p:sp>
          <p:nvSpPr>
            <p:cNvPr id="14" name="Freeform 307"/>
            <p:cNvSpPr>
              <a:spLocks/>
            </p:cNvSpPr>
            <p:nvPr/>
          </p:nvSpPr>
          <p:spPr bwMode="auto">
            <a:xfrm>
              <a:off x="1093788" y="1220788"/>
              <a:ext cx="252412" cy="250825"/>
            </a:xfrm>
            <a:custGeom>
              <a:avLst/>
              <a:gdLst>
                <a:gd name="T0" fmla="*/ 1525 w 2854"/>
                <a:gd name="T1" fmla="*/ 3 h 2847"/>
                <a:gd name="T2" fmla="*/ 1715 w 2854"/>
                <a:gd name="T3" fmla="*/ 29 h 2847"/>
                <a:gd name="T4" fmla="*/ 1896 w 2854"/>
                <a:gd name="T5" fmla="*/ 78 h 2847"/>
                <a:gd name="T6" fmla="*/ 2067 w 2854"/>
                <a:gd name="T7" fmla="*/ 151 h 2847"/>
                <a:gd name="T8" fmla="*/ 2225 w 2854"/>
                <a:gd name="T9" fmla="*/ 243 h 2847"/>
                <a:gd name="T10" fmla="*/ 2370 w 2854"/>
                <a:gd name="T11" fmla="*/ 355 h 2847"/>
                <a:gd name="T12" fmla="*/ 2500 w 2854"/>
                <a:gd name="T13" fmla="*/ 483 h 2847"/>
                <a:gd name="T14" fmla="*/ 2612 w 2854"/>
                <a:gd name="T15" fmla="*/ 628 h 2847"/>
                <a:gd name="T16" fmla="*/ 2703 w 2854"/>
                <a:gd name="T17" fmla="*/ 785 h 2847"/>
                <a:gd name="T18" fmla="*/ 2776 w 2854"/>
                <a:gd name="T19" fmla="*/ 956 h 2847"/>
                <a:gd name="T20" fmla="*/ 2826 w 2854"/>
                <a:gd name="T21" fmla="*/ 1136 h 2847"/>
                <a:gd name="T22" fmla="*/ 2851 w 2854"/>
                <a:gd name="T23" fmla="*/ 1326 h 2847"/>
                <a:gd name="T24" fmla="*/ 1427 w 2854"/>
                <a:gd name="T25" fmla="*/ 1423 h 2847"/>
                <a:gd name="T26" fmla="*/ 1330 w 2854"/>
                <a:gd name="T27" fmla="*/ 2843 h 2847"/>
                <a:gd name="T28" fmla="*/ 1140 w 2854"/>
                <a:gd name="T29" fmla="*/ 2817 h 2847"/>
                <a:gd name="T30" fmla="*/ 958 w 2854"/>
                <a:gd name="T31" fmla="*/ 2768 h 2847"/>
                <a:gd name="T32" fmla="*/ 787 w 2854"/>
                <a:gd name="T33" fmla="*/ 2696 h 2847"/>
                <a:gd name="T34" fmla="*/ 629 w 2854"/>
                <a:gd name="T35" fmla="*/ 2604 h 2847"/>
                <a:gd name="T36" fmla="*/ 484 w 2854"/>
                <a:gd name="T37" fmla="*/ 2492 h 2847"/>
                <a:gd name="T38" fmla="*/ 356 w 2854"/>
                <a:gd name="T39" fmla="*/ 2362 h 2847"/>
                <a:gd name="T40" fmla="*/ 244 w 2854"/>
                <a:gd name="T41" fmla="*/ 2218 h 2847"/>
                <a:gd name="T42" fmla="*/ 151 w 2854"/>
                <a:gd name="T43" fmla="*/ 2060 h 2847"/>
                <a:gd name="T44" fmla="*/ 79 w 2854"/>
                <a:gd name="T45" fmla="*/ 1891 h 2847"/>
                <a:gd name="T46" fmla="*/ 30 w 2854"/>
                <a:gd name="T47" fmla="*/ 1710 h 2847"/>
                <a:gd name="T48" fmla="*/ 3 w 2854"/>
                <a:gd name="T49" fmla="*/ 1520 h 2847"/>
                <a:gd name="T50" fmla="*/ 0 w 2854"/>
                <a:gd name="T51" fmla="*/ 1423 h 2847"/>
                <a:gd name="T52" fmla="*/ 14 w 2854"/>
                <a:gd name="T53" fmla="*/ 1230 h 2847"/>
                <a:gd name="T54" fmla="*/ 52 w 2854"/>
                <a:gd name="T55" fmla="*/ 1044 h 2847"/>
                <a:gd name="T56" fmla="*/ 112 w 2854"/>
                <a:gd name="T57" fmla="*/ 869 h 2847"/>
                <a:gd name="T58" fmla="*/ 195 w 2854"/>
                <a:gd name="T59" fmla="*/ 704 h 2847"/>
                <a:gd name="T60" fmla="*/ 298 w 2854"/>
                <a:gd name="T61" fmla="*/ 554 h 2847"/>
                <a:gd name="T62" fmla="*/ 418 w 2854"/>
                <a:gd name="T63" fmla="*/ 417 h 2847"/>
                <a:gd name="T64" fmla="*/ 555 w 2854"/>
                <a:gd name="T65" fmla="*/ 296 h 2847"/>
                <a:gd name="T66" fmla="*/ 707 w 2854"/>
                <a:gd name="T67" fmla="*/ 194 h 2847"/>
                <a:gd name="T68" fmla="*/ 872 w 2854"/>
                <a:gd name="T69" fmla="*/ 112 h 2847"/>
                <a:gd name="T70" fmla="*/ 1048 w 2854"/>
                <a:gd name="T71" fmla="*/ 51 h 2847"/>
                <a:gd name="T72" fmla="*/ 1234 w 2854"/>
                <a:gd name="T73" fmla="*/ 13 h 2847"/>
                <a:gd name="T74" fmla="*/ 1427 w 2854"/>
                <a:gd name="T75" fmla="*/ 0 h 28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854" h="2847">
                  <a:moveTo>
                    <a:pt x="1427" y="0"/>
                  </a:moveTo>
                  <a:lnTo>
                    <a:pt x="1525" y="3"/>
                  </a:lnTo>
                  <a:lnTo>
                    <a:pt x="1621" y="13"/>
                  </a:lnTo>
                  <a:lnTo>
                    <a:pt x="1715" y="29"/>
                  </a:lnTo>
                  <a:lnTo>
                    <a:pt x="1807" y="51"/>
                  </a:lnTo>
                  <a:lnTo>
                    <a:pt x="1896" y="78"/>
                  </a:lnTo>
                  <a:lnTo>
                    <a:pt x="1983" y="112"/>
                  </a:lnTo>
                  <a:lnTo>
                    <a:pt x="2067" y="151"/>
                  </a:lnTo>
                  <a:lnTo>
                    <a:pt x="2148" y="194"/>
                  </a:lnTo>
                  <a:lnTo>
                    <a:pt x="2225" y="243"/>
                  </a:lnTo>
                  <a:lnTo>
                    <a:pt x="2300" y="296"/>
                  </a:lnTo>
                  <a:lnTo>
                    <a:pt x="2370" y="355"/>
                  </a:lnTo>
                  <a:lnTo>
                    <a:pt x="2437" y="417"/>
                  </a:lnTo>
                  <a:lnTo>
                    <a:pt x="2500" y="483"/>
                  </a:lnTo>
                  <a:lnTo>
                    <a:pt x="2558" y="554"/>
                  </a:lnTo>
                  <a:lnTo>
                    <a:pt x="2612" y="628"/>
                  </a:lnTo>
                  <a:lnTo>
                    <a:pt x="2660" y="704"/>
                  </a:lnTo>
                  <a:lnTo>
                    <a:pt x="2703" y="785"/>
                  </a:lnTo>
                  <a:lnTo>
                    <a:pt x="2742" y="869"/>
                  </a:lnTo>
                  <a:lnTo>
                    <a:pt x="2776" y="956"/>
                  </a:lnTo>
                  <a:lnTo>
                    <a:pt x="2804" y="1044"/>
                  </a:lnTo>
                  <a:lnTo>
                    <a:pt x="2826" y="1136"/>
                  </a:lnTo>
                  <a:lnTo>
                    <a:pt x="2842" y="1230"/>
                  </a:lnTo>
                  <a:lnTo>
                    <a:pt x="2851" y="1326"/>
                  </a:lnTo>
                  <a:lnTo>
                    <a:pt x="2854" y="1423"/>
                  </a:lnTo>
                  <a:lnTo>
                    <a:pt x="1427" y="1423"/>
                  </a:lnTo>
                  <a:lnTo>
                    <a:pt x="1427" y="2847"/>
                  </a:lnTo>
                  <a:lnTo>
                    <a:pt x="1330" y="2843"/>
                  </a:lnTo>
                  <a:lnTo>
                    <a:pt x="1234" y="2833"/>
                  </a:lnTo>
                  <a:lnTo>
                    <a:pt x="1140" y="2817"/>
                  </a:lnTo>
                  <a:lnTo>
                    <a:pt x="1048" y="2795"/>
                  </a:lnTo>
                  <a:lnTo>
                    <a:pt x="958" y="2768"/>
                  </a:lnTo>
                  <a:lnTo>
                    <a:pt x="872" y="2734"/>
                  </a:lnTo>
                  <a:lnTo>
                    <a:pt x="787" y="2696"/>
                  </a:lnTo>
                  <a:lnTo>
                    <a:pt x="707" y="2652"/>
                  </a:lnTo>
                  <a:lnTo>
                    <a:pt x="629" y="2604"/>
                  </a:lnTo>
                  <a:lnTo>
                    <a:pt x="555" y="2550"/>
                  </a:lnTo>
                  <a:lnTo>
                    <a:pt x="484" y="2492"/>
                  </a:lnTo>
                  <a:lnTo>
                    <a:pt x="418" y="2430"/>
                  </a:lnTo>
                  <a:lnTo>
                    <a:pt x="356" y="2362"/>
                  </a:lnTo>
                  <a:lnTo>
                    <a:pt x="298" y="2293"/>
                  </a:lnTo>
                  <a:lnTo>
                    <a:pt x="244" y="2218"/>
                  </a:lnTo>
                  <a:lnTo>
                    <a:pt x="195" y="2141"/>
                  </a:lnTo>
                  <a:lnTo>
                    <a:pt x="151" y="2060"/>
                  </a:lnTo>
                  <a:lnTo>
                    <a:pt x="112" y="1977"/>
                  </a:lnTo>
                  <a:lnTo>
                    <a:pt x="79" y="1891"/>
                  </a:lnTo>
                  <a:lnTo>
                    <a:pt x="52" y="1801"/>
                  </a:lnTo>
                  <a:lnTo>
                    <a:pt x="30" y="1710"/>
                  </a:lnTo>
                  <a:lnTo>
                    <a:pt x="14" y="1616"/>
                  </a:lnTo>
                  <a:lnTo>
                    <a:pt x="3" y="1520"/>
                  </a:lnTo>
                  <a:lnTo>
                    <a:pt x="0" y="1423"/>
                  </a:lnTo>
                  <a:lnTo>
                    <a:pt x="0" y="1423"/>
                  </a:lnTo>
                  <a:lnTo>
                    <a:pt x="3" y="1326"/>
                  </a:lnTo>
                  <a:lnTo>
                    <a:pt x="14" y="1230"/>
                  </a:lnTo>
                  <a:lnTo>
                    <a:pt x="30" y="1136"/>
                  </a:lnTo>
                  <a:lnTo>
                    <a:pt x="52" y="1044"/>
                  </a:lnTo>
                  <a:lnTo>
                    <a:pt x="79" y="956"/>
                  </a:lnTo>
                  <a:lnTo>
                    <a:pt x="112" y="869"/>
                  </a:lnTo>
                  <a:lnTo>
                    <a:pt x="151" y="785"/>
                  </a:lnTo>
                  <a:lnTo>
                    <a:pt x="195" y="704"/>
                  </a:lnTo>
                  <a:lnTo>
                    <a:pt x="244" y="628"/>
                  </a:lnTo>
                  <a:lnTo>
                    <a:pt x="298" y="554"/>
                  </a:lnTo>
                  <a:lnTo>
                    <a:pt x="356" y="483"/>
                  </a:lnTo>
                  <a:lnTo>
                    <a:pt x="418" y="417"/>
                  </a:lnTo>
                  <a:lnTo>
                    <a:pt x="484" y="355"/>
                  </a:lnTo>
                  <a:lnTo>
                    <a:pt x="555" y="296"/>
                  </a:lnTo>
                  <a:lnTo>
                    <a:pt x="629" y="243"/>
                  </a:lnTo>
                  <a:lnTo>
                    <a:pt x="707" y="194"/>
                  </a:lnTo>
                  <a:lnTo>
                    <a:pt x="787" y="151"/>
                  </a:lnTo>
                  <a:lnTo>
                    <a:pt x="872" y="112"/>
                  </a:lnTo>
                  <a:lnTo>
                    <a:pt x="958" y="78"/>
                  </a:lnTo>
                  <a:lnTo>
                    <a:pt x="1048" y="51"/>
                  </a:lnTo>
                  <a:lnTo>
                    <a:pt x="1140" y="29"/>
                  </a:lnTo>
                  <a:lnTo>
                    <a:pt x="1234" y="13"/>
                  </a:lnTo>
                  <a:lnTo>
                    <a:pt x="1330" y="3"/>
                  </a:lnTo>
                  <a:lnTo>
                    <a:pt x="142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5" name="Freeform 308"/>
            <p:cNvSpPr>
              <a:spLocks noEditPoints="1"/>
            </p:cNvSpPr>
            <p:nvPr/>
          </p:nvSpPr>
          <p:spPr bwMode="auto">
            <a:xfrm>
              <a:off x="1247775" y="1373188"/>
              <a:ext cx="152400" cy="153987"/>
            </a:xfrm>
            <a:custGeom>
              <a:avLst/>
              <a:gdLst>
                <a:gd name="T0" fmla="*/ 306 w 1733"/>
                <a:gd name="T1" fmla="*/ 1415 h 1730"/>
                <a:gd name="T2" fmla="*/ 450 w 1733"/>
                <a:gd name="T3" fmla="*/ 1387 h 1730"/>
                <a:gd name="T4" fmla="*/ 305 w 1733"/>
                <a:gd name="T5" fmla="*/ 902 h 1730"/>
                <a:gd name="T6" fmla="*/ 581 w 1733"/>
                <a:gd name="T7" fmla="*/ 1348 h 1730"/>
                <a:gd name="T8" fmla="*/ 703 w 1733"/>
                <a:gd name="T9" fmla="*/ 1299 h 1730"/>
                <a:gd name="T10" fmla="*/ 306 w 1733"/>
                <a:gd name="T11" fmla="*/ 560 h 1730"/>
                <a:gd name="T12" fmla="*/ 814 w 1733"/>
                <a:gd name="T13" fmla="*/ 1238 h 1730"/>
                <a:gd name="T14" fmla="*/ 916 w 1733"/>
                <a:gd name="T15" fmla="*/ 1168 h 1730"/>
                <a:gd name="T16" fmla="*/ 1251 w 1733"/>
                <a:gd name="T17" fmla="*/ 306 h 1730"/>
                <a:gd name="T18" fmla="*/ 1407 w 1733"/>
                <a:gd name="T19" fmla="*/ 376 h 1730"/>
                <a:gd name="T20" fmla="*/ 1251 w 1733"/>
                <a:gd name="T21" fmla="*/ 306 h 1730"/>
                <a:gd name="T22" fmla="*/ 1303 w 1733"/>
                <a:gd name="T23" fmla="*/ 699 h 1730"/>
                <a:gd name="T24" fmla="*/ 1353 w 1733"/>
                <a:gd name="T25" fmla="*/ 578 h 1730"/>
                <a:gd name="T26" fmla="*/ 909 w 1733"/>
                <a:gd name="T27" fmla="*/ 306 h 1730"/>
                <a:gd name="T28" fmla="*/ 306 w 1733"/>
                <a:gd name="T29" fmla="*/ 388 h 1730"/>
                <a:gd name="T30" fmla="*/ 1054 w 1733"/>
                <a:gd name="T31" fmla="*/ 1050 h 1730"/>
                <a:gd name="T32" fmla="*/ 394 w 1733"/>
                <a:gd name="T33" fmla="*/ 306 h 1730"/>
                <a:gd name="T34" fmla="*/ 565 w 1733"/>
                <a:gd name="T35" fmla="*/ 305 h 1730"/>
                <a:gd name="T36" fmla="*/ 1209 w 1733"/>
                <a:gd name="T37" fmla="*/ 862 h 1730"/>
                <a:gd name="T38" fmla="*/ 736 w 1733"/>
                <a:gd name="T39" fmla="*/ 305 h 1730"/>
                <a:gd name="T40" fmla="*/ 0 w 1733"/>
                <a:gd name="T41" fmla="*/ 0 h 1730"/>
                <a:gd name="T42" fmla="*/ 1733 w 1733"/>
                <a:gd name="T43" fmla="*/ 153 h 1730"/>
                <a:gd name="T44" fmla="*/ 1719 w 1733"/>
                <a:gd name="T45" fmla="*/ 358 h 1730"/>
                <a:gd name="T46" fmla="*/ 1681 w 1733"/>
                <a:gd name="T47" fmla="*/ 556 h 1730"/>
                <a:gd name="T48" fmla="*/ 1618 w 1733"/>
                <a:gd name="T49" fmla="*/ 743 h 1730"/>
                <a:gd name="T50" fmla="*/ 1533 w 1733"/>
                <a:gd name="T51" fmla="*/ 920 h 1730"/>
                <a:gd name="T52" fmla="*/ 1428 w 1733"/>
                <a:gd name="T53" fmla="*/ 1083 h 1730"/>
                <a:gd name="T54" fmla="*/ 1303 w 1733"/>
                <a:gd name="T55" fmla="*/ 1233 h 1730"/>
                <a:gd name="T56" fmla="*/ 1162 w 1733"/>
                <a:gd name="T57" fmla="*/ 1365 h 1730"/>
                <a:gd name="T58" fmla="*/ 1004 w 1733"/>
                <a:gd name="T59" fmla="*/ 1480 h 1730"/>
                <a:gd name="T60" fmla="*/ 835 w 1733"/>
                <a:gd name="T61" fmla="*/ 1575 h 1730"/>
                <a:gd name="T62" fmla="*/ 652 w 1733"/>
                <a:gd name="T63" fmla="*/ 1649 h 1730"/>
                <a:gd name="T64" fmla="*/ 458 w 1733"/>
                <a:gd name="T65" fmla="*/ 1699 h 1730"/>
                <a:gd name="T66" fmla="*/ 256 w 1733"/>
                <a:gd name="T67" fmla="*/ 1725 h 1730"/>
                <a:gd name="T68" fmla="*/ 0 w 1733"/>
                <a:gd name="T69" fmla="*/ 1730 h 17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733" h="1730">
                  <a:moveTo>
                    <a:pt x="306" y="1244"/>
                  </a:moveTo>
                  <a:lnTo>
                    <a:pt x="306" y="1415"/>
                  </a:lnTo>
                  <a:lnTo>
                    <a:pt x="378" y="1403"/>
                  </a:lnTo>
                  <a:lnTo>
                    <a:pt x="450" y="1387"/>
                  </a:lnTo>
                  <a:lnTo>
                    <a:pt x="306" y="1244"/>
                  </a:lnTo>
                  <a:close/>
                  <a:moveTo>
                    <a:pt x="305" y="902"/>
                  </a:moveTo>
                  <a:lnTo>
                    <a:pt x="305" y="1073"/>
                  </a:lnTo>
                  <a:lnTo>
                    <a:pt x="581" y="1348"/>
                  </a:lnTo>
                  <a:lnTo>
                    <a:pt x="643" y="1325"/>
                  </a:lnTo>
                  <a:lnTo>
                    <a:pt x="703" y="1299"/>
                  </a:lnTo>
                  <a:lnTo>
                    <a:pt x="305" y="902"/>
                  </a:lnTo>
                  <a:close/>
                  <a:moveTo>
                    <a:pt x="306" y="560"/>
                  </a:moveTo>
                  <a:lnTo>
                    <a:pt x="306" y="731"/>
                  </a:lnTo>
                  <a:lnTo>
                    <a:pt x="814" y="1238"/>
                  </a:lnTo>
                  <a:lnTo>
                    <a:pt x="866" y="1205"/>
                  </a:lnTo>
                  <a:lnTo>
                    <a:pt x="916" y="1168"/>
                  </a:lnTo>
                  <a:lnTo>
                    <a:pt x="306" y="560"/>
                  </a:lnTo>
                  <a:close/>
                  <a:moveTo>
                    <a:pt x="1251" y="306"/>
                  </a:moveTo>
                  <a:lnTo>
                    <a:pt x="1392" y="446"/>
                  </a:lnTo>
                  <a:lnTo>
                    <a:pt x="1407" y="376"/>
                  </a:lnTo>
                  <a:lnTo>
                    <a:pt x="1417" y="306"/>
                  </a:lnTo>
                  <a:lnTo>
                    <a:pt x="1251" y="306"/>
                  </a:lnTo>
                  <a:close/>
                  <a:moveTo>
                    <a:pt x="909" y="306"/>
                  </a:moveTo>
                  <a:lnTo>
                    <a:pt x="1303" y="699"/>
                  </a:lnTo>
                  <a:lnTo>
                    <a:pt x="1330" y="639"/>
                  </a:lnTo>
                  <a:lnTo>
                    <a:pt x="1353" y="578"/>
                  </a:lnTo>
                  <a:lnTo>
                    <a:pt x="1080" y="306"/>
                  </a:lnTo>
                  <a:lnTo>
                    <a:pt x="909" y="306"/>
                  </a:lnTo>
                  <a:close/>
                  <a:moveTo>
                    <a:pt x="306" y="306"/>
                  </a:moveTo>
                  <a:lnTo>
                    <a:pt x="306" y="388"/>
                  </a:lnTo>
                  <a:lnTo>
                    <a:pt x="1010" y="1091"/>
                  </a:lnTo>
                  <a:lnTo>
                    <a:pt x="1054" y="1050"/>
                  </a:lnTo>
                  <a:lnTo>
                    <a:pt x="1096" y="1006"/>
                  </a:lnTo>
                  <a:lnTo>
                    <a:pt x="394" y="306"/>
                  </a:lnTo>
                  <a:lnTo>
                    <a:pt x="306" y="306"/>
                  </a:lnTo>
                  <a:close/>
                  <a:moveTo>
                    <a:pt x="565" y="305"/>
                  </a:moveTo>
                  <a:lnTo>
                    <a:pt x="1173" y="912"/>
                  </a:lnTo>
                  <a:lnTo>
                    <a:pt x="1209" y="862"/>
                  </a:lnTo>
                  <a:lnTo>
                    <a:pt x="1242" y="809"/>
                  </a:lnTo>
                  <a:lnTo>
                    <a:pt x="736" y="305"/>
                  </a:lnTo>
                  <a:lnTo>
                    <a:pt x="565" y="305"/>
                  </a:lnTo>
                  <a:close/>
                  <a:moveTo>
                    <a:pt x="0" y="0"/>
                  </a:moveTo>
                  <a:lnTo>
                    <a:pt x="1733" y="0"/>
                  </a:lnTo>
                  <a:lnTo>
                    <a:pt x="1733" y="153"/>
                  </a:lnTo>
                  <a:lnTo>
                    <a:pt x="1730" y="257"/>
                  </a:lnTo>
                  <a:lnTo>
                    <a:pt x="1719" y="358"/>
                  </a:lnTo>
                  <a:lnTo>
                    <a:pt x="1703" y="458"/>
                  </a:lnTo>
                  <a:lnTo>
                    <a:pt x="1681" y="556"/>
                  </a:lnTo>
                  <a:lnTo>
                    <a:pt x="1653" y="651"/>
                  </a:lnTo>
                  <a:lnTo>
                    <a:pt x="1618" y="743"/>
                  </a:lnTo>
                  <a:lnTo>
                    <a:pt x="1578" y="833"/>
                  </a:lnTo>
                  <a:lnTo>
                    <a:pt x="1533" y="920"/>
                  </a:lnTo>
                  <a:lnTo>
                    <a:pt x="1483" y="1003"/>
                  </a:lnTo>
                  <a:lnTo>
                    <a:pt x="1428" y="1083"/>
                  </a:lnTo>
                  <a:lnTo>
                    <a:pt x="1368" y="1160"/>
                  </a:lnTo>
                  <a:lnTo>
                    <a:pt x="1303" y="1233"/>
                  </a:lnTo>
                  <a:lnTo>
                    <a:pt x="1235" y="1301"/>
                  </a:lnTo>
                  <a:lnTo>
                    <a:pt x="1162" y="1365"/>
                  </a:lnTo>
                  <a:lnTo>
                    <a:pt x="1085" y="1424"/>
                  </a:lnTo>
                  <a:lnTo>
                    <a:pt x="1004" y="1480"/>
                  </a:lnTo>
                  <a:lnTo>
                    <a:pt x="921" y="1530"/>
                  </a:lnTo>
                  <a:lnTo>
                    <a:pt x="835" y="1575"/>
                  </a:lnTo>
                  <a:lnTo>
                    <a:pt x="744" y="1615"/>
                  </a:lnTo>
                  <a:lnTo>
                    <a:pt x="652" y="1649"/>
                  </a:lnTo>
                  <a:lnTo>
                    <a:pt x="556" y="1677"/>
                  </a:lnTo>
                  <a:lnTo>
                    <a:pt x="458" y="1699"/>
                  </a:lnTo>
                  <a:lnTo>
                    <a:pt x="358" y="1716"/>
                  </a:lnTo>
                  <a:lnTo>
                    <a:pt x="256" y="1725"/>
                  </a:lnTo>
                  <a:lnTo>
                    <a:pt x="153" y="1730"/>
                  </a:lnTo>
                  <a:lnTo>
                    <a:pt x="0" y="1730"/>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6" name="Group 15"/>
          <p:cNvGrpSpPr/>
          <p:nvPr/>
        </p:nvGrpSpPr>
        <p:grpSpPr>
          <a:xfrm>
            <a:off x="1030858" y="4589519"/>
            <a:ext cx="440994" cy="558402"/>
            <a:chOff x="357188" y="1219200"/>
            <a:chExt cx="244475" cy="309563"/>
          </a:xfrm>
          <a:solidFill>
            <a:schemeClr val="bg1"/>
          </a:solidFill>
        </p:grpSpPr>
        <p:sp>
          <p:nvSpPr>
            <p:cNvPr id="17" name="Freeform 313"/>
            <p:cNvSpPr>
              <a:spLocks/>
            </p:cNvSpPr>
            <p:nvPr/>
          </p:nvSpPr>
          <p:spPr bwMode="auto">
            <a:xfrm>
              <a:off x="442913" y="1273175"/>
              <a:ext cx="73025" cy="139700"/>
            </a:xfrm>
            <a:custGeom>
              <a:avLst/>
              <a:gdLst>
                <a:gd name="T0" fmla="*/ 421 w 781"/>
                <a:gd name="T1" fmla="*/ 0 h 1507"/>
                <a:gd name="T2" fmla="*/ 471 w 781"/>
                <a:gd name="T3" fmla="*/ 8 h 1507"/>
                <a:gd name="T4" fmla="*/ 486 w 781"/>
                <a:gd name="T5" fmla="*/ 44 h 1507"/>
                <a:gd name="T6" fmla="*/ 488 w 781"/>
                <a:gd name="T7" fmla="*/ 116 h 1507"/>
                <a:gd name="T8" fmla="*/ 496 w 781"/>
                <a:gd name="T9" fmla="*/ 154 h 1507"/>
                <a:gd name="T10" fmla="*/ 532 w 781"/>
                <a:gd name="T11" fmla="*/ 168 h 1507"/>
                <a:gd name="T12" fmla="*/ 653 w 781"/>
                <a:gd name="T13" fmla="*/ 197 h 1507"/>
                <a:gd name="T14" fmla="*/ 725 w 781"/>
                <a:gd name="T15" fmla="*/ 233 h 1507"/>
                <a:gd name="T16" fmla="*/ 729 w 781"/>
                <a:gd name="T17" fmla="*/ 273 h 1507"/>
                <a:gd name="T18" fmla="*/ 687 w 781"/>
                <a:gd name="T19" fmla="*/ 412 h 1507"/>
                <a:gd name="T20" fmla="*/ 660 w 781"/>
                <a:gd name="T21" fmla="*/ 432 h 1507"/>
                <a:gd name="T22" fmla="*/ 586 w 781"/>
                <a:gd name="T23" fmla="*/ 402 h 1507"/>
                <a:gd name="T24" fmla="*/ 447 w 781"/>
                <a:gd name="T25" fmla="*/ 375 h 1507"/>
                <a:gd name="T26" fmla="*/ 356 w 781"/>
                <a:gd name="T27" fmla="*/ 381 h 1507"/>
                <a:gd name="T28" fmla="*/ 298 w 781"/>
                <a:gd name="T29" fmla="*/ 415 h 1507"/>
                <a:gd name="T30" fmla="*/ 275 w 781"/>
                <a:gd name="T31" fmla="*/ 471 h 1507"/>
                <a:gd name="T32" fmla="*/ 297 w 781"/>
                <a:gd name="T33" fmla="*/ 529 h 1507"/>
                <a:gd name="T34" fmla="*/ 380 w 781"/>
                <a:gd name="T35" fmla="*/ 586 h 1507"/>
                <a:gd name="T36" fmla="*/ 509 w 781"/>
                <a:gd name="T37" fmla="*/ 641 h 1507"/>
                <a:gd name="T38" fmla="*/ 636 w 781"/>
                <a:gd name="T39" fmla="*/ 708 h 1507"/>
                <a:gd name="T40" fmla="*/ 721 w 781"/>
                <a:gd name="T41" fmla="*/ 793 h 1507"/>
                <a:gd name="T42" fmla="*/ 770 w 781"/>
                <a:gd name="T43" fmla="*/ 898 h 1507"/>
                <a:gd name="T44" fmla="*/ 780 w 781"/>
                <a:gd name="T45" fmla="*/ 1009 h 1507"/>
                <a:gd name="T46" fmla="*/ 750 w 781"/>
                <a:gd name="T47" fmla="*/ 1120 h 1507"/>
                <a:gd name="T48" fmla="*/ 681 w 781"/>
                <a:gd name="T49" fmla="*/ 1215 h 1507"/>
                <a:gd name="T50" fmla="*/ 592 w 781"/>
                <a:gd name="T51" fmla="*/ 1278 h 1507"/>
                <a:gd name="T52" fmla="*/ 506 w 781"/>
                <a:gd name="T53" fmla="*/ 1312 h 1507"/>
                <a:gd name="T54" fmla="*/ 479 w 781"/>
                <a:gd name="T55" fmla="*/ 1347 h 1507"/>
                <a:gd name="T56" fmla="*/ 478 w 781"/>
                <a:gd name="T57" fmla="*/ 1461 h 1507"/>
                <a:gd name="T58" fmla="*/ 462 w 781"/>
                <a:gd name="T59" fmla="*/ 1499 h 1507"/>
                <a:gd name="T60" fmla="*/ 382 w 781"/>
                <a:gd name="T61" fmla="*/ 1507 h 1507"/>
                <a:gd name="T62" fmla="*/ 301 w 781"/>
                <a:gd name="T63" fmla="*/ 1498 h 1507"/>
                <a:gd name="T64" fmla="*/ 285 w 781"/>
                <a:gd name="T65" fmla="*/ 1459 h 1507"/>
                <a:gd name="T66" fmla="*/ 282 w 781"/>
                <a:gd name="T67" fmla="*/ 1354 h 1507"/>
                <a:gd name="T68" fmla="*/ 264 w 781"/>
                <a:gd name="T69" fmla="*/ 1332 h 1507"/>
                <a:gd name="T70" fmla="*/ 184 w 781"/>
                <a:gd name="T71" fmla="*/ 1317 h 1507"/>
                <a:gd name="T72" fmla="*/ 45 w 781"/>
                <a:gd name="T73" fmla="*/ 1271 h 1507"/>
                <a:gd name="T74" fmla="*/ 6 w 781"/>
                <a:gd name="T75" fmla="*/ 1245 h 1507"/>
                <a:gd name="T76" fmla="*/ 2 w 781"/>
                <a:gd name="T77" fmla="*/ 1208 h 1507"/>
                <a:gd name="T78" fmla="*/ 38 w 781"/>
                <a:gd name="T79" fmla="*/ 1080 h 1507"/>
                <a:gd name="T80" fmla="*/ 55 w 781"/>
                <a:gd name="T81" fmla="*/ 1046 h 1507"/>
                <a:gd name="T82" fmla="*/ 85 w 781"/>
                <a:gd name="T83" fmla="*/ 1046 h 1507"/>
                <a:gd name="T84" fmla="*/ 202 w 781"/>
                <a:gd name="T85" fmla="*/ 1095 h 1507"/>
                <a:gd name="T86" fmla="*/ 342 w 781"/>
                <a:gd name="T87" fmla="*/ 1119 h 1507"/>
                <a:gd name="T88" fmla="*/ 444 w 781"/>
                <a:gd name="T89" fmla="*/ 1099 h 1507"/>
                <a:gd name="T90" fmla="*/ 497 w 781"/>
                <a:gd name="T91" fmla="*/ 1053 h 1507"/>
                <a:gd name="T92" fmla="*/ 512 w 781"/>
                <a:gd name="T93" fmla="*/ 992 h 1507"/>
                <a:gd name="T94" fmla="*/ 487 w 781"/>
                <a:gd name="T95" fmla="*/ 931 h 1507"/>
                <a:gd name="T96" fmla="*/ 419 w 781"/>
                <a:gd name="T97" fmla="*/ 881 h 1507"/>
                <a:gd name="T98" fmla="*/ 305 w 781"/>
                <a:gd name="T99" fmla="*/ 832 h 1507"/>
                <a:gd name="T100" fmla="*/ 180 w 781"/>
                <a:gd name="T101" fmla="*/ 772 h 1507"/>
                <a:gd name="T102" fmla="*/ 93 w 781"/>
                <a:gd name="T103" fmla="*/ 707 h 1507"/>
                <a:gd name="T104" fmla="*/ 34 w 781"/>
                <a:gd name="T105" fmla="*/ 625 h 1507"/>
                <a:gd name="T106" fmla="*/ 9 w 781"/>
                <a:gd name="T107" fmla="*/ 524 h 1507"/>
                <a:gd name="T108" fmla="*/ 24 w 781"/>
                <a:gd name="T109" fmla="*/ 402 h 1507"/>
                <a:gd name="T110" fmla="*/ 77 w 781"/>
                <a:gd name="T111" fmla="*/ 302 h 1507"/>
                <a:gd name="T112" fmla="*/ 165 w 781"/>
                <a:gd name="T113" fmla="*/ 228 h 1507"/>
                <a:gd name="T114" fmla="*/ 260 w 781"/>
                <a:gd name="T115" fmla="*/ 185 h 1507"/>
                <a:gd name="T116" fmla="*/ 291 w 781"/>
                <a:gd name="T117" fmla="*/ 167 h 1507"/>
                <a:gd name="T118" fmla="*/ 298 w 781"/>
                <a:gd name="T119" fmla="*/ 133 h 1507"/>
                <a:gd name="T120" fmla="*/ 298 w 781"/>
                <a:gd name="T121" fmla="*/ 53 h 1507"/>
                <a:gd name="T122" fmla="*/ 308 w 781"/>
                <a:gd name="T123" fmla="*/ 10 h 1507"/>
                <a:gd name="T124" fmla="*/ 351 w 781"/>
                <a:gd name="T125" fmla="*/ 0 h 15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781" h="1507">
                  <a:moveTo>
                    <a:pt x="371" y="0"/>
                  </a:moveTo>
                  <a:lnTo>
                    <a:pt x="391" y="0"/>
                  </a:lnTo>
                  <a:lnTo>
                    <a:pt x="421" y="0"/>
                  </a:lnTo>
                  <a:lnTo>
                    <a:pt x="443" y="1"/>
                  </a:lnTo>
                  <a:lnTo>
                    <a:pt x="459" y="4"/>
                  </a:lnTo>
                  <a:lnTo>
                    <a:pt x="471" y="8"/>
                  </a:lnTo>
                  <a:lnTo>
                    <a:pt x="479" y="16"/>
                  </a:lnTo>
                  <a:lnTo>
                    <a:pt x="484" y="28"/>
                  </a:lnTo>
                  <a:lnTo>
                    <a:pt x="486" y="44"/>
                  </a:lnTo>
                  <a:lnTo>
                    <a:pt x="487" y="66"/>
                  </a:lnTo>
                  <a:lnTo>
                    <a:pt x="488" y="94"/>
                  </a:lnTo>
                  <a:lnTo>
                    <a:pt x="488" y="116"/>
                  </a:lnTo>
                  <a:lnTo>
                    <a:pt x="489" y="133"/>
                  </a:lnTo>
                  <a:lnTo>
                    <a:pt x="491" y="145"/>
                  </a:lnTo>
                  <a:lnTo>
                    <a:pt x="496" y="154"/>
                  </a:lnTo>
                  <a:lnTo>
                    <a:pt x="504" y="160"/>
                  </a:lnTo>
                  <a:lnTo>
                    <a:pt x="516" y="165"/>
                  </a:lnTo>
                  <a:lnTo>
                    <a:pt x="532" y="168"/>
                  </a:lnTo>
                  <a:lnTo>
                    <a:pt x="554" y="172"/>
                  </a:lnTo>
                  <a:lnTo>
                    <a:pt x="604" y="182"/>
                  </a:lnTo>
                  <a:lnTo>
                    <a:pt x="653" y="197"/>
                  </a:lnTo>
                  <a:lnTo>
                    <a:pt x="701" y="217"/>
                  </a:lnTo>
                  <a:lnTo>
                    <a:pt x="715" y="224"/>
                  </a:lnTo>
                  <a:lnTo>
                    <a:pt x="725" y="233"/>
                  </a:lnTo>
                  <a:lnTo>
                    <a:pt x="730" y="245"/>
                  </a:lnTo>
                  <a:lnTo>
                    <a:pt x="732" y="258"/>
                  </a:lnTo>
                  <a:lnTo>
                    <a:pt x="729" y="273"/>
                  </a:lnTo>
                  <a:lnTo>
                    <a:pt x="712" y="334"/>
                  </a:lnTo>
                  <a:lnTo>
                    <a:pt x="693" y="395"/>
                  </a:lnTo>
                  <a:lnTo>
                    <a:pt x="687" y="412"/>
                  </a:lnTo>
                  <a:lnTo>
                    <a:pt x="679" y="423"/>
                  </a:lnTo>
                  <a:lnTo>
                    <a:pt x="671" y="430"/>
                  </a:lnTo>
                  <a:lnTo>
                    <a:pt x="660" y="432"/>
                  </a:lnTo>
                  <a:lnTo>
                    <a:pt x="647" y="429"/>
                  </a:lnTo>
                  <a:lnTo>
                    <a:pt x="631" y="421"/>
                  </a:lnTo>
                  <a:lnTo>
                    <a:pt x="586" y="402"/>
                  </a:lnTo>
                  <a:lnTo>
                    <a:pt x="541" y="388"/>
                  </a:lnTo>
                  <a:lnTo>
                    <a:pt x="494" y="379"/>
                  </a:lnTo>
                  <a:lnTo>
                    <a:pt x="447" y="375"/>
                  </a:lnTo>
                  <a:lnTo>
                    <a:pt x="399" y="376"/>
                  </a:lnTo>
                  <a:lnTo>
                    <a:pt x="376" y="377"/>
                  </a:lnTo>
                  <a:lnTo>
                    <a:pt x="356" y="381"/>
                  </a:lnTo>
                  <a:lnTo>
                    <a:pt x="336" y="388"/>
                  </a:lnTo>
                  <a:lnTo>
                    <a:pt x="315" y="400"/>
                  </a:lnTo>
                  <a:lnTo>
                    <a:pt x="298" y="415"/>
                  </a:lnTo>
                  <a:lnTo>
                    <a:pt x="286" y="433"/>
                  </a:lnTo>
                  <a:lnTo>
                    <a:pt x="278" y="451"/>
                  </a:lnTo>
                  <a:lnTo>
                    <a:pt x="275" y="471"/>
                  </a:lnTo>
                  <a:lnTo>
                    <a:pt x="278" y="491"/>
                  </a:lnTo>
                  <a:lnTo>
                    <a:pt x="285" y="510"/>
                  </a:lnTo>
                  <a:lnTo>
                    <a:pt x="297" y="529"/>
                  </a:lnTo>
                  <a:lnTo>
                    <a:pt x="314" y="546"/>
                  </a:lnTo>
                  <a:lnTo>
                    <a:pt x="346" y="568"/>
                  </a:lnTo>
                  <a:lnTo>
                    <a:pt x="380" y="586"/>
                  </a:lnTo>
                  <a:lnTo>
                    <a:pt x="416" y="602"/>
                  </a:lnTo>
                  <a:lnTo>
                    <a:pt x="463" y="621"/>
                  </a:lnTo>
                  <a:lnTo>
                    <a:pt x="509" y="641"/>
                  </a:lnTo>
                  <a:lnTo>
                    <a:pt x="555" y="663"/>
                  </a:lnTo>
                  <a:lnTo>
                    <a:pt x="600" y="686"/>
                  </a:lnTo>
                  <a:lnTo>
                    <a:pt x="636" y="708"/>
                  </a:lnTo>
                  <a:lnTo>
                    <a:pt x="668" y="734"/>
                  </a:lnTo>
                  <a:lnTo>
                    <a:pt x="697" y="762"/>
                  </a:lnTo>
                  <a:lnTo>
                    <a:pt x="721" y="793"/>
                  </a:lnTo>
                  <a:lnTo>
                    <a:pt x="742" y="826"/>
                  </a:lnTo>
                  <a:lnTo>
                    <a:pt x="758" y="861"/>
                  </a:lnTo>
                  <a:lnTo>
                    <a:pt x="770" y="898"/>
                  </a:lnTo>
                  <a:lnTo>
                    <a:pt x="778" y="934"/>
                  </a:lnTo>
                  <a:lnTo>
                    <a:pt x="781" y="972"/>
                  </a:lnTo>
                  <a:lnTo>
                    <a:pt x="780" y="1009"/>
                  </a:lnTo>
                  <a:lnTo>
                    <a:pt x="775" y="1047"/>
                  </a:lnTo>
                  <a:lnTo>
                    <a:pt x="765" y="1083"/>
                  </a:lnTo>
                  <a:lnTo>
                    <a:pt x="750" y="1120"/>
                  </a:lnTo>
                  <a:lnTo>
                    <a:pt x="731" y="1155"/>
                  </a:lnTo>
                  <a:lnTo>
                    <a:pt x="707" y="1188"/>
                  </a:lnTo>
                  <a:lnTo>
                    <a:pt x="681" y="1215"/>
                  </a:lnTo>
                  <a:lnTo>
                    <a:pt x="653" y="1239"/>
                  </a:lnTo>
                  <a:lnTo>
                    <a:pt x="624" y="1260"/>
                  </a:lnTo>
                  <a:lnTo>
                    <a:pt x="592" y="1278"/>
                  </a:lnTo>
                  <a:lnTo>
                    <a:pt x="558" y="1293"/>
                  </a:lnTo>
                  <a:lnTo>
                    <a:pt x="523" y="1305"/>
                  </a:lnTo>
                  <a:lnTo>
                    <a:pt x="506" y="1312"/>
                  </a:lnTo>
                  <a:lnTo>
                    <a:pt x="493" y="1321"/>
                  </a:lnTo>
                  <a:lnTo>
                    <a:pt x="484" y="1332"/>
                  </a:lnTo>
                  <a:lnTo>
                    <a:pt x="479" y="1347"/>
                  </a:lnTo>
                  <a:lnTo>
                    <a:pt x="478" y="1364"/>
                  </a:lnTo>
                  <a:lnTo>
                    <a:pt x="479" y="1413"/>
                  </a:lnTo>
                  <a:lnTo>
                    <a:pt x="478" y="1461"/>
                  </a:lnTo>
                  <a:lnTo>
                    <a:pt x="476" y="1477"/>
                  </a:lnTo>
                  <a:lnTo>
                    <a:pt x="471" y="1490"/>
                  </a:lnTo>
                  <a:lnTo>
                    <a:pt x="462" y="1499"/>
                  </a:lnTo>
                  <a:lnTo>
                    <a:pt x="450" y="1504"/>
                  </a:lnTo>
                  <a:lnTo>
                    <a:pt x="435" y="1507"/>
                  </a:lnTo>
                  <a:lnTo>
                    <a:pt x="382" y="1507"/>
                  </a:lnTo>
                  <a:lnTo>
                    <a:pt x="330" y="1507"/>
                  </a:lnTo>
                  <a:lnTo>
                    <a:pt x="313" y="1504"/>
                  </a:lnTo>
                  <a:lnTo>
                    <a:pt x="301" y="1498"/>
                  </a:lnTo>
                  <a:lnTo>
                    <a:pt x="292" y="1488"/>
                  </a:lnTo>
                  <a:lnTo>
                    <a:pt x="287" y="1475"/>
                  </a:lnTo>
                  <a:lnTo>
                    <a:pt x="285" y="1459"/>
                  </a:lnTo>
                  <a:lnTo>
                    <a:pt x="284" y="1388"/>
                  </a:lnTo>
                  <a:lnTo>
                    <a:pt x="283" y="1368"/>
                  </a:lnTo>
                  <a:lnTo>
                    <a:pt x="282" y="1354"/>
                  </a:lnTo>
                  <a:lnTo>
                    <a:pt x="279" y="1344"/>
                  </a:lnTo>
                  <a:lnTo>
                    <a:pt x="273" y="1337"/>
                  </a:lnTo>
                  <a:lnTo>
                    <a:pt x="264" y="1332"/>
                  </a:lnTo>
                  <a:lnTo>
                    <a:pt x="250" y="1329"/>
                  </a:lnTo>
                  <a:lnTo>
                    <a:pt x="231" y="1325"/>
                  </a:lnTo>
                  <a:lnTo>
                    <a:pt x="184" y="1317"/>
                  </a:lnTo>
                  <a:lnTo>
                    <a:pt x="136" y="1305"/>
                  </a:lnTo>
                  <a:lnTo>
                    <a:pt x="89" y="1290"/>
                  </a:lnTo>
                  <a:lnTo>
                    <a:pt x="45" y="1271"/>
                  </a:lnTo>
                  <a:lnTo>
                    <a:pt x="27" y="1262"/>
                  </a:lnTo>
                  <a:lnTo>
                    <a:pt x="14" y="1254"/>
                  </a:lnTo>
                  <a:lnTo>
                    <a:pt x="6" y="1245"/>
                  </a:lnTo>
                  <a:lnTo>
                    <a:pt x="1" y="1235"/>
                  </a:lnTo>
                  <a:lnTo>
                    <a:pt x="0" y="1223"/>
                  </a:lnTo>
                  <a:lnTo>
                    <a:pt x="2" y="1208"/>
                  </a:lnTo>
                  <a:lnTo>
                    <a:pt x="7" y="1189"/>
                  </a:lnTo>
                  <a:lnTo>
                    <a:pt x="22" y="1135"/>
                  </a:lnTo>
                  <a:lnTo>
                    <a:pt x="38" y="1080"/>
                  </a:lnTo>
                  <a:lnTo>
                    <a:pt x="43" y="1065"/>
                  </a:lnTo>
                  <a:lnTo>
                    <a:pt x="49" y="1053"/>
                  </a:lnTo>
                  <a:lnTo>
                    <a:pt x="55" y="1046"/>
                  </a:lnTo>
                  <a:lnTo>
                    <a:pt x="63" y="1043"/>
                  </a:lnTo>
                  <a:lnTo>
                    <a:pt x="73" y="1043"/>
                  </a:lnTo>
                  <a:lnTo>
                    <a:pt x="85" y="1046"/>
                  </a:lnTo>
                  <a:lnTo>
                    <a:pt x="100" y="1053"/>
                  </a:lnTo>
                  <a:lnTo>
                    <a:pt x="150" y="1076"/>
                  </a:lnTo>
                  <a:lnTo>
                    <a:pt x="202" y="1095"/>
                  </a:lnTo>
                  <a:lnTo>
                    <a:pt x="254" y="1108"/>
                  </a:lnTo>
                  <a:lnTo>
                    <a:pt x="307" y="1116"/>
                  </a:lnTo>
                  <a:lnTo>
                    <a:pt x="342" y="1119"/>
                  </a:lnTo>
                  <a:lnTo>
                    <a:pt x="376" y="1117"/>
                  </a:lnTo>
                  <a:lnTo>
                    <a:pt x="411" y="1110"/>
                  </a:lnTo>
                  <a:lnTo>
                    <a:pt x="444" y="1099"/>
                  </a:lnTo>
                  <a:lnTo>
                    <a:pt x="466" y="1086"/>
                  </a:lnTo>
                  <a:lnTo>
                    <a:pt x="484" y="1071"/>
                  </a:lnTo>
                  <a:lnTo>
                    <a:pt x="497" y="1053"/>
                  </a:lnTo>
                  <a:lnTo>
                    <a:pt x="507" y="1034"/>
                  </a:lnTo>
                  <a:lnTo>
                    <a:pt x="512" y="1013"/>
                  </a:lnTo>
                  <a:lnTo>
                    <a:pt x="512" y="992"/>
                  </a:lnTo>
                  <a:lnTo>
                    <a:pt x="509" y="971"/>
                  </a:lnTo>
                  <a:lnTo>
                    <a:pt x="500" y="951"/>
                  </a:lnTo>
                  <a:lnTo>
                    <a:pt x="487" y="931"/>
                  </a:lnTo>
                  <a:lnTo>
                    <a:pt x="469" y="913"/>
                  </a:lnTo>
                  <a:lnTo>
                    <a:pt x="445" y="896"/>
                  </a:lnTo>
                  <a:lnTo>
                    <a:pt x="419" y="881"/>
                  </a:lnTo>
                  <a:lnTo>
                    <a:pt x="391" y="868"/>
                  </a:lnTo>
                  <a:lnTo>
                    <a:pt x="348" y="849"/>
                  </a:lnTo>
                  <a:lnTo>
                    <a:pt x="305" y="832"/>
                  </a:lnTo>
                  <a:lnTo>
                    <a:pt x="262" y="814"/>
                  </a:lnTo>
                  <a:lnTo>
                    <a:pt x="220" y="794"/>
                  </a:lnTo>
                  <a:lnTo>
                    <a:pt x="180" y="772"/>
                  </a:lnTo>
                  <a:lnTo>
                    <a:pt x="148" y="752"/>
                  </a:lnTo>
                  <a:lnTo>
                    <a:pt x="120" y="730"/>
                  </a:lnTo>
                  <a:lnTo>
                    <a:pt x="93" y="707"/>
                  </a:lnTo>
                  <a:lnTo>
                    <a:pt x="70" y="682"/>
                  </a:lnTo>
                  <a:lnTo>
                    <a:pt x="50" y="655"/>
                  </a:lnTo>
                  <a:lnTo>
                    <a:pt x="34" y="625"/>
                  </a:lnTo>
                  <a:lnTo>
                    <a:pt x="22" y="593"/>
                  </a:lnTo>
                  <a:lnTo>
                    <a:pt x="14" y="560"/>
                  </a:lnTo>
                  <a:lnTo>
                    <a:pt x="9" y="524"/>
                  </a:lnTo>
                  <a:lnTo>
                    <a:pt x="9" y="486"/>
                  </a:lnTo>
                  <a:lnTo>
                    <a:pt x="15" y="443"/>
                  </a:lnTo>
                  <a:lnTo>
                    <a:pt x="24" y="402"/>
                  </a:lnTo>
                  <a:lnTo>
                    <a:pt x="38" y="365"/>
                  </a:lnTo>
                  <a:lnTo>
                    <a:pt x="55" y="332"/>
                  </a:lnTo>
                  <a:lnTo>
                    <a:pt x="77" y="302"/>
                  </a:lnTo>
                  <a:lnTo>
                    <a:pt x="103" y="274"/>
                  </a:lnTo>
                  <a:lnTo>
                    <a:pt x="133" y="250"/>
                  </a:lnTo>
                  <a:lnTo>
                    <a:pt x="165" y="228"/>
                  </a:lnTo>
                  <a:lnTo>
                    <a:pt x="201" y="209"/>
                  </a:lnTo>
                  <a:lnTo>
                    <a:pt x="241" y="192"/>
                  </a:lnTo>
                  <a:lnTo>
                    <a:pt x="260" y="185"/>
                  </a:lnTo>
                  <a:lnTo>
                    <a:pt x="274" y="179"/>
                  </a:lnTo>
                  <a:lnTo>
                    <a:pt x="284" y="174"/>
                  </a:lnTo>
                  <a:lnTo>
                    <a:pt x="291" y="167"/>
                  </a:lnTo>
                  <a:lnTo>
                    <a:pt x="295" y="159"/>
                  </a:lnTo>
                  <a:lnTo>
                    <a:pt x="297" y="148"/>
                  </a:lnTo>
                  <a:lnTo>
                    <a:pt x="298" y="133"/>
                  </a:lnTo>
                  <a:lnTo>
                    <a:pt x="298" y="113"/>
                  </a:lnTo>
                  <a:lnTo>
                    <a:pt x="298" y="83"/>
                  </a:lnTo>
                  <a:lnTo>
                    <a:pt x="298" y="53"/>
                  </a:lnTo>
                  <a:lnTo>
                    <a:pt x="299" y="34"/>
                  </a:lnTo>
                  <a:lnTo>
                    <a:pt x="302" y="20"/>
                  </a:lnTo>
                  <a:lnTo>
                    <a:pt x="308" y="10"/>
                  </a:lnTo>
                  <a:lnTo>
                    <a:pt x="318" y="5"/>
                  </a:lnTo>
                  <a:lnTo>
                    <a:pt x="332" y="1"/>
                  </a:lnTo>
                  <a:lnTo>
                    <a:pt x="351" y="0"/>
                  </a:lnTo>
                  <a:lnTo>
                    <a:pt x="37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314"/>
            <p:cNvSpPr>
              <a:spLocks noEditPoints="1"/>
            </p:cNvSpPr>
            <p:nvPr/>
          </p:nvSpPr>
          <p:spPr bwMode="auto">
            <a:xfrm>
              <a:off x="357188" y="1219200"/>
              <a:ext cx="244475" cy="309563"/>
            </a:xfrm>
            <a:custGeom>
              <a:avLst/>
              <a:gdLst>
                <a:gd name="T0" fmla="*/ 1153 w 2615"/>
                <a:gd name="T1" fmla="*/ 379 h 3315"/>
                <a:gd name="T2" fmla="*/ 935 w 2615"/>
                <a:gd name="T3" fmla="*/ 442 h 3315"/>
                <a:gd name="T4" fmla="*/ 743 w 2615"/>
                <a:gd name="T5" fmla="*/ 551 h 3315"/>
                <a:gd name="T6" fmla="*/ 581 w 2615"/>
                <a:gd name="T7" fmla="*/ 701 h 3315"/>
                <a:gd name="T8" fmla="*/ 458 w 2615"/>
                <a:gd name="T9" fmla="*/ 884 h 3315"/>
                <a:gd name="T10" fmla="*/ 378 w 2615"/>
                <a:gd name="T11" fmla="*/ 1094 h 3315"/>
                <a:gd name="T12" fmla="*/ 351 w 2615"/>
                <a:gd name="T13" fmla="*/ 1324 h 3315"/>
                <a:gd name="T14" fmla="*/ 378 w 2615"/>
                <a:gd name="T15" fmla="*/ 1554 h 3315"/>
                <a:gd name="T16" fmla="*/ 458 w 2615"/>
                <a:gd name="T17" fmla="*/ 1764 h 3315"/>
                <a:gd name="T18" fmla="*/ 581 w 2615"/>
                <a:gd name="T19" fmla="*/ 1948 h 3315"/>
                <a:gd name="T20" fmla="*/ 743 w 2615"/>
                <a:gd name="T21" fmla="*/ 2097 h 3315"/>
                <a:gd name="T22" fmla="*/ 935 w 2615"/>
                <a:gd name="T23" fmla="*/ 2207 h 3315"/>
                <a:gd name="T24" fmla="*/ 1153 w 2615"/>
                <a:gd name="T25" fmla="*/ 2269 h 3315"/>
                <a:gd name="T26" fmla="*/ 1387 w 2615"/>
                <a:gd name="T27" fmla="*/ 2278 h 3315"/>
                <a:gd name="T28" fmla="*/ 1611 w 2615"/>
                <a:gd name="T29" fmla="*/ 2233 h 3315"/>
                <a:gd name="T30" fmla="*/ 1812 w 2615"/>
                <a:gd name="T31" fmla="*/ 2139 h 3315"/>
                <a:gd name="T32" fmla="*/ 1985 w 2615"/>
                <a:gd name="T33" fmla="*/ 2002 h 3315"/>
                <a:gd name="T34" fmla="*/ 2121 w 2615"/>
                <a:gd name="T35" fmla="*/ 1829 h 3315"/>
                <a:gd name="T36" fmla="*/ 2216 w 2615"/>
                <a:gd name="T37" fmla="*/ 1627 h 3315"/>
                <a:gd name="T38" fmla="*/ 2262 w 2615"/>
                <a:gd name="T39" fmla="*/ 1403 h 3315"/>
                <a:gd name="T40" fmla="*/ 2252 w 2615"/>
                <a:gd name="T41" fmla="*/ 1169 h 3315"/>
                <a:gd name="T42" fmla="*/ 2190 w 2615"/>
                <a:gd name="T43" fmla="*/ 951 h 3315"/>
                <a:gd name="T44" fmla="*/ 2080 w 2615"/>
                <a:gd name="T45" fmla="*/ 758 h 3315"/>
                <a:gd name="T46" fmla="*/ 1931 w 2615"/>
                <a:gd name="T47" fmla="*/ 598 h 3315"/>
                <a:gd name="T48" fmla="*/ 1748 w 2615"/>
                <a:gd name="T49" fmla="*/ 473 h 3315"/>
                <a:gd name="T50" fmla="*/ 1537 w 2615"/>
                <a:gd name="T51" fmla="*/ 395 h 3315"/>
                <a:gd name="T52" fmla="*/ 1307 w 2615"/>
                <a:gd name="T53" fmla="*/ 367 h 3315"/>
                <a:gd name="T54" fmla="*/ 1485 w 2615"/>
                <a:gd name="T55" fmla="*/ 12 h 3315"/>
                <a:gd name="T56" fmla="*/ 1737 w 2615"/>
                <a:gd name="T57" fmla="*/ 72 h 3315"/>
                <a:gd name="T58" fmla="*/ 1968 w 2615"/>
                <a:gd name="T59" fmla="*/ 179 h 3315"/>
                <a:gd name="T60" fmla="*/ 2171 w 2615"/>
                <a:gd name="T61" fmla="*/ 326 h 3315"/>
                <a:gd name="T62" fmla="*/ 2343 w 2615"/>
                <a:gd name="T63" fmla="*/ 509 h 3315"/>
                <a:gd name="T64" fmla="*/ 2478 w 2615"/>
                <a:gd name="T65" fmla="*/ 722 h 3315"/>
                <a:gd name="T66" fmla="*/ 2569 w 2615"/>
                <a:gd name="T67" fmla="*/ 961 h 3315"/>
                <a:gd name="T68" fmla="*/ 2612 w 2615"/>
                <a:gd name="T69" fmla="*/ 1220 h 3315"/>
                <a:gd name="T70" fmla="*/ 2605 w 2615"/>
                <a:gd name="T71" fmla="*/ 1477 h 3315"/>
                <a:gd name="T72" fmla="*/ 2590 w 2615"/>
                <a:gd name="T73" fmla="*/ 1568 h 3315"/>
                <a:gd name="T74" fmla="*/ 2567 w 2615"/>
                <a:gd name="T75" fmla="*/ 1666 h 3315"/>
                <a:gd name="T76" fmla="*/ 2496 w 2615"/>
                <a:gd name="T77" fmla="*/ 1858 h 3315"/>
                <a:gd name="T78" fmla="*/ 2416 w 2615"/>
                <a:gd name="T79" fmla="*/ 2027 h 3315"/>
                <a:gd name="T80" fmla="*/ 2304 w 2615"/>
                <a:gd name="T81" fmla="*/ 2225 h 3315"/>
                <a:gd name="T82" fmla="*/ 2153 w 2615"/>
                <a:gd name="T83" fmla="*/ 2448 h 3315"/>
                <a:gd name="T84" fmla="*/ 1960 w 2615"/>
                <a:gd name="T85" fmla="*/ 2691 h 3315"/>
                <a:gd name="T86" fmla="*/ 1717 w 2615"/>
                <a:gd name="T87" fmla="*/ 2951 h 3315"/>
                <a:gd name="T88" fmla="*/ 1420 w 2615"/>
                <a:gd name="T89" fmla="*/ 3223 h 3315"/>
                <a:gd name="T90" fmla="*/ 1091 w 2615"/>
                <a:gd name="T91" fmla="*/ 3131 h 3315"/>
                <a:gd name="T92" fmla="*/ 812 w 2615"/>
                <a:gd name="T93" fmla="*/ 2863 h 3315"/>
                <a:gd name="T94" fmla="*/ 586 w 2615"/>
                <a:gd name="T95" fmla="*/ 2608 h 3315"/>
                <a:gd name="T96" fmla="*/ 407 w 2615"/>
                <a:gd name="T97" fmla="*/ 2371 h 3315"/>
                <a:gd name="T98" fmla="*/ 271 w 2615"/>
                <a:gd name="T99" fmla="*/ 2156 h 3315"/>
                <a:gd name="T100" fmla="*/ 171 w 2615"/>
                <a:gd name="T101" fmla="*/ 1967 h 3315"/>
                <a:gd name="T102" fmla="*/ 94 w 2615"/>
                <a:gd name="T103" fmla="*/ 1795 h 3315"/>
                <a:gd name="T104" fmla="*/ 32 w 2615"/>
                <a:gd name="T105" fmla="*/ 1598 h 3315"/>
                <a:gd name="T106" fmla="*/ 24 w 2615"/>
                <a:gd name="T107" fmla="*/ 1560 h 3315"/>
                <a:gd name="T108" fmla="*/ 3 w 2615"/>
                <a:gd name="T109" fmla="*/ 1393 h 3315"/>
                <a:gd name="T110" fmla="*/ 12 w 2615"/>
                <a:gd name="T111" fmla="*/ 1131 h 3315"/>
                <a:gd name="T112" fmla="*/ 72 w 2615"/>
                <a:gd name="T113" fmla="*/ 879 h 3315"/>
                <a:gd name="T114" fmla="*/ 179 w 2615"/>
                <a:gd name="T115" fmla="*/ 648 h 3315"/>
                <a:gd name="T116" fmla="*/ 326 w 2615"/>
                <a:gd name="T117" fmla="*/ 444 h 3315"/>
                <a:gd name="T118" fmla="*/ 509 w 2615"/>
                <a:gd name="T119" fmla="*/ 272 h 3315"/>
                <a:gd name="T120" fmla="*/ 721 w 2615"/>
                <a:gd name="T121" fmla="*/ 139 h 3315"/>
                <a:gd name="T122" fmla="*/ 960 w 2615"/>
                <a:gd name="T123" fmla="*/ 47 h 3315"/>
                <a:gd name="T124" fmla="*/ 1218 w 2615"/>
                <a:gd name="T125" fmla="*/ 3 h 33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615" h="3315">
                  <a:moveTo>
                    <a:pt x="1307" y="367"/>
                  </a:moveTo>
                  <a:lnTo>
                    <a:pt x="1229" y="370"/>
                  </a:lnTo>
                  <a:lnTo>
                    <a:pt x="1153" y="379"/>
                  </a:lnTo>
                  <a:lnTo>
                    <a:pt x="1078" y="395"/>
                  </a:lnTo>
                  <a:lnTo>
                    <a:pt x="1005" y="416"/>
                  </a:lnTo>
                  <a:lnTo>
                    <a:pt x="935" y="442"/>
                  </a:lnTo>
                  <a:lnTo>
                    <a:pt x="868" y="473"/>
                  </a:lnTo>
                  <a:lnTo>
                    <a:pt x="804" y="510"/>
                  </a:lnTo>
                  <a:lnTo>
                    <a:pt x="743" y="551"/>
                  </a:lnTo>
                  <a:lnTo>
                    <a:pt x="685" y="597"/>
                  </a:lnTo>
                  <a:lnTo>
                    <a:pt x="631" y="647"/>
                  </a:lnTo>
                  <a:lnTo>
                    <a:pt x="581" y="701"/>
                  </a:lnTo>
                  <a:lnTo>
                    <a:pt x="536" y="758"/>
                  </a:lnTo>
                  <a:lnTo>
                    <a:pt x="495" y="820"/>
                  </a:lnTo>
                  <a:lnTo>
                    <a:pt x="458" y="884"/>
                  </a:lnTo>
                  <a:lnTo>
                    <a:pt x="426" y="951"/>
                  </a:lnTo>
                  <a:lnTo>
                    <a:pt x="399" y="1022"/>
                  </a:lnTo>
                  <a:lnTo>
                    <a:pt x="378" y="1094"/>
                  </a:lnTo>
                  <a:lnTo>
                    <a:pt x="363" y="1168"/>
                  </a:lnTo>
                  <a:lnTo>
                    <a:pt x="354" y="1246"/>
                  </a:lnTo>
                  <a:lnTo>
                    <a:pt x="351" y="1324"/>
                  </a:lnTo>
                  <a:lnTo>
                    <a:pt x="354" y="1402"/>
                  </a:lnTo>
                  <a:lnTo>
                    <a:pt x="363" y="1480"/>
                  </a:lnTo>
                  <a:lnTo>
                    <a:pt x="378" y="1554"/>
                  </a:lnTo>
                  <a:lnTo>
                    <a:pt x="399" y="1626"/>
                  </a:lnTo>
                  <a:lnTo>
                    <a:pt x="426" y="1697"/>
                  </a:lnTo>
                  <a:lnTo>
                    <a:pt x="458" y="1764"/>
                  </a:lnTo>
                  <a:lnTo>
                    <a:pt x="495" y="1828"/>
                  </a:lnTo>
                  <a:lnTo>
                    <a:pt x="536" y="1890"/>
                  </a:lnTo>
                  <a:lnTo>
                    <a:pt x="581" y="1948"/>
                  </a:lnTo>
                  <a:lnTo>
                    <a:pt x="631" y="2001"/>
                  </a:lnTo>
                  <a:lnTo>
                    <a:pt x="685" y="2051"/>
                  </a:lnTo>
                  <a:lnTo>
                    <a:pt x="743" y="2097"/>
                  </a:lnTo>
                  <a:lnTo>
                    <a:pt x="804" y="2139"/>
                  </a:lnTo>
                  <a:lnTo>
                    <a:pt x="868" y="2175"/>
                  </a:lnTo>
                  <a:lnTo>
                    <a:pt x="935" y="2207"/>
                  </a:lnTo>
                  <a:lnTo>
                    <a:pt x="1005" y="2233"/>
                  </a:lnTo>
                  <a:lnTo>
                    <a:pt x="1078" y="2254"/>
                  </a:lnTo>
                  <a:lnTo>
                    <a:pt x="1153" y="2269"/>
                  </a:lnTo>
                  <a:lnTo>
                    <a:pt x="1229" y="2278"/>
                  </a:lnTo>
                  <a:lnTo>
                    <a:pt x="1307" y="2282"/>
                  </a:lnTo>
                  <a:lnTo>
                    <a:pt x="1387" y="2278"/>
                  </a:lnTo>
                  <a:lnTo>
                    <a:pt x="1463" y="2269"/>
                  </a:lnTo>
                  <a:lnTo>
                    <a:pt x="1537" y="2254"/>
                  </a:lnTo>
                  <a:lnTo>
                    <a:pt x="1611" y="2233"/>
                  </a:lnTo>
                  <a:lnTo>
                    <a:pt x="1681" y="2207"/>
                  </a:lnTo>
                  <a:lnTo>
                    <a:pt x="1748" y="2175"/>
                  </a:lnTo>
                  <a:lnTo>
                    <a:pt x="1812" y="2139"/>
                  </a:lnTo>
                  <a:lnTo>
                    <a:pt x="1873" y="2097"/>
                  </a:lnTo>
                  <a:lnTo>
                    <a:pt x="1931" y="2051"/>
                  </a:lnTo>
                  <a:lnTo>
                    <a:pt x="1985" y="2002"/>
                  </a:lnTo>
                  <a:lnTo>
                    <a:pt x="2034" y="1948"/>
                  </a:lnTo>
                  <a:lnTo>
                    <a:pt x="2080" y="1891"/>
                  </a:lnTo>
                  <a:lnTo>
                    <a:pt x="2121" y="1829"/>
                  </a:lnTo>
                  <a:lnTo>
                    <a:pt x="2157" y="1765"/>
                  </a:lnTo>
                  <a:lnTo>
                    <a:pt x="2190" y="1698"/>
                  </a:lnTo>
                  <a:lnTo>
                    <a:pt x="2216" y="1627"/>
                  </a:lnTo>
                  <a:lnTo>
                    <a:pt x="2237" y="1555"/>
                  </a:lnTo>
                  <a:lnTo>
                    <a:pt x="2252" y="1480"/>
                  </a:lnTo>
                  <a:lnTo>
                    <a:pt x="2262" y="1403"/>
                  </a:lnTo>
                  <a:lnTo>
                    <a:pt x="2265" y="1325"/>
                  </a:lnTo>
                  <a:lnTo>
                    <a:pt x="2262" y="1246"/>
                  </a:lnTo>
                  <a:lnTo>
                    <a:pt x="2252" y="1169"/>
                  </a:lnTo>
                  <a:lnTo>
                    <a:pt x="2237" y="1094"/>
                  </a:lnTo>
                  <a:lnTo>
                    <a:pt x="2216" y="1022"/>
                  </a:lnTo>
                  <a:lnTo>
                    <a:pt x="2190" y="951"/>
                  </a:lnTo>
                  <a:lnTo>
                    <a:pt x="2157" y="884"/>
                  </a:lnTo>
                  <a:lnTo>
                    <a:pt x="2121" y="820"/>
                  </a:lnTo>
                  <a:lnTo>
                    <a:pt x="2080" y="758"/>
                  </a:lnTo>
                  <a:lnTo>
                    <a:pt x="2034" y="701"/>
                  </a:lnTo>
                  <a:lnTo>
                    <a:pt x="1985" y="647"/>
                  </a:lnTo>
                  <a:lnTo>
                    <a:pt x="1931" y="598"/>
                  </a:lnTo>
                  <a:lnTo>
                    <a:pt x="1873" y="551"/>
                  </a:lnTo>
                  <a:lnTo>
                    <a:pt x="1812" y="510"/>
                  </a:lnTo>
                  <a:lnTo>
                    <a:pt x="1748" y="473"/>
                  </a:lnTo>
                  <a:lnTo>
                    <a:pt x="1681" y="442"/>
                  </a:lnTo>
                  <a:lnTo>
                    <a:pt x="1611" y="416"/>
                  </a:lnTo>
                  <a:lnTo>
                    <a:pt x="1537" y="395"/>
                  </a:lnTo>
                  <a:lnTo>
                    <a:pt x="1463" y="379"/>
                  </a:lnTo>
                  <a:lnTo>
                    <a:pt x="1387" y="370"/>
                  </a:lnTo>
                  <a:lnTo>
                    <a:pt x="1307" y="367"/>
                  </a:lnTo>
                  <a:close/>
                  <a:moveTo>
                    <a:pt x="1307" y="0"/>
                  </a:moveTo>
                  <a:lnTo>
                    <a:pt x="1398" y="3"/>
                  </a:lnTo>
                  <a:lnTo>
                    <a:pt x="1485" y="12"/>
                  </a:lnTo>
                  <a:lnTo>
                    <a:pt x="1571" y="26"/>
                  </a:lnTo>
                  <a:lnTo>
                    <a:pt x="1656" y="47"/>
                  </a:lnTo>
                  <a:lnTo>
                    <a:pt x="1737" y="72"/>
                  </a:lnTo>
                  <a:lnTo>
                    <a:pt x="1817" y="102"/>
                  </a:lnTo>
                  <a:lnTo>
                    <a:pt x="1894" y="139"/>
                  </a:lnTo>
                  <a:lnTo>
                    <a:pt x="1968" y="179"/>
                  </a:lnTo>
                  <a:lnTo>
                    <a:pt x="2039" y="224"/>
                  </a:lnTo>
                  <a:lnTo>
                    <a:pt x="2107" y="272"/>
                  </a:lnTo>
                  <a:lnTo>
                    <a:pt x="2171" y="326"/>
                  </a:lnTo>
                  <a:lnTo>
                    <a:pt x="2233" y="384"/>
                  </a:lnTo>
                  <a:lnTo>
                    <a:pt x="2290" y="444"/>
                  </a:lnTo>
                  <a:lnTo>
                    <a:pt x="2343" y="509"/>
                  </a:lnTo>
                  <a:lnTo>
                    <a:pt x="2392" y="577"/>
                  </a:lnTo>
                  <a:lnTo>
                    <a:pt x="2437" y="648"/>
                  </a:lnTo>
                  <a:lnTo>
                    <a:pt x="2478" y="722"/>
                  </a:lnTo>
                  <a:lnTo>
                    <a:pt x="2513" y="800"/>
                  </a:lnTo>
                  <a:lnTo>
                    <a:pt x="2544" y="879"/>
                  </a:lnTo>
                  <a:lnTo>
                    <a:pt x="2569" y="961"/>
                  </a:lnTo>
                  <a:lnTo>
                    <a:pt x="2589" y="1045"/>
                  </a:lnTo>
                  <a:lnTo>
                    <a:pt x="2604" y="1131"/>
                  </a:lnTo>
                  <a:lnTo>
                    <a:pt x="2612" y="1220"/>
                  </a:lnTo>
                  <a:lnTo>
                    <a:pt x="2615" y="1309"/>
                  </a:lnTo>
                  <a:lnTo>
                    <a:pt x="2613" y="1393"/>
                  </a:lnTo>
                  <a:lnTo>
                    <a:pt x="2605" y="1477"/>
                  </a:lnTo>
                  <a:lnTo>
                    <a:pt x="2593" y="1558"/>
                  </a:lnTo>
                  <a:lnTo>
                    <a:pt x="2592" y="1561"/>
                  </a:lnTo>
                  <a:lnTo>
                    <a:pt x="2590" y="1568"/>
                  </a:lnTo>
                  <a:lnTo>
                    <a:pt x="2588" y="1581"/>
                  </a:lnTo>
                  <a:lnTo>
                    <a:pt x="2584" y="1598"/>
                  </a:lnTo>
                  <a:lnTo>
                    <a:pt x="2567" y="1666"/>
                  </a:lnTo>
                  <a:lnTo>
                    <a:pt x="2546" y="1732"/>
                  </a:lnTo>
                  <a:lnTo>
                    <a:pt x="2522" y="1796"/>
                  </a:lnTo>
                  <a:lnTo>
                    <a:pt x="2496" y="1858"/>
                  </a:lnTo>
                  <a:lnTo>
                    <a:pt x="2472" y="1912"/>
                  </a:lnTo>
                  <a:lnTo>
                    <a:pt x="2445" y="1968"/>
                  </a:lnTo>
                  <a:lnTo>
                    <a:pt x="2416" y="2027"/>
                  </a:lnTo>
                  <a:lnTo>
                    <a:pt x="2382" y="2090"/>
                  </a:lnTo>
                  <a:lnTo>
                    <a:pt x="2345" y="2157"/>
                  </a:lnTo>
                  <a:lnTo>
                    <a:pt x="2304" y="2225"/>
                  </a:lnTo>
                  <a:lnTo>
                    <a:pt x="2259" y="2297"/>
                  </a:lnTo>
                  <a:lnTo>
                    <a:pt x="2209" y="2372"/>
                  </a:lnTo>
                  <a:lnTo>
                    <a:pt x="2153" y="2448"/>
                  </a:lnTo>
                  <a:lnTo>
                    <a:pt x="2094" y="2527"/>
                  </a:lnTo>
                  <a:lnTo>
                    <a:pt x="2030" y="2608"/>
                  </a:lnTo>
                  <a:lnTo>
                    <a:pt x="1960" y="2691"/>
                  </a:lnTo>
                  <a:lnTo>
                    <a:pt x="1884" y="2777"/>
                  </a:lnTo>
                  <a:lnTo>
                    <a:pt x="1804" y="2863"/>
                  </a:lnTo>
                  <a:lnTo>
                    <a:pt x="1717" y="2951"/>
                  </a:lnTo>
                  <a:lnTo>
                    <a:pt x="1625" y="3041"/>
                  </a:lnTo>
                  <a:lnTo>
                    <a:pt x="1525" y="3131"/>
                  </a:lnTo>
                  <a:lnTo>
                    <a:pt x="1420" y="3223"/>
                  </a:lnTo>
                  <a:lnTo>
                    <a:pt x="1307" y="3315"/>
                  </a:lnTo>
                  <a:lnTo>
                    <a:pt x="1196" y="3223"/>
                  </a:lnTo>
                  <a:lnTo>
                    <a:pt x="1091" y="3131"/>
                  </a:lnTo>
                  <a:lnTo>
                    <a:pt x="991" y="3041"/>
                  </a:lnTo>
                  <a:lnTo>
                    <a:pt x="899" y="2951"/>
                  </a:lnTo>
                  <a:lnTo>
                    <a:pt x="812" y="2863"/>
                  </a:lnTo>
                  <a:lnTo>
                    <a:pt x="732" y="2777"/>
                  </a:lnTo>
                  <a:lnTo>
                    <a:pt x="656" y="2691"/>
                  </a:lnTo>
                  <a:lnTo>
                    <a:pt x="586" y="2608"/>
                  </a:lnTo>
                  <a:lnTo>
                    <a:pt x="522" y="2527"/>
                  </a:lnTo>
                  <a:lnTo>
                    <a:pt x="462" y="2448"/>
                  </a:lnTo>
                  <a:lnTo>
                    <a:pt x="407" y="2371"/>
                  </a:lnTo>
                  <a:lnTo>
                    <a:pt x="357" y="2296"/>
                  </a:lnTo>
                  <a:lnTo>
                    <a:pt x="312" y="2225"/>
                  </a:lnTo>
                  <a:lnTo>
                    <a:pt x="271" y="2156"/>
                  </a:lnTo>
                  <a:lnTo>
                    <a:pt x="234" y="2089"/>
                  </a:lnTo>
                  <a:lnTo>
                    <a:pt x="200" y="2027"/>
                  </a:lnTo>
                  <a:lnTo>
                    <a:pt x="171" y="1967"/>
                  </a:lnTo>
                  <a:lnTo>
                    <a:pt x="144" y="1911"/>
                  </a:lnTo>
                  <a:lnTo>
                    <a:pt x="121" y="1857"/>
                  </a:lnTo>
                  <a:lnTo>
                    <a:pt x="94" y="1795"/>
                  </a:lnTo>
                  <a:lnTo>
                    <a:pt x="70" y="1731"/>
                  </a:lnTo>
                  <a:lnTo>
                    <a:pt x="49" y="1666"/>
                  </a:lnTo>
                  <a:lnTo>
                    <a:pt x="32" y="1598"/>
                  </a:lnTo>
                  <a:lnTo>
                    <a:pt x="28" y="1580"/>
                  </a:lnTo>
                  <a:lnTo>
                    <a:pt x="26" y="1568"/>
                  </a:lnTo>
                  <a:lnTo>
                    <a:pt x="24" y="1560"/>
                  </a:lnTo>
                  <a:lnTo>
                    <a:pt x="24" y="1557"/>
                  </a:lnTo>
                  <a:lnTo>
                    <a:pt x="11" y="1476"/>
                  </a:lnTo>
                  <a:lnTo>
                    <a:pt x="3" y="1393"/>
                  </a:lnTo>
                  <a:lnTo>
                    <a:pt x="0" y="1309"/>
                  </a:lnTo>
                  <a:lnTo>
                    <a:pt x="3" y="1220"/>
                  </a:lnTo>
                  <a:lnTo>
                    <a:pt x="12" y="1131"/>
                  </a:lnTo>
                  <a:lnTo>
                    <a:pt x="27" y="1045"/>
                  </a:lnTo>
                  <a:lnTo>
                    <a:pt x="47" y="961"/>
                  </a:lnTo>
                  <a:lnTo>
                    <a:pt x="72" y="879"/>
                  </a:lnTo>
                  <a:lnTo>
                    <a:pt x="103" y="800"/>
                  </a:lnTo>
                  <a:lnTo>
                    <a:pt x="138" y="722"/>
                  </a:lnTo>
                  <a:lnTo>
                    <a:pt x="179" y="648"/>
                  </a:lnTo>
                  <a:lnTo>
                    <a:pt x="224" y="577"/>
                  </a:lnTo>
                  <a:lnTo>
                    <a:pt x="273" y="509"/>
                  </a:lnTo>
                  <a:lnTo>
                    <a:pt x="326" y="444"/>
                  </a:lnTo>
                  <a:lnTo>
                    <a:pt x="383" y="384"/>
                  </a:lnTo>
                  <a:lnTo>
                    <a:pt x="445" y="326"/>
                  </a:lnTo>
                  <a:lnTo>
                    <a:pt x="509" y="272"/>
                  </a:lnTo>
                  <a:lnTo>
                    <a:pt x="577" y="224"/>
                  </a:lnTo>
                  <a:lnTo>
                    <a:pt x="647" y="179"/>
                  </a:lnTo>
                  <a:lnTo>
                    <a:pt x="721" y="139"/>
                  </a:lnTo>
                  <a:lnTo>
                    <a:pt x="799" y="102"/>
                  </a:lnTo>
                  <a:lnTo>
                    <a:pt x="878" y="72"/>
                  </a:lnTo>
                  <a:lnTo>
                    <a:pt x="960" y="47"/>
                  </a:lnTo>
                  <a:lnTo>
                    <a:pt x="1045" y="26"/>
                  </a:lnTo>
                  <a:lnTo>
                    <a:pt x="1130" y="12"/>
                  </a:lnTo>
                  <a:lnTo>
                    <a:pt x="1218" y="3"/>
                  </a:lnTo>
                  <a:lnTo>
                    <a:pt x="130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9" name="Group 18"/>
          <p:cNvGrpSpPr/>
          <p:nvPr/>
        </p:nvGrpSpPr>
        <p:grpSpPr>
          <a:xfrm>
            <a:off x="4705931" y="4649655"/>
            <a:ext cx="558400" cy="435266"/>
            <a:chOff x="1098550" y="2128838"/>
            <a:chExt cx="309563" cy="241301"/>
          </a:xfrm>
          <a:solidFill>
            <a:schemeClr val="bg1"/>
          </a:solidFill>
        </p:grpSpPr>
        <p:sp>
          <p:nvSpPr>
            <p:cNvPr id="20" name="Freeform 339"/>
            <p:cNvSpPr>
              <a:spLocks noEditPoints="1"/>
            </p:cNvSpPr>
            <p:nvPr/>
          </p:nvSpPr>
          <p:spPr bwMode="auto">
            <a:xfrm>
              <a:off x="1098550" y="2162176"/>
              <a:ext cx="309563" cy="207963"/>
            </a:xfrm>
            <a:custGeom>
              <a:avLst/>
              <a:gdLst>
                <a:gd name="T0" fmla="*/ 1825 w 3307"/>
                <a:gd name="T1" fmla="*/ 1336 h 2216"/>
                <a:gd name="T2" fmla="*/ 725 w 3307"/>
                <a:gd name="T3" fmla="*/ 1233 h 2216"/>
                <a:gd name="T4" fmla="*/ 586 w 3307"/>
                <a:gd name="T5" fmla="*/ 1300 h 2216"/>
                <a:gd name="T6" fmla="*/ 449 w 3307"/>
                <a:gd name="T7" fmla="*/ 1386 h 2216"/>
                <a:gd name="T8" fmla="*/ 409 w 3307"/>
                <a:gd name="T9" fmla="*/ 1539 h 2216"/>
                <a:gd name="T10" fmla="*/ 1507 w 3307"/>
                <a:gd name="T11" fmla="*/ 1721 h 2216"/>
                <a:gd name="T12" fmla="*/ 1501 w 3307"/>
                <a:gd name="T13" fmla="*/ 1515 h 2216"/>
                <a:gd name="T14" fmla="*/ 1458 w 3307"/>
                <a:gd name="T15" fmla="*/ 1380 h 2216"/>
                <a:gd name="T16" fmla="*/ 1326 w 3307"/>
                <a:gd name="T17" fmla="*/ 1300 h 2216"/>
                <a:gd name="T18" fmla="*/ 1185 w 3307"/>
                <a:gd name="T19" fmla="*/ 1233 h 2216"/>
                <a:gd name="T20" fmla="*/ 1045 w 3307"/>
                <a:gd name="T21" fmla="*/ 1540 h 2216"/>
                <a:gd name="T22" fmla="*/ 1022 w 3307"/>
                <a:gd name="T23" fmla="*/ 1386 h 2216"/>
                <a:gd name="T24" fmla="*/ 1021 w 3307"/>
                <a:gd name="T25" fmla="*/ 1323 h 2216"/>
                <a:gd name="T26" fmla="*/ 981 w 3307"/>
                <a:gd name="T27" fmla="*/ 1299 h 2216"/>
                <a:gd name="T28" fmla="*/ 951 w 3307"/>
                <a:gd name="T29" fmla="*/ 1296 h 2216"/>
                <a:gd name="T30" fmla="*/ 912 w 3307"/>
                <a:gd name="T31" fmla="*/ 1305 h 2216"/>
                <a:gd name="T32" fmla="*/ 883 w 3307"/>
                <a:gd name="T33" fmla="*/ 1342 h 2216"/>
                <a:gd name="T34" fmla="*/ 910 w 3307"/>
                <a:gd name="T35" fmla="*/ 1428 h 2216"/>
                <a:gd name="T36" fmla="*/ 1825 w 3307"/>
                <a:gd name="T37" fmla="*/ 1038 h 2216"/>
                <a:gd name="T38" fmla="*/ 1825 w 3307"/>
                <a:gd name="T39" fmla="*/ 739 h 2216"/>
                <a:gd name="T40" fmla="*/ 965 w 3307"/>
                <a:gd name="T41" fmla="*/ 449 h 2216"/>
                <a:gd name="T42" fmla="*/ 820 w 3307"/>
                <a:gd name="T43" fmla="*/ 492 h 2216"/>
                <a:gd name="T44" fmla="*/ 722 w 3307"/>
                <a:gd name="T45" fmla="*/ 587 h 2216"/>
                <a:gd name="T46" fmla="*/ 681 w 3307"/>
                <a:gd name="T47" fmla="*/ 722 h 2216"/>
                <a:gd name="T48" fmla="*/ 685 w 3307"/>
                <a:gd name="T49" fmla="*/ 819 h 2216"/>
                <a:gd name="T50" fmla="*/ 663 w 3307"/>
                <a:gd name="T51" fmla="*/ 856 h 2216"/>
                <a:gd name="T52" fmla="*/ 690 w 3307"/>
                <a:gd name="T53" fmla="*/ 968 h 2216"/>
                <a:gd name="T54" fmla="*/ 726 w 3307"/>
                <a:gd name="T55" fmla="*/ 1028 h 2216"/>
                <a:gd name="T56" fmla="*/ 806 w 3307"/>
                <a:gd name="T57" fmla="*/ 1159 h 2216"/>
                <a:gd name="T58" fmla="*/ 953 w 3307"/>
                <a:gd name="T59" fmla="*/ 1222 h 2216"/>
                <a:gd name="T60" fmla="*/ 1100 w 3307"/>
                <a:gd name="T61" fmla="*/ 1159 h 2216"/>
                <a:gd name="T62" fmla="*/ 1179 w 3307"/>
                <a:gd name="T63" fmla="*/ 1028 h 2216"/>
                <a:gd name="T64" fmla="*/ 1217 w 3307"/>
                <a:gd name="T65" fmla="*/ 968 h 2216"/>
                <a:gd name="T66" fmla="*/ 1245 w 3307"/>
                <a:gd name="T67" fmla="*/ 856 h 2216"/>
                <a:gd name="T68" fmla="*/ 1224 w 3307"/>
                <a:gd name="T69" fmla="*/ 819 h 2216"/>
                <a:gd name="T70" fmla="*/ 1226 w 3307"/>
                <a:gd name="T71" fmla="*/ 743 h 2216"/>
                <a:gd name="T72" fmla="*/ 1216 w 3307"/>
                <a:gd name="T73" fmla="*/ 612 h 2216"/>
                <a:gd name="T74" fmla="*/ 1176 w 3307"/>
                <a:gd name="T75" fmla="*/ 555 h 2216"/>
                <a:gd name="T76" fmla="*/ 1146 w 3307"/>
                <a:gd name="T77" fmla="*/ 543 h 2216"/>
                <a:gd name="T78" fmla="*/ 1124 w 3307"/>
                <a:gd name="T79" fmla="*/ 516 h 2216"/>
                <a:gd name="T80" fmla="*/ 1040 w 3307"/>
                <a:gd name="T81" fmla="*/ 462 h 2216"/>
                <a:gd name="T82" fmla="*/ 1018 w 3307"/>
                <a:gd name="T83" fmla="*/ 0 h 2216"/>
                <a:gd name="T84" fmla="*/ 1060 w 3307"/>
                <a:gd name="T85" fmla="*/ 176 h 2216"/>
                <a:gd name="T86" fmla="*/ 1203 w 3307"/>
                <a:gd name="T87" fmla="*/ 285 h 2216"/>
                <a:gd name="T88" fmla="*/ 2103 w 3307"/>
                <a:gd name="T89" fmla="*/ 285 h 2216"/>
                <a:gd name="T90" fmla="*/ 2247 w 3307"/>
                <a:gd name="T91" fmla="*/ 176 h 2216"/>
                <a:gd name="T92" fmla="*/ 2289 w 3307"/>
                <a:gd name="T93" fmla="*/ 0 h 2216"/>
                <a:gd name="T94" fmla="*/ 3106 w 3307"/>
                <a:gd name="T95" fmla="*/ 44 h 2216"/>
                <a:gd name="T96" fmla="*/ 3263 w 3307"/>
                <a:gd name="T97" fmla="*/ 202 h 2216"/>
                <a:gd name="T98" fmla="*/ 3307 w 3307"/>
                <a:gd name="T99" fmla="*/ 1836 h 2216"/>
                <a:gd name="T100" fmla="*/ 3240 w 3307"/>
                <a:gd name="T101" fmla="*/ 2053 h 2216"/>
                <a:gd name="T102" fmla="*/ 3065 w 3307"/>
                <a:gd name="T103" fmla="*/ 2190 h 2216"/>
                <a:gd name="T104" fmla="*/ 333 w 3307"/>
                <a:gd name="T105" fmla="*/ 2213 h 2216"/>
                <a:gd name="T106" fmla="*/ 128 w 3307"/>
                <a:gd name="T107" fmla="*/ 2120 h 2216"/>
                <a:gd name="T108" fmla="*/ 12 w 3307"/>
                <a:gd name="T109" fmla="*/ 1929 h 2216"/>
                <a:gd name="T110" fmla="*/ 12 w 3307"/>
                <a:gd name="T111" fmla="*/ 286 h 2216"/>
                <a:gd name="T112" fmla="*/ 128 w 3307"/>
                <a:gd name="T113" fmla="*/ 96 h 2216"/>
                <a:gd name="T114" fmla="*/ 333 w 3307"/>
                <a:gd name="T115" fmla="*/ 3 h 22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3307" h="2216">
                  <a:moveTo>
                    <a:pt x="1825" y="1336"/>
                  </a:moveTo>
                  <a:lnTo>
                    <a:pt x="1825" y="1477"/>
                  </a:lnTo>
                  <a:lnTo>
                    <a:pt x="2935" y="1477"/>
                  </a:lnTo>
                  <a:lnTo>
                    <a:pt x="2935" y="1336"/>
                  </a:lnTo>
                  <a:lnTo>
                    <a:pt x="1825" y="1336"/>
                  </a:lnTo>
                  <a:close/>
                  <a:moveTo>
                    <a:pt x="762" y="1211"/>
                  </a:moveTo>
                  <a:lnTo>
                    <a:pt x="760" y="1212"/>
                  </a:lnTo>
                  <a:lnTo>
                    <a:pt x="753" y="1217"/>
                  </a:lnTo>
                  <a:lnTo>
                    <a:pt x="741" y="1224"/>
                  </a:lnTo>
                  <a:lnTo>
                    <a:pt x="725" y="1233"/>
                  </a:lnTo>
                  <a:lnTo>
                    <a:pt x="705" y="1244"/>
                  </a:lnTo>
                  <a:lnTo>
                    <a:pt x="681" y="1256"/>
                  </a:lnTo>
                  <a:lnTo>
                    <a:pt x="653" y="1270"/>
                  </a:lnTo>
                  <a:lnTo>
                    <a:pt x="621" y="1284"/>
                  </a:lnTo>
                  <a:lnTo>
                    <a:pt x="586" y="1300"/>
                  </a:lnTo>
                  <a:lnTo>
                    <a:pt x="546" y="1316"/>
                  </a:lnTo>
                  <a:lnTo>
                    <a:pt x="515" y="1330"/>
                  </a:lnTo>
                  <a:lnTo>
                    <a:pt x="488" y="1346"/>
                  </a:lnTo>
                  <a:lnTo>
                    <a:pt x="467" y="1365"/>
                  </a:lnTo>
                  <a:lnTo>
                    <a:pt x="449" y="1386"/>
                  </a:lnTo>
                  <a:lnTo>
                    <a:pt x="436" y="1411"/>
                  </a:lnTo>
                  <a:lnTo>
                    <a:pt x="425" y="1438"/>
                  </a:lnTo>
                  <a:lnTo>
                    <a:pt x="417" y="1468"/>
                  </a:lnTo>
                  <a:lnTo>
                    <a:pt x="412" y="1502"/>
                  </a:lnTo>
                  <a:lnTo>
                    <a:pt x="409" y="1539"/>
                  </a:lnTo>
                  <a:lnTo>
                    <a:pt x="406" y="1579"/>
                  </a:lnTo>
                  <a:lnTo>
                    <a:pt x="405" y="1622"/>
                  </a:lnTo>
                  <a:lnTo>
                    <a:pt x="405" y="1671"/>
                  </a:lnTo>
                  <a:lnTo>
                    <a:pt x="404" y="1721"/>
                  </a:lnTo>
                  <a:lnTo>
                    <a:pt x="1507" y="1721"/>
                  </a:lnTo>
                  <a:lnTo>
                    <a:pt x="1507" y="1674"/>
                  </a:lnTo>
                  <a:lnTo>
                    <a:pt x="1506" y="1629"/>
                  </a:lnTo>
                  <a:lnTo>
                    <a:pt x="1505" y="1588"/>
                  </a:lnTo>
                  <a:lnTo>
                    <a:pt x="1504" y="1550"/>
                  </a:lnTo>
                  <a:lnTo>
                    <a:pt x="1501" y="1515"/>
                  </a:lnTo>
                  <a:lnTo>
                    <a:pt x="1497" y="1482"/>
                  </a:lnTo>
                  <a:lnTo>
                    <a:pt x="1491" y="1453"/>
                  </a:lnTo>
                  <a:lnTo>
                    <a:pt x="1483" y="1426"/>
                  </a:lnTo>
                  <a:lnTo>
                    <a:pt x="1472" y="1402"/>
                  </a:lnTo>
                  <a:lnTo>
                    <a:pt x="1458" y="1380"/>
                  </a:lnTo>
                  <a:lnTo>
                    <a:pt x="1441" y="1360"/>
                  </a:lnTo>
                  <a:lnTo>
                    <a:pt x="1419" y="1343"/>
                  </a:lnTo>
                  <a:lnTo>
                    <a:pt x="1394" y="1329"/>
                  </a:lnTo>
                  <a:lnTo>
                    <a:pt x="1364" y="1316"/>
                  </a:lnTo>
                  <a:lnTo>
                    <a:pt x="1326" y="1300"/>
                  </a:lnTo>
                  <a:lnTo>
                    <a:pt x="1290" y="1284"/>
                  </a:lnTo>
                  <a:lnTo>
                    <a:pt x="1259" y="1270"/>
                  </a:lnTo>
                  <a:lnTo>
                    <a:pt x="1231" y="1256"/>
                  </a:lnTo>
                  <a:lnTo>
                    <a:pt x="1205" y="1244"/>
                  </a:lnTo>
                  <a:lnTo>
                    <a:pt x="1185" y="1233"/>
                  </a:lnTo>
                  <a:lnTo>
                    <a:pt x="1169" y="1224"/>
                  </a:lnTo>
                  <a:lnTo>
                    <a:pt x="1158" y="1217"/>
                  </a:lnTo>
                  <a:lnTo>
                    <a:pt x="1151" y="1212"/>
                  </a:lnTo>
                  <a:lnTo>
                    <a:pt x="1148" y="1211"/>
                  </a:lnTo>
                  <a:lnTo>
                    <a:pt x="1045" y="1540"/>
                  </a:lnTo>
                  <a:lnTo>
                    <a:pt x="1031" y="1584"/>
                  </a:lnTo>
                  <a:lnTo>
                    <a:pt x="983" y="1452"/>
                  </a:lnTo>
                  <a:lnTo>
                    <a:pt x="1001" y="1428"/>
                  </a:lnTo>
                  <a:lnTo>
                    <a:pt x="1013" y="1406"/>
                  </a:lnTo>
                  <a:lnTo>
                    <a:pt x="1022" y="1386"/>
                  </a:lnTo>
                  <a:lnTo>
                    <a:pt x="1027" y="1369"/>
                  </a:lnTo>
                  <a:lnTo>
                    <a:pt x="1029" y="1355"/>
                  </a:lnTo>
                  <a:lnTo>
                    <a:pt x="1028" y="1342"/>
                  </a:lnTo>
                  <a:lnTo>
                    <a:pt x="1025" y="1331"/>
                  </a:lnTo>
                  <a:lnTo>
                    <a:pt x="1021" y="1323"/>
                  </a:lnTo>
                  <a:lnTo>
                    <a:pt x="1014" y="1315"/>
                  </a:lnTo>
                  <a:lnTo>
                    <a:pt x="1007" y="1310"/>
                  </a:lnTo>
                  <a:lnTo>
                    <a:pt x="999" y="1305"/>
                  </a:lnTo>
                  <a:lnTo>
                    <a:pt x="989" y="1302"/>
                  </a:lnTo>
                  <a:lnTo>
                    <a:pt x="981" y="1299"/>
                  </a:lnTo>
                  <a:lnTo>
                    <a:pt x="973" y="1297"/>
                  </a:lnTo>
                  <a:lnTo>
                    <a:pt x="966" y="1296"/>
                  </a:lnTo>
                  <a:lnTo>
                    <a:pt x="960" y="1296"/>
                  </a:lnTo>
                  <a:lnTo>
                    <a:pt x="955" y="1296"/>
                  </a:lnTo>
                  <a:lnTo>
                    <a:pt x="951" y="1296"/>
                  </a:lnTo>
                  <a:lnTo>
                    <a:pt x="945" y="1296"/>
                  </a:lnTo>
                  <a:lnTo>
                    <a:pt x="937" y="1297"/>
                  </a:lnTo>
                  <a:lnTo>
                    <a:pt x="929" y="1298"/>
                  </a:lnTo>
                  <a:lnTo>
                    <a:pt x="921" y="1302"/>
                  </a:lnTo>
                  <a:lnTo>
                    <a:pt x="912" y="1305"/>
                  </a:lnTo>
                  <a:lnTo>
                    <a:pt x="904" y="1309"/>
                  </a:lnTo>
                  <a:lnTo>
                    <a:pt x="897" y="1315"/>
                  </a:lnTo>
                  <a:lnTo>
                    <a:pt x="891" y="1322"/>
                  </a:lnTo>
                  <a:lnTo>
                    <a:pt x="886" y="1331"/>
                  </a:lnTo>
                  <a:lnTo>
                    <a:pt x="883" y="1342"/>
                  </a:lnTo>
                  <a:lnTo>
                    <a:pt x="882" y="1354"/>
                  </a:lnTo>
                  <a:lnTo>
                    <a:pt x="884" y="1369"/>
                  </a:lnTo>
                  <a:lnTo>
                    <a:pt x="889" y="1386"/>
                  </a:lnTo>
                  <a:lnTo>
                    <a:pt x="898" y="1405"/>
                  </a:lnTo>
                  <a:lnTo>
                    <a:pt x="910" y="1428"/>
                  </a:lnTo>
                  <a:lnTo>
                    <a:pt x="927" y="1452"/>
                  </a:lnTo>
                  <a:lnTo>
                    <a:pt x="881" y="1584"/>
                  </a:lnTo>
                  <a:lnTo>
                    <a:pt x="867" y="1540"/>
                  </a:lnTo>
                  <a:lnTo>
                    <a:pt x="762" y="1211"/>
                  </a:lnTo>
                  <a:close/>
                  <a:moveTo>
                    <a:pt x="1825" y="1038"/>
                  </a:moveTo>
                  <a:lnTo>
                    <a:pt x="1825" y="1179"/>
                  </a:lnTo>
                  <a:lnTo>
                    <a:pt x="2935" y="1179"/>
                  </a:lnTo>
                  <a:lnTo>
                    <a:pt x="2935" y="1038"/>
                  </a:lnTo>
                  <a:lnTo>
                    <a:pt x="1825" y="1038"/>
                  </a:lnTo>
                  <a:close/>
                  <a:moveTo>
                    <a:pt x="1825" y="739"/>
                  </a:moveTo>
                  <a:lnTo>
                    <a:pt x="1825" y="880"/>
                  </a:lnTo>
                  <a:lnTo>
                    <a:pt x="2935" y="880"/>
                  </a:lnTo>
                  <a:lnTo>
                    <a:pt x="2935" y="739"/>
                  </a:lnTo>
                  <a:lnTo>
                    <a:pt x="1825" y="739"/>
                  </a:lnTo>
                  <a:close/>
                  <a:moveTo>
                    <a:pt x="965" y="449"/>
                  </a:moveTo>
                  <a:lnTo>
                    <a:pt x="936" y="450"/>
                  </a:lnTo>
                  <a:lnTo>
                    <a:pt x="908" y="453"/>
                  </a:lnTo>
                  <a:lnTo>
                    <a:pt x="881" y="461"/>
                  </a:lnTo>
                  <a:lnTo>
                    <a:pt x="849" y="475"/>
                  </a:lnTo>
                  <a:lnTo>
                    <a:pt x="820" y="492"/>
                  </a:lnTo>
                  <a:lnTo>
                    <a:pt x="797" y="508"/>
                  </a:lnTo>
                  <a:lnTo>
                    <a:pt x="776" y="525"/>
                  </a:lnTo>
                  <a:lnTo>
                    <a:pt x="755" y="545"/>
                  </a:lnTo>
                  <a:lnTo>
                    <a:pt x="738" y="565"/>
                  </a:lnTo>
                  <a:lnTo>
                    <a:pt x="722" y="587"/>
                  </a:lnTo>
                  <a:lnTo>
                    <a:pt x="708" y="611"/>
                  </a:lnTo>
                  <a:lnTo>
                    <a:pt x="696" y="637"/>
                  </a:lnTo>
                  <a:lnTo>
                    <a:pt x="688" y="665"/>
                  </a:lnTo>
                  <a:lnTo>
                    <a:pt x="683" y="693"/>
                  </a:lnTo>
                  <a:lnTo>
                    <a:pt x="681" y="722"/>
                  </a:lnTo>
                  <a:lnTo>
                    <a:pt x="683" y="751"/>
                  </a:lnTo>
                  <a:lnTo>
                    <a:pt x="688" y="782"/>
                  </a:lnTo>
                  <a:lnTo>
                    <a:pt x="698" y="818"/>
                  </a:lnTo>
                  <a:lnTo>
                    <a:pt x="692" y="818"/>
                  </a:lnTo>
                  <a:lnTo>
                    <a:pt x="685" y="819"/>
                  </a:lnTo>
                  <a:lnTo>
                    <a:pt x="679" y="822"/>
                  </a:lnTo>
                  <a:lnTo>
                    <a:pt x="673" y="827"/>
                  </a:lnTo>
                  <a:lnTo>
                    <a:pt x="668" y="834"/>
                  </a:lnTo>
                  <a:lnTo>
                    <a:pt x="665" y="843"/>
                  </a:lnTo>
                  <a:lnTo>
                    <a:pt x="663" y="856"/>
                  </a:lnTo>
                  <a:lnTo>
                    <a:pt x="664" y="872"/>
                  </a:lnTo>
                  <a:lnTo>
                    <a:pt x="667" y="892"/>
                  </a:lnTo>
                  <a:lnTo>
                    <a:pt x="672" y="916"/>
                  </a:lnTo>
                  <a:lnTo>
                    <a:pt x="681" y="946"/>
                  </a:lnTo>
                  <a:lnTo>
                    <a:pt x="690" y="968"/>
                  </a:lnTo>
                  <a:lnTo>
                    <a:pt x="698" y="983"/>
                  </a:lnTo>
                  <a:lnTo>
                    <a:pt x="706" y="993"/>
                  </a:lnTo>
                  <a:lnTo>
                    <a:pt x="714" y="999"/>
                  </a:lnTo>
                  <a:lnTo>
                    <a:pt x="720" y="1001"/>
                  </a:lnTo>
                  <a:lnTo>
                    <a:pt x="726" y="1028"/>
                  </a:lnTo>
                  <a:lnTo>
                    <a:pt x="735" y="1055"/>
                  </a:lnTo>
                  <a:lnTo>
                    <a:pt x="748" y="1082"/>
                  </a:lnTo>
                  <a:lnTo>
                    <a:pt x="764" y="1109"/>
                  </a:lnTo>
                  <a:lnTo>
                    <a:pt x="784" y="1135"/>
                  </a:lnTo>
                  <a:lnTo>
                    <a:pt x="806" y="1159"/>
                  </a:lnTo>
                  <a:lnTo>
                    <a:pt x="831" y="1180"/>
                  </a:lnTo>
                  <a:lnTo>
                    <a:pt x="859" y="1197"/>
                  </a:lnTo>
                  <a:lnTo>
                    <a:pt x="891" y="1211"/>
                  </a:lnTo>
                  <a:lnTo>
                    <a:pt x="922" y="1219"/>
                  </a:lnTo>
                  <a:lnTo>
                    <a:pt x="953" y="1222"/>
                  </a:lnTo>
                  <a:lnTo>
                    <a:pt x="985" y="1219"/>
                  </a:lnTo>
                  <a:lnTo>
                    <a:pt x="1016" y="1211"/>
                  </a:lnTo>
                  <a:lnTo>
                    <a:pt x="1047" y="1197"/>
                  </a:lnTo>
                  <a:lnTo>
                    <a:pt x="1075" y="1180"/>
                  </a:lnTo>
                  <a:lnTo>
                    <a:pt x="1100" y="1159"/>
                  </a:lnTo>
                  <a:lnTo>
                    <a:pt x="1122" y="1135"/>
                  </a:lnTo>
                  <a:lnTo>
                    <a:pt x="1141" y="1109"/>
                  </a:lnTo>
                  <a:lnTo>
                    <a:pt x="1157" y="1083"/>
                  </a:lnTo>
                  <a:lnTo>
                    <a:pt x="1170" y="1055"/>
                  </a:lnTo>
                  <a:lnTo>
                    <a:pt x="1179" y="1028"/>
                  </a:lnTo>
                  <a:lnTo>
                    <a:pt x="1185" y="1002"/>
                  </a:lnTo>
                  <a:lnTo>
                    <a:pt x="1192" y="1000"/>
                  </a:lnTo>
                  <a:lnTo>
                    <a:pt x="1199" y="994"/>
                  </a:lnTo>
                  <a:lnTo>
                    <a:pt x="1207" y="984"/>
                  </a:lnTo>
                  <a:lnTo>
                    <a:pt x="1217" y="968"/>
                  </a:lnTo>
                  <a:lnTo>
                    <a:pt x="1226" y="947"/>
                  </a:lnTo>
                  <a:lnTo>
                    <a:pt x="1235" y="917"/>
                  </a:lnTo>
                  <a:lnTo>
                    <a:pt x="1241" y="893"/>
                  </a:lnTo>
                  <a:lnTo>
                    <a:pt x="1244" y="872"/>
                  </a:lnTo>
                  <a:lnTo>
                    <a:pt x="1245" y="856"/>
                  </a:lnTo>
                  <a:lnTo>
                    <a:pt x="1243" y="843"/>
                  </a:lnTo>
                  <a:lnTo>
                    <a:pt x="1240" y="833"/>
                  </a:lnTo>
                  <a:lnTo>
                    <a:pt x="1236" y="826"/>
                  </a:lnTo>
                  <a:lnTo>
                    <a:pt x="1230" y="821"/>
                  </a:lnTo>
                  <a:lnTo>
                    <a:pt x="1224" y="819"/>
                  </a:lnTo>
                  <a:lnTo>
                    <a:pt x="1217" y="818"/>
                  </a:lnTo>
                  <a:lnTo>
                    <a:pt x="1209" y="818"/>
                  </a:lnTo>
                  <a:lnTo>
                    <a:pt x="1216" y="800"/>
                  </a:lnTo>
                  <a:lnTo>
                    <a:pt x="1221" y="781"/>
                  </a:lnTo>
                  <a:lnTo>
                    <a:pt x="1226" y="743"/>
                  </a:lnTo>
                  <a:lnTo>
                    <a:pt x="1228" y="709"/>
                  </a:lnTo>
                  <a:lnTo>
                    <a:pt x="1228" y="679"/>
                  </a:lnTo>
                  <a:lnTo>
                    <a:pt x="1226" y="653"/>
                  </a:lnTo>
                  <a:lnTo>
                    <a:pt x="1222" y="631"/>
                  </a:lnTo>
                  <a:lnTo>
                    <a:pt x="1216" y="612"/>
                  </a:lnTo>
                  <a:lnTo>
                    <a:pt x="1208" y="595"/>
                  </a:lnTo>
                  <a:lnTo>
                    <a:pt x="1201" y="582"/>
                  </a:lnTo>
                  <a:lnTo>
                    <a:pt x="1192" y="571"/>
                  </a:lnTo>
                  <a:lnTo>
                    <a:pt x="1184" y="562"/>
                  </a:lnTo>
                  <a:lnTo>
                    <a:pt x="1176" y="555"/>
                  </a:lnTo>
                  <a:lnTo>
                    <a:pt x="1168" y="550"/>
                  </a:lnTo>
                  <a:lnTo>
                    <a:pt x="1160" y="547"/>
                  </a:lnTo>
                  <a:lnTo>
                    <a:pt x="1154" y="544"/>
                  </a:lnTo>
                  <a:lnTo>
                    <a:pt x="1149" y="543"/>
                  </a:lnTo>
                  <a:lnTo>
                    <a:pt x="1146" y="543"/>
                  </a:lnTo>
                  <a:lnTo>
                    <a:pt x="1145" y="543"/>
                  </a:lnTo>
                  <a:lnTo>
                    <a:pt x="1144" y="541"/>
                  </a:lnTo>
                  <a:lnTo>
                    <a:pt x="1140" y="535"/>
                  </a:lnTo>
                  <a:lnTo>
                    <a:pt x="1134" y="526"/>
                  </a:lnTo>
                  <a:lnTo>
                    <a:pt x="1124" y="516"/>
                  </a:lnTo>
                  <a:lnTo>
                    <a:pt x="1112" y="504"/>
                  </a:lnTo>
                  <a:lnTo>
                    <a:pt x="1096" y="492"/>
                  </a:lnTo>
                  <a:lnTo>
                    <a:pt x="1077" y="479"/>
                  </a:lnTo>
                  <a:lnTo>
                    <a:pt x="1060" y="470"/>
                  </a:lnTo>
                  <a:lnTo>
                    <a:pt x="1040" y="462"/>
                  </a:lnTo>
                  <a:lnTo>
                    <a:pt x="1018" y="455"/>
                  </a:lnTo>
                  <a:lnTo>
                    <a:pt x="992" y="451"/>
                  </a:lnTo>
                  <a:lnTo>
                    <a:pt x="965" y="449"/>
                  </a:lnTo>
                  <a:close/>
                  <a:moveTo>
                    <a:pt x="380" y="0"/>
                  </a:moveTo>
                  <a:lnTo>
                    <a:pt x="1018" y="0"/>
                  </a:lnTo>
                  <a:lnTo>
                    <a:pt x="1018" y="34"/>
                  </a:lnTo>
                  <a:lnTo>
                    <a:pt x="1021" y="73"/>
                  </a:lnTo>
                  <a:lnTo>
                    <a:pt x="1029" y="110"/>
                  </a:lnTo>
                  <a:lnTo>
                    <a:pt x="1042" y="144"/>
                  </a:lnTo>
                  <a:lnTo>
                    <a:pt x="1060" y="176"/>
                  </a:lnTo>
                  <a:lnTo>
                    <a:pt x="1082" y="206"/>
                  </a:lnTo>
                  <a:lnTo>
                    <a:pt x="1108" y="232"/>
                  </a:lnTo>
                  <a:lnTo>
                    <a:pt x="1137" y="254"/>
                  </a:lnTo>
                  <a:lnTo>
                    <a:pt x="1169" y="272"/>
                  </a:lnTo>
                  <a:lnTo>
                    <a:pt x="1203" y="285"/>
                  </a:lnTo>
                  <a:lnTo>
                    <a:pt x="1241" y="293"/>
                  </a:lnTo>
                  <a:lnTo>
                    <a:pt x="1280" y="296"/>
                  </a:lnTo>
                  <a:lnTo>
                    <a:pt x="2027" y="296"/>
                  </a:lnTo>
                  <a:lnTo>
                    <a:pt x="2065" y="293"/>
                  </a:lnTo>
                  <a:lnTo>
                    <a:pt x="2103" y="285"/>
                  </a:lnTo>
                  <a:lnTo>
                    <a:pt x="2138" y="272"/>
                  </a:lnTo>
                  <a:lnTo>
                    <a:pt x="2170" y="254"/>
                  </a:lnTo>
                  <a:lnTo>
                    <a:pt x="2199" y="232"/>
                  </a:lnTo>
                  <a:lnTo>
                    <a:pt x="2225" y="206"/>
                  </a:lnTo>
                  <a:lnTo>
                    <a:pt x="2247" y="176"/>
                  </a:lnTo>
                  <a:lnTo>
                    <a:pt x="2264" y="144"/>
                  </a:lnTo>
                  <a:lnTo>
                    <a:pt x="2278" y="110"/>
                  </a:lnTo>
                  <a:lnTo>
                    <a:pt x="2286" y="73"/>
                  </a:lnTo>
                  <a:lnTo>
                    <a:pt x="2289" y="34"/>
                  </a:lnTo>
                  <a:lnTo>
                    <a:pt x="2289" y="0"/>
                  </a:lnTo>
                  <a:lnTo>
                    <a:pt x="2926" y="0"/>
                  </a:lnTo>
                  <a:lnTo>
                    <a:pt x="2974" y="3"/>
                  </a:lnTo>
                  <a:lnTo>
                    <a:pt x="3021" y="12"/>
                  </a:lnTo>
                  <a:lnTo>
                    <a:pt x="3064" y="26"/>
                  </a:lnTo>
                  <a:lnTo>
                    <a:pt x="3106" y="44"/>
                  </a:lnTo>
                  <a:lnTo>
                    <a:pt x="3144" y="68"/>
                  </a:lnTo>
                  <a:lnTo>
                    <a:pt x="3179" y="96"/>
                  </a:lnTo>
                  <a:lnTo>
                    <a:pt x="3212" y="127"/>
                  </a:lnTo>
                  <a:lnTo>
                    <a:pt x="3239" y="162"/>
                  </a:lnTo>
                  <a:lnTo>
                    <a:pt x="3263" y="202"/>
                  </a:lnTo>
                  <a:lnTo>
                    <a:pt x="3282" y="243"/>
                  </a:lnTo>
                  <a:lnTo>
                    <a:pt x="3296" y="286"/>
                  </a:lnTo>
                  <a:lnTo>
                    <a:pt x="3304" y="332"/>
                  </a:lnTo>
                  <a:lnTo>
                    <a:pt x="3307" y="379"/>
                  </a:lnTo>
                  <a:lnTo>
                    <a:pt x="3307" y="1836"/>
                  </a:lnTo>
                  <a:lnTo>
                    <a:pt x="3304" y="1884"/>
                  </a:lnTo>
                  <a:lnTo>
                    <a:pt x="3296" y="1929"/>
                  </a:lnTo>
                  <a:lnTo>
                    <a:pt x="3282" y="1973"/>
                  </a:lnTo>
                  <a:lnTo>
                    <a:pt x="3263" y="2014"/>
                  </a:lnTo>
                  <a:lnTo>
                    <a:pt x="3240" y="2053"/>
                  </a:lnTo>
                  <a:lnTo>
                    <a:pt x="3212" y="2089"/>
                  </a:lnTo>
                  <a:lnTo>
                    <a:pt x="3179" y="2120"/>
                  </a:lnTo>
                  <a:lnTo>
                    <a:pt x="3144" y="2148"/>
                  </a:lnTo>
                  <a:lnTo>
                    <a:pt x="3106" y="2171"/>
                  </a:lnTo>
                  <a:lnTo>
                    <a:pt x="3065" y="2190"/>
                  </a:lnTo>
                  <a:lnTo>
                    <a:pt x="3021" y="2204"/>
                  </a:lnTo>
                  <a:lnTo>
                    <a:pt x="2975" y="2213"/>
                  </a:lnTo>
                  <a:lnTo>
                    <a:pt x="2927" y="2216"/>
                  </a:lnTo>
                  <a:lnTo>
                    <a:pt x="380" y="2216"/>
                  </a:lnTo>
                  <a:lnTo>
                    <a:pt x="333" y="2213"/>
                  </a:lnTo>
                  <a:lnTo>
                    <a:pt x="286" y="2204"/>
                  </a:lnTo>
                  <a:lnTo>
                    <a:pt x="242" y="2190"/>
                  </a:lnTo>
                  <a:lnTo>
                    <a:pt x="201" y="2171"/>
                  </a:lnTo>
                  <a:lnTo>
                    <a:pt x="163" y="2148"/>
                  </a:lnTo>
                  <a:lnTo>
                    <a:pt x="128" y="2120"/>
                  </a:lnTo>
                  <a:lnTo>
                    <a:pt x="95" y="2089"/>
                  </a:lnTo>
                  <a:lnTo>
                    <a:pt x="68" y="2053"/>
                  </a:lnTo>
                  <a:lnTo>
                    <a:pt x="44" y="2014"/>
                  </a:lnTo>
                  <a:lnTo>
                    <a:pt x="25" y="1973"/>
                  </a:lnTo>
                  <a:lnTo>
                    <a:pt x="12" y="1929"/>
                  </a:lnTo>
                  <a:lnTo>
                    <a:pt x="3" y="1884"/>
                  </a:lnTo>
                  <a:lnTo>
                    <a:pt x="0" y="1836"/>
                  </a:lnTo>
                  <a:lnTo>
                    <a:pt x="0" y="379"/>
                  </a:lnTo>
                  <a:lnTo>
                    <a:pt x="3" y="332"/>
                  </a:lnTo>
                  <a:lnTo>
                    <a:pt x="12" y="286"/>
                  </a:lnTo>
                  <a:lnTo>
                    <a:pt x="25" y="243"/>
                  </a:lnTo>
                  <a:lnTo>
                    <a:pt x="44" y="202"/>
                  </a:lnTo>
                  <a:lnTo>
                    <a:pt x="68" y="162"/>
                  </a:lnTo>
                  <a:lnTo>
                    <a:pt x="95" y="127"/>
                  </a:lnTo>
                  <a:lnTo>
                    <a:pt x="128" y="96"/>
                  </a:lnTo>
                  <a:lnTo>
                    <a:pt x="163" y="68"/>
                  </a:lnTo>
                  <a:lnTo>
                    <a:pt x="201" y="44"/>
                  </a:lnTo>
                  <a:lnTo>
                    <a:pt x="242" y="26"/>
                  </a:lnTo>
                  <a:lnTo>
                    <a:pt x="286" y="12"/>
                  </a:lnTo>
                  <a:lnTo>
                    <a:pt x="333" y="3"/>
                  </a:lnTo>
                  <a:lnTo>
                    <a:pt x="38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1" name="Freeform 340"/>
            <p:cNvSpPr>
              <a:spLocks/>
            </p:cNvSpPr>
            <p:nvPr/>
          </p:nvSpPr>
          <p:spPr bwMode="auto">
            <a:xfrm>
              <a:off x="1204913" y="2128838"/>
              <a:ext cx="95250" cy="49213"/>
            </a:xfrm>
            <a:custGeom>
              <a:avLst/>
              <a:gdLst>
                <a:gd name="T0" fmla="*/ 281 w 1018"/>
                <a:gd name="T1" fmla="*/ 0 h 523"/>
                <a:gd name="T2" fmla="*/ 737 w 1018"/>
                <a:gd name="T3" fmla="*/ 0 h 523"/>
                <a:gd name="T4" fmla="*/ 760 w 1018"/>
                <a:gd name="T5" fmla="*/ 3 h 523"/>
                <a:gd name="T6" fmla="*/ 782 w 1018"/>
                <a:gd name="T7" fmla="*/ 10 h 523"/>
                <a:gd name="T8" fmla="*/ 801 w 1018"/>
                <a:gd name="T9" fmla="*/ 23 h 523"/>
                <a:gd name="T10" fmla="*/ 817 w 1018"/>
                <a:gd name="T11" fmla="*/ 39 h 523"/>
                <a:gd name="T12" fmla="*/ 829 w 1018"/>
                <a:gd name="T13" fmla="*/ 58 h 523"/>
                <a:gd name="T14" fmla="*/ 837 w 1018"/>
                <a:gd name="T15" fmla="*/ 80 h 523"/>
                <a:gd name="T16" fmla="*/ 840 w 1018"/>
                <a:gd name="T17" fmla="*/ 103 h 523"/>
                <a:gd name="T18" fmla="*/ 840 w 1018"/>
                <a:gd name="T19" fmla="*/ 160 h 523"/>
                <a:gd name="T20" fmla="*/ 882 w 1018"/>
                <a:gd name="T21" fmla="*/ 160 h 523"/>
                <a:gd name="T22" fmla="*/ 909 w 1018"/>
                <a:gd name="T23" fmla="*/ 163 h 523"/>
                <a:gd name="T24" fmla="*/ 935 w 1018"/>
                <a:gd name="T25" fmla="*/ 171 h 523"/>
                <a:gd name="T26" fmla="*/ 959 w 1018"/>
                <a:gd name="T27" fmla="*/ 184 h 523"/>
                <a:gd name="T28" fmla="*/ 979 w 1018"/>
                <a:gd name="T29" fmla="*/ 201 h 523"/>
                <a:gd name="T30" fmla="*/ 995 w 1018"/>
                <a:gd name="T31" fmla="*/ 221 h 523"/>
                <a:gd name="T32" fmla="*/ 1008 w 1018"/>
                <a:gd name="T33" fmla="*/ 244 h 523"/>
                <a:gd name="T34" fmla="*/ 1016 w 1018"/>
                <a:gd name="T35" fmla="*/ 269 h 523"/>
                <a:gd name="T36" fmla="*/ 1018 w 1018"/>
                <a:gd name="T37" fmla="*/ 296 h 523"/>
                <a:gd name="T38" fmla="*/ 1018 w 1018"/>
                <a:gd name="T39" fmla="*/ 388 h 523"/>
                <a:gd name="T40" fmla="*/ 1016 w 1018"/>
                <a:gd name="T41" fmla="*/ 416 h 523"/>
                <a:gd name="T42" fmla="*/ 1008 w 1018"/>
                <a:gd name="T43" fmla="*/ 441 h 523"/>
                <a:gd name="T44" fmla="*/ 995 w 1018"/>
                <a:gd name="T45" fmla="*/ 464 h 523"/>
                <a:gd name="T46" fmla="*/ 979 w 1018"/>
                <a:gd name="T47" fmla="*/ 484 h 523"/>
                <a:gd name="T48" fmla="*/ 959 w 1018"/>
                <a:gd name="T49" fmla="*/ 500 h 523"/>
                <a:gd name="T50" fmla="*/ 935 w 1018"/>
                <a:gd name="T51" fmla="*/ 513 h 523"/>
                <a:gd name="T52" fmla="*/ 909 w 1018"/>
                <a:gd name="T53" fmla="*/ 521 h 523"/>
                <a:gd name="T54" fmla="*/ 882 w 1018"/>
                <a:gd name="T55" fmla="*/ 523 h 523"/>
                <a:gd name="T56" fmla="*/ 136 w 1018"/>
                <a:gd name="T57" fmla="*/ 523 h 523"/>
                <a:gd name="T58" fmla="*/ 108 w 1018"/>
                <a:gd name="T59" fmla="*/ 521 h 523"/>
                <a:gd name="T60" fmla="*/ 83 w 1018"/>
                <a:gd name="T61" fmla="*/ 513 h 523"/>
                <a:gd name="T62" fmla="*/ 59 w 1018"/>
                <a:gd name="T63" fmla="*/ 500 h 523"/>
                <a:gd name="T64" fmla="*/ 39 w 1018"/>
                <a:gd name="T65" fmla="*/ 484 h 523"/>
                <a:gd name="T66" fmla="*/ 23 w 1018"/>
                <a:gd name="T67" fmla="*/ 464 h 523"/>
                <a:gd name="T68" fmla="*/ 10 w 1018"/>
                <a:gd name="T69" fmla="*/ 441 h 523"/>
                <a:gd name="T70" fmla="*/ 2 w 1018"/>
                <a:gd name="T71" fmla="*/ 416 h 523"/>
                <a:gd name="T72" fmla="*/ 0 w 1018"/>
                <a:gd name="T73" fmla="*/ 388 h 523"/>
                <a:gd name="T74" fmla="*/ 0 w 1018"/>
                <a:gd name="T75" fmla="*/ 296 h 523"/>
                <a:gd name="T76" fmla="*/ 2 w 1018"/>
                <a:gd name="T77" fmla="*/ 269 h 523"/>
                <a:gd name="T78" fmla="*/ 10 w 1018"/>
                <a:gd name="T79" fmla="*/ 244 h 523"/>
                <a:gd name="T80" fmla="*/ 23 w 1018"/>
                <a:gd name="T81" fmla="*/ 221 h 523"/>
                <a:gd name="T82" fmla="*/ 39 w 1018"/>
                <a:gd name="T83" fmla="*/ 201 h 523"/>
                <a:gd name="T84" fmla="*/ 59 w 1018"/>
                <a:gd name="T85" fmla="*/ 184 h 523"/>
                <a:gd name="T86" fmla="*/ 83 w 1018"/>
                <a:gd name="T87" fmla="*/ 171 h 523"/>
                <a:gd name="T88" fmla="*/ 108 w 1018"/>
                <a:gd name="T89" fmla="*/ 163 h 523"/>
                <a:gd name="T90" fmla="*/ 136 w 1018"/>
                <a:gd name="T91" fmla="*/ 160 h 523"/>
                <a:gd name="T92" fmla="*/ 178 w 1018"/>
                <a:gd name="T93" fmla="*/ 160 h 523"/>
                <a:gd name="T94" fmla="*/ 178 w 1018"/>
                <a:gd name="T95" fmla="*/ 103 h 523"/>
                <a:gd name="T96" fmla="*/ 181 w 1018"/>
                <a:gd name="T97" fmla="*/ 80 h 523"/>
                <a:gd name="T98" fmla="*/ 188 w 1018"/>
                <a:gd name="T99" fmla="*/ 58 h 523"/>
                <a:gd name="T100" fmla="*/ 201 w 1018"/>
                <a:gd name="T101" fmla="*/ 39 h 523"/>
                <a:gd name="T102" fmla="*/ 217 w 1018"/>
                <a:gd name="T103" fmla="*/ 23 h 523"/>
                <a:gd name="T104" fmla="*/ 236 w 1018"/>
                <a:gd name="T105" fmla="*/ 10 h 523"/>
                <a:gd name="T106" fmla="*/ 258 w 1018"/>
                <a:gd name="T107" fmla="*/ 3 h 523"/>
                <a:gd name="T108" fmla="*/ 281 w 1018"/>
                <a:gd name="T109" fmla="*/ 0 h 5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018" h="523">
                  <a:moveTo>
                    <a:pt x="281" y="0"/>
                  </a:moveTo>
                  <a:lnTo>
                    <a:pt x="737" y="0"/>
                  </a:lnTo>
                  <a:lnTo>
                    <a:pt x="760" y="3"/>
                  </a:lnTo>
                  <a:lnTo>
                    <a:pt x="782" y="10"/>
                  </a:lnTo>
                  <a:lnTo>
                    <a:pt x="801" y="23"/>
                  </a:lnTo>
                  <a:lnTo>
                    <a:pt x="817" y="39"/>
                  </a:lnTo>
                  <a:lnTo>
                    <a:pt x="829" y="58"/>
                  </a:lnTo>
                  <a:lnTo>
                    <a:pt x="837" y="80"/>
                  </a:lnTo>
                  <a:lnTo>
                    <a:pt x="840" y="103"/>
                  </a:lnTo>
                  <a:lnTo>
                    <a:pt x="840" y="160"/>
                  </a:lnTo>
                  <a:lnTo>
                    <a:pt x="882" y="160"/>
                  </a:lnTo>
                  <a:lnTo>
                    <a:pt x="909" y="163"/>
                  </a:lnTo>
                  <a:lnTo>
                    <a:pt x="935" y="171"/>
                  </a:lnTo>
                  <a:lnTo>
                    <a:pt x="959" y="184"/>
                  </a:lnTo>
                  <a:lnTo>
                    <a:pt x="979" y="201"/>
                  </a:lnTo>
                  <a:lnTo>
                    <a:pt x="995" y="221"/>
                  </a:lnTo>
                  <a:lnTo>
                    <a:pt x="1008" y="244"/>
                  </a:lnTo>
                  <a:lnTo>
                    <a:pt x="1016" y="269"/>
                  </a:lnTo>
                  <a:lnTo>
                    <a:pt x="1018" y="296"/>
                  </a:lnTo>
                  <a:lnTo>
                    <a:pt x="1018" y="388"/>
                  </a:lnTo>
                  <a:lnTo>
                    <a:pt x="1016" y="416"/>
                  </a:lnTo>
                  <a:lnTo>
                    <a:pt x="1008" y="441"/>
                  </a:lnTo>
                  <a:lnTo>
                    <a:pt x="995" y="464"/>
                  </a:lnTo>
                  <a:lnTo>
                    <a:pt x="979" y="484"/>
                  </a:lnTo>
                  <a:lnTo>
                    <a:pt x="959" y="500"/>
                  </a:lnTo>
                  <a:lnTo>
                    <a:pt x="935" y="513"/>
                  </a:lnTo>
                  <a:lnTo>
                    <a:pt x="909" y="521"/>
                  </a:lnTo>
                  <a:lnTo>
                    <a:pt x="882" y="523"/>
                  </a:lnTo>
                  <a:lnTo>
                    <a:pt x="136" y="523"/>
                  </a:lnTo>
                  <a:lnTo>
                    <a:pt x="108" y="521"/>
                  </a:lnTo>
                  <a:lnTo>
                    <a:pt x="83" y="513"/>
                  </a:lnTo>
                  <a:lnTo>
                    <a:pt x="59" y="500"/>
                  </a:lnTo>
                  <a:lnTo>
                    <a:pt x="39" y="484"/>
                  </a:lnTo>
                  <a:lnTo>
                    <a:pt x="23" y="464"/>
                  </a:lnTo>
                  <a:lnTo>
                    <a:pt x="10" y="441"/>
                  </a:lnTo>
                  <a:lnTo>
                    <a:pt x="2" y="416"/>
                  </a:lnTo>
                  <a:lnTo>
                    <a:pt x="0" y="388"/>
                  </a:lnTo>
                  <a:lnTo>
                    <a:pt x="0" y="296"/>
                  </a:lnTo>
                  <a:lnTo>
                    <a:pt x="2" y="269"/>
                  </a:lnTo>
                  <a:lnTo>
                    <a:pt x="10" y="244"/>
                  </a:lnTo>
                  <a:lnTo>
                    <a:pt x="23" y="221"/>
                  </a:lnTo>
                  <a:lnTo>
                    <a:pt x="39" y="201"/>
                  </a:lnTo>
                  <a:lnTo>
                    <a:pt x="59" y="184"/>
                  </a:lnTo>
                  <a:lnTo>
                    <a:pt x="83" y="171"/>
                  </a:lnTo>
                  <a:lnTo>
                    <a:pt x="108" y="163"/>
                  </a:lnTo>
                  <a:lnTo>
                    <a:pt x="136" y="160"/>
                  </a:lnTo>
                  <a:lnTo>
                    <a:pt x="178" y="160"/>
                  </a:lnTo>
                  <a:lnTo>
                    <a:pt x="178" y="103"/>
                  </a:lnTo>
                  <a:lnTo>
                    <a:pt x="181" y="80"/>
                  </a:lnTo>
                  <a:lnTo>
                    <a:pt x="188" y="58"/>
                  </a:lnTo>
                  <a:lnTo>
                    <a:pt x="201" y="39"/>
                  </a:lnTo>
                  <a:lnTo>
                    <a:pt x="217" y="23"/>
                  </a:lnTo>
                  <a:lnTo>
                    <a:pt x="236" y="10"/>
                  </a:lnTo>
                  <a:lnTo>
                    <a:pt x="258" y="3"/>
                  </a:lnTo>
                  <a:lnTo>
                    <a:pt x="28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26" name="Group 25"/>
          <p:cNvGrpSpPr/>
          <p:nvPr/>
        </p:nvGrpSpPr>
        <p:grpSpPr>
          <a:xfrm>
            <a:off x="6449518" y="5232149"/>
            <a:ext cx="1192832" cy="1192832"/>
            <a:chOff x="6685552" y="5328144"/>
            <a:chExt cx="1192832" cy="1192832"/>
          </a:xfrm>
        </p:grpSpPr>
        <p:sp>
          <p:nvSpPr>
            <p:cNvPr id="22" name="Oval 21">
              <a:extLst>
                <a:ext uri="{FF2B5EF4-FFF2-40B4-BE49-F238E27FC236}">
                  <a16:creationId xmlns:a16="http://schemas.microsoft.com/office/drawing/2014/main" id="{CEB423CF-A1A8-482B-B9CE-FA1C32B8A698}"/>
                </a:ext>
              </a:extLst>
            </p:cNvPr>
            <p:cNvSpPr/>
            <p:nvPr/>
          </p:nvSpPr>
          <p:spPr>
            <a:xfrm>
              <a:off x="6685552" y="5328144"/>
              <a:ext cx="1192832" cy="1192832"/>
            </a:xfrm>
            <a:prstGeom prst="ellipse">
              <a:avLst/>
            </a:prstGeom>
            <a:solidFill>
              <a:schemeClr val="accent4"/>
            </a:solidFill>
            <a:ln>
              <a:noFill/>
            </a:ln>
            <a:effectLst>
              <a:outerShdw blurRad="241300" sx="102000" sy="102000" algn="ctr" rotWithShape="0">
                <a:prstClr val="black">
                  <a:alpha val="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cs typeface="Times New Roman" panose="02020603050405020304" pitchFamily="18" charset="0"/>
              </a:endParaRPr>
            </a:p>
          </p:txBody>
        </p:sp>
        <p:sp>
          <p:nvSpPr>
            <p:cNvPr id="23" name="Rectangle 22">
              <a:extLst>
                <a:ext uri="{FF2B5EF4-FFF2-40B4-BE49-F238E27FC236}">
                  <a16:creationId xmlns:a16="http://schemas.microsoft.com/office/drawing/2014/main" id="{469BD40E-D26D-4E54-940D-B82001FF783F}"/>
                </a:ext>
              </a:extLst>
            </p:cNvPr>
            <p:cNvSpPr/>
            <p:nvPr/>
          </p:nvSpPr>
          <p:spPr>
            <a:xfrm>
              <a:off x="6950788" y="5658322"/>
              <a:ext cx="662361" cy="400110"/>
            </a:xfrm>
            <a:prstGeom prst="rect">
              <a:avLst/>
            </a:prstGeom>
          </p:spPr>
          <p:txBody>
            <a:bodyPr wrap="none">
              <a:spAutoFit/>
            </a:bodyPr>
            <a:lstStyle/>
            <a:p>
              <a:pPr algn="ctr"/>
              <a:r>
                <a:rPr lang="id-ID" sz="2000" b="1" dirty="0">
                  <a:solidFill>
                    <a:schemeClr val="bg1"/>
                  </a:solidFill>
                  <a:latin typeface="Poppins SemiBold" panose="00000700000000000000" pitchFamily="50" charset="0"/>
                  <a:ea typeface="Roboto Bk" pitchFamily="2" charset="0"/>
                  <a:cs typeface="Poppins SemiBold" panose="00000700000000000000" pitchFamily="50" charset="0"/>
                  <a:sym typeface="Arial" panose="020B0604020202020204" pitchFamily="34" charset="0"/>
                </a:rPr>
                <a:t>B02</a:t>
              </a:r>
              <a:endParaRPr lang="ar-IQ" sz="2000" b="1" dirty="0">
                <a:solidFill>
                  <a:schemeClr val="bg1"/>
                </a:solidFill>
                <a:latin typeface="Poppins SemiBold" panose="00000700000000000000" pitchFamily="50" charset="0"/>
                <a:ea typeface="Roboto Bk" pitchFamily="2" charset="0"/>
                <a:cs typeface="Times New Roman" panose="02020603050405020304" pitchFamily="18" charset="0"/>
              </a:endParaRPr>
            </a:p>
          </p:txBody>
        </p:sp>
        <p:sp>
          <p:nvSpPr>
            <p:cNvPr id="24" name="Rectangle 23">
              <a:extLst>
                <a:ext uri="{FF2B5EF4-FFF2-40B4-BE49-F238E27FC236}">
                  <a16:creationId xmlns:a16="http://schemas.microsoft.com/office/drawing/2014/main" id="{78B230EB-7962-4A02-A235-DA7FCAE359FB}"/>
                </a:ext>
              </a:extLst>
            </p:cNvPr>
            <p:cNvSpPr/>
            <p:nvPr/>
          </p:nvSpPr>
          <p:spPr>
            <a:xfrm>
              <a:off x="6897087" y="6000405"/>
              <a:ext cx="769762" cy="200055"/>
            </a:xfrm>
            <a:prstGeom prst="rect">
              <a:avLst/>
            </a:prstGeom>
          </p:spPr>
          <p:txBody>
            <a:bodyPr wrap="none">
              <a:spAutoFit/>
            </a:bodyPr>
            <a:lstStyle/>
            <a:p>
              <a:pPr algn="ctr"/>
              <a:r>
                <a:rPr lang="en-US" sz="700" dirty="0">
                  <a:solidFill>
                    <a:schemeClr val="bg1"/>
                  </a:solidFill>
                  <a:latin typeface="Poppins SemiBold" panose="00000700000000000000" pitchFamily="50" charset="0"/>
                  <a:cs typeface="Poppins SemiBold" panose="00000700000000000000" pitchFamily="50" charset="0"/>
                </a:rPr>
                <a:t>PERSPICIATIS</a:t>
              </a:r>
            </a:p>
          </p:txBody>
        </p:sp>
      </p:grpSp>
      <p:sp>
        <p:nvSpPr>
          <p:cNvPr id="25" name="Rectangle 24">
            <a:extLst>
              <a:ext uri="{FF2B5EF4-FFF2-40B4-BE49-F238E27FC236}">
                <a16:creationId xmlns:a16="http://schemas.microsoft.com/office/drawing/2014/main" id="{E4DC94FF-71D6-4D7C-9119-6E7940F1D173}"/>
              </a:ext>
            </a:extLst>
          </p:cNvPr>
          <p:cNvSpPr/>
          <p:nvPr/>
        </p:nvSpPr>
        <p:spPr>
          <a:xfrm>
            <a:off x="7907039" y="5377640"/>
            <a:ext cx="3409562" cy="901850"/>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like these sweet </a:t>
            </a:r>
            <a:r>
              <a:rPr lang="en-US" sz="900" dirty="0" err="1">
                <a:solidFill>
                  <a:schemeClr val="tx2">
                    <a:lumMod val="50000"/>
                  </a:schemeClr>
                </a:solidFill>
                <a:latin typeface="+mj-lt"/>
                <a:cs typeface="Segoe UI Light" panose="020B0502040204020203" pitchFamily="34" charset="0"/>
              </a:rPr>
              <a:t>mornings</a:t>
            </a:r>
            <a:r>
              <a:rPr lang="en-US" sz="900" dirty="0" err="1">
                <a:solidFill>
                  <a:schemeClr val="tx2">
                    <a:lumMod val="50000"/>
                  </a:schemeClr>
                </a:solidFill>
                <a:cs typeface="Segoe UI Light" panose="020B0502040204020203" pitchFamily="34" charset="0"/>
              </a:rPr>
              <a:t>mornings</a:t>
            </a:r>
            <a:r>
              <a:rPr lang="en-US" sz="900" dirty="0">
                <a:solidFill>
                  <a:schemeClr val="tx2">
                    <a:lumMod val="50000"/>
                  </a:schemeClr>
                </a:solidFill>
                <a:cs typeface="Segoe UI Light" panose="020B0502040204020203" pitchFamily="34" charset="0"/>
              </a:rPr>
              <a:t> of spring which I enjoy with my entire soul, like these sweet mornings</a:t>
            </a:r>
          </a:p>
        </p:txBody>
      </p:sp>
      <p:sp>
        <p:nvSpPr>
          <p:cNvPr id="27" name="Rectangle 26">
            <a:extLst>
              <a:ext uri="{FF2B5EF4-FFF2-40B4-BE49-F238E27FC236}">
                <a16:creationId xmlns:a16="http://schemas.microsoft.com/office/drawing/2014/main" id="{E4DC94FF-71D6-4D7C-9119-6E7940F1D173}"/>
              </a:ext>
            </a:extLst>
          </p:cNvPr>
          <p:cNvSpPr/>
          <p:nvPr/>
        </p:nvSpPr>
        <p:spPr>
          <a:xfrm>
            <a:off x="643010" y="5611716"/>
            <a:ext cx="3553924" cy="282770"/>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WONDERFUL SERENITY HAS TAKEN OF MY ENTIRE SOUL</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28" name="Rectangle 27">
            <a:extLst>
              <a:ext uri="{FF2B5EF4-FFF2-40B4-BE49-F238E27FC236}">
                <a16:creationId xmlns:a16="http://schemas.microsoft.com/office/drawing/2014/main" id="{E4DC94FF-71D6-4D7C-9119-6E7940F1D173}"/>
              </a:ext>
            </a:extLst>
          </p:cNvPr>
          <p:cNvSpPr/>
          <p:nvPr/>
        </p:nvSpPr>
        <p:spPr>
          <a:xfrm>
            <a:off x="643010" y="5908081"/>
            <a:ext cx="5007143"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soul, like these sweet</a:t>
            </a:r>
            <a:endParaRPr lang="en-US" sz="900" dirty="0">
              <a:solidFill>
                <a:schemeClr val="tx2">
                  <a:lumMod val="50000"/>
                </a:schemeClr>
              </a:solidFill>
              <a:latin typeface="+mj-lt"/>
              <a:cs typeface="Segoe UI Light" panose="020B0502040204020203" pitchFamily="34" charset="0"/>
            </a:endParaRPr>
          </a:p>
        </p:txBody>
      </p:sp>
      <p:sp>
        <p:nvSpPr>
          <p:cNvPr id="29" name="TextBox 28">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Fashion Magazines</a:t>
            </a:r>
            <a:r>
              <a:rPr lang="id-ID" sz="3200" dirty="0">
                <a:latin typeface="Poppins SemiBold" panose="00000700000000000000" pitchFamily="50" charset="0"/>
                <a:cs typeface="Poppins SemiBold" panose="00000700000000000000" pitchFamily="50" charset="0"/>
              </a:rPr>
              <a:t>.</a:t>
            </a:r>
          </a:p>
        </p:txBody>
      </p:sp>
      <p:sp>
        <p:nvSpPr>
          <p:cNvPr id="30" name="Rectangle 29">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31" name="Rectangle 30">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32" name="Rectangle 31">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172511344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71400202-1726-4592-83FE-78C5BED2EAE3}"/>
              </a:ext>
            </a:extLst>
          </p:cNvPr>
          <p:cNvGrpSpPr/>
          <p:nvPr/>
        </p:nvGrpSpPr>
        <p:grpSpPr>
          <a:xfrm>
            <a:off x="2657600" y="2939300"/>
            <a:ext cx="3179954" cy="2632290"/>
            <a:chOff x="2230246" y="3396500"/>
            <a:chExt cx="3179954" cy="2632290"/>
          </a:xfrm>
        </p:grpSpPr>
        <p:sp>
          <p:nvSpPr>
            <p:cNvPr id="34" name="Oval 33">
              <a:extLst>
                <a:ext uri="{FF2B5EF4-FFF2-40B4-BE49-F238E27FC236}">
                  <a16:creationId xmlns:a16="http://schemas.microsoft.com/office/drawing/2014/main" id="{CEA7AFF6-BF83-47E9-94C3-53EDBAD60B53}"/>
                </a:ext>
              </a:extLst>
            </p:cNvPr>
            <p:cNvSpPr/>
            <p:nvPr/>
          </p:nvSpPr>
          <p:spPr>
            <a:xfrm rot="5400000">
              <a:off x="3227946" y="4407050"/>
              <a:ext cx="139552" cy="139552"/>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latin typeface="Poppins Light" panose="00000400000000000000" pitchFamily="50" charset="0"/>
                <a:cs typeface="Poppins Light" panose="00000400000000000000" pitchFamily="50" charset="0"/>
              </a:endParaRPr>
            </a:p>
          </p:txBody>
        </p:sp>
        <p:cxnSp>
          <p:nvCxnSpPr>
            <p:cNvPr id="35" name="Straight Connector 34">
              <a:extLst>
                <a:ext uri="{FF2B5EF4-FFF2-40B4-BE49-F238E27FC236}">
                  <a16:creationId xmlns:a16="http://schemas.microsoft.com/office/drawing/2014/main" id="{E07AB80C-6E66-4CF0-84FD-C4ABA130D159}"/>
                </a:ext>
              </a:extLst>
            </p:cNvPr>
            <p:cNvCxnSpPr>
              <a:cxnSpLocks/>
            </p:cNvCxnSpPr>
            <p:nvPr/>
          </p:nvCxnSpPr>
          <p:spPr>
            <a:xfrm rot="5400000">
              <a:off x="2639417" y="4144812"/>
              <a:ext cx="0" cy="66402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36" name="Oval 35">
              <a:extLst>
                <a:ext uri="{FF2B5EF4-FFF2-40B4-BE49-F238E27FC236}">
                  <a16:creationId xmlns:a16="http://schemas.microsoft.com/office/drawing/2014/main" id="{F0939F99-F4D1-4C19-A086-B647B716854B}"/>
                </a:ext>
              </a:extLst>
            </p:cNvPr>
            <p:cNvSpPr/>
            <p:nvPr/>
          </p:nvSpPr>
          <p:spPr>
            <a:xfrm>
              <a:off x="3574154" y="3932540"/>
              <a:ext cx="1088571" cy="108857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1"/>
                  </a:solidFill>
                  <a:latin typeface="Poppins Light" panose="00000400000000000000" pitchFamily="50" charset="0"/>
                  <a:cs typeface="Poppins Light" panose="00000400000000000000" pitchFamily="50" charset="0"/>
                </a:rPr>
                <a:t>201</a:t>
              </a:r>
              <a:r>
                <a:rPr lang="id-ID" dirty="0">
                  <a:solidFill>
                    <a:schemeClr val="tx1"/>
                  </a:solidFill>
                  <a:latin typeface="Poppins Light" panose="00000400000000000000" pitchFamily="50" charset="0"/>
                  <a:cs typeface="Poppins Light" panose="00000400000000000000" pitchFamily="50" charset="0"/>
                </a:rPr>
                <a:t>8</a:t>
              </a:r>
              <a:endParaRPr lang="en-US" dirty="0">
                <a:solidFill>
                  <a:schemeClr val="tx1"/>
                </a:solidFill>
                <a:latin typeface="Poppins Light" panose="00000400000000000000" pitchFamily="50" charset="0"/>
                <a:cs typeface="Poppins Light" panose="00000400000000000000" pitchFamily="50" charset="0"/>
              </a:endParaRPr>
            </a:p>
          </p:txBody>
        </p:sp>
        <p:sp>
          <p:nvSpPr>
            <p:cNvPr id="37" name="Rectangle 36">
              <a:extLst>
                <a:ext uri="{FF2B5EF4-FFF2-40B4-BE49-F238E27FC236}">
                  <a16:creationId xmlns:a16="http://schemas.microsoft.com/office/drawing/2014/main" id="{DEFBC18A-FA20-4282-9539-29B78408A1C8}"/>
                </a:ext>
              </a:extLst>
            </p:cNvPr>
            <p:cNvSpPr/>
            <p:nvPr/>
          </p:nvSpPr>
          <p:spPr>
            <a:xfrm>
              <a:off x="2230246" y="5134058"/>
              <a:ext cx="3179954" cy="894732"/>
            </a:xfrm>
            <a:prstGeom prst="rect">
              <a:avLst/>
            </a:prstGeom>
          </p:spPr>
          <p:txBody>
            <a:bodyPr wrap="square">
              <a:spAutoFit/>
            </a:bodyPr>
            <a:lstStyle/>
            <a:p>
              <a:pPr>
                <a:lnSpc>
                  <a:spcPct val="150000"/>
                </a:lnSpc>
              </a:pPr>
              <a:r>
                <a:rPr lang="en-US" sz="1200" dirty="0">
                  <a:latin typeface="Poppins Light" panose="00000400000000000000" pitchFamily="50" charset="0"/>
                  <a:cs typeface="Poppins Light" panose="00000400000000000000" pitchFamily="50" charset="0"/>
                </a:rPr>
                <a:t>A wonderful serenity has taken possession of my entire soul, like these sweet mornings taken</a:t>
              </a:r>
            </a:p>
          </p:txBody>
        </p:sp>
        <p:sp>
          <p:nvSpPr>
            <p:cNvPr id="38" name="Rectangle 37">
              <a:extLst>
                <a:ext uri="{FF2B5EF4-FFF2-40B4-BE49-F238E27FC236}">
                  <a16:creationId xmlns:a16="http://schemas.microsoft.com/office/drawing/2014/main" id="{7AC0FA54-C6DF-447C-B77B-ED58C98E8616}"/>
                </a:ext>
              </a:extLst>
            </p:cNvPr>
            <p:cNvSpPr/>
            <p:nvPr/>
          </p:nvSpPr>
          <p:spPr>
            <a:xfrm>
              <a:off x="2230246" y="3396500"/>
              <a:ext cx="1780068" cy="880369"/>
            </a:xfrm>
            <a:prstGeom prst="rect">
              <a:avLst/>
            </a:prstGeom>
          </p:spPr>
          <p:txBody>
            <a:bodyPr wrap="square">
              <a:spAutoFit/>
            </a:bodyPr>
            <a:lstStyle/>
            <a:p>
              <a:pPr>
                <a:lnSpc>
                  <a:spcPct val="150000"/>
                </a:lnSpc>
              </a:pPr>
              <a:r>
                <a:rPr lang="id-ID" b="1" dirty="0">
                  <a:latin typeface="Poppins Light" panose="00000400000000000000" pitchFamily="50" charset="0"/>
                  <a:cs typeface="Poppins Light" panose="00000400000000000000" pitchFamily="50" charset="0"/>
                </a:rPr>
                <a:t>33</a:t>
              </a:r>
              <a:r>
                <a:rPr lang="en-US" b="1" dirty="0">
                  <a:latin typeface="Poppins Light" panose="00000400000000000000" pitchFamily="50" charset="0"/>
                  <a:cs typeface="Poppins Light" panose="00000400000000000000" pitchFamily="50" charset="0"/>
                </a:rPr>
                <a:t>k</a:t>
              </a:r>
            </a:p>
            <a:p>
              <a:pPr>
                <a:lnSpc>
                  <a:spcPct val="150000"/>
                </a:lnSpc>
              </a:pPr>
              <a:r>
                <a:rPr lang="en-US" dirty="0">
                  <a:latin typeface="Poppins Light" panose="00000400000000000000" pitchFamily="50" charset="0"/>
                  <a:cs typeface="Poppins Light" panose="00000400000000000000" pitchFamily="50" charset="0"/>
                </a:rPr>
                <a:t>followers</a:t>
              </a:r>
            </a:p>
          </p:txBody>
        </p:sp>
      </p:grpSp>
      <p:grpSp>
        <p:nvGrpSpPr>
          <p:cNvPr id="39" name="Group 38">
            <a:extLst>
              <a:ext uri="{FF2B5EF4-FFF2-40B4-BE49-F238E27FC236}">
                <a16:creationId xmlns:a16="http://schemas.microsoft.com/office/drawing/2014/main" id="{703F252C-AA7F-4278-B176-CCE31FD109B4}"/>
              </a:ext>
            </a:extLst>
          </p:cNvPr>
          <p:cNvGrpSpPr/>
          <p:nvPr/>
        </p:nvGrpSpPr>
        <p:grpSpPr>
          <a:xfrm>
            <a:off x="6879201" y="2939300"/>
            <a:ext cx="3179954" cy="2632290"/>
            <a:chOff x="2230246" y="3396500"/>
            <a:chExt cx="3179954" cy="2632290"/>
          </a:xfrm>
        </p:grpSpPr>
        <p:sp>
          <p:nvSpPr>
            <p:cNvPr id="40" name="Oval 39">
              <a:extLst>
                <a:ext uri="{FF2B5EF4-FFF2-40B4-BE49-F238E27FC236}">
                  <a16:creationId xmlns:a16="http://schemas.microsoft.com/office/drawing/2014/main" id="{8F5539B1-9201-49FC-B0B0-11BA1AAFB1C4}"/>
                </a:ext>
              </a:extLst>
            </p:cNvPr>
            <p:cNvSpPr/>
            <p:nvPr/>
          </p:nvSpPr>
          <p:spPr>
            <a:xfrm rot="5400000">
              <a:off x="3227946" y="4407050"/>
              <a:ext cx="139552" cy="139552"/>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latin typeface="Poppins Light" panose="00000400000000000000" pitchFamily="50" charset="0"/>
                <a:cs typeface="Poppins Light" panose="00000400000000000000" pitchFamily="50" charset="0"/>
              </a:endParaRPr>
            </a:p>
          </p:txBody>
        </p:sp>
        <p:cxnSp>
          <p:nvCxnSpPr>
            <p:cNvPr id="41" name="Straight Connector 40">
              <a:extLst>
                <a:ext uri="{FF2B5EF4-FFF2-40B4-BE49-F238E27FC236}">
                  <a16:creationId xmlns:a16="http://schemas.microsoft.com/office/drawing/2014/main" id="{B3E89BF2-8218-4DA9-866B-6239CC0270E4}"/>
                </a:ext>
              </a:extLst>
            </p:cNvPr>
            <p:cNvCxnSpPr>
              <a:cxnSpLocks/>
            </p:cNvCxnSpPr>
            <p:nvPr/>
          </p:nvCxnSpPr>
          <p:spPr>
            <a:xfrm rot="5400000">
              <a:off x="2639417" y="4144812"/>
              <a:ext cx="0" cy="66402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42" name="Oval 41">
              <a:extLst>
                <a:ext uri="{FF2B5EF4-FFF2-40B4-BE49-F238E27FC236}">
                  <a16:creationId xmlns:a16="http://schemas.microsoft.com/office/drawing/2014/main" id="{7A1D94A7-0CEA-4FAA-A655-935D2E85CC38}"/>
                </a:ext>
              </a:extLst>
            </p:cNvPr>
            <p:cNvSpPr/>
            <p:nvPr/>
          </p:nvSpPr>
          <p:spPr>
            <a:xfrm>
              <a:off x="3574154" y="3932540"/>
              <a:ext cx="1088571" cy="108857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1"/>
                  </a:solidFill>
                  <a:latin typeface="Poppins Light" panose="00000400000000000000" pitchFamily="50" charset="0"/>
                  <a:cs typeface="Poppins Light" panose="00000400000000000000" pitchFamily="50" charset="0"/>
                </a:rPr>
                <a:t>201</a:t>
              </a:r>
              <a:r>
                <a:rPr lang="id-ID" dirty="0">
                  <a:solidFill>
                    <a:schemeClr val="tx1"/>
                  </a:solidFill>
                  <a:latin typeface="Poppins Light" panose="00000400000000000000" pitchFamily="50" charset="0"/>
                  <a:cs typeface="Poppins Light" panose="00000400000000000000" pitchFamily="50" charset="0"/>
                </a:rPr>
                <a:t>8</a:t>
              </a:r>
              <a:endParaRPr lang="en-US" dirty="0">
                <a:solidFill>
                  <a:schemeClr val="tx1"/>
                </a:solidFill>
                <a:latin typeface="Poppins Light" panose="00000400000000000000" pitchFamily="50" charset="0"/>
                <a:cs typeface="Poppins Light" panose="00000400000000000000" pitchFamily="50" charset="0"/>
              </a:endParaRPr>
            </a:p>
          </p:txBody>
        </p:sp>
        <p:sp>
          <p:nvSpPr>
            <p:cNvPr id="43" name="Rectangle 42">
              <a:extLst>
                <a:ext uri="{FF2B5EF4-FFF2-40B4-BE49-F238E27FC236}">
                  <a16:creationId xmlns:a16="http://schemas.microsoft.com/office/drawing/2014/main" id="{C2C2B331-8F45-4577-9807-6FA83D41E17D}"/>
                </a:ext>
              </a:extLst>
            </p:cNvPr>
            <p:cNvSpPr/>
            <p:nvPr/>
          </p:nvSpPr>
          <p:spPr>
            <a:xfrm>
              <a:off x="2230246" y="5134058"/>
              <a:ext cx="3179954" cy="894732"/>
            </a:xfrm>
            <a:prstGeom prst="rect">
              <a:avLst/>
            </a:prstGeom>
          </p:spPr>
          <p:txBody>
            <a:bodyPr wrap="square">
              <a:spAutoFit/>
            </a:bodyPr>
            <a:lstStyle/>
            <a:p>
              <a:pPr>
                <a:lnSpc>
                  <a:spcPct val="150000"/>
                </a:lnSpc>
              </a:pPr>
              <a:r>
                <a:rPr lang="en-US" sz="1200" dirty="0">
                  <a:latin typeface="Poppins Light" panose="00000400000000000000" pitchFamily="50" charset="0"/>
                  <a:cs typeface="Poppins Light" panose="00000400000000000000" pitchFamily="50" charset="0"/>
                </a:rPr>
                <a:t>A wonderful serenity has taken possession of my entire soul, like these sweet mornings taken</a:t>
              </a:r>
            </a:p>
          </p:txBody>
        </p:sp>
        <p:sp>
          <p:nvSpPr>
            <p:cNvPr id="44" name="Rectangle 43">
              <a:extLst>
                <a:ext uri="{FF2B5EF4-FFF2-40B4-BE49-F238E27FC236}">
                  <a16:creationId xmlns:a16="http://schemas.microsoft.com/office/drawing/2014/main" id="{280DD12B-4BC1-4F70-B81B-0B473F55C35C}"/>
                </a:ext>
              </a:extLst>
            </p:cNvPr>
            <p:cNvSpPr/>
            <p:nvPr/>
          </p:nvSpPr>
          <p:spPr>
            <a:xfrm>
              <a:off x="2230246" y="3396500"/>
              <a:ext cx="1780068" cy="880369"/>
            </a:xfrm>
            <a:prstGeom prst="rect">
              <a:avLst/>
            </a:prstGeom>
          </p:spPr>
          <p:txBody>
            <a:bodyPr wrap="square">
              <a:spAutoFit/>
            </a:bodyPr>
            <a:lstStyle/>
            <a:p>
              <a:pPr>
                <a:lnSpc>
                  <a:spcPct val="150000"/>
                </a:lnSpc>
              </a:pPr>
              <a:r>
                <a:rPr lang="id-ID" b="1" dirty="0">
                  <a:latin typeface="Poppins Light" panose="00000400000000000000" pitchFamily="50" charset="0"/>
                  <a:cs typeface="Poppins Light" panose="00000400000000000000" pitchFamily="50" charset="0"/>
                </a:rPr>
                <a:t>33</a:t>
              </a:r>
              <a:r>
                <a:rPr lang="en-US" b="1" dirty="0">
                  <a:latin typeface="Poppins Light" panose="00000400000000000000" pitchFamily="50" charset="0"/>
                  <a:cs typeface="Poppins Light" panose="00000400000000000000" pitchFamily="50" charset="0"/>
                </a:rPr>
                <a:t>k</a:t>
              </a:r>
            </a:p>
            <a:p>
              <a:pPr>
                <a:lnSpc>
                  <a:spcPct val="150000"/>
                </a:lnSpc>
              </a:pPr>
              <a:r>
                <a:rPr lang="en-US" dirty="0">
                  <a:latin typeface="Poppins Light" panose="00000400000000000000" pitchFamily="50" charset="0"/>
                  <a:cs typeface="Poppins Light" panose="00000400000000000000" pitchFamily="50" charset="0"/>
                </a:rPr>
                <a:t>followers</a:t>
              </a:r>
            </a:p>
          </p:txBody>
        </p:sp>
      </p:grpSp>
      <p:sp>
        <p:nvSpPr>
          <p:cNvPr id="14" name="TextBox 13">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5" name="Rectangle 14">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6" name="Rectangle 1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17" name="Rectangle 1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8" name="Rectangle 17">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13977250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
        <p:nvSpPr>
          <p:cNvPr id="18" name="Content Placeholder 2"/>
          <p:cNvSpPr txBox="1">
            <a:spLocks/>
          </p:cNvSpPr>
          <p:nvPr/>
        </p:nvSpPr>
        <p:spPr>
          <a:xfrm>
            <a:off x="3730092" y="5594715"/>
            <a:ext cx="1622613" cy="611596"/>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id-ID" sz="4000" dirty="0">
                <a:solidFill>
                  <a:schemeClr val="accent4"/>
                </a:solidFill>
                <a:latin typeface="Poppins SemiBold" panose="00000700000000000000" pitchFamily="50" charset="0"/>
                <a:cs typeface="Poppins SemiBold" panose="00000700000000000000" pitchFamily="50" charset="0"/>
              </a:rPr>
              <a:t>30</a:t>
            </a:r>
            <a:r>
              <a:rPr lang="id-ID" sz="1600" dirty="0">
                <a:solidFill>
                  <a:schemeClr val="accent4"/>
                </a:solidFill>
                <a:latin typeface="Poppins SemiBold" panose="00000700000000000000" pitchFamily="50" charset="0"/>
                <a:cs typeface="Poppins SemiBold" panose="00000700000000000000" pitchFamily="50" charset="0"/>
              </a:rPr>
              <a:t>%</a:t>
            </a:r>
            <a:endParaRPr lang="en-US" sz="4000" dirty="0">
              <a:solidFill>
                <a:schemeClr val="accent4"/>
              </a:solidFill>
              <a:latin typeface="Poppins SemiBold" panose="00000700000000000000" pitchFamily="50" charset="0"/>
              <a:cs typeface="Poppins SemiBold" panose="00000700000000000000" pitchFamily="50" charset="0"/>
            </a:endParaRPr>
          </a:p>
        </p:txBody>
      </p:sp>
      <p:sp>
        <p:nvSpPr>
          <p:cNvPr id="20" name="Rectangle 19">
            <a:extLst>
              <a:ext uri="{FF2B5EF4-FFF2-40B4-BE49-F238E27FC236}">
                <a16:creationId xmlns:a16="http://schemas.microsoft.com/office/drawing/2014/main" id="{E4DC94FF-71D6-4D7C-9119-6E7940F1D173}"/>
              </a:ext>
            </a:extLst>
          </p:cNvPr>
          <p:cNvSpPr/>
          <p:nvPr/>
        </p:nvSpPr>
        <p:spPr>
          <a:xfrm>
            <a:off x="4729827" y="5594715"/>
            <a:ext cx="1071812"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a:t>
            </a:r>
            <a:r>
              <a:rPr lang="id-ID" sz="900" dirty="0">
                <a:solidFill>
                  <a:schemeClr val="tx2">
                    <a:lumMod val="50000"/>
                  </a:schemeClr>
                </a:solidFill>
                <a:latin typeface="+mj-lt"/>
                <a:cs typeface="Segoe UI Light" panose="020B0502040204020203" pitchFamily="34" charset="0"/>
              </a:rPr>
              <a:t> </a:t>
            </a:r>
            <a:r>
              <a:rPr lang="en-US" sz="900" dirty="0" err="1">
                <a:solidFill>
                  <a:schemeClr val="tx2">
                    <a:lumMod val="50000"/>
                  </a:schemeClr>
                </a:solidFill>
                <a:latin typeface="+mj-lt"/>
                <a:cs typeface="Segoe UI Light" panose="020B0502040204020203" pitchFamily="34" charset="0"/>
              </a:rPr>
              <a:t>nity</a:t>
            </a:r>
            <a:r>
              <a:rPr lang="en-US" sz="900" dirty="0">
                <a:solidFill>
                  <a:schemeClr val="tx2">
                    <a:lumMod val="50000"/>
                  </a:schemeClr>
                </a:solidFill>
                <a:latin typeface="+mj-lt"/>
                <a:cs typeface="Segoe UI Light" panose="020B0502040204020203" pitchFamily="34" charset="0"/>
              </a:rPr>
              <a:t> has taken</a:t>
            </a:r>
          </a:p>
        </p:txBody>
      </p:sp>
      <p:sp>
        <p:nvSpPr>
          <p:cNvPr id="16" name="Rectangle 15">
            <a:extLst>
              <a:ext uri="{FF2B5EF4-FFF2-40B4-BE49-F238E27FC236}">
                <a16:creationId xmlns:a16="http://schemas.microsoft.com/office/drawing/2014/main" id="{E4DC94FF-71D6-4D7C-9119-6E7940F1D173}"/>
              </a:ext>
            </a:extLst>
          </p:cNvPr>
          <p:cNvSpPr/>
          <p:nvPr/>
        </p:nvSpPr>
        <p:spPr>
          <a:xfrm>
            <a:off x="469001" y="1668433"/>
            <a:ext cx="2854823"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a:t>
            </a:r>
          </a:p>
        </p:txBody>
      </p:sp>
      <p:sp>
        <p:nvSpPr>
          <p:cNvPr id="17" name="Rounded Rectangle 16">
            <a:extLst>
              <a:ext uri="{FF2B5EF4-FFF2-40B4-BE49-F238E27FC236}">
                <a16:creationId xmlns:a16="http://schemas.microsoft.com/office/drawing/2014/main" id="{E4DC94FF-71D6-4D7C-9119-6E7940F1D173}"/>
              </a:ext>
            </a:extLst>
          </p:cNvPr>
          <p:cNvSpPr/>
          <p:nvPr/>
        </p:nvSpPr>
        <p:spPr>
          <a:xfrm>
            <a:off x="455555" y="1424186"/>
            <a:ext cx="2155909" cy="272415"/>
          </a:xfrm>
          <a:prstGeom prst="roundRect">
            <a:avLst/>
          </a:prstGeom>
          <a:noFill/>
        </p:spPr>
        <p:txBody>
          <a:bodyPr wrap="square">
            <a:spAutoFit/>
          </a:bodyPr>
          <a:lstStyle/>
          <a:p>
            <a:r>
              <a:rPr lang="id-ID" sz="1000" dirty="0">
                <a:solidFill>
                  <a:schemeClr val="accent3"/>
                </a:solidFill>
                <a:latin typeface="+mj-lt"/>
                <a:cs typeface="Poppins SemiBold" panose="00000700000000000000" pitchFamily="50" charset="0"/>
              </a:rPr>
              <a:t>PRESENTATION TEMPLATE</a:t>
            </a:r>
            <a:endParaRPr lang="en-US" sz="1000" dirty="0">
              <a:solidFill>
                <a:schemeClr val="accent3"/>
              </a:solidFill>
              <a:latin typeface="+mj-lt"/>
              <a:cs typeface="Poppins SemiBold" panose="00000700000000000000" pitchFamily="50" charset="0"/>
            </a:endParaRPr>
          </a:p>
        </p:txBody>
      </p:sp>
      <p:sp>
        <p:nvSpPr>
          <p:cNvPr id="12" name="Rectangle 11">
            <a:extLst>
              <a:ext uri="{FF2B5EF4-FFF2-40B4-BE49-F238E27FC236}">
                <a16:creationId xmlns:a16="http://schemas.microsoft.com/office/drawing/2014/main" id="{E4DC94FF-71D6-4D7C-9119-6E7940F1D173}"/>
              </a:ext>
            </a:extLst>
          </p:cNvPr>
          <p:cNvSpPr/>
          <p:nvPr/>
        </p:nvSpPr>
        <p:spPr>
          <a:xfrm>
            <a:off x="469001" y="2754283"/>
            <a:ext cx="2854823"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a:t>
            </a:r>
          </a:p>
        </p:txBody>
      </p:sp>
      <p:sp>
        <p:nvSpPr>
          <p:cNvPr id="13" name="Rounded Rectangle 12">
            <a:extLst>
              <a:ext uri="{FF2B5EF4-FFF2-40B4-BE49-F238E27FC236}">
                <a16:creationId xmlns:a16="http://schemas.microsoft.com/office/drawing/2014/main" id="{E4DC94FF-71D6-4D7C-9119-6E7940F1D173}"/>
              </a:ext>
            </a:extLst>
          </p:cNvPr>
          <p:cNvSpPr/>
          <p:nvPr/>
        </p:nvSpPr>
        <p:spPr>
          <a:xfrm>
            <a:off x="455555" y="2510036"/>
            <a:ext cx="2155909" cy="272415"/>
          </a:xfrm>
          <a:prstGeom prst="roundRect">
            <a:avLst/>
          </a:prstGeom>
          <a:noFill/>
        </p:spPr>
        <p:txBody>
          <a:bodyPr wrap="square">
            <a:spAutoFit/>
          </a:bodyPr>
          <a:lstStyle/>
          <a:p>
            <a:r>
              <a:rPr lang="id-ID" sz="1000" dirty="0">
                <a:solidFill>
                  <a:schemeClr val="accent2"/>
                </a:solidFill>
                <a:latin typeface="+mj-lt"/>
                <a:cs typeface="Poppins SemiBold" panose="00000700000000000000" pitchFamily="50" charset="0"/>
              </a:rPr>
              <a:t>PRESENTATION TEMPLATE</a:t>
            </a:r>
            <a:endParaRPr lang="en-US" sz="1000" dirty="0">
              <a:solidFill>
                <a:schemeClr val="accent2"/>
              </a:solidFill>
              <a:latin typeface="+mj-lt"/>
              <a:cs typeface="Poppins SemiBold" panose="00000700000000000000" pitchFamily="50" charset="0"/>
            </a:endParaRPr>
          </a:p>
        </p:txBody>
      </p:sp>
      <p:sp>
        <p:nvSpPr>
          <p:cNvPr id="14" name="Rectangle 13">
            <a:extLst>
              <a:ext uri="{FF2B5EF4-FFF2-40B4-BE49-F238E27FC236}">
                <a16:creationId xmlns:a16="http://schemas.microsoft.com/office/drawing/2014/main" id="{E4DC94FF-71D6-4D7C-9119-6E7940F1D173}"/>
              </a:ext>
            </a:extLst>
          </p:cNvPr>
          <p:cNvSpPr/>
          <p:nvPr/>
        </p:nvSpPr>
        <p:spPr>
          <a:xfrm>
            <a:off x="469001" y="3840133"/>
            <a:ext cx="2854823"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a:t>
            </a:r>
          </a:p>
        </p:txBody>
      </p:sp>
      <p:sp>
        <p:nvSpPr>
          <p:cNvPr id="15" name="Rounded Rectangle 14">
            <a:extLst>
              <a:ext uri="{FF2B5EF4-FFF2-40B4-BE49-F238E27FC236}">
                <a16:creationId xmlns:a16="http://schemas.microsoft.com/office/drawing/2014/main" id="{E4DC94FF-71D6-4D7C-9119-6E7940F1D173}"/>
              </a:ext>
            </a:extLst>
          </p:cNvPr>
          <p:cNvSpPr/>
          <p:nvPr/>
        </p:nvSpPr>
        <p:spPr>
          <a:xfrm>
            <a:off x="455555" y="3595886"/>
            <a:ext cx="2155909" cy="272415"/>
          </a:xfrm>
          <a:prstGeom prst="roundRect">
            <a:avLst/>
          </a:prstGeom>
          <a:noFill/>
        </p:spPr>
        <p:txBody>
          <a:bodyPr wrap="square">
            <a:spAutoFit/>
          </a:bodyPr>
          <a:lstStyle/>
          <a:p>
            <a:r>
              <a:rPr lang="id-ID" sz="1000" dirty="0">
                <a:solidFill>
                  <a:schemeClr val="accent3"/>
                </a:solidFill>
                <a:latin typeface="+mj-lt"/>
                <a:cs typeface="Poppins SemiBold" panose="00000700000000000000" pitchFamily="50" charset="0"/>
              </a:rPr>
              <a:t>PRESENTATION TEMPLATE</a:t>
            </a:r>
            <a:endParaRPr lang="en-US" sz="1000" dirty="0">
              <a:solidFill>
                <a:schemeClr val="accent3"/>
              </a:solidFill>
              <a:latin typeface="+mj-lt"/>
              <a:cs typeface="Poppins SemiBold" panose="00000700000000000000" pitchFamily="50" charset="0"/>
            </a:endParaRPr>
          </a:p>
        </p:txBody>
      </p:sp>
      <p:sp>
        <p:nvSpPr>
          <p:cNvPr id="19" name="Rectangle 18">
            <a:extLst>
              <a:ext uri="{FF2B5EF4-FFF2-40B4-BE49-F238E27FC236}">
                <a16:creationId xmlns:a16="http://schemas.microsoft.com/office/drawing/2014/main" id="{E4DC94FF-71D6-4D7C-9119-6E7940F1D173}"/>
              </a:ext>
            </a:extLst>
          </p:cNvPr>
          <p:cNvSpPr/>
          <p:nvPr/>
        </p:nvSpPr>
        <p:spPr>
          <a:xfrm>
            <a:off x="469001" y="4925983"/>
            <a:ext cx="2854823"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a:t>
            </a:r>
          </a:p>
        </p:txBody>
      </p:sp>
      <p:sp>
        <p:nvSpPr>
          <p:cNvPr id="21" name="Rounded Rectangle 20">
            <a:extLst>
              <a:ext uri="{FF2B5EF4-FFF2-40B4-BE49-F238E27FC236}">
                <a16:creationId xmlns:a16="http://schemas.microsoft.com/office/drawing/2014/main" id="{E4DC94FF-71D6-4D7C-9119-6E7940F1D173}"/>
              </a:ext>
            </a:extLst>
          </p:cNvPr>
          <p:cNvSpPr/>
          <p:nvPr/>
        </p:nvSpPr>
        <p:spPr>
          <a:xfrm>
            <a:off x="455555" y="4681736"/>
            <a:ext cx="2155909" cy="272415"/>
          </a:xfrm>
          <a:prstGeom prst="roundRect">
            <a:avLst/>
          </a:prstGeom>
          <a:noFill/>
        </p:spPr>
        <p:txBody>
          <a:bodyPr wrap="square">
            <a:spAutoFit/>
          </a:bodyPr>
          <a:lstStyle/>
          <a:p>
            <a:r>
              <a:rPr lang="id-ID" sz="1000" dirty="0">
                <a:solidFill>
                  <a:schemeClr val="accent1"/>
                </a:solidFill>
                <a:latin typeface="+mj-lt"/>
                <a:cs typeface="Poppins SemiBold" panose="00000700000000000000" pitchFamily="50" charset="0"/>
              </a:rPr>
              <a:t>PRESENTATION TEMPLATE</a:t>
            </a:r>
            <a:endParaRPr lang="en-US" sz="1000" dirty="0">
              <a:solidFill>
                <a:schemeClr val="accent1"/>
              </a:solidFill>
              <a:latin typeface="+mj-lt"/>
              <a:cs typeface="Poppins SemiBold" panose="00000700000000000000" pitchFamily="50" charset="0"/>
            </a:endParaRPr>
          </a:p>
        </p:txBody>
      </p:sp>
      <p:sp>
        <p:nvSpPr>
          <p:cNvPr id="24" name="TextBox 23">
            <a:extLst>
              <a:ext uri="{FF2B5EF4-FFF2-40B4-BE49-F238E27FC236}">
                <a16:creationId xmlns:a16="http://schemas.microsoft.com/office/drawing/2014/main" id="{5FF496D5-779F-4AE2-9BB2-72C9BB5C76AC}"/>
              </a:ext>
            </a:extLst>
          </p:cNvPr>
          <p:cNvSpPr txBox="1"/>
          <p:nvPr/>
        </p:nvSpPr>
        <p:spPr>
          <a:xfrm>
            <a:off x="7295311" y="1371913"/>
            <a:ext cx="4875558"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G</a:t>
            </a:r>
            <a:r>
              <a:rPr lang="id-ID" sz="3200" dirty="0">
                <a:latin typeface="Poppins SemiBold" panose="00000700000000000000" pitchFamily="50" charset="0"/>
                <a:cs typeface="Poppins SemiBold" panose="00000700000000000000" pitchFamily="50" charset="0"/>
              </a:rPr>
              <a:t>reat Magazine.</a:t>
            </a:r>
          </a:p>
        </p:txBody>
      </p:sp>
      <p:sp>
        <p:nvSpPr>
          <p:cNvPr id="25" name="Rectangle 24">
            <a:extLst>
              <a:ext uri="{FF2B5EF4-FFF2-40B4-BE49-F238E27FC236}">
                <a16:creationId xmlns:a16="http://schemas.microsoft.com/office/drawing/2014/main" id="{78823C5E-BAA6-49E8-A01D-393D00C95816}"/>
              </a:ext>
            </a:extLst>
          </p:cNvPr>
          <p:cNvSpPr/>
          <p:nvPr/>
        </p:nvSpPr>
        <p:spPr>
          <a:xfrm>
            <a:off x="7424285" y="1220015"/>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6" name="Rectangle 2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7" name="Rectangle 2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8" name="Rectangle 27">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179535742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4" name="Group 33">
            <a:extLst>
              <a:ext uri="{FF2B5EF4-FFF2-40B4-BE49-F238E27FC236}">
                <a16:creationId xmlns:a16="http://schemas.microsoft.com/office/drawing/2014/main" id="{BFC134C2-D5C7-4404-91CC-CD80FC148F38}"/>
              </a:ext>
            </a:extLst>
          </p:cNvPr>
          <p:cNvGrpSpPr/>
          <p:nvPr/>
        </p:nvGrpSpPr>
        <p:grpSpPr>
          <a:xfrm>
            <a:off x="6991529" y="3009898"/>
            <a:ext cx="3131832" cy="2132412"/>
            <a:chOff x="1518030" y="3765651"/>
            <a:chExt cx="3131832" cy="1794152"/>
          </a:xfrm>
        </p:grpSpPr>
        <p:sp>
          <p:nvSpPr>
            <p:cNvPr id="35" name="Rounded Rectangle 226">
              <a:extLst>
                <a:ext uri="{FF2B5EF4-FFF2-40B4-BE49-F238E27FC236}">
                  <a16:creationId xmlns:a16="http://schemas.microsoft.com/office/drawing/2014/main" id="{DE1EDC13-181A-486B-8C58-672B2DF7CDC0}"/>
                </a:ext>
              </a:extLst>
            </p:cNvPr>
            <p:cNvSpPr/>
            <p:nvPr/>
          </p:nvSpPr>
          <p:spPr>
            <a:xfrm rot="5400000">
              <a:off x="2971442" y="3351989"/>
              <a:ext cx="216415" cy="3123236"/>
            </a:xfrm>
            <a:prstGeom prst="roundRect">
              <a:avLst>
                <a:gd name="adj" fmla="val 50000"/>
              </a:avLst>
            </a:prstGeom>
            <a:solidFill>
              <a:schemeClr val="tx2">
                <a:lumMod val="40000"/>
                <a:lumOff val="60000"/>
                <a:alpha val="20000"/>
              </a:schemeClr>
            </a:solidFill>
            <a:ln w="79375">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sz="3200" dirty="0">
                <a:solidFill>
                  <a:schemeClr val="bg1"/>
                </a:solidFill>
                <a:latin typeface="Calibri Light" panose="020F0302020204030204" pitchFamily="34" charset="0"/>
                <a:cs typeface="Poppins ExtraLight" panose="00000300000000000000" pitchFamily="50" charset="0"/>
              </a:endParaRPr>
            </a:p>
          </p:txBody>
        </p:sp>
        <p:sp>
          <p:nvSpPr>
            <p:cNvPr id="36" name="Rounded Rectangle 227">
              <a:extLst>
                <a:ext uri="{FF2B5EF4-FFF2-40B4-BE49-F238E27FC236}">
                  <a16:creationId xmlns:a16="http://schemas.microsoft.com/office/drawing/2014/main" id="{08C77BD0-7A10-4BB4-B99E-05E128C8F4D0}"/>
                </a:ext>
              </a:extLst>
            </p:cNvPr>
            <p:cNvSpPr/>
            <p:nvPr/>
          </p:nvSpPr>
          <p:spPr>
            <a:xfrm>
              <a:off x="1523173" y="4805399"/>
              <a:ext cx="2513155" cy="216415"/>
            </a:xfrm>
            <a:prstGeom prst="roundRect">
              <a:avLst>
                <a:gd name="adj" fmla="val 50000"/>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wrap="none" tIns="121920" bIns="121920" rtlCol="0" anchor="ctr" anchorCtr="0"/>
            <a:lstStyle/>
            <a:p>
              <a:pPr algn="r"/>
              <a:endParaRPr lang="en-US" sz="1200" b="1" dirty="0">
                <a:solidFill>
                  <a:schemeClr val="bg1"/>
                </a:solidFill>
                <a:latin typeface="Calibri Light" panose="020F0302020204030204" pitchFamily="34" charset="0"/>
                <a:cs typeface="Poppins ExtraLight" panose="00000300000000000000" pitchFamily="50" charset="0"/>
              </a:endParaRPr>
            </a:p>
          </p:txBody>
        </p:sp>
        <p:sp>
          <p:nvSpPr>
            <p:cNvPr id="37" name="Rounded Rectangle 226">
              <a:extLst>
                <a:ext uri="{FF2B5EF4-FFF2-40B4-BE49-F238E27FC236}">
                  <a16:creationId xmlns:a16="http://schemas.microsoft.com/office/drawing/2014/main" id="{9389CB46-A07A-489C-BB46-FFE4FE340760}"/>
                </a:ext>
              </a:extLst>
            </p:cNvPr>
            <p:cNvSpPr/>
            <p:nvPr/>
          </p:nvSpPr>
          <p:spPr>
            <a:xfrm rot="5400000">
              <a:off x="2976580" y="3865186"/>
              <a:ext cx="216415" cy="3123234"/>
            </a:xfrm>
            <a:prstGeom prst="roundRect">
              <a:avLst>
                <a:gd name="adj" fmla="val 50000"/>
              </a:avLst>
            </a:prstGeom>
            <a:solidFill>
              <a:schemeClr val="tx2">
                <a:lumMod val="40000"/>
                <a:lumOff val="60000"/>
                <a:alpha val="20000"/>
              </a:schemeClr>
            </a:solidFill>
            <a:ln w="79375">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sz="3200" dirty="0">
                <a:solidFill>
                  <a:schemeClr val="bg1"/>
                </a:solidFill>
                <a:latin typeface="Calibri Light" panose="020F0302020204030204" pitchFamily="34" charset="0"/>
                <a:cs typeface="Poppins ExtraLight" panose="00000300000000000000" pitchFamily="50" charset="0"/>
              </a:endParaRPr>
            </a:p>
          </p:txBody>
        </p:sp>
        <p:sp>
          <p:nvSpPr>
            <p:cNvPr id="38" name="Rounded Rectangle 227">
              <a:extLst>
                <a:ext uri="{FF2B5EF4-FFF2-40B4-BE49-F238E27FC236}">
                  <a16:creationId xmlns:a16="http://schemas.microsoft.com/office/drawing/2014/main" id="{6A465218-87C1-4CB1-8F9E-4A25F287AEA8}"/>
                </a:ext>
              </a:extLst>
            </p:cNvPr>
            <p:cNvSpPr/>
            <p:nvPr/>
          </p:nvSpPr>
          <p:spPr>
            <a:xfrm>
              <a:off x="1523173" y="5318595"/>
              <a:ext cx="2107542" cy="216415"/>
            </a:xfrm>
            <a:prstGeom prst="roundRect">
              <a:avLst>
                <a:gd name="adj" fmla="val 50000"/>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txBody>
            <a:bodyPr wrap="none" tIns="121920" bIns="121920" rtlCol="0" anchor="ctr" anchorCtr="0"/>
            <a:lstStyle/>
            <a:p>
              <a:pPr algn="r"/>
              <a:endParaRPr lang="en-US" sz="1200" b="1" dirty="0">
                <a:solidFill>
                  <a:schemeClr val="bg1"/>
                </a:solidFill>
                <a:latin typeface="Calibri Light" panose="020F0302020204030204" pitchFamily="34" charset="0"/>
                <a:cs typeface="Poppins ExtraLight" panose="00000300000000000000" pitchFamily="50" charset="0"/>
              </a:endParaRPr>
            </a:p>
          </p:txBody>
        </p:sp>
        <p:sp>
          <p:nvSpPr>
            <p:cNvPr id="39" name="Rounded Rectangle 226">
              <a:extLst>
                <a:ext uri="{FF2B5EF4-FFF2-40B4-BE49-F238E27FC236}">
                  <a16:creationId xmlns:a16="http://schemas.microsoft.com/office/drawing/2014/main" id="{599865EE-1B7B-450B-BE91-F17C56FA18DC}"/>
                </a:ext>
              </a:extLst>
            </p:cNvPr>
            <p:cNvSpPr/>
            <p:nvPr/>
          </p:nvSpPr>
          <p:spPr>
            <a:xfrm rot="5400000">
              <a:off x="2972470" y="2311211"/>
              <a:ext cx="216415" cy="3125296"/>
            </a:xfrm>
            <a:prstGeom prst="roundRect">
              <a:avLst>
                <a:gd name="adj" fmla="val 50000"/>
              </a:avLst>
            </a:prstGeom>
            <a:solidFill>
              <a:schemeClr val="tx2">
                <a:lumMod val="40000"/>
                <a:lumOff val="60000"/>
                <a:alpha val="20000"/>
              </a:schemeClr>
            </a:solidFill>
            <a:ln w="79375">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sz="3200" dirty="0">
                <a:solidFill>
                  <a:schemeClr val="bg1"/>
                </a:solidFill>
                <a:latin typeface="Calibri Light" panose="020F0302020204030204" pitchFamily="34" charset="0"/>
                <a:cs typeface="Poppins ExtraLight" panose="00000300000000000000" pitchFamily="50" charset="0"/>
              </a:endParaRPr>
            </a:p>
          </p:txBody>
        </p:sp>
        <p:sp>
          <p:nvSpPr>
            <p:cNvPr id="40" name="Rounded Rectangle 227">
              <a:extLst>
                <a:ext uri="{FF2B5EF4-FFF2-40B4-BE49-F238E27FC236}">
                  <a16:creationId xmlns:a16="http://schemas.microsoft.com/office/drawing/2014/main" id="{861EE513-51D4-4D51-AF03-8851266D0BF1}"/>
                </a:ext>
              </a:extLst>
            </p:cNvPr>
            <p:cNvSpPr/>
            <p:nvPr/>
          </p:nvSpPr>
          <p:spPr>
            <a:xfrm>
              <a:off x="1526623" y="3773395"/>
              <a:ext cx="2773916" cy="216415"/>
            </a:xfrm>
            <a:prstGeom prst="roundRect">
              <a:avLst>
                <a:gd name="adj" fmla="val 50000"/>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wrap="none" tIns="121920" bIns="121920" rtlCol="0" anchor="ctr" anchorCtr="0"/>
            <a:lstStyle/>
            <a:p>
              <a:pPr algn="r"/>
              <a:endParaRPr lang="en-US" sz="1200" b="1" dirty="0">
                <a:solidFill>
                  <a:schemeClr val="bg1"/>
                </a:solidFill>
                <a:latin typeface="Calibri Light" panose="020F0302020204030204" pitchFamily="34" charset="0"/>
                <a:cs typeface="Poppins ExtraLight" panose="00000300000000000000" pitchFamily="50" charset="0"/>
              </a:endParaRPr>
            </a:p>
          </p:txBody>
        </p:sp>
        <p:sp>
          <p:nvSpPr>
            <p:cNvPr id="41" name="Rounded Rectangle 226">
              <a:extLst>
                <a:ext uri="{FF2B5EF4-FFF2-40B4-BE49-F238E27FC236}">
                  <a16:creationId xmlns:a16="http://schemas.microsoft.com/office/drawing/2014/main" id="{8C1A30B5-7639-4BCC-B383-0C622399C0D4}"/>
                </a:ext>
              </a:extLst>
            </p:cNvPr>
            <p:cNvSpPr/>
            <p:nvPr/>
          </p:nvSpPr>
          <p:spPr>
            <a:xfrm rot="5400000">
              <a:off x="2980035" y="2833180"/>
              <a:ext cx="216415" cy="3123238"/>
            </a:xfrm>
            <a:prstGeom prst="roundRect">
              <a:avLst>
                <a:gd name="adj" fmla="val 50000"/>
              </a:avLst>
            </a:prstGeom>
            <a:solidFill>
              <a:schemeClr val="tx2">
                <a:lumMod val="40000"/>
                <a:lumOff val="60000"/>
                <a:alpha val="20000"/>
              </a:schemeClr>
            </a:solidFill>
            <a:ln w="79375">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sz="3200" dirty="0">
                <a:solidFill>
                  <a:schemeClr val="bg1"/>
                </a:solidFill>
                <a:latin typeface="Calibri Light" panose="020F0302020204030204" pitchFamily="34" charset="0"/>
                <a:cs typeface="Poppins ExtraLight" panose="00000300000000000000" pitchFamily="50" charset="0"/>
              </a:endParaRPr>
            </a:p>
          </p:txBody>
        </p:sp>
        <p:sp>
          <p:nvSpPr>
            <p:cNvPr id="42" name="Rounded Rectangle 227">
              <a:extLst>
                <a:ext uri="{FF2B5EF4-FFF2-40B4-BE49-F238E27FC236}">
                  <a16:creationId xmlns:a16="http://schemas.microsoft.com/office/drawing/2014/main" id="{F91C3D26-CA3C-4755-9881-543300E9E31A}"/>
                </a:ext>
              </a:extLst>
            </p:cNvPr>
            <p:cNvSpPr/>
            <p:nvPr/>
          </p:nvSpPr>
          <p:spPr>
            <a:xfrm>
              <a:off x="1531841" y="4286591"/>
              <a:ext cx="2359716" cy="216415"/>
            </a:xfrm>
            <a:prstGeom prst="roundRect">
              <a:avLst>
                <a:gd name="adj" fmla="val 50000"/>
              </a:avLst>
            </a:prstGeom>
            <a:solidFill>
              <a:schemeClr val="tx2">
                <a:lumMod val="75000"/>
              </a:schemeClr>
            </a:solidFill>
            <a:ln>
              <a:noFill/>
            </a:ln>
            <a:effectLst/>
          </p:spPr>
          <p:style>
            <a:lnRef idx="1">
              <a:schemeClr val="accent1"/>
            </a:lnRef>
            <a:fillRef idx="3">
              <a:schemeClr val="accent1"/>
            </a:fillRef>
            <a:effectRef idx="2">
              <a:schemeClr val="accent1"/>
            </a:effectRef>
            <a:fontRef idx="minor">
              <a:schemeClr val="lt1"/>
            </a:fontRef>
          </p:style>
          <p:txBody>
            <a:bodyPr wrap="none" tIns="121920" bIns="121920" rtlCol="0" anchor="ctr" anchorCtr="0"/>
            <a:lstStyle/>
            <a:p>
              <a:pPr algn="r"/>
              <a:endParaRPr lang="en-US" sz="1200" b="1" dirty="0">
                <a:solidFill>
                  <a:schemeClr val="bg1"/>
                </a:solidFill>
                <a:latin typeface="Calibri Light" panose="020F0302020204030204" pitchFamily="34" charset="0"/>
                <a:cs typeface="Poppins ExtraLight" panose="00000300000000000000" pitchFamily="50" charset="0"/>
              </a:endParaRPr>
            </a:p>
          </p:txBody>
        </p:sp>
        <p:sp>
          <p:nvSpPr>
            <p:cNvPr id="43" name="TextBox 42">
              <a:extLst>
                <a:ext uri="{FF2B5EF4-FFF2-40B4-BE49-F238E27FC236}">
                  <a16:creationId xmlns:a16="http://schemas.microsoft.com/office/drawing/2014/main" id="{DF02C495-2C42-4339-B158-D095327D1445}"/>
                </a:ext>
              </a:extLst>
            </p:cNvPr>
            <p:cNvSpPr txBox="1"/>
            <p:nvPr/>
          </p:nvSpPr>
          <p:spPr>
            <a:xfrm>
              <a:off x="3684230" y="3809371"/>
              <a:ext cx="588373" cy="207163"/>
            </a:xfrm>
            <a:prstGeom prst="rect">
              <a:avLst/>
            </a:prstGeom>
            <a:noFill/>
          </p:spPr>
          <p:txBody>
            <a:bodyPr wrap="square" rtlCol="0">
              <a:spAutoFit/>
            </a:bodyPr>
            <a:lstStyle/>
            <a:p>
              <a:pPr algn="r"/>
              <a:r>
                <a:rPr lang="en-GB" sz="1000" b="1" dirty="0">
                  <a:solidFill>
                    <a:schemeClr val="bg1"/>
                  </a:solidFill>
                  <a:latin typeface="Calibri Light" panose="020F0302020204030204" pitchFamily="34" charset="0"/>
                  <a:cs typeface="Poppins ExtraLight" panose="00000300000000000000" pitchFamily="50" charset="0"/>
                </a:rPr>
                <a:t>97%</a:t>
              </a:r>
            </a:p>
          </p:txBody>
        </p:sp>
        <p:sp>
          <p:nvSpPr>
            <p:cNvPr id="44" name="TextBox 43">
              <a:extLst>
                <a:ext uri="{FF2B5EF4-FFF2-40B4-BE49-F238E27FC236}">
                  <a16:creationId xmlns:a16="http://schemas.microsoft.com/office/drawing/2014/main" id="{041DBED3-8839-4A45-8852-0F87F78779A4}"/>
                </a:ext>
              </a:extLst>
            </p:cNvPr>
            <p:cNvSpPr txBox="1"/>
            <p:nvPr/>
          </p:nvSpPr>
          <p:spPr>
            <a:xfrm>
              <a:off x="3293548" y="4323064"/>
              <a:ext cx="588373" cy="207163"/>
            </a:xfrm>
            <a:prstGeom prst="rect">
              <a:avLst/>
            </a:prstGeom>
            <a:noFill/>
          </p:spPr>
          <p:txBody>
            <a:bodyPr wrap="square" rtlCol="0">
              <a:spAutoFit/>
            </a:bodyPr>
            <a:lstStyle/>
            <a:p>
              <a:pPr algn="r"/>
              <a:r>
                <a:rPr lang="en-GB" sz="1000" b="1" dirty="0">
                  <a:solidFill>
                    <a:schemeClr val="bg1"/>
                  </a:solidFill>
                  <a:latin typeface="Calibri Light" panose="020F0302020204030204" pitchFamily="34" charset="0"/>
                  <a:cs typeface="Poppins ExtraLight" panose="00000300000000000000" pitchFamily="50" charset="0"/>
                </a:rPr>
                <a:t>79%</a:t>
              </a:r>
            </a:p>
          </p:txBody>
        </p:sp>
        <p:sp>
          <p:nvSpPr>
            <p:cNvPr id="53" name="TextBox 52">
              <a:extLst>
                <a:ext uri="{FF2B5EF4-FFF2-40B4-BE49-F238E27FC236}">
                  <a16:creationId xmlns:a16="http://schemas.microsoft.com/office/drawing/2014/main" id="{84433C49-2BC2-4E37-9E2B-8D2D6A228754}"/>
                </a:ext>
              </a:extLst>
            </p:cNvPr>
            <p:cNvSpPr txBox="1"/>
            <p:nvPr/>
          </p:nvSpPr>
          <p:spPr>
            <a:xfrm>
              <a:off x="3409043" y="4847844"/>
              <a:ext cx="588373" cy="207163"/>
            </a:xfrm>
            <a:prstGeom prst="rect">
              <a:avLst/>
            </a:prstGeom>
            <a:noFill/>
          </p:spPr>
          <p:txBody>
            <a:bodyPr wrap="square" rtlCol="0">
              <a:spAutoFit/>
            </a:bodyPr>
            <a:lstStyle/>
            <a:p>
              <a:pPr algn="r"/>
              <a:r>
                <a:rPr lang="en-GB" sz="1000" b="1" dirty="0">
                  <a:solidFill>
                    <a:schemeClr val="bg1"/>
                  </a:solidFill>
                  <a:latin typeface="Calibri Light" panose="020F0302020204030204" pitchFamily="34" charset="0"/>
                  <a:cs typeface="Poppins ExtraLight" panose="00000300000000000000" pitchFamily="50" charset="0"/>
                </a:rPr>
                <a:t>92%</a:t>
              </a:r>
            </a:p>
          </p:txBody>
        </p:sp>
        <p:sp>
          <p:nvSpPr>
            <p:cNvPr id="54" name="TextBox 53">
              <a:extLst>
                <a:ext uri="{FF2B5EF4-FFF2-40B4-BE49-F238E27FC236}">
                  <a16:creationId xmlns:a16="http://schemas.microsoft.com/office/drawing/2014/main" id="{344B819D-6F03-45E7-9871-FCB06BBE4A15}"/>
                </a:ext>
              </a:extLst>
            </p:cNvPr>
            <p:cNvSpPr txBox="1"/>
            <p:nvPr/>
          </p:nvSpPr>
          <p:spPr>
            <a:xfrm>
              <a:off x="2995254" y="5352640"/>
              <a:ext cx="588373" cy="207163"/>
            </a:xfrm>
            <a:prstGeom prst="rect">
              <a:avLst/>
            </a:prstGeom>
            <a:noFill/>
          </p:spPr>
          <p:txBody>
            <a:bodyPr wrap="square" rtlCol="0">
              <a:spAutoFit/>
            </a:bodyPr>
            <a:lstStyle/>
            <a:p>
              <a:pPr algn="r"/>
              <a:r>
                <a:rPr lang="en-GB" sz="1000" b="1" dirty="0">
                  <a:solidFill>
                    <a:schemeClr val="bg1"/>
                  </a:solidFill>
                  <a:latin typeface="Calibri Light" panose="020F0302020204030204" pitchFamily="34" charset="0"/>
                  <a:cs typeface="Poppins ExtraLight" panose="00000300000000000000" pitchFamily="50" charset="0"/>
                </a:rPr>
                <a:t>67%</a:t>
              </a:r>
            </a:p>
          </p:txBody>
        </p:sp>
      </p:grpSp>
      <p:grpSp>
        <p:nvGrpSpPr>
          <p:cNvPr id="55" name="Group 54">
            <a:extLst>
              <a:ext uri="{FF2B5EF4-FFF2-40B4-BE49-F238E27FC236}">
                <a16:creationId xmlns:a16="http://schemas.microsoft.com/office/drawing/2014/main" id="{CA93997D-43BC-4601-8FD7-354C87CDB7BF}"/>
              </a:ext>
            </a:extLst>
          </p:cNvPr>
          <p:cNvGrpSpPr/>
          <p:nvPr/>
        </p:nvGrpSpPr>
        <p:grpSpPr>
          <a:xfrm>
            <a:off x="1919460" y="2992107"/>
            <a:ext cx="443088" cy="441211"/>
            <a:chOff x="9093200" y="4425950"/>
            <a:chExt cx="374650" cy="373063"/>
          </a:xfrm>
          <a:solidFill>
            <a:schemeClr val="accent4"/>
          </a:solidFill>
        </p:grpSpPr>
        <p:sp>
          <p:nvSpPr>
            <p:cNvPr id="56" name="Freeform 249">
              <a:extLst>
                <a:ext uri="{FF2B5EF4-FFF2-40B4-BE49-F238E27FC236}">
                  <a16:creationId xmlns:a16="http://schemas.microsoft.com/office/drawing/2014/main" id="{9C0BA351-6A2F-4388-A072-2485F5A40548}"/>
                </a:ext>
              </a:extLst>
            </p:cNvPr>
            <p:cNvSpPr>
              <a:spLocks noEditPoints="1"/>
            </p:cNvSpPr>
            <p:nvPr/>
          </p:nvSpPr>
          <p:spPr bwMode="auto">
            <a:xfrm>
              <a:off x="9093200" y="4425950"/>
              <a:ext cx="374650" cy="373063"/>
            </a:xfrm>
            <a:custGeom>
              <a:avLst/>
              <a:gdLst>
                <a:gd name="T0" fmla="*/ 1418 w 3304"/>
                <a:gd name="T1" fmla="*/ 531 h 3295"/>
                <a:gd name="T2" fmla="*/ 1077 w 3304"/>
                <a:gd name="T3" fmla="*/ 687 h 3295"/>
                <a:gd name="T4" fmla="*/ 735 w 3304"/>
                <a:gd name="T5" fmla="*/ 512 h 3295"/>
                <a:gd name="T6" fmla="*/ 508 w 3304"/>
                <a:gd name="T7" fmla="*/ 721 h 3295"/>
                <a:gd name="T8" fmla="*/ 696 w 3304"/>
                <a:gd name="T9" fmla="*/ 1045 h 3295"/>
                <a:gd name="T10" fmla="*/ 557 w 3304"/>
                <a:gd name="T11" fmla="*/ 1396 h 3295"/>
                <a:gd name="T12" fmla="*/ 189 w 3304"/>
                <a:gd name="T13" fmla="*/ 1502 h 3295"/>
                <a:gd name="T14" fmla="*/ 514 w 3304"/>
                <a:gd name="T15" fmla="*/ 1873 h 3295"/>
                <a:gd name="T16" fmla="*/ 652 w 3304"/>
                <a:gd name="T17" fmla="*/ 2155 h 3295"/>
                <a:gd name="T18" fmla="*/ 516 w 3304"/>
                <a:gd name="T19" fmla="*/ 2562 h 3295"/>
                <a:gd name="T20" fmla="*/ 734 w 3304"/>
                <a:gd name="T21" fmla="*/ 2796 h 3295"/>
                <a:gd name="T22" fmla="*/ 1024 w 3304"/>
                <a:gd name="T23" fmla="*/ 2606 h 3295"/>
                <a:gd name="T24" fmla="*/ 1299 w 3304"/>
                <a:gd name="T25" fmla="*/ 2710 h 3295"/>
                <a:gd name="T26" fmla="*/ 1489 w 3304"/>
                <a:gd name="T27" fmla="*/ 3096 h 3295"/>
                <a:gd name="T28" fmla="*/ 1815 w 3304"/>
                <a:gd name="T29" fmla="*/ 3096 h 3295"/>
                <a:gd name="T30" fmla="*/ 2008 w 3304"/>
                <a:gd name="T31" fmla="*/ 2710 h 3295"/>
                <a:gd name="T32" fmla="*/ 2305 w 3304"/>
                <a:gd name="T33" fmla="*/ 2606 h 3295"/>
                <a:gd name="T34" fmla="*/ 2579 w 3304"/>
                <a:gd name="T35" fmla="*/ 2789 h 3295"/>
                <a:gd name="T36" fmla="*/ 2623 w 3304"/>
                <a:gd name="T37" fmla="*/ 2317 h 3295"/>
                <a:gd name="T38" fmla="*/ 2690 w 3304"/>
                <a:gd name="T39" fmla="*/ 2076 h 3295"/>
                <a:gd name="T40" fmla="*/ 2814 w 3304"/>
                <a:gd name="T41" fmla="*/ 1859 h 3295"/>
                <a:gd name="T42" fmla="*/ 3118 w 3304"/>
                <a:gd name="T43" fmla="*/ 1495 h 3295"/>
                <a:gd name="T44" fmla="*/ 2748 w 3304"/>
                <a:gd name="T45" fmla="*/ 1389 h 3295"/>
                <a:gd name="T46" fmla="*/ 2607 w 3304"/>
                <a:gd name="T47" fmla="*/ 1039 h 3295"/>
                <a:gd name="T48" fmla="*/ 2793 w 3304"/>
                <a:gd name="T49" fmla="*/ 716 h 3295"/>
                <a:gd name="T50" fmla="*/ 2567 w 3304"/>
                <a:gd name="T51" fmla="*/ 508 h 3295"/>
                <a:gd name="T52" fmla="*/ 2224 w 3304"/>
                <a:gd name="T53" fmla="*/ 684 h 3295"/>
                <a:gd name="T54" fmla="*/ 1875 w 3304"/>
                <a:gd name="T55" fmla="*/ 528 h 3295"/>
                <a:gd name="T56" fmla="*/ 1502 w 3304"/>
                <a:gd name="T57" fmla="*/ 185 h 3295"/>
                <a:gd name="T58" fmla="*/ 1935 w 3304"/>
                <a:gd name="T59" fmla="*/ 59 h 3295"/>
                <a:gd name="T60" fmla="*/ 2190 w 3304"/>
                <a:gd name="T61" fmla="*/ 458 h 3295"/>
                <a:gd name="T62" fmla="*/ 2607 w 3304"/>
                <a:gd name="T63" fmla="*/ 323 h 3295"/>
                <a:gd name="T64" fmla="*/ 2963 w 3304"/>
                <a:gd name="T65" fmla="*/ 638 h 3295"/>
                <a:gd name="T66" fmla="*/ 2947 w 3304"/>
                <a:gd name="T67" fmla="*/ 848 h 3295"/>
                <a:gd name="T68" fmla="*/ 3197 w 3304"/>
                <a:gd name="T69" fmla="*/ 1323 h 3295"/>
                <a:gd name="T70" fmla="*/ 3304 w 3304"/>
                <a:gd name="T71" fmla="*/ 1503 h 3295"/>
                <a:gd name="T72" fmla="*/ 3222 w 3304"/>
                <a:gd name="T73" fmla="*/ 1956 h 3295"/>
                <a:gd name="T74" fmla="*/ 2809 w 3304"/>
                <a:gd name="T75" fmla="*/ 2257 h 3295"/>
                <a:gd name="T76" fmla="*/ 2974 w 3304"/>
                <a:gd name="T77" fmla="*/ 2629 h 3295"/>
                <a:gd name="T78" fmla="*/ 2636 w 3304"/>
                <a:gd name="T79" fmla="*/ 2966 h 3295"/>
                <a:gd name="T80" fmla="*/ 2264 w 3304"/>
                <a:gd name="T81" fmla="*/ 2801 h 3295"/>
                <a:gd name="T82" fmla="*/ 1962 w 3304"/>
                <a:gd name="T83" fmla="*/ 3213 h 3295"/>
                <a:gd name="T84" fmla="*/ 1506 w 3304"/>
                <a:gd name="T85" fmla="*/ 3295 h 3295"/>
                <a:gd name="T86" fmla="*/ 1325 w 3304"/>
                <a:gd name="T87" fmla="*/ 3187 h 3295"/>
                <a:gd name="T88" fmla="*/ 854 w 3304"/>
                <a:gd name="T89" fmla="*/ 2943 h 3295"/>
                <a:gd name="T90" fmla="*/ 644 w 3304"/>
                <a:gd name="T91" fmla="*/ 2958 h 3295"/>
                <a:gd name="T92" fmla="*/ 328 w 3304"/>
                <a:gd name="T93" fmla="*/ 2603 h 3295"/>
                <a:gd name="T94" fmla="*/ 464 w 3304"/>
                <a:gd name="T95" fmla="*/ 2192 h 3295"/>
                <a:gd name="T96" fmla="*/ 59 w 3304"/>
                <a:gd name="T97" fmla="*/ 1943 h 3295"/>
                <a:gd name="T98" fmla="*/ 3 w 3304"/>
                <a:gd name="T99" fmla="*/ 1477 h 3295"/>
                <a:gd name="T100" fmla="*/ 139 w 3304"/>
                <a:gd name="T101" fmla="*/ 1317 h 3295"/>
                <a:gd name="T102" fmla="*/ 337 w 3304"/>
                <a:gd name="T103" fmla="*/ 824 h 3295"/>
                <a:gd name="T104" fmla="*/ 354 w 3304"/>
                <a:gd name="T105" fmla="*/ 615 h 3295"/>
                <a:gd name="T106" fmla="*/ 727 w 3304"/>
                <a:gd name="T107" fmla="*/ 324 h 3295"/>
                <a:gd name="T108" fmla="*/ 1183 w 3304"/>
                <a:gd name="T109" fmla="*/ 431 h 3295"/>
                <a:gd name="T110" fmla="*/ 1381 w 3304"/>
                <a:gd name="T111" fmla="*/ 39 h 32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3304" h="3295">
                  <a:moveTo>
                    <a:pt x="1502" y="185"/>
                  </a:moveTo>
                  <a:lnTo>
                    <a:pt x="1494" y="187"/>
                  </a:lnTo>
                  <a:lnTo>
                    <a:pt x="1488" y="193"/>
                  </a:lnTo>
                  <a:lnTo>
                    <a:pt x="1484" y="200"/>
                  </a:lnTo>
                  <a:lnTo>
                    <a:pt x="1435" y="492"/>
                  </a:lnTo>
                  <a:lnTo>
                    <a:pt x="1429" y="513"/>
                  </a:lnTo>
                  <a:lnTo>
                    <a:pt x="1418" y="531"/>
                  </a:lnTo>
                  <a:lnTo>
                    <a:pt x="1404" y="546"/>
                  </a:lnTo>
                  <a:lnTo>
                    <a:pt x="1386" y="558"/>
                  </a:lnTo>
                  <a:lnTo>
                    <a:pt x="1366" y="566"/>
                  </a:lnTo>
                  <a:lnTo>
                    <a:pt x="1291" y="589"/>
                  </a:lnTo>
                  <a:lnTo>
                    <a:pt x="1218" y="617"/>
                  </a:lnTo>
                  <a:lnTo>
                    <a:pt x="1147" y="650"/>
                  </a:lnTo>
                  <a:lnTo>
                    <a:pt x="1077" y="687"/>
                  </a:lnTo>
                  <a:lnTo>
                    <a:pt x="1058" y="696"/>
                  </a:lnTo>
                  <a:lnTo>
                    <a:pt x="1037" y="700"/>
                  </a:lnTo>
                  <a:lnTo>
                    <a:pt x="1016" y="699"/>
                  </a:lnTo>
                  <a:lnTo>
                    <a:pt x="995" y="694"/>
                  </a:lnTo>
                  <a:lnTo>
                    <a:pt x="976" y="683"/>
                  </a:lnTo>
                  <a:lnTo>
                    <a:pt x="738" y="514"/>
                  </a:lnTo>
                  <a:lnTo>
                    <a:pt x="735" y="512"/>
                  </a:lnTo>
                  <a:lnTo>
                    <a:pt x="731" y="511"/>
                  </a:lnTo>
                  <a:lnTo>
                    <a:pt x="727" y="511"/>
                  </a:lnTo>
                  <a:lnTo>
                    <a:pt x="724" y="511"/>
                  </a:lnTo>
                  <a:lnTo>
                    <a:pt x="721" y="512"/>
                  </a:lnTo>
                  <a:lnTo>
                    <a:pt x="718" y="513"/>
                  </a:lnTo>
                  <a:lnTo>
                    <a:pt x="714" y="516"/>
                  </a:lnTo>
                  <a:lnTo>
                    <a:pt x="508" y="721"/>
                  </a:lnTo>
                  <a:lnTo>
                    <a:pt x="504" y="728"/>
                  </a:lnTo>
                  <a:lnTo>
                    <a:pt x="503" y="737"/>
                  </a:lnTo>
                  <a:lnTo>
                    <a:pt x="506" y="745"/>
                  </a:lnTo>
                  <a:lnTo>
                    <a:pt x="678" y="985"/>
                  </a:lnTo>
                  <a:lnTo>
                    <a:pt x="689" y="1004"/>
                  </a:lnTo>
                  <a:lnTo>
                    <a:pt x="695" y="1024"/>
                  </a:lnTo>
                  <a:lnTo>
                    <a:pt x="696" y="1045"/>
                  </a:lnTo>
                  <a:lnTo>
                    <a:pt x="692" y="1066"/>
                  </a:lnTo>
                  <a:lnTo>
                    <a:pt x="683" y="1086"/>
                  </a:lnTo>
                  <a:lnTo>
                    <a:pt x="646" y="1154"/>
                  </a:lnTo>
                  <a:lnTo>
                    <a:pt x="613" y="1226"/>
                  </a:lnTo>
                  <a:lnTo>
                    <a:pt x="586" y="1300"/>
                  </a:lnTo>
                  <a:lnTo>
                    <a:pt x="565" y="1375"/>
                  </a:lnTo>
                  <a:lnTo>
                    <a:pt x="557" y="1396"/>
                  </a:lnTo>
                  <a:lnTo>
                    <a:pt x="545" y="1413"/>
                  </a:lnTo>
                  <a:lnTo>
                    <a:pt x="529" y="1427"/>
                  </a:lnTo>
                  <a:lnTo>
                    <a:pt x="511" y="1438"/>
                  </a:lnTo>
                  <a:lnTo>
                    <a:pt x="490" y="1444"/>
                  </a:lnTo>
                  <a:lnTo>
                    <a:pt x="202" y="1492"/>
                  </a:lnTo>
                  <a:lnTo>
                    <a:pt x="194" y="1495"/>
                  </a:lnTo>
                  <a:lnTo>
                    <a:pt x="189" y="1502"/>
                  </a:lnTo>
                  <a:lnTo>
                    <a:pt x="187" y="1510"/>
                  </a:lnTo>
                  <a:lnTo>
                    <a:pt x="187" y="1799"/>
                  </a:lnTo>
                  <a:lnTo>
                    <a:pt x="189" y="1808"/>
                  </a:lnTo>
                  <a:lnTo>
                    <a:pt x="194" y="1814"/>
                  </a:lnTo>
                  <a:lnTo>
                    <a:pt x="202" y="1817"/>
                  </a:lnTo>
                  <a:lnTo>
                    <a:pt x="494" y="1867"/>
                  </a:lnTo>
                  <a:lnTo>
                    <a:pt x="514" y="1873"/>
                  </a:lnTo>
                  <a:lnTo>
                    <a:pt x="533" y="1883"/>
                  </a:lnTo>
                  <a:lnTo>
                    <a:pt x="548" y="1898"/>
                  </a:lnTo>
                  <a:lnTo>
                    <a:pt x="560" y="1915"/>
                  </a:lnTo>
                  <a:lnTo>
                    <a:pt x="568" y="1935"/>
                  </a:lnTo>
                  <a:lnTo>
                    <a:pt x="590" y="2010"/>
                  </a:lnTo>
                  <a:lnTo>
                    <a:pt x="618" y="2084"/>
                  </a:lnTo>
                  <a:lnTo>
                    <a:pt x="652" y="2155"/>
                  </a:lnTo>
                  <a:lnTo>
                    <a:pt x="690" y="2223"/>
                  </a:lnTo>
                  <a:lnTo>
                    <a:pt x="699" y="2243"/>
                  </a:lnTo>
                  <a:lnTo>
                    <a:pt x="703" y="2264"/>
                  </a:lnTo>
                  <a:lnTo>
                    <a:pt x="702" y="2285"/>
                  </a:lnTo>
                  <a:lnTo>
                    <a:pt x="696" y="2306"/>
                  </a:lnTo>
                  <a:lnTo>
                    <a:pt x="686" y="2325"/>
                  </a:lnTo>
                  <a:lnTo>
                    <a:pt x="516" y="2562"/>
                  </a:lnTo>
                  <a:lnTo>
                    <a:pt x="513" y="2570"/>
                  </a:lnTo>
                  <a:lnTo>
                    <a:pt x="514" y="2578"/>
                  </a:lnTo>
                  <a:lnTo>
                    <a:pt x="518" y="2586"/>
                  </a:lnTo>
                  <a:lnTo>
                    <a:pt x="724" y="2790"/>
                  </a:lnTo>
                  <a:lnTo>
                    <a:pt x="727" y="2793"/>
                  </a:lnTo>
                  <a:lnTo>
                    <a:pt x="731" y="2795"/>
                  </a:lnTo>
                  <a:lnTo>
                    <a:pt x="734" y="2796"/>
                  </a:lnTo>
                  <a:lnTo>
                    <a:pt x="737" y="2796"/>
                  </a:lnTo>
                  <a:lnTo>
                    <a:pt x="740" y="2796"/>
                  </a:lnTo>
                  <a:lnTo>
                    <a:pt x="744" y="2794"/>
                  </a:lnTo>
                  <a:lnTo>
                    <a:pt x="747" y="2793"/>
                  </a:lnTo>
                  <a:lnTo>
                    <a:pt x="989" y="2621"/>
                  </a:lnTo>
                  <a:lnTo>
                    <a:pt x="1006" y="2612"/>
                  </a:lnTo>
                  <a:lnTo>
                    <a:pt x="1024" y="2606"/>
                  </a:lnTo>
                  <a:lnTo>
                    <a:pt x="1042" y="2604"/>
                  </a:lnTo>
                  <a:lnTo>
                    <a:pt x="1058" y="2606"/>
                  </a:lnTo>
                  <a:lnTo>
                    <a:pt x="1074" y="2610"/>
                  </a:lnTo>
                  <a:lnTo>
                    <a:pt x="1089" y="2617"/>
                  </a:lnTo>
                  <a:lnTo>
                    <a:pt x="1158" y="2652"/>
                  </a:lnTo>
                  <a:lnTo>
                    <a:pt x="1228" y="2684"/>
                  </a:lnTo>
                  <a:lnTo>
                    <a:pt x="1299" y="2710"/>
                  </a:lnTo>
                  <a:lnTo>
                    <a:pt x="1372" y="2732"/>
                  </a:lnTo>
                  <a:lnTo>
                    <a:pt x="1392" y="2740"/>
                  </a:lnTo>
                  <a:lnTo>
                    <a:pt x="1410" y="2752"/>
                  </a:lnTo>
                  <a:lnTo>
                    <a:pt x="1425" y="2767"/>
                  </a:lnTo>
                  <a:lnTo>
                    <a:pt x="1435" y="2785"/>
                  </a:lnTo>
                  <a:lnTo>
                    <a:pt x="1441" y="2806"/>
                  </a:lnTo>
                  <a:lnTo>
                    <a:pt x="1489" y="3096"/>
                  </a:lnTo>
                  <a:lnTo>
                    <a:pt x="1492" y="3104"/>
                  </a:lnTo>
                  <a:lnTo>
                    <a:pt x="1499" y="3109"/>
                  </a:lnTo>
                  <a:lnTo>
                    <a:pt x="1507" y="3111"/>
                  </a:lnTo>
                  <a:lnTo>
                    <a:pt x="1798" y="3111"/>
                  </a:lnTo>
                  <a:lnTo>
                    <a:pt x="1806" y="3109"/>
                  </a:lnTo>
                  <a:lnTo>
                    <a:pt x="1812" y="3104"/>
                  </a:lnTo>
                  <a:lnTo>
                    <a:pt x="1815" y="3096"/>
                  </a:lnTo>
                  <a:lnTo>
                    <a:pt x="1864" y="2806"/>
                  </a:lnTo>
                  <a:lnTo>
                    <a:pt x="1870" y="2786"/>
                  </a:lnTo>
                  <a:lnTo>
                    <a:pt x="1880" y="2767"/>
                  </a:lnTo>
                  <a:lnTo>
                    <a:pt x="1894" y="2752"/>
                  </a:lnTo>
                  <a:lnTo>
                    <a:pt x="1913" y="2740"/>
                  </a:lnTo>
                  <a:lnTo>
                    <a:pt x="1933" y="2732"/>
                  </a:lnTo>
                  <a:lnTo>
                    <a:pt x="2008" y="2710"/>
                  </a:lnTo>
                  <a:lnTo>
                    <a:pt x="2081" y="2683"/>
                  </a:lnTo>
                  <a:lnTo>
                    <a:pt x="2153" y="2650"/>
                  </a:lnTo>
                  <a:lnTo>
                    <a:pt x="2222" y="2612"/>
                  </a:lnTo>
                  <a:lnTo>
                    <a:pt x="2242" y="2604"/>
                  </a:lnTo>
                  <a:lnTo>
                    <a:pt x="2263" y="2600"/>
                  </a:lnTo>
                  <a:lnTo>
                    <a:pt x="2284" y="2601"/>
                  </a:lnTo>
                  <a:lnTo>
                    <a:pt x="2305" y="2606"/>
                  </a:lnTo>
                  <a:lnTo>
                    <a:pt x="2323" y="2617"/>
                  </a:lnTo>
                  <a:lnTo>
                    <a:pt x="2563" y="2786"/>
                  </a:lnTo>
                  <a:lnTo>
                    <a:pt x="2566" y="2788"/>
                  </a:lnTo>
                  <a:lnTo>
                    <a:pt x="2569" y="2789"/>
                  </a:lnTo>
                  <a:lnTo>
                    <a:pt x="2573" y="2790"/>
                  </a:lnTo>
                  <a:lnTo>
                    <a:pt x="2576" y="2790"/>
                  </a:lnTo>
                  <a:lnTo>
                    <a:pt x="2579" y="2789"/>
                  </a:lnTo>
                  <a:lnTo>
                    <a:pt x="2583" y="2787"/>
                  </a:lnTo>
                  <a:lnTo>
                    <a:pt x="2586" y="2784"/>
                  </a:lnTo>
                  <a:lnTo>
                    <a:pt x="2792" y="2579"/>
                  </a:lnTo>
                  <a:lnTo>
                    <a:pt x="2797" y="2572"/>
                  </a:lnTo>
                  <a:lnTo>
                    <a:pt x="2797" y="2564"/>
                  </a:lnTo>
                  <a:lnTo>
                    <a:pt x="2794" y="2556"/>
                  </a:lnTo>
                  <a:lnTo>
                    <a:pt x="2623" y="2317"/>
                  </a:lnTo>
                  <a:lnTo>
                    <a:pt x="2613" y="2298"/>
                  </a:lnTo>
                  <a:lnTo>
                    <a:pt x="2607" y="2277"/>
                  </a:lnTo>
                  <a:lnTo>
                    <a:pt x="2607" y="2256"/>
                  </a:lnTo>
                  <a:lnTo>
                    <a:pt x="2611" y="2235"/>
                  </a:lnTo>
                  <a:lnTo>
                    <a:pt x="2619" y="2216"/>
                  </a:lnTo>
                  <a:lnTo>
                    <a:pt x="2657" y="2147"/>
                  </a:lnTo>
                  <a:lnTo>
                    <a:pt x="2690" y="2076"/>
                  </a:lnTo>
                  <a:lnTo>
                    <a:pt x="2718" y="2002"/>
                  </a:lnTo>
                  <a:lnTo>
                    <a:pt x="2740" y="1927"/>
                  </a:lnTo>
                  <a:lnTo>
                    <a:pt x="2748" y="1907"/>
                  </a:lnTo>
                  <a:lnTo>
                    <a:pt x="2759" y="1889"/>
                  </a:lnTo>
                  <a:lnTo>
                    <a:pt x="2775" y="1875"/>
                  </a:lnTo>
                  <a:lnTo>
                    <a:pt x="2793" y="1865"/>
                  </a:lnTo>
                  <a:lnTo>
                    <a:pt x="2814" y="1859"/>
                  </a:lnTo>
                  <a:lnTo>
                    <a:pt x="3104" y="1810"/>
                  </a:lnTo>
                  <a:lnTo>
                    <a:pt x="3112" y="1807"/>
                  </a:lnTo>
                  <a:lnTo>
                    <a:pt x="3117" y="1801"/>
                  </a:lnTo>
                  <a:lnTo>
                    <a:pt x="3119" y="1793"/>
                  </a:lnTo>
                  <a:lnTo>
                    <a:pt x="3120" y="1793"/>
                  </a:lnTo>
                  <a:lnTo>
                    <a:pt x="3120" y="1503"/>
                  </a:lnTo>
                  <a:lnTo>
                    <a:pt x="3118" y="1495"/>
                  </a:lnTo>
                  <a:lnTo>
                    <a:pt x="3113" y="1489"/>
                  </a:lnTo>
                  <a:lnTo>
                    <a:pt x="3105" y="1485"/>
                  </a:lnTo>
                  <a:lnTo>
                    <a:pt x="2815" y="1436"/>
                  </a:lnTo>
                  <a:lnTo>
                    <a:pt x="2794" y="1431"/>
                  </a:lnTo>
                  <a:lnTo>
                    <a:pt x="2776" y="1420"/>
                  </a:lnTo>
                  <a:lnTo>
                    <a:pt x="2760" y="1406"/>
                  </a:lnTo>
                  <a:lnTo>
                    <a:pt x="2748" y="1389"/>
                  </a:lnTo>
                  <a:lnTo>
                    <a:pt x="2741" y="1368"/>
                  </a:lnTo>
                  <a:lnTo>
                    <a:pt x="2719" y="1293"/>
                  </a:lnTo>
                  <a:lnTo>
                    <a:pt x="2691" y="1219"/>
                  </a:lnTo>
                  <a:lnTo>
                    <a:pt x="2658" y="1148"/>
                  </a:lnTo>
                  <a:lnTo>
                    <a:pt x="2620" y="1079"/>
                  </a:lnTo>
                  <a:lnTo>
                    <a:pt x="2611" y="1060"/>
                  </a:lnTo>
                  <a:lnTo>
                    <a:pt x="2607" y="1039"/>
                  </a:lnTo>
                  <a:lnTo>
                    <a:pt x="2608" y="1018"/>
                  </a:lnTo>
                  <a:lnTo>
                    <a:pt x="2614" y="997"/>
                  </a:lnTo>
                  <a:lnTo>
                    <a:pt x="2624" y="978"/>
                  </a:lnTo>
                  <a:lnTo>
                    <a:pt x="2795" y="740"/>
                  </a:lnTo>
                  <a:lnTo>
                    <a:pt x="2798" y="732"/>
                  </a:lnTo>
                  <a:lnTo>
                    <a:pt x="2797" y="723"/>
                  </a:lnTo>
                  <a:lnTo>
                    <a:pt x="2793" y="716"/>
                  </a:lnTo>
                  <a:lnTo>
                    <a:pt x="2587" y="511"/>
                  </a:lnTo>
                  <a:lnTo>
                    <a:pt x="2583" y="509"/>
                  </a:lnTo>
                  <a:lnTo>
                    <a:pt x="2580" y="507"/>
                  </a:lnTo>
                  <a:lnTo>
                    <a:pt x="2577" y="506"/>
                  </a:lnTo>
                  <a:lnTo>
                    <a:pt x="2574" y="506"/>
                  </a:lnTo>
                  <a:lnTo>
                    <a:pt x="2571" y="506"/>
                  </a:lnTo>
                  <a:lnTo>
                    <a:pt x="2567" y="508"/>
                  </a:lnTo>
                  <a:lnTo>
                    <a:pt x="2564" y="509"/>
                  </a:lnTo>
                  <a:lnTo>
                    <a:pt x="2325" y="680"/>
                  </a:lnTo>
                  <a:lnTo>
                    <a:pt x="2306" y="690"/>
                  </a:lnTo>
                  <a:lnTo>
                    <a:pt x="2286" y="696"/>
                  </a:lnTo>
                  <a:lnTo>
                    <a:pt x="2265" y="697"/>
                  </a:lnTo>
                  <a:lnTo>
                    <a:pt x="2244" y="693"/>
                  </a:lnTo>
                  <a:lnTo>
                    <a:pt x="2224" y="684"/>
                  </a:lnTo>
                  <a:lnTo>
                    <a:pt x="2153" y="646"/>
                  </a:lnTo>
                  <a:lnTo>
                    <a:pt x="2080" y="613"/>
                  </a:lnTo>
                  <a:lnTo>
                    <a:pt x="2005" y="585"/>
                  </a:lnTo>
                  <a:lnTo>
                    <a:pt x="1928" y="563"/>
                  </a:lnTo>
                  <a:lnTo>
                    <a:pt x="1908" y="555"/>
                  </a:lnTo>
                  <a:lnTo>
                    <a:pt x="1890" y="543"/>
                  </a:lnTo>
                  <a:lnTo>
                    <a:pt x="1875" y="528"/>
                  </a:lnTo>
                  <a:lnTo>
                    <a:pt x="1865" y="509"/>
                  </a:lnTo>
                  <a:lnTo>
                    <a:pt x="1859" y="488"/>
                  </a:lnTo>
                  <a:lnTo>
                    <a:pt x="1811" y="200"/>
                  </a:lnTo>
                  <a:lnTo>
                    <a:pt x="1807" y="193"/>
                  </a:lnTo>
                  <a:lnTo>
                    <a:pt x="1801" y="187"/>
                  </a:lnTo>
                  <a:lnTo>
                    <a:pt x="1793" y="185"/>
                  </a:lnTo>
                  <a:lnTo>
                    <a:pt x="1502" y="185"/>
                  </a:lnTo>
                  <a:close/>
                  <a:moveTo>
                    <a:pt x="1501" y="0"/>
                  </a:moveTo>
                  <a:lnTo>
                    <a:pt x="1791" y="0"/>
                  </a:lnTo>
                  <a:lnTo>
                    <a:pt x="1824" y="3"/>
                  </a:lnTo>
                  <a:lnTo>
                    <a:pt x="1855" y="10"/>
                  </a:lnTo>
                  <a:lnTo>
                    <a:pt x="1884" y="23"/>
                  </a:lnTo>
                  <a:lnTo>
                    <a:pt x="1912" y="39"/>
                  </a:lnTo>
                  <a:lnTo>
                    <a:pt x="1935" y="59"/>
                  </a:lnTo>
                  <a:lnTo>
                    <a:pt x="1956" y="82"/>
                  </a:lnTo>
                  <a:lnTo>
                    <a:pt x="1973" y="109"/>
                  </a:lnTo>
                  <a:lnTo>
                    <a:pt x="1985" y="138"/>
                  </a:lnTo>
                  <a:lnTo>
                    <a:pt x="1993" y="170"/>
                  </a:lnTo>
                  <a:lnTo>
                    <a:pt x="2032" y="398"/>
                  </a:lnTo>
                  <a:lnTo>
                    <a:pt x="2111" y="426"/>
                  </a:lnTo>
                  <a:lnTo>
                    <a:pt x="2190" y="458"/>
                  </a:lnTo>
                  <a:lnTo>
                    <a:pt x="2265" y="495"/>
                  </a:lnTo>
                  <a:lnTo>
                    <a:pt x="2457" y="358"/>
                  </a:lnTo>
                  <a:lnTo>
                    <a:pt x="2484" y="341"/>
                  </a:lnTo>
                  <a:lnTo>
                    <a:pt x="2513" y="330"/>
                  </a:lnTo>
                  <a:lnTo>
                    <a:pt x="2543" y="322"/>
                  </a:lnTo>
                  <a:lnTo>
                    <a:pt x="2575" y="320"/>
                  </a:lnTo>
                  <a:lnTo>
                    <a:pt x="2607" y="323"/>
                  </a:lnTo>
                  <a:lnTo>
                    <a:pt x="2638" y="330"/>
                  </a:lnTo>
                  <a:lnTo>
                    <a:pt x="2667" y="342"/>
                  </a:lnTo>
                  <a:lnTo>
                    <a:pt x="2695" y="359"/>
                  </a:lnTo>
                  <a:lnTo>
                    <a:pt x="2719" y="380"/>
                  </a:lnTo>
                  <a:lnTo>
                    <a:pt x="2925" y="586"/>
                  </a:lnTo>
                  <a:lnTo>
                    <a:pt x="2947" y="610"/>
                  </a:lnTo>
                  <a:lnTo>
                    <a:pt x="2963" y="638"/>
                  </a:lnTo>
                  <a:lnTo>
                    <a:pt x="2975" y="667"/>
                  </a:lnTo>
                  <a:lnTo>
                    <a:pt x="2983" y="697"/>
                  </a:lnTo>
                  <a:lnTo>
                    <a:pt x="2985" y="728"/>
                  </a:lnTo>
                  <a:lnTo>
                    <a:pt x="2983" y="759"/>
                  </a:lnTo>
                  <a:lnTo>
                    <a:pt x="2976" y="790"/>
                  </a:lnTo>
                  <a:lnTo>
                    <a:pt x="2964" y="820"/>
                  </a:lnTo>
                  <a:lnTo>
                    <a:pt x="2947" y="848"/>
                  </a:lnTo>
                  <a:lnTo>
                    <a:pt x="2810" y="1038"/>
                  </a:lnTo>
                  <a:lnTo>
                    <a:pt x="2846" y="1111"/>
                  </a:lnTo>
                  <a:lnTo>
                    <a:pt x="2877" y="1185"/>
                  </a:lnTo>
                  <a:lnTo>
                    <a:pt x="2903" y="1263"/>
                  </a:lnTo>
                  <a:lnTo>
                    <a:pt x="3135" y="1302"/>
                  </a:lnTo>
                  <a:lnTo>
                    <a:pt x="3167" y="1310"/>
                  </a:lnTo>
                  <a:lnTo>
                    <a:pt x="3197" y="1323"/>
                  </a:lnTo>
                  <a:lnTo>
                    <a:pt x="3224" y="1340"/>
                  </a:lnTo>
                  <a:lnTo>
                    <a:pt x="3247" y="1360"/>
                  </a:lnTo>
                  <a:lnTo>
                    <a:pt x="3267" y="1384"/>
                  </a:lnTo>
                  <a:lnTo>
                    <a:pt x="3283" y="1410"/>
                  </a:lnTo>
                  <a:lnTo>
                    <a:pt x="3295" y="1440"/>
                  </a:lnTo>
                  <a:lnTo>
                    <a:pt x="3302" y="1471"/>
                  </a:lnTo>
                  <a:lnTo>
                    <a:pt x="3304" y="1503"/>
                  </a:lnTo>
                  <a:lnTo>
                    <a:pt x="3304" y="1793"/>
                  </a:lnTo>
                  <a:lnTo>
                    <a:pt x="3302" y="1825"/>
                  </a:lnTo>
                  <a:lnTo>
                    <a:pt x="3294" y="1856"/>
                  </a:lnTo>
                  <a:lnTo>
                    <a:pt x="3282" y="1885"/>
                  </a:lnTo>
                  <a:lnTo>
                    <a:pt x="3266" y="1912"/>
                  </a:lnTo>
                  <a:lnTo>
                    <a:pt x="3246" y="1936"/>
                  </a:lnTo>
                  <a:lnTo>
                    <a:pt x="3222" y="1956"/>
                  </a:lnTo>
                  <a:lnTo>
                    <a:pt x="3196" y="1973"/>
                  </a:lnTo>
                  <a:lnTo>
                    <a:pt x="3165" y="1985"/>
                  </a:lnTo>
                  <a:lnTo>
                    <a:pt x="3134" y="1993"/>
                  </a:lnTo>
                  <a:lnTo>
                    <a:pt x="2902" y="2032"/>
                  </a:lnTo>
                  <a:lnTo>
                    <a:pt x="2876" y="2109"/>
                  </a:lnTo>
                  <a:lnTo>
                    <a:pt x="2844" y="2184"/>
                  </a:lnTo>
                  <a:lnTo>
                    <a:pt x="2809" y="2257"/>
                  </a:lnTo>
                  <a:lnTo>
                    <a:pt x="2946" y="2448"/>
                  </a:lnTo>
                  <a:lnTo>
                    <a:pt x="2963" y="2476"/>
                  </a:lnTo>
                  <a:lnTo>
                    <a:pt x="2974" y="2506"/>
                  </a:lnTo>
                  <a:lnTo>
                    <a:pt x="2981" y="2536"/>
                  </a:lnTo>
                  <a:lnTo>
                    <a:pt x="2984" y="2568"/>
                  </a:lnTo>
                  <a:lnTo>
                    <a:pt x="2981" y="2599"/>
                  </a:lnTo>
                  <a:lnTo>
                    <a:pt x="2974" y="2629"/>
                  </a:lnTo>
                  <a:lnTo>
                    <a:pt x="2962" y="2658"/>
                  </a:lnTo>
                  <a:lnTo>
                    <a:pt x="2945" y="2685"/>
                  </a:lnTo>
                  <a:lnTo>
                    <a:pt x="2923" y="2710"/>
                  </a:lnTo>
                  <a:lnTo>
                    <a:pt x="2718" y="2916"/>
                  </a:lnTo>
                  <a:lnTo>
                    <a:pt x="2693" y="2937"/>
                  </a:lnTo>
                  <a:lnTo>
                    <a:pt x="2665" y="2954"/>
                  </a:lnTo>
                  <a:lnTo>
                    <a:pt x="2636" y="2966"/>
                  </a:lnTo>
                  <a:lnTo>
                    <a:pt x="2605" y="2973"/>
                  </a:lnTo>
                  <a:lnTo>
                    <a:pt x="2573" y="2976"/>
                  </a:lnTo>
                  <a:lnTo>
                    <a:pt x="2542" y="2973"/>
                  </a:lnTo>
                  <a:lnTo>
                    <a:pt x="2511" y="2966"/>
                  </a:lnTo>
                  <a:lnTo>
                    <a:pt x="2482" y="2954"/>
                  </a:lnTo>
                  <a:lnTo>
                    <a:pt x="2455" y="2938"/>
                  </a:lnTo>
                  <a:lnTo>
                    <a:pt x="2264" y="2801"/>
                  </a:lnTo>
                  <a:lnTo>
                    <a:pt x="2191" y="2836"/>
                  </a:lnTo>
                  <a:lnTo>
                    <a:pt x="2115" y="2867"/>
                  </a:lnTo>
                  <a:lnTo>
                    <a:pt x="2038" y="2895"/>
                  </a:lnTo>
                  <a:lnTo>
                    <a:pt x="1999" y="3126"/>
                  </a:lnTo>
                  <a:lnTo>
                    <a:pt x="1991" y="3157"/>
                  </a:lnTo>
                  <a:lnTo>
                    <a:pt x="1979" y="3187"/>
                  </a:lnTo>
                  <a:lnTo>
                    <a:pt x="1962" y="3213"/>
                  </a:lnTo>
                  <a:lnTo>
                    <a:pt x="1942" y="3237"/>
                  </a:lnTo>
                  <a:lnTo>
                    <a:pt x="1918" y="3257"/>
                  </a:lnTo>
                  <a:lnTo>
                    <a:pt x="1890" y="3273"/>
                  </a:lnTo>
                  <a:lnTo>
                    <a:pt x="1861" y="3285"/>
                  </a:lnTo>
                  <a:lnTo>
                    <a:pt x="1830" y="3293"/>
                  </a:lnTo>
                  <a:lnTo>
                    <a:pt x="1798" y="3295"/>
                  </a:lnTo>
                  <a:lnTo>
                    <a:pt x="1506" y="3295"/>
                  </a:lnTo>
                  <a:lnTo>
                    <a:pt x="1474" y="3293"/>
                  </a:lnTo>
                  <a:lnTo>
                    <a:pt x="1443" y="3285"/>
                  </a:lnTo>
                  <a:lnTo>
                    <a:pt x="1414" y="3273"/>
                  </a:lnTo>
                  <a:lnTo>
                    <a:pt x="1386" y="3257"/>
                  </a:lnTo>
                  <a:lnTo>
                    <a:pt x="1362" y="3237"/>
                  </a:lnTo>
                  <a:lnTo>
                    <a:pt x="1342" y="3213"/>
                  </a:lnTo>
                  <a:lnTo>
                    <a:pt x="1325" y="3187"/>
                  </a:lnTo>
                  <a:lnTo>
                    <a:pt x="1313" y="3157"/>
                  </a:lnTo>
                  <a:lnTo>
                    <a:pt x="1305" y="3126"/>
                  </a:lnTo>
                  <a:lnTo>
                    <a:pt x="1266" y="2895"/>
                  </a:lnTo>
                  <a:lnTo>
                    <a:pt x="1192" y="2868"/>
                  </a:lnTo>
                  <a:lnTo>
                    <a:pt x="1118" y="2838"/>
                  </a:lnTo>
                  <a:lnTo>
                    <a:pt x="1048" y="2804"/>
                  </a:lnTo>
                  <a:lnTo>
                    <a:pt x="854" y="2943"/>
                  </a:lnTo>
                  <a:lnTo>
                    <a:pt x="827" y="2959"/>
                  </a:lnTo>
                  <a:lnTo>
                    <a:pt x="798" y="2971"/>
                  </a:lnTo>
                  <a:lnTo>
                    <a:pt x="768" y="2978"/>
                  </a:lnTo>
                  <a:lnTo>
                    <a:pt x="736" y="2981"/>
                  </a:lnTo>
                  <a:lnTo>
                    <a:pt x="704" y="2978"/>
                  </a:lnTo>
                  <a:lnTo>
                    <a:pt x="673" y="2971"/>
                  </a:lnTo>
                  <a:lnTo>
                    <a:pt x="644" y="2958"/>
                  </a:lnTo>
                  <a:lnTo>
                    <a:pt x="616" y="2942"/>
                  </a:lnTo>
                  <a:lnTo>
                    <a:pt x="591" y="2921"/>
                  </a:lnTo>
                  <a:lnTo>
                    <a:pt x="387" y="2715"/>
                  </a:lnTo>
                  <a:lnTo>
                    <a:pt x="364" y="2690"/>
                  </a:lnTo>
                  <a:lnTo>
                    <a:pt x="348" y="2663"/>
                  </a:lnTo>
                  <a:lnTo>
                    <a:pt x="336" y="2634"/>
                  </a:lnTo>
                  <a:lnTo>
                    <a:pt x="328" y="2603"/>
                  </a:lnTo>
                  <a:lnTo>
                    <a:pt x="326" y="2572"/>
                  </a:lnTo>
                  <a:lnTo>
                    <a:pt x="328" y="2541"/>
                  </a:lnTo>
                  <a:lnTo>
                    <a:pt x="335" y="2511"/>
                  </a:lnTo>
                  <a:lnTo>
                    <a:pt x="347" y="2481"/>
                  </a:lnTo>
                  <a:lnTo>
                    <a:pt x="364" y="2453"/>
                  </a:lnTo>
                  <a:lnTo>
                    <a:pt x="500" y="2265"/>
                  </a:lnTo>
                  <a:lnTo>
                    <a:pt x="464" y="2192"/>
                  </a:lnTo>
                  <a:lnTo>
                    <a:pt x="432" y="2117"/>
                  </a:lnTo>
                  <a:lnTo>
                    <a:pt x="406" y="2040"/>
                  </a:lnTo>
                  <a:lnTo>
                    <a:pt x="171" y="2000"/>
                  </a:lnTo>
                  <a:lnTo>
                    <a:pt x="139" y="1992"/>
                  </a:lnTo>
                  <a:lnTo>
                    <a:pt x="109" y="1980"/>
                  </a:lnTo>
                  <a:lnTo>
                    <a:pt x="82" y="1963"/>
                  </a:lnTo>
                  <a:lnTo>
                    <a:pt x="59" y="1943"/>
                  </a:lnTo>
                  <a:lnTo>
                    <a:pt x="39" y="1919"/>
                  </a:lnTo>
                  <a:lnTo>
                    <a:pt x="22" y="1892"/>
                  </a:lnTo>
                  <a:lnTo>
                    <a:pt x="10" y="1863"/>
                  </a:lnTo>
                  <a:lnTo>
                    <a:pt x="3" y="1832"/>
                  </a:lnTo>
                  <a:lnTo>
                    <a:pt x="0" y="1799"/>
                  </a:lnTo>
                  <a:lnTo>
                    <a:pt x="0" y="1510"/>
                  </a:lnTo>
                  <a:lnTo>
                    <a:pt x="3" y="1477"/>
                  </a:lnTo>
                  <a:lnTo>
                    <a:pt x="10" y="1446"/>
                  </a:lnTo>
                  <a:lnTo>
                    <a:pt x="22" y="1417"/>
                  </a:lnTo>
                  <a:lnTo>
                    <a:pt x="39" y="1391"/>
                  </a:lnTo>
                  <a:lnTo>
                    <a:pt x="59" y="1367"/>
                  </a:lnTo>
                  <a:lnTo>
                    <a:pt x="82" y="1347"/>
                  </a:lnTo>
                  <a:lnTo>
                    <a:pt x="109" y="1330"/>
                  </a:lnTo>
                  <a:lnTo>
                    <a:pt x="139" y="1317"/>
                  </a:lnTo>
                  <a:lnTo>
                    <a:pt x="171" y="1309"/>
                  </a:lnTo>
                  <a:lnTo>
                    <a:pt x="400" y="1271"/>
                  </a:lnTo>
                  <a:lnTo>
                    <a:pt x="426" y="1193"/>
                  </a:lnTo>
                  <a:lnTo>
                    <a:pt x="456" y="1118"/>
                  </a:lnTo>
                  <a:lnTo>
                    <a:pt x="492" y="1045"/>
                  </a:lnTo>
                  <a:lnTo>
                    <a:pt x="353" y="852"/>
                  </a:lnTo>
                  <a:lnTo>
                    <a:pt x="337" y="824"/>
                  </a:lnTo>
                  <a:lnTo>
                    <a:pt x="325" y="794"/>
                  </a:lnTo>
                  <a:lnTo>
                    <a:pt x="318" y="763"/>
                  </a:lnTo>
                  <a:lnTo>
                    <a:pt x="316" y="732"/>
                  </a:lnTo>
                  <a:lnTo>
                    <a:pt x="318" y="701"/>
                  </a:lnTo>
                  <a:lnTo>
                    <a:pt x="326" y="671"/>
                  </a:lnTo>
                  <a:lnTo>
                    <a:pt x="338" y="642"/>
                  </a:lnTo>
                  <a:lnTo>
                    <a:pt x="354" y="615"/>
                  </a:lnTo>
                  <a:lnTo>
                    <a:pt x="375" y="590"/>
                  </a:lnTo>
                  <a:lnTo>
                    <a:pt x="582" y="384"/>
                  </a:lnTo>
                  <a:lnTo>
                    <a:pt x="606" y="363"/>
                  </a:lnTo>
                  <a:lnTo>
                    <a:pt x="633" y="346"/>
                  </a:lnTo>
                  <a:lnTo>
                    <a:pt x="663" y="334"/>
                  </a:lnTo>
                  <a:lnTo>
                    <a:pt x="694" y="327"/>
                  </a:lnTo>
                  <a:lnTo>
                    <a:pt x="727" y="324"/>
                  </a:lnTo>
                  <a:lnTo>
                    <a:pt x="758" y="327"/>
                  </a:lnTo>
                  <a:lnTo>
                    <a:pt x="789" y="334"/>
                  </a:lnTo>
                  <a:lnTo>
                    <a:pt x="818" y="346"/>
                  </a:lnTo>
                  <a:lnTo>
                    <a:pt x="845" y="362"/>
                  </a:lnTo>
                  <a:lnTo>
                    <a:pt x="1035" y="499"/>
                  </a:lnTo>
                  <a:lnTo>
                    <a:pt x="1107" y="463"/>
                  </a:lnTo>
                  <a:lnTo>
                    <a:pt x="1183" y="431"/>
                  </a:lnTo>
                  <a:lnTo>
                    <a:pt x="1259" y="404"/>
                  </a:lnTo>
                  <a:lnTo>
                    <a:pt x="1299" y="170"/>
                  </a:lnTo>
                  <a:lnTo>
                    <a:pt x="1307" y="138"/>
                  </a:lnTo>
                  <a:lnTo>
                    <a:pt x="1320" y="109"/>
                  </a:lnTo>
                  <a:lnTo>
                    <a:pt x="1336" y="82"/>
                  </a:lnTo>
                  <a:lnTo>
                    <a:pt x="1357" y="59"/>
                  </a:lnTo>
                  <a:lnTo>
                    <a:pt x="1381" y="39"/>
                  </a:lnTo>
                  <a:lnTo>
                    <a:pt x="1408" y="23"/>
                  </a:lnTo>
                  <a:lnTo>
                    <a:pt x="1437" y="10"/>
                  </a:lnTo>
                  <a:lnTo>
                    <a:pt x="1468" y="3"/>
                  </a:lnTo>
                  <a:lnTo>
                    <a:pt x="150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57" name="Freeform 250">
              <a:extLst>
                <a:ext uri="{FF2B5EF4-FFF2-40B4-BE49-F238E27FC236}">
                  <a16:creationId xmlns:a16="http://schemas.microsoft.com/office/drawing/2014/main" id="{5627CF24-72D9-46C5-8533-D4698E900E07}"/>
                </a:ext>
              </a:extLst>
            </p:cNvPr>
            <p:cNvSpPr>
              <a:spLocks noEditPoints="1"/>
            </p:cNvSpPr>
            <p:nvPr/>
          </p:nvSpPr>
          <p:spPr bwMode="auto">
            <a:xfrm>
              <a:off x="9199563" y="4532313"/>
              <a:ext cx="161925" cy="160338"/>
            </a:xfrm>
            <a:custGeom>
              <a:avLst/>
              <a:gdLst>
                <a:gd name="T0" fmla="*/ 600 w 1425"/>
                <a:gd name="T1" fmla="*/ 198 h 1423"/>
                <a:gd name="T2" fmla="*/ 447 w 1425"/>
                <a:gd name="T3" fmla="*/ 258 h 1423"/>
                <a:gd name="T4" fmla="*/ 322 w 1425"/>
                <a:gd name="T5" fmla="*/ 360 h 1423"/>
                <a:gd name="T6" fmla="*/ 233 w 1425"/>
                <a:gd name="T7" fmla="*/ 495 h 1423"/>
                <a:gd name="T8" fmla="*/ 189 w 1425"/>
                <a:gd name="T9" fmla="*/ 654 h 1423"/>
                <a:gd name="T10" fmla="*/ 198 w 1425"/>
                <a:gd name="T11" fmla="*/ 824 h 1423"/>
                <a:gd name="T12" fmla="*/ 258 w 1425"/>
                <a:gd name="T13" fmla="*/ 976 h 1423"/>
                <a:gd name="T14" fmla="*/ 360 w 1425"/>
                <a:gd name="T15" fmla="*/ 1101 h 1423"/>
                <a:gd name="T16" fmla="*/ 496 w 1425"/>
                <a:gd name="T17" fmla="*/ 1190 h 1423"/>
                <a:gd name="T18" fmla="*/ 655 w 1425"/>
                <a:gd name="T19" fmla="*/ 1234 h 1423"/>
                <a:gd name="T20" fmla="*/ 826 w 1425"/>
                <a:gd name="T21" fmla="*/ 1225 h 1423"/>
                <a:gd name="T22" fmla="*/ 979 w 1425"/>
                <a:gd name="T23" fmla="*/ 1165 h 1423"/>
                <a:gd name="T24" fmla="*/ 1103 w 1425"/>
                <a:gd name="T25" fmla="*/ 1063 h 1423"/>
                <a:gd name="T26" fmla="*/ 1192 w 1425"/>
                <a:gd name="T27" fmla="*/ 928 h 1423"/>
                <a:gd name="T28" fmla="*/ 1237 w 1425"/>
                <a:gd name="T29" fmla="*/ 769 h 1423"/>
                <a:gd name="T30" fmla="*/ 1228 w 1425"/>
                <a:gd name="T31" fmla="*/ 599 h 1423"/>
                <a:gd name="T32" fmla="*/ 1167 w 1425"/>
                <a:gd name="T33" fmla="*/ 447 h 1423"/>
                <a:gd name="T34" fmla="*/ 1066 w 1425"/>
                <a:gd name="T35" fmla="*/ 322 h 1423"/>
                <a:gd name="T36" fmla="*/ 930 w 1425"/>
                <a:gd name="T37" fmla="*/ 233 h 1423"/>
                <a:gd name="T38" fmla="*/ 770 w 1425"/>
                <a:gd name="T39" fmla="*/ 189 h 1423"/>
                <a:gd name="T40" fmla="*/ 778 w 1425"/>
                <a:gd name="T41" fmla="*/ 3 h 1423"/>
                <a:gd name="T42" fmla="*/ 961 w 1425"/>
                <a:gd name="T43" fmla="*/ 45 h 1423"/>
                <a:gd name="T44" fmla="*/ 1124 w 1425"/>
                <a:gd name="T45" fmla="*/ 130 h 1423"/>
                <a:gd name="T46" fmla="*/ 1258 w 1425"/>
                <a:gd name="T47" fmla="*/ 253 h 1423"/>
                <a:gd name="T48" fmla="*/ 1357 w 1425"/>
                <a:gd name="T49" fmla="*/ 407 h 1423"/>
                <a:gd name="T50" fmla="*/ 1414 w 1425"/>
                <a:gd name="T51" fmla="*/ 584 h 1423"/>
                <a:gd name="T52" fmla="*/ 1422 w 1425"/>
                <a:gd name="T53" fmla="*/ 776 h 1423"/>
                <a:gd name="T54" fmla="*/ 1381 w 1425"/>
                <a:gd name="T55" fmla="*/ 959 h 1423"/>
                <a:gd name="T56" fmla="*/ 1295 w 1425"/>
                <a:gd name="T57" fmla="*/ 1121 h 1423"/>
                <a:gd name="T58" fmla="*/ 1172 w 1425"/>
                <a:gd name="T59" fmla="*/ 1256 h 1423"/>
                <a:gd name="T60" fmla="*/ 1018 w 1425"/>
                <a:gd name="T61" fmla="*/ 1354 h 1423"/>
                <a:gd name="T62" fmla="*/ 841 w 1425"/>
                <a:gd name="T63" fmla="*/ 1411 h 1423"/>
                <a:gd name="T64" fmla="*/ 648 w 1425"/>
                <a:gd name="T65" fmla="*/ 1420 h 1423"/>
                <a:gd name="T66" fmla="*/ 465 w 1425"/>
                <a:gd name="T67" fmla="*/ 1378 h 1423"/>
                <a:gd name="T68" fmla="*/ 302 w 1425"/>
                <a:gd name="T69" fmla="*/ 1293 h 1423"/>
                <a:gd name="T70" fmla="*/ 167 w 1425"/>
                <a:gd name="T71" fmla="*/ 1170 h 1423"/>
                <a:gd name="T72" fmla="*/ 68 w 1425"/>
                <a:gd name="T73" fmla="*/ 1016 h 1423"/>
                <a:gd name="T74" fmla="*/ 11 w 1425"/>
                <a:gd name="T75" fmla="*/ 839 h 1423"/>
                <a:gd name="T76" fmla="*/ 3 w 1425"/>
                <a:gd name="T77" fmla="*/ 647 h 1423"/>
                <a:gd name="T78" fmla="*/ 44 w 1425"/>
                <a:gd name="T79" fmla="*/ 464 h 1423"/>
                <a:gd name="T80" fmla="*/ 130 w 1425"/>
                <a:gd name="T81" fmla="*/ 301 h 1423"/>
                <a:gd name="T82" fmla="*/ 254 w 1425"/>
                <a:gd name="T83" fmla="*/ 167 h 1423"/>
                <a:gd name="T84" fmla="*/ 407 w 1425"/>
                <a:gd name="T85" fmla="*/ 69 h 1423"/>
                <a:gd name="T86" fmla="*/ 585 w 1425"/>
                <a:gd name="T87" fmla="*/ 12 h 14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425" h="1423">
                  <a:moveTo>
                    <a:pt x="712" y="186"/>
                  </a:moveTo>
                  <a:lnTo>
                    <a:pt x="655" y="189"/>
                  </a:lnTo>
                  <a:lnTo>
                    <a:pt x="600" y="198"/>
                  </a:lnTo>
                  <a:lnTo>
                    <a:pt x="546" y="213"/>
                  </a:lnTo>
                  <a:lnTo>
                    <a:pt x="496" y="233"/>
                  </a:lnTo>
                  <a:lnTo>
                    <a:pt x="447" y="258"/>
                  </a:lnTo>
                  <a:lnTo>
                    <a:pt x="401" y="287"/>
                  </a:lnTo>
                  <a:lnTo>
                    <a:pt x="360" y="322"/>
                  </a:lnTo>
                  <a:lnTo>
                    <a:pt x="322" y="360"/>
                  </a:lnTo>
                  <a:lnTo>
                    <a:pt x="288" y="402"/>
                  </a:lnTo>
                  <a:lnTo>
                    <a:pt x="258" y="447"/>
                  </a:lnTo>
                  <a:lnTo>
                    <a:pt x="233" y="495"/>
                  </a:lnTo>
                  <a:lnTo>
                    <a:pt x="213" y="546"/>
                  </a:lnTo>
                  <a:lnTo>
                    <a:pt x="198" y="599"/>
                  </a:lnTo>
                  <a:lnTo>
                    <a:pt x="189" y="654"/>
                  </a:lnTo>
                  <a:lnTo>
                    <a:pt x="186" y="712"/>
                  </a:lnTo>
                  <a:lnTo>
                    <a:pt x="189" y="769"/>
                  </a:lnTo>
                  <a:lnTo>
                    <a:pt x="198" y="824"/>
                  </a:lnTo>
                  <a:lnTo>
                    <a:pt x="213" y="877"/>
                  </a:lnTo>
                  <a:lnTo>
                    <a:pt x="233" y="928"/>
                  </a:lnTo>
                  <a:lnTo>
                    <a:pt x="258" y="976"/>
                  </a:lnTo>
                  <a:lnTo>
                    <a:pt x="288" y="1021"/>
                  </a:lnTo>
                  <a:lnTo>
                    <a:pt x="322" y="1063"/>
                  </a:lnTo>
                  <a:lnTo>
                    <a:pt x="360" y="1101"/>
                  </a:lnTo>
                  <a:lnTo>
                    <a:pt x="401" y="1136"/>
                  </a:lnTo>
                  <a:lnTo>
                    <a:pt x="447" y="1165"/>
                  </a:lnTo>
                  <a:lnTo>
                    <a:pt x="496" y="1190"/>
                  </a:lnTo>
                  <a:lnTo>
                    <a:pt x="546" y="1210"/>
                  </a:lnTo>
                  <a:lnTo>
                    <a:pt x="600" y="1225"/>
                  </a:lnTo>
                  <a:lnTo>
                    <a:pt x="655" y="1234"/>
                  </a:lnTo>
                  <a:lnTo>
                    <a:pt x="712" y="1237"/>
                  </a:lnTo>
                  <a:lnTo>
                    <a:pt x="770" y="1234"/>
                  </a:lnTo>
                  <a:lnTo>
                    <a:pt x="826" y="1225"/>
                  </a:lnTo>
                  <a:lnTo>
                    <a:pt x="879" y="1210"/>
                  </a:lnTo>
                  <a:lnTo>
                    <a:pt x="930" y="1190"/>
                  </a:lnTo>
                  <a:lnTo>
                    <a:pt x="979" y="1165"/>
                  </a:lnTo>
                  <a:lnTo>
                    <a:pt x="1024" y="1136"/>
                  </a:lnTo>
                  <a:lnTo>
                    <a:pt x="1066" y="1101"/>
                  </a:lnTo>
                  <a:lnTo>
                    <a:pt x="1103" y="1063"/>
                  </a:lnTo>
                  <a:lnTo>
                    <a:pt x="1137" y="1021"/>
                  </a:lnTo>
                  <a:lnTo>
                    <a:pt x="1167" y="976"/>
                  </a:lnTo>
                  <a:lnTo>
                    <a:pt x="1192" y="928"/>
                  </a:lnTo>
                  <a:lnTo>
                    <a:pt x="1212" y="877"/>
                  </a:lnTo>
                  <a:lnTo>
                    <a:pt x="1228" y="824"/>
                  </a:lnTo>
                  <a:lnTo>
                    <a:pt x="1237" y="769"/>
                  </a:lnTo>
                  <a:lnTo>
                    <a:pt x="1240" y="712"/>
                  </a:lnTo>
                  <a:lnTo>
                    <a:pt x="1237" y="654"/>
                  </a:lnTo>
                  <a:lnTo>
                    <a:pt x="1228" y="599"/>
                  </a:lnTo>
                  <a:lnTo>
                    <a:pt x="1212" y="546"/>
                  </a:lnTo>
                  <a:lnTo>
                    <a:pt x="1192" y="495"/>
                  </a:lnTo>
                  <a:lnTo>
                    <a:pt x="1167" y="447"/>
                  </a:lnTo>
                  <a:lnTo>
                    <a:pt x="1137" y="402"/>
                  </a:lnTo>
                  <a:lnTo>
                    <a:pt x="1103" y="360"/>
                  </a:lnTo>
                  <a:lnTo>
                    <a:pt x="1066" y="322"/>
                  </a:lnTo>
                  <a:lnTo>
                    <a:pt x="1024" y="287"/>
                  </a:lnTo>
                  <a:lnTo>
                    <a:pt x="979" y="258"/>
                  </a:lnTo>
                  <a:lnTo>
                    <a:pt x="930" y="233"/>
                  </a:lnTo>
                  <a:lnTo>
                    <a:pt x="879" y="213"/>
                  </a:lnTo>
                  <a:lnTo>
                    <a:pt x="826" y="198"/>
                  </a:lnTo>
                  <a:lnTo>
                    <a:pt x="770" y="189"/>
                  </a:lnTo>
                  <a:lnTo>
                    <a:pt x="712" y="186"/>
                  </a:lnTo>
                  <a:close/>
                  <a:moveTo>
                    <a:pt x="712" y="0"/>
                  </a:moveTo>
                  <a:lnTo>
                    <a:pt x="778" y="3"/>
                  </a:lnTo>
                  <a:lnTo>
                    <a:pt x="841" y="12"/>
                  </a:lnTo>
                  <a:lnTo>
                    <a:pt x="902" y="26"/>
                  </a:lnTo>
                  <a:lnTo>
                    <a:pt x="961" y="45"/>
                  </a:lnTo>
                  <a:lnTo>
                    <a:pt x="1018" y="69"/>
                  </a:lnTo>
                  <a:lnTo>
                    <a:pt x="1072" y="97"/>
                  </a:lnTo>
                  <a:lnTo>
                    <a:pt x="1124" y="130"/>
                  </a:lnTo>
                  <a:lnTo>
                    <a:pt x="1172" y="167"/>
                  </a:lnTo>
                  <a:lnTo>
                    <a:pt x="1216" y="208"/>
                  </a:lnTo>
                  <a:lnTo>
                    <a:pt x="1258" y="253"/>
                  </a:lnTo>
                  <a:lnTo>
                    <a:pt x="1295" y="301"/>
                  </a:lnTo>
                  <a:lnTo>
                    <a:pt x="1328" y="353"/>
                  </a:lnTo>
                  <a:lnTo>
                    <a:pt x="1357" y="407"/>
                  </a:lnTo>
                  <a:lnTo>
                    <a:pt x="1381" y="464"/>
                  </a:lnTo>
                  <a:lnTo>
                    <a:pt x="1400" y="523"/>
                  </a:lnTo>
                  <a:lnTo>
                    <a:pt x="1414" y="584"/>
                  </a:lnTo>
                  <a:lnTo>
                    <a:pt x="1422" y="647"/>
                  </a:lnTo>
                  <a:lnTo>
                    <a:pt x="1425" y="712"/>
                  </a:lnTo>
                  <a:lnTo>
                    <a:pt x="1422" y="776"/>
                  </a:lnTo>
                  <a:lnTo>
                    <a:pt x="1414" y="839"/>
                  </a:lnTo>
                  <a:lnTo>
                    <a:pt x="1400" y="900"/>
                  </a:lnTo>
                  <a:lnTo>
                    <a:pt x="1381" y="959"/>
                  </a:lnTo>
                  <a:lnTo>
                    <a:pt x="1357" y="1016"/>
                  </a:lnTo>
                  <a:lnTo>
                    <a:pt x="1328" y="1070"/>
                  </a:lnTo>
                  <a:lnTo>
                    <a:pt x="1295" y="1121"/>
                  </a:lnTo>
                  <a:lnTo>
                    <a:pt x="1258" y="1170"/>
                  </a:lnTo>
                  <a:lnTo>
                    <a:pt x="1216" y="1215"/>
                  </a:lnTo>
                  <a:lnTo>
                    <a:pt x="1172" y="1256"/>
                  </a:lnTo>
                  <a:lnTo>
                    <a:pt x="1124" y="1293"/>
                  </a:lnTo>
                  <a:lnTo>
                    <a:pt x="1072" y="1326"/>
                  </a:lnTo>
                  <a:lnTo>
                    <a:pt x="1018" y="1354"/>
                  </a:lnTo>
                  <a:lnTo>
                    <a:pt x="961" y="1378"/>
                  </a:lnTo>
                  <a:lnTo>
                    <a:pt x="902" y="1397"/>
                  </a:lnTo>
                  <a:lnTo>
                    <a:pt x="841" y="1411"/>
                  </a:lnTo>
                  <a:lnTo>
                    <a:pt x="778" y="1420"/>
                  </a:lnTo>
                  <a:lnTo>
                    <a:pt x="712" y="1423"/>
                  </a:lnTo>
                  <a:lnTo>
                    <a:pt x="648" y="1420"/>
                  </a:lnTo>
                  <a:lnTo>
                    <a:pt x="585" y="1411"/>
                  </a:lnTo>
                  <a:lnTo>
                    <a:pt x="524" y="1397"/>
                  </a:lnTo>
                  <a:lnTo>
                    <a:pt x="465" y="1378"/>
                  </a:lnTo>
                  <a:lnTo>
                    <a:pt x="407" y="1354"/>
                  </a:lnTo>
                  <a:lnTo>
                    <a:pt x="353" y="1326"/>
                  </a:lnTo>
                  <a:lnTo>
                    <a:pt x="302" y="1293"/>
                  </a:lnTo>
                  <a:lnTo>
                    <a:pt x="254" y="1256"/>
                  </a:lnTo>
                  <a:lnTo>
                    <a:pt x="209" y="1215"/>
                  </a:lnTo>
                  <a:lnTo>
                    <a:pt x="167" y="1170"/>
                  </a:lnTo>
                  <a:lnTo>
                    <a:pt x="130" y="1121"/>
                  </a:lnTo>
                  <a:lnTo>
                    <a:pt x="97" y="1070"/>
                  </a:lnTo>
                  <a:lnTo>
                    <a:pt x="68" y="1016"/>
                  </a:lnTo>
                  <a:lnTo>
                    <a:pt x="44" y="959"/>
                  </a:lnTo>
                  <a:lnTo>
                    <a:pt x="25" y="900"/>
                  </a:lnTo>
                  <a:lnTo>
                    <a:pt x="11" y="839"/>
                  </a:lnTo>
                  <a:lnTo>
                    <a:pt x="3" y="776"/>
                  </a:lnTo>
                  <a:lnTo>
                    <a:pt x="0" y="712"/>
                  </a:lnTo>
                  <a:lnTo>
                    <a:pt x="3" y="647"/>
                  </a:lnTo>
                  <a:lnTo>
                    <a:pt x="11" y="584"/>
                  </a:lnTo>
                  <a:lnTo>
                    <a:pt x="25" y="523"/>
                  </a:lnTo>
                  <a:lnTo>
                    <a:pt x="44" y="464"/>
                  </a:lnTo>
                  <a:lnTo>
                    <a:pt x="68" y="407"/>
                  </a:lnTo>
                  <a:lnTo>
                    <a:pt x="97" y="353"/>
                  </a:lnTo>
                  <a:lnTo>
                    <a:pt x="130" y="301"/>
                  </a:lnTo>
                  <a:lnTo>
                    <a:pt x="167" y="253"/>
                  </a:lnTo>
                  <a:lnTo>
                    <a:pt x="209" y="208"/>
                  </a:lnTo>
                  <a:lnTo>
                    <a:pt x="254" y="167"/>
                  </a:lnTo>
                  <a:lnTo>
                    <a:pt x="302" y="130"/>
                  </a:lnTo>
                  <a:lnTo>
                    <a:pt x="353" y="97"/>
                  </a:lnTo>
                  <a:lnTo>
                    <a:pt x="407" y="69"/>
                  </a:lnTo>
                  <a:lnTo>
                    <a:pt x="465" y="45"/>
                  </a:lnTo>
                  <a:lnTo>
                    <a:pt x="524" y="26"/>
                  </a:lnTo>
                  <a:lnTo>
                    <a:pt x="585" y="12"/>
                  </a:lnTo>
                  <a:lnTo>
                    <a:pt x="648" y="3"/>
                  </a:lnTo>
                  <a:lnTo>
                    <a:pt x="71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sp>
        <p:nvSpPr>
          <p:cNvPr id="58" name="TextBox 57">
            <a:extLst>
              <a:ext uri="{FF2B5EF4-FFF2-40B4-BE49-F238E27FC236}">
                <a16:creationId xmlns:a16="http://schemas.microsoft.com/office/drawing/2014/main" id="{63690DAD-0DB5-4132-B87D-3818310A5132}"/>
              </a:ext>
            </a:extLst>
          </p:cNvPr>
          <p:cNvSpPr txBox="1"/>
          <p:nvPr/>
        </p:nvSpPr>
        <p:spPr>
          <a:xfrm>
            <a:off x="1844682" y="3748856"/>
            <a:ext cx="3696845" cy="1107996"/>
          </a:xfrm>
          <a:prstGeom prst="rect">
            <a:avLst/>
          </a:prstGeom>
          <a:noFill/>
        </p:spPr>
        <p:txBody>
          <a:bodyPr wrap="square" rtlCol="0">
            <a:spAutoFit/>
          </a:bodyPr>
          <a:lstStyle/>
          <a:p>
            <a:pPr>
              <a:lnSpc>
                <a:spcPct val="150000"/>
              </a:lnSpc>
            </a:pPr>
            <a:r>
              <a:rPr lang="en-US" sz="1100" dirty="0">
                <a:latin typeface="Calibri Light" panose="020F0302020204030204" pitchFamily="34" charset="0"/>
                <a:cs typeface="Poppins ExtraLight" panose="00000300000000000000" pitchFamily="50" charset="0"/>
              </a:rPr>
              <a:t>Quod </a:t>
            </a:r>
            <a:r>
              <a:rPr lang="en-US" sz="1100" dirty="0" err="1">
                <a:latin typeface="Calibri Light" panose="020F0302020204030204" pitchFamily="34" charset="0"/>
                <a:cs typeface="Poppins ExtraLight" panose="00000300000000000000" pitchFamily="50" charset="0"/>
              </a:rPr>
              <a:t>errem</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accusam</a:t>
            </a:r>
            <a:r>
              <a:rPr lang="en-US" sz="1100" dirty="0">
                <a:latin typeface="Calibri Light" panose="020F0302020204030204" pitchFamily="34" charset="0"/>
                <a:cs typeface="Poppins ExtraLight" panose="00000300000000000000" pitchFamily="50" charset="0"/>
              </a:rPr>
              <a:t> ne sed. </a:t>
            </a:r>
            <a:r>
              <a:rPr lang="en-US" sz="1100" dirty="0" err="1">
                <a:latin typeface="Calibri Light" panose="020F0302020204030204" pitchFamily="34" charset="0"/>
                <a:cs typeface="Poppins ExtraLight" panose="00000300000000000000" pitchFamily="50" charset="0"/>
              </a:rPr>
              <a:t>Atqui</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volumus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salutatus</a:t>
            </a:r>
            <a:r>
              <a:rPr lang="en-US" sz="1100" dirty="0">
                <a:latin typeface="Calibri Light" panose="020F0302020204030204" pitchFamily="34" charset="0"/>
                <a:cs typeface="Poppins ExtraLight" panose="00000300000000000000" pitchFamily="50" charset="0"/>
              </a:rPr>
              <a:t> ne sed. </a:t>
            </a:r>
            <a:r>
              <a:rPr lang="en-US" sz="1100" dirty="0" err="1">
                <a:latin typeface="Calibri Light" panose="020F0302020204030204" pitchFamily="34" charset="0"/>
                <a:cs typeface="Poppins ExtraLight" panose="00000300000000000000" pitchFamily="50" charset="0"/>
              </a:rPr>
              <a:t>Atqui</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volumus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salutatus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eos</a:t>
            </a:r>
            <a:r>
              <a:rPr lang="en-US" sz="1100" dirty="0">
                <a:latin typeface="Calibri Light" panose="020F0302020204030204" pitchFamily="34" charset="0"/>
                <a:cs typeface="Poppins ExtraLight" panose="00000300000000000000" pitchFamily="50" charset="0"/>
              </a:rPr>
              <a:t> id, </a:t>
            </a:r>
            <a:r>
              <a:rPr lang="en-US" sz="1100" dirty="0" err="1">
                <a:latin typeface="Calibri Light" panose="020F0302020204030204" pitchFamily="34" charset="0"/>
                <a:cs typeface="Poppins ExtraLight" panose="00000300000000000000" pitchFamily="50" charset="0"/>
              </a:rPr>
              <a:t>ut</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accommo</a:t>
            </a:r>
            <a:r>
              <a:rPr lang="en-US" sz="1100" dirty="0">
                <a:latin typeface="Calibri Light" panose="020F0302020204030204" pitchFamily="34" charset="0"/>
                <a:cs typeface="Poppins ExtraLight" panose="00000300000000000000" pitchFamily="50" charset="0"/>
              </a:rPr>
              <a:t> sed. </a:t>
            </a:r>
            <a:r>
              <a:rPr lang="en-US" sz="1100" dirty="0" err="1">
                <a:latin typeface="Calibri Light" panose="020F0302020204030204" pitchFamily="34" charset="0"/>
                <a:cs typeface="Poppins ExtraLight" panose="00000300000000000000" pitchFamily="50" charset="0"/>
              </a:rPr>
              <a:t>Atqui</a:t>
            </a:r>
            <a:r>
              <a:rPr lang="en-US" sz="1100" dirty="0">
                <a:latin typeface="Calibri Light" panose="020F0302020204030204" pitchFamily="34" charset="0"/>
                <a:cs typeface="Poppins ExtraLight" panose="00000300000000000000" pitchFamily="50" charset="0"/>
              </a:rPr>
              <a:t> Quod </a:t>
            </a:r>
            <a:r>
              <a:rPr lang="en-US" sz="1100" dirty="0" err="1">
                <a:latin typeface="Calibri Light" panose="020F0302020204030204" pitchFamily="34" charset="0"/>
                <a:cs typeface="Poppins ExtraLight" panose="00000300000000000000" pitchFamily="50" charset="0"/>
              </a:rPr>
              <a:t>errem</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accusam</a:t>
            </a:r>
            <a:r>
              <a:rPr lang="en-US" sz="1100" dirty="0">
                <a:latin typeface="Calibri Light" panose="020F0302020204030204" pitchFamily="34" charset="0"/>
                <a:cs typeface="Poppins ExtraLight" panose="00000300000000000000" pitchFamily="50" charset="0"/>
              </a:rPr>
              <a:t> ne sed. </a:t>
            </a:r>
            <a:r>
              <a:rPr lang="en-US" sz="1100" dirty="0" err="1">
                <a:latin typeface="Calibri Light" panose="020F0302020204030204" pitchFamily="34" charset="0"/>
                <a:cs typeface="Poppins ExtraLight" panose="00000300000000000000" pitchFamily="50" charset="0"/>
              </a:rPr>
              <a:t>Atqui</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volumus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salutatus</a:t>
            </a:r>
            <a:r>
              <a:rPr lang="en-US" sz="1100" dirty="0">
                <a:latin typeface="Calibri Light" panose="020F0302020204030204" pitchFamily="34" charset="0"/>
                <a:cs typeface="Poppins ExtraLight" panose="00000300000000000000" pitchFamily="50" charset="0"/>
              </a:rPr>
              <a:t> ne sed. </a:t>
            </a:r>
            <a:r>
              <a:rPr lang="en-US" sz="1100" dirty="0" err="1">
                <a:latin typeface="Calibri Light" panose="020F0302020204030204" pitchFamily="34" charset="0"/>
                <a:cs typeface="Poppins ExtraLight" panose="00000300000000000000" pitchFamily="50" charset="0"/>
              </a:rPr>
              <a:t>Atqui</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volumus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salutatus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eos</a:t>
            </a:r>
            <a:r>
              <a:rPr lang="en-US" sz="1100" dirty="0">
                <a:latin typeface="Calibri Light" panose="020F0302020204030204" pitchFamily="34" charset="0"/>
                <a:cs typeface="Poppins ExtraLight" panose="00000300000000000000" pitchFamily="50" charset="0"/>
              </a:rPr>
              <a:t> id, </a:t>
            </a:r>
            <a:r>
              <a:rPr lang="en-US" sz="1100" dirty="0" err="1">
                <a:latin typeface="Calibri Light" panose="020F0302020204030204" pitchFamily="34" charset="0"/>
                <a:cs typeface="Poppins ExtraLight" panose="00000300000000000000" pitchFamily="50" charset="0"/>
              </a:rPr>
              <a:t>ut</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accommo</a:t>
            </a:r>
            <a:r>
              <a:rPr lang="en-US" sz="1100" dirty="0">
                <a:latin typeface="Calibri Light" panose="020F0302020204030204" pitchFamily="34" charset="0"/>
                <a:cs typeface="Poppins ExtraLight" panose="00000300000000000000" pitchFamily="50" charset="0"/>
              </a:rPr>
              <a:t> sed. </a:t>
            </a:r>
          </a:p>
        </p:txBody>
      </p:sp>
      <p:sp>
        <p:nvSpPr>
          <p:cNvPr id="59" name="TextBox 58">
            <a:extLst>
              <a:ext uri="{FF2B5EF4-FFF2-40B4-BE49-F238E27FC236}">
                <a16:creationId xmlns:a16="http://schemas.microsoft.com/office/drawing/2014/main" id="{4A9DAA63-4970-49D9-BB37-B8CD3404FD13}"/>
              </a:ext>
            </a:extLst>
          </p:cNvPr>
          <p:cNvSpPr txBox="1"/>
          <p:nvPr/>
        </p:nvSpPr>
        <p:spPr>
          <a:xfrm>
            <a:off x="2617668" y="3057997"/>
            <a:ext cx="1838108" cy="369332"/>
          </a:xfrm>
          <a:prstGeom prst="rect">
            <a:avLst/>
          </a:prstGeom>
          <a:noFill/>
        </p:spPr>
        <p:txBody>
          <a:bodyPr wrap="square" rtlCol="0" anchor="ctr">
            <a:spAutoFit/>
          </a:bodyPr>
          <a:lstStyle/>
          <a:p>
            <a:r>
              <a:rPr lang="id-ID" dirty="0">
                <a:latin typeface="Poppins SemiBold" panose="00000700000000000000" pitchFamily="50" charset="0"/>
                <a:cs typeface="Poppins SemiBold" panose="00000700000000000000" pitchFamily="50" charset="0"/>
              </a:rPr>
              <a:t>Aspect Here</a:t>
            </a:r>
          </a:p>
        </p:txBody>
      </p:sp>
      <p:sp>
        <p:nvSpPr>
          <p:cNvPr id="20" name="TextBox 19">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21" name="Rectangle 20">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22" name="Rectangle 21">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23" name="Rectangle 22">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4" name="Rectangle 23">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296398219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Овал 12">
            <a:extLst>
              <a:ext uri="{FF2B5EF4-FFF2-40B4-BE49-F238E27FC236}">
                <a16:creationId xmlns:a16="http://schemas.microsoft.com/office/drawing/2014/main" id="{E34FFB3D-B20E-4394-8FCA-73B94B250C97}"/>
              </a:ext>
            </a:extLst>
          </p:cNvPr>
          <p:cNvSpPr/>
          <p:nvPr/>
        </p:nvSpPr>
        <p:spPr>
          <a:xfrm>
            <a:off x="2163510" y="3102214"/>
            <a:ext cx="600732" cy="600732"/>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dirty="0">
              <a:solidFill>
                <a:schemeClr val="bg1"/>
              </a:solidFill>
              <a:cs typeface="Poppins ExtraLight" panose="00000300000000000000" pitchFamily="50" charset="0"/>
            </a:endParaRPr>
          </a:p>
        </p:txBody>
      </p:sp>
      <p:sp>
        <p:nvSpPr>
          <p:cNvPr id="25" name="Прямоугольник 14">
            <a:extLst>
              <a:ext uri="{FF2B5EF4-FFF2-40B4-BE49-F238E27FC236}">
                <a16:creationId xmlns:a16="http://schemas.microsoft.com/office/drawing/2014/main" id="{2E1D587D-A391-452C-90B8-1BB81CA29399}"/>
              </a:ext>
            </a:extLst>
          </p:cNvPr>
          <p:cNvSpPr/>
          <p:nvPr/>
        </p:nvSpPr>
        <p:spPr>
          <a:xfrm>
            <a:off x="2241700" y="3205709"/>
            <a:ext cx="444353" cy="400110"/>
          </a:xfrm>
          <a:prstGeom prst="rect">
            <a:avLst/>
          </a:prstGeom>
        </p:spPr>
        <p:txBody>
          <a:bodyPr wrap="none">
            <a:spAutoFit/>
          </a:bodyPr>
          <a:lstStyle/>
          <a:p>
            <a:pPr algn="ctr"/>
            <a:r>
              <a:rPr lang="id-ID" sz="2000" dirty="0">
                <a:solidFill>
                  <a:schemeClr val="accent4"/>
                </a:solidFill>
                <a:latin typeface="Calibri Light" panose="020F0302020204030204" pitchFamily="34" charset="0"/>
                <a:cs typeface="Poppins ExtraLight" panose="00000300000000000000" pitchFamily="50" charset="0"/>
              </a:rPr>
              <a:t>01</a:t>
            </a:r>
            <a:endParaRPr lang="ru-RU" sz="2000" dirty="0">
              <a:solidFill>
                <a:schemeClr val="accent4"/>
              </a:solidFill>
              <a:latin typeface="Montserrat SemiBold" panose="00000700000000000000" pitchFamily="50" charset="0"/>
              <a:cs typeface="Poppins ExtraLight" panose="00000300000000000000" pitchFamily="50" charset="0"/>
            </a:endParaRPr>
          </a:p>
        </p:txBody>
      </p:sp>
      <p:sp>
        <p:nvSpPr>
          <p:cNvPr id="26" name="Подзаголовок 2">
            <a:extLst>
              <a:ext uri="{FF2B5EF4-FFF2-40B4-BE49-F238E27FC236}">
                <a16:creationId xmlns:a16="http://schemas.microsoft.com/office/drawing/2014/main" id="{9EE4E0D6-3BB4-4B28-9782-4D97C5AC3AC8}"/>
              </a:ext>
            </a:extLst>
          </p:cNvPr>
          <p:cNvSpPr txBox="1">
            <a:spLocks/>
          </p:cNvSpPr>
          <p:nvPr/>
        </p:nvSpPr>
        <p:spPr>
          <a:xfrm>
            <a:off x="2047668" y="4123613"/>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27" name="Овал 12">
            <a:extLst>
              <a:ext uri="{FF2B5EF4-FFF2-40B4-BE49-F238E27FC236}">
                <a16:creationId xmlns:a16="http://schemas.microsoft.com/office/drawing/2014/main" id="{FB20A1D5-ABD5-4B12-BFCE-6D8E0E882A9F}"/>
              </a:ext>
            </a:extLst>
          </p:cNvPr>
          <p:cNvSpPr/>
          <p:nvPr/>
        </p:nvSpPr>
        <p:spPr>
          <a:xfrm>
            <a:off x="5166993" y="3102214"/>
            <a:ext cx="600732" cy="600732"/>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dirty="0">
              <a:solidFill>
                <a:schemeClr val="bg1"/>
              </a:solidFill>
              <a:cs typeface="Poppins ExtraLight" panose="00000300000000000000" pitchFamily="50" charset="0"/>
            </a:endParaRPr>
          </a:p>
        </p:txBody>
      </p:sp>
      <p:sp>
        <p:nvSpPr>
          <p:cNvPr id="28" name="Прямоугольник 14">
            <a:extLst>
              <a:ext uri="{FF2B5EF4-FFF2-40B4-BE49-F238E27FC236}">
                <a16:creationId xmlns:a16="http://schemas.microsoft.com/office/drawing/2014/main" id="{54589639-41E7-4383-ADF8-430F205638D9}"/>
              </a:ext>
            </a:extLst>
          </p:cNvPr>
          <p:cNvSpPr/>
          <p:nvPr/>
        </p:nvSpPr>
        <p:spPr>
          <a:xfrm>
            <a:off x="5245184" y="3205709"/>
            <a:ext cx="444352" cy="400110"/>
          </a:xfrm>
          <a:prstGeom prst="rect">
            <a:avLst/>
          </a:prstGeom>
        </p:spPr>
        <p:txBody>
          <a:bodyPr wrap="none">
            <a:spAutoFit/>
          </a:bodyPr>
          <a:lstStyle/>
          <a:p>
            <a:pPr algn="ctr"/>
            <a:r>
              <a:rPr lang="id-ID" sz="2000" dirty="0">
                <a:solidFill>
                  <a:schemeClr val="accent4"/>
                </a:solidFill>
                <a:latin typeface="Calibri Light" panose="020F0302020204030204" pitchFamily="34" charset="0"/>
                <a:cs typeface="Poppins ExtraLight" panose="00000300000000000000" pitchFamily="50" charset="0"/>
              </a:rPr>
              <a:t>02</a:t>
            </a:r>
            <a:endParaRPr lang="ru-RU" sz="2000" dirty="0">
              <a:solidFill>
                <a:schemeClr val="accent4"/>
              </a:solidFill>
              <a:latin typeface="Montserrat SemiBold" panose="00000700000000000000" pitchFamily="50" charset="0"/>
              <a:cs typeface="Poppins ExtraLight" panose="00000300000000000000" pitchFamily="50" charset="0"/>
            </a:endParaRPr>
          </a:p>
        </p:txBody>
      </p:sp>
      <p:sp>
        <p:nvSpPr>
          <p:cNvPr id="29" name="Подзаголовок 2">
            <a:extLst>
              <a:ext uri="{FF2B5EF4-FFF2-40B4-BE49-F238E27FC236}">
                <a16:creationId xmlns:a16="http://schemas.microsoft.com/office/drawing/2014/main" id="{32040F73-B7D7-4332-A029-7A7FA997775D}"/>
              </a:ext>
            </a:extLst>
          </p:cNvPr>
          <p:cNvSpPr txBox="1">
            <a:spLocks/>
          </p:cNvSpPr>
          <p:nvPr/>
        </p:nvSpPr>
        <p:spPr>
          <a:xfrm>
            <a:off x="5051151" y="4123613"/>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30" name="Овал 12">
            <a:extLst>
              <a:ext uri="{FF2B5EF4-FFF2-40B4-BE49-F238E27FC236}">
                <a16:creationId xmlns:a16="http://schemas.microsoft.com/office/drawing/2014/main" id="{98EBFAA9-4CDF-4410-81EF-82E55124C60A}"/>
              </a:ext>
            </a:extLst>
          </p:cNvPr>
          <p:cNvSpPr/>
          <p:nvPr/>
        </p:nvSpPr>
        <p:spPr>
          <a:xfrm>
            <a:off x="8170889" y="3102214"/>
            <a:ext cx="600732" cy="600732"/>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dirty="0">
              <a:solidFill>
                <a:schemeClr val="bg1"/>
              </a:solidFill>
              <a:cs typeface="Poppins ExtraLight" panose="00000300000000000000" pitchFamily="50" charset="0"/>
            </a:endParaRPr>
          </a:p>
        </p:txBody>
      </p:sp>
      <p:sp>
        <p:nvSpPr>
          <p:cNvPr id="31" name="Прямоугольник 14">
            <a:extLst>
              <a:ext uri="{FF2B5EF4-FFF2-40B4-BE49-F238E27FC236}">
                <a16:creationId xmlns:a16="http://schemas.microsoft.com/office/drawing/2014/main" id="{E7B64AA7-EA04-4CE8-BE3B-7545FA8E95C9}"/>
              </a:ext>
            </a:extLst>
          </p:cNvPr>
          <p:cNvSpPr/>
          <p:nvPr/>
        </p:nvSpPr>
        <p:spPr>
          <a:xfrm>
            <a:off x="8249080" y="3205709"/>
            <a:ext cx="444352" cy="400110"/>
          </a:xfrm>
          <a:prstGeom prst="rect">
            <a:avLst/>
          </a:prstGeom>
        </p:spPr>
        <p:txBody>
          <a:bodyPr wrap="none">
            <a:spAutoFit/>
          </a:bodyPr>
          <a:lstStyle/>
          <a:p>
            <a:pPr algn="ctr"/>
            <a:r>
              <a:rPr lang="id-ID" sz="2000" dirty="0">
                <a:solidFill>
                  <a:schemeClr val="accent4"/>
                </a:solidFill>
                <a:latin typeface="Calibri Light" panose="020F0302020204030204" pitchFamily="34" charset="0"/>
                <a:cs typeface="Poppins ExtraLight" panose="00000300000000000000" pitchFamily="50" charset="0"/>
              </a:rPr>
              <a:t>03</a:t>
            </a:r>
            <a:endParaRPr lang="ru-RU" sz="2000" dirty="0">
              <a:solidFill>
                <a:schemeClr val="accent4"/>
              </a:solidFill>
              <a:latin typeface="Montserrat SemiBold" panose="00000700000000000000" pitchFamily="50" charset="0"/>
              <a:cs typeface="Poppins ExtraLight" panose="00000300000000000000" pitchFamily="50" charset="0"/>
            </a:endParaRPr>
          </a:p>
        </p:txBody>
      </p:sp>
      <p:sp>
        <p:nvSpPr>
          <p:cNvPr id="32" name="Подзаголовок 2">
            <a:extLst>
              <a:ext uri="{FF2B5EF4-FFF2-40B4-BE49-F238E27FC236}">
                <a16:creationId xmlns:a16="http://schemas.microsoft.com/office/drawing/2014/main" id="{5170B08C-CC26-489C-BA2C-2E664CC7D95A}"/>
              </a:ext>
            </a:extLst>
          </p:cNvPr>
          <p:cNvSpPr txBox="1">
            <a:spLocks/>
          </p:cNvSpPr>
          <p:nvPr/>
        </p:nvSpPr>
        <p:spPr>
          <a:xfrm>
            <a:off x="8055047" y="4123613"/>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11" name="TextBox 10">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2" name="Rectangle 11">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3" name="Rectangle 12">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14" name="Rectangle 13">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5" name="Rectangle 14">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168054455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98" name="Group 197">
            <a:extLst>
              <a:ext uri="{FF2B5EF4-FFF2-40B4-BE49-F238E27FC236}">
                <a16:creationId xmlns:a16="http://schemas.microsoft.com/office/drawing/2014/main" id="{BD090C95-A4B2-4610-9EE5-0131D7EDC908}"/>
              </a:ext>
            </a:extLst>
          </p:cNvPr>
          <p:cNvGrpSpPr/>
          <p:nvPr/>
        </p:nvGrpSpPr>
        <p:grpSpPr>
          <a:xfrm>
            <a:off x="1504950" y="2739901"/>
            <a:ext cx="4762500" cy="2712578"/>
            <a:chOff x="607684" y="2645092"/>
            <a:chExt cx="3585648" cy="3418242"/>
          </a:xfrm>
        </p:grpSpPr>
        <p:graphicFrame>
          <p:nvGraphicFramePr>
            <p:cNvPr id="199" name="Chart 198">
              <a:extLst>
                <a:ext uri="{FF2B5EF4-FFF2-40B4-BE49-F238E27FC236}">
                  <a16:creationId xmlns:a16="http://schemas.microsoft.com/office/drawing/2014/main" id="{E13D2ECA-9C9B-466E-9BC3-0F8CD8996D9A}"/>
                </a:ext>
              </a:extLst>
            </p:cNvPr>
            <p:cNvGraphicFramePr/>
            <p:nvPr/>
          </p:nvGraphicFramePr>
          <p:xfrm>
            <a:off x="607684" y="2645092"/>
            <a:ext cx="3494415" cy="2965523"/>
          </p:xfrm>
          <a:graphic>
            <a:graphicData uri="http://schemas.openxmlformats.org/drawingml/2006/chart">
              <c:chart xmlns:c="http://schemas.openxmlformats.org/drawingml/2006/chart" xmlns:r="http://schemas.openxmlformats.org/officeDocument/2006/relationships" r:id="rId2"/>
            </a:graphicData>
          </a:graphic>
        </p:graphicFrame>
        <p:sp>
          <p:nvSpPr>
            <p:cNvPr id="200" name="Rectangle 199">
              <a:extLst>
                <a:ext uri="{FF2B5EF4-FFF2-40B4-BE49-F238E27FC236}">
                  <a16:creationId xmlns:a16="http://schemas.microsoft.com/office/drawing/2014/main" id="{0A16F168-E6EE-4B49-BF32-17332E459C2C}"/>
                </a:ext>
              </a:extLst>
            </p:cNvPr>
            <p:cNvSpPr/>
            <p:nvPr/>
          </p:nvSpPr>
          <p:spPr>
            <a:xfrm>
              <a:off x="736232" y="5714275"/>
              <a:ext cx="216000" cy="216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solidFill>
                  <a:schemeClr val="tx1"/>
                </a:solidFill>
                <a:latin typeface="Poppins Light" panose="00000400000000000000" pitchFamily="50" charset="0"/>
                <a:cs typeface="Poppins Light" panose="00000400000000000000" pitchFamily="50" charset="0"/>
              </a:endParaRPr>
            </a:p>
          </p:txBody>
        </p:sp>
        <p:sp>
          <p:nvSpPr>
            <p:cNvPr id="201" name="Rectangle 200">
              <a:extLst>
                <a:ext uri="{FF2B5EF4-FFF2-40B4-BE49-F238E27FC236}">
                  <a16:creationId xmlns:a16="http://schemas.microsoft.com/office/drawing/2014/main" id="{482ACA0A-AE13-4888-9C08-D847517AED68}"/>
                </a:ext>
              </a:extLst>
            </p:cNvPr>
            <p:cNvSpPr/>
            <p:nvPr/>
          </p:nvSpPr>
          <p:spPr>
            <a:xfrm>
              <a:off x="1632557" y="5714275"/>
              <a:ext cx="216000" cy="216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solidFill>
                  <a:schemeClr val="tx1"/>
                </a:solidFill>
                <a:latin typeface="Poppins Light" panose="00000400000000000000" pitchFamily="50" charset="0"/>
                <a:cs typeface="Poppins Light" panose="00000400000000000000" pitchFamily="50" charset="0"/>
              </a:endParaRPr>
            </a:p>
          </p:txBody>
        </p:sp>
        <p:sp>
          <p:nvSpPr>
            <p:cNvPr id="202" name="Rectangle 201">
              <a:extLst>
                <a:ext uri="{FF2B5EF4-FFF2-40B4-BE49-F238E27FC236}">
                  <a16:creationId xmlns:a16="http://schemas.microsoft.com/office/drawing/2014/main" id="{5D1C5F30-40D2-42B9-9EDB-38161F092847}"/>
                </a:ext>
              </a:extLst>
            </p:cNvPr>
            <p:cNvSpPr/>
            <p:nvPr/>
          </p:nvSpPr>
          <p:spPr>
            <a:xfrm>
              <a:off x="2519257" y="5702115"/>
              <a:ext cx="216000" cy="2160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solidFill>
                  <a:schemeClr val="tx1"/>
                </a:solidFill>
                <a:latin typeface="Poppins Light" panose="00000400000000000000" pitchFamily="50" charset="0"/>
                <a:cs typeface="Poppins Light" panose="00000400000000000000" pitchFamily="50" charset="0"/>
              </a:endParaRPr>
            </a:p>
          </p:txBody>
        </p:sp>
        <p:sp>
          <p:nvSpPr>
            <p:cNvPr id="203" name="Rectangle 202">
              <a:extLst>
                <a:ext uri="{FF2B5EF4-FFF2-40B4-BE49-F238E27FC236}">
                  <a16:creationId xmlns:a16="http://schemas.microsoft.com/office/drawing/2014/main" id="{79F01602-DB87-49FF-B192-AC86FA8547C0}"/>
                </a:ext>
              </a:extLst>
            </p:cNvPr>
            <p:cNvSpPr/>
            <p:nvPr/>
          </p:nvSpPr>
          <p:spPr>
            <a:xfrm>
              <a:off x="3405957" y="5683776"/>
              <a:ext cx="216000" cy="216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solidFill>
                  <a:schemeClr val="tx1"/>
                </a:solidFill>
                <a:latin typeface="Poppins Light" panose="00000400000000000000" pitchFamily="50" charset="0"/>
                <a:cs typeface="Poppins Light" panose="00000400000000000000" pitchFamily="50" charset="0"/>
              </a:endParaRPr>
            </a:p>
          </p:txBody>
        </p:sp>
        <p:sp>
          <p:nvSpPr>
            <p:cNvPr id="204" name="TextBox 203">
              <a:extLst>
                <a:ext uri="{FF2B5EF4-FFF2-40B4-BE49-F238E27FC236}">
                  <a16:creationId xmlns:a16="http://schemas.microsoft.com/office/drawing/2014/main" id="{887FC0F9-0CD3-4483-956C-67A4D9CA5AAB}"/>
                </a:ext>
              </a:extLst>
            </p:cNvPr>
            <p:cNvSpPr txBox="1"/>
            <p:nvPr/>
          </p:nvSpPr>
          <p:spPr>
            <a:xfrm>
              <a:off x="909088" y="5702115"/>
              <a:ext cx="619125" cy="349059"/>
            </a:xfrm>
            <a:prstGeom prst="rect">
              <a:avLst/>
            </a:prstGeom>
            <a:noFill/>
          </p:spPr>
          <p:txBody>
            <a:bodyPr wrap="square" rtlCol="0">
              <a:spAutoFit/>
            </a:bodyPr>
            <a:lstStyle/>
            <a:p>
              <a:r>
                <a:rPr lang="en-GB" sz="1200" dirty="0">
                  <a:latin typeface="Poppins Light" panose="00000400000000000000" pitchFamily="50" charset="0"/>
                  <a:cs typeface="Poppins Light" panose="00000400000000000000" pitchFamily="50" charset="0"/>
                </a:rPr>
                <a:t>90%</a:t>
              </a:r>
            </a:p>
          </p:txBody>
        </p:sp>
        <p:sp>
          <p:nvSpPr>
            <p:cNvPr id="205" name="TextBox 204">
              <a:extLst>
                <a:ext uri="{FF2B5EF4-FFF2-40B4-BE49-F238E27FC236}">
                  <a16:creationId xmlns:a16="http://schemas.microsoft.com/office/drawing/2014/main" id="{80DEC1D0-2BC2-4B9C-8A53-DA9DBB56E39E}"/>
                </a:ext>
              </a:extLst>
            </p:cNvPr>
            <p:cNvSpPr txBox="1"/>
            <p:nvPr/>
          </p:nvSpPr>
          <p:spPr>
            <a:xfrm>
              <a:off x="1790361" y="5714275"/>
              <a:ext cx="619125" cy="349059"/>
            </a:xfrm>
            <a:prstGeom prst="rect">
              <a:avLst/>
            </a:prstGeom>
            <a:noFill/>
          </p:spPr>
          <p:txBody>
            <a:bodyPr wrap="square" rtlCol="0">
              <a:spAutoFit/>
            </a:bodyPr>
            <a:lstStyle/>
            <a:p>
              <a:r>
                <a:rPr lang="en-GB" sz="1200" dirty="0">
                  <a:latin typeface="Poppins Light" panose="00000400000000000000" pitchFamily="50" charset="0"/>
                  <a:cs typeface="Poppins Light" panose="00000400000000000000" pitchFamily="50" charset="0"/>
                </a:rPr>
                <a:t>45%</a:t>
              </a:r>
            </a:p>
          </p:txBody>
        </p:sp>
        <p:sp>
          <p:nvSpPr>
            <p:cNvPr id="206" name="TextBox 205">
              <a:extLst>
                <a:ext uri="{FF2B5EF4-FFF2-40B4-BE49-F238E27FC236}">
                  <a16:creationId xmlns:a16="http://schemas.microsoft.com/office/drawing/2014/main" id="{8ED2F967-44D3-4366-86BC-BAA46A8B3E58}"/>
                </a:ext>
              </a:extLst>
            </p:cNvPr>
            <p:cNvSpPr txBox="1"/>
            <p:nvPr/>
          </p:nvSpPr>
          <p:spPr>
            <a:xfrm>
              <a:off x="2702559" y="5687620"/>
              <a:ext cx="619125" cy="349059"/>
            </a:xfrm>
            <a:prstGeom prst="rect">
              <a:avLst/>
            </a:prstGeom>
            <a:noFill/>
          </p:spPr>
          <p:txBody>
            <a:bodyPr wrap="square" rtlCol="0">
              <a:spAutoFit/>
            </a:bodyPr>
            <a:lstStyle/>
            <a:p>
              <a:r>
                <a:rPr lang="en-GB" sz="1200" dirty="0">
                  <a:latin typeface="Poppins Light" panose="00000400000000000000" pitchFamily="50" charset="0"/>
                  <a:cs typeface="Poppins Light" panose="00000400000000000000" pitchFamily="50" charset="0"/>
                </a:rPr>
                <a:t>40%</a:t>
              </a:r>
            </a:p>
          </p:txBody>
        </p:sp>
        <p:sp>
          <p:nvSpPr>
            <p:cNvPr id="207" name="TextBox 206">
              <a:extLst>
                <a:ext uri="{FF2B5EF4-FFF2-40B4-BE49-F238E27FC236}">
                  <a16:creationId xmlns:a16="http://schemas.microsoft.com/office/drawing/2014/main" id="{C8C4FF10-84B9-4A9A-A800-6E19F9F2DBE7}"/>
                </a:ext>
              </a:extLst>
            </p:cNvPr>
            <p:cNvSpPr txBox="1"/>
            <p:nvPr/>
          </p:nvSpPr>
          <p:spPr>
            <a:xfrm>
              <a:off x="3574207" y="5671615"/>
              <a:ext cx="619125" cy="349059"/>
            </a:xfrm>
            <a:prstGeom prst="rect">
              <a:avLst/>
            </a:prstGeom>
            <a:noFill/>
          </p:spPr>
          <p:txBody>
            <a:bodyPr wrap="square" rtlCol="0">
              <a:spAutoFit/>
            </a:bodyPr>
            <a:lstStyle/>
            <a:p>
              <a:r>
                <a:rPr lang="en-GB" sz="1200" dirty="0">
                  <a:latin typeface="Poppins Light" panose="00000400000000000000" pitchFamily="50" charset="0"/>
                  <a:cs typeface="Poppins Light" panose="00000400000000000000" pitchFamily="50" charset="0"/>
                </a:rPr>
                <a:t>85%</a:t>
              </a:r>
            </a:p>
          </p:txBody>
        </p:sp>
      </p:grpSp>
      <p:sp>
        <p:nvSpPr>
          <p:cNvPr id="209" name="Oval 208">
            <a:extLst>
              <a:ext uri="{FF2B5EF4-FFF2-40B4-BE49-F238E27FC236}">
                <a16:creationId xmlns:a16="http://schemas.microsoft.com/office/drawing/2014/main" id="{21405A9E-6553-4299-8EF1-E6422B047506}"/>
              </a:ext>
            </a:extLst>
          </p:cNvPr>
          <p:cNvSpPr/>
          <p:nvPr/>
        </p:nvSpPr>
        <p:spPr>
          <a:xfrm rot="5400000">
            <a:off x="8422885" y="3725149"/>
            <a:ext cx="139552" cy="139552"/>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latin typeface="Poppins Light" panose="00000400000000000000" pitchFamily="50" charset="0"/>
              <a:cs typeface="Poppins Light" panose="00000400000000000000" pitchFamily="50" charset="0"/>
            </a:endParaRPr>
          </a:p>
        </p:txBody>
      </p:sp>
      <p:cxnSp>
        <p:nvCxnSpPr>
          <p:cNvPr id="210" name="Straight Connector 209">
            <a:extLst>
              <a:ext uri="{FF2B5EF4-FFF2-40B4-BE49-F238E27FC236}">
                <a16:creationId xmlns:a16="http://schemas.microsoft.com/office/drawing/2014/main" id="{16211F22-9D66-4815-BAD4-B93B5EE01249}"/>
              </a:ext>
            </a:extLst>
          </p:cNvPr>
          <p:cNvCxnSpPr>
            <a:cxnSpLocks/>
          </p:cNvCxnSpPr>
          <p:nvPr/>
        </p:nvCxnSpPr>
        <p:spPr>
          <a:xfrm rot="5400000">
            <a:off x="7834356" y="3462911"/>
            <a:ext cx="0" cy="66402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211" name="Oval 210">
            <a:extLst>
              <a:ext uri="{FF2B5EF4-FFF2-40B4-BE49-F238E27FC236}">
                <a16:creationId xmlns:a16="http://schemas.microsoft.com/office/drawing/2014/main" id="{F30D8BDC-C25B-4574-A937-B698C0A26350}"/>
              </a:ext>
            </a:extLst>
          </p:cNvPr>
          <p:cNvSpPr/>
          <p:nvPr/>
        </p:nvSpPr>
        <p:spPr>
          <a:xfrm>
            <a:off x="8769093" y="3250639"/>
            <a:ext cx="1088571" cy="108857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1"/>
                </a:solidFill>
                <a:latin typeface="Poppins Light" panose="00000400000000000000" pitchFamily="50" charset="0"/>
                <a:cs typeface="Poppins Light" panose="00000400000000000000" pitchFamily="50" charset="0"/>
              </a:rPr>
              <a:t>201</a:t>
            </a:r>
            <a:r>
              <a:rPr lang="id-ID" dirty="0">
                <a:solidFill>
                  <a:schemeClr val="tx1"/>
                </a:solidFill>
                <a:latin typeface="Poppins Light" panose="00000400000000000000" pitchFamily="50" charset="0"/>
                <a:cs typeface="Poppins Light" panose="00000400000000000000" pitchFamily="50" charset="0"/>
              </a:rPr>
              <a:t>8</a:t>
            </a:r>
            <a:endParaRPr lang="en-US" dirty="0">
              <a:solidFill>
                <a:schemeClr val="tx1"/>
              </a:solidFill>
              <a:latin typeface="Poppins Light" panose="00000400000000000000" pitchFamily="50" charset="0"/>
              <a:cs typeface="Poppins Light" panose="00000400000000000000" pitchFamily="50" charset="0"/>
            </a:endParaRPr>
          </a:p>
        </p:txBody>
      </p:sp>
      <p:sp>
        <p:nvSpPr>
          <p:cNvPr id="212" name="Rectangle 211">
            <a:extLst>
              <a:ext uri="{FF2B5EF4-FFF2-40B4-BE49-F238E27FC236}">
                <a16:creationId xmlns:a16="http://schemas.microsoft.com/office/drawing/2014/main" id="{D5D1B138-1B71-462A-BB14-C96637775C21}"/>
              </a:ext>
            </a:extLst>
          </p:cNvPr>
          <p:cNvSpPr/>
          <p:nvPr/>
        </p:nvSpPr>
        <p:spPr>
          <a:xfrm>
            <a:off x="7425185" y="4452157"/>
            <a:ext cx="3179954" cy="894732"/>
          </a:xfrm>
          <a:prstGeom prst="rect">
            <a:avLst/>
          </a:prstGeom>
        </p:spPr>
        <p:txBody>
          <a:bodyPr wrap="square">
            <a:spAutoFit/>
          </a:bodyPr>
          <a:lstStyle/>
          <a:p>
            <a:pPr>
              <a:lnSpc>
                <a:spcPct val="150000"/>
              </a:lnSpc>
            </a:pPr>
            <a:r>
              <a:rPr lang="en-US" sz="1200" dirty="0">
                <a:latin typeface="Poppins Light" panose="00000400000000000000" pitchFamily="50" charset="0"/>
                <a:cs typeface="Poppins Light" panose="00000400000000000000" pitchFamily="50" charset="0"/>
              </a:rPr>
              <a:t>A wonderful serenity has taken possession of my entire soul, like these sweet mornings taken</a:t>
            </a:r>
          </a:p>
        </p:txBody>
      </p:sp>
      <p:sp>
        <p:nvSpPr>
          <p:cNvPr id="213" name="Rectangle 212">
            <a:extLst>
              <a:ext uri="{FF2B5EF4-FFF2-40B4-BE49-F238E27FC236}">
                <a16:creationId xmlns:a16="http://schemas.microsoft.com/office/drawing/2014/main" id="{767A8470-505A-450E-A3C3-6B526B354037}"/>
              </a:ext>
            </a:extLst>
          </p:cNvPr>
          <p:cNvSpPr/>
          <p:nvPr/>
        </p:nvSpPr>
        <p:spPr>
          <a:xfrm>
            <a:off x="7425185" y="2714599"/>
            <a:ext cx="1780068" cy="880369"/>
          </a:xfrm>
          <a:prstGeom prst="rect">
            <a:avLst/>
          </a:prstGeom>
        </p:spPr>
        <p:txBody>
          <a:bodyPr wrap="square">
            <a:spAutoFit/>
          </a:bodyPr>
          <a:lstStyle/>
          <a:p>
            <a:pPr>
              <a:lnSpc>
                <a:spcPct val="150000"/>
              </a:lnSpc>
            </a:pPr>
            <a:r>
              <a:rPr lang="id-ID" b="1" dirty="0">
                <a:latin typeface="Poppins Light" panose="00000400000000000000" pitchFamily="50" charset="0"/>
                <a:cs typeface="Poppins Light" panose="00000400000000000000" pitchFamily="50" charset="0"/>
              </a:rPr>
              <a:t>33</a:t>
            </a:r>
            <a:r>
              <a:rPr lang="en-US" b="1" dirty="0">
                <a:latin typeface="Poppins Light" panose="00000400000000000000" pitchFamily="50" charset="0"/>
                <a:cs typeface="Poppins Light" panose="00000400000000000000" pitchFamily="50" charset="0"/>
              </a:rPr>
              <a:t>k</a:t>
            </a:r>
          </a:p>
          <a:p>
            <a:pPr>
              <a:lnSpc>
                <a:spcPct val="150000"/>
              </a:lnSpc>
            </a:pPr>
            <a:r>
              <a:rPr lang="en-US" dirty="0">
                <a:latin typeface="Poppins Light" panose="00000400000000000000" pitchFamily="50" charset="0"/>
                <a:cs typeface="Poppins Light" panose="00000400000000000000" pitchFamily="50" charset="0"/>
              </a:rPr>
              <a:t>followers</a:t>
            </a:r>
          </a:p>
        </p:txBody>
      </p:sp>
      <p:sp>
        <p:nvSpPr>
          <p:cNvPr id="17" name="TextBox 16">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8" name="Rectangle 17">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9" name="Rectangle 18">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20" name="Rectangle 19">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1" name="Rectangle 20">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269121771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095B9238-2D76-4369-8786-F832816E3E95}"/>
              </a:ext>
            </a:extLst>
          </p:cNvPr>
          <p:cNvGrpSpPr/>
          <p:nvPr/>
        </p:nvGrpSpPr>
        <p:grpSpPr>
          <a:xfrm>
            <a:off x="1217867" y="2558087"/>
            <a:ext cx="3449997" cy="3449997"/>
            <a:chOff x="1217867" y="2558087"/>
            <a:chExt cx="3449997" cy="3449997"/>
          </a:xfrm>
        </p:grpSpPr>
        <p:sp>
          <p:nvSpPr>
            <p:cNvPr id="4" name="Arrow: Quad 3">
              <a:extLst>
                <a:ext uri="{FF2B5EF4-FFF2-40B4-BE49-F238E27FC236}">
                  <a16:creationId xmlns:a16="http://schemas.microsoft.com/office/drawing/2014/main" id="{2843E66B-88DB-49D7-994D-68FB0A6313B2}"/>
                </a:ext>
              </a:extLst>
            </p:cNvPr>
            <p:cNvSpPr/>
            <p:nvPr/>
          </p:nvSpPr>
          <p:spPr>
            <a:xfrm>
              <a:off x="1217867" y="2558087"/>
              <a:ext cx="3449997" cy="3449997"/>
            </a:xfrm>
            <a:prstGeom prst="quadArrow">
              <a:avLst>
                <a:gd name="adj1" fmla="val 2000"/>
                <a:gd name="adj2" fmla="val 4000"/>
                <a:gd name="adj3" fmla="val 5000"/>
              </a:avLst>
            </a:prstGeom>
          </p:spPr>
          <p:style>
            <a:lnRef idx="0">
              <a:schemeClr val="dk1">
                <a:hueOff val="0"/>
                <a:satOff val="0"/>
                <a:lumOff val="0"/>
                <a:alphaOff val="0"/>
              </a:schemeClr>
            </a:lnRef>
            <a:fillRef idx="1">
              <a:schemeClr val="accent2">
                <a:tint val="40000"/>
                <a:hueOff val="0"/>
                <a:satOff val="0"/>
                <a:lumOff val="0"/>
                <a:alphaOff val="0"/>
              </a:schemeClr>
            </a:fillRef>
            <a:effectRef idx="0">
              <a:schemeClr val="accent2">
                <a:tint val="40000"/>
                <a:hueOff val="0"/>
                <a:satOff val="0"/>
                <a:lumOff val="0"/>
                <a:alphaOff val="0"/>
              </a:schemeClr>
            </a:effectRef>
            <a:fontRef idx="minor">
              <a:schemeClr val="dk1">
                <a:hueOff val="0"/>
                <a:satOff val="0"/>
                <a:lumOff val="0"/>
                <a:alphaOff val="0"/>
              </a:schemeClr>
            </a:fontRef>
          </p:style>
        </p:sp>
        <p:sp>
          <p:nvSpPr>
            <p:cNvPr id="5" name="Freeform: Shape 4">
              <a:extLst>
                <a:ext uri="{FF2B5EF4-FFF2-40B4-BE49-F238E27FC236}">
                  <a16:creationId xmlns:a16="http://schemas.microsoft.com/office/drawing/2014/main" id="{ED8B600A-52B8-4EA8-B1B7-B10A014C7E79}"/>
                </a:ext>
              </a:extLst>
            </p:cNvPr>
            <p:cNvSpPr/>
            <p:nvPr/>
          </p:nvSpPr>
          <p:spPr>
            <a:xfrm>
              <a:off x="1442117" y="2782336"/>
              <a:ext cx="1379998" cy="1379998"/>
            </a:xfrm>
            <a:custGeom>
              <a:avLst/>
              <a:gdLst>
                <a:gd name="connsiteX0" fmla="*/ 0 w 1379998"/>
                <a:gd name="connsiteY0" fmla="*/ 230004 h 1379998"/>
                <a:gd name="connsiteX1" fmla="*/ 230004 w 1379998"/>
                <a:gd name="connsiteY1" fmla="*/ 0 h 1379998"/>
                <a:gd name="connsiteX2" fmla="*/ 1149994 w 1379998"/>
                <a:gd name="connsiteY2" fmla="*/ 0 h 1379998"/>
                <a:gd name="connsiteX3" fmla="*/ 1379998 w 1379998"/>
                <a:gd name="connsiteY3" fmla="*/ 230004 h 1379998"/>
                <a:gd name="connsiteX4" fmla="*/ 1379998 w 1379998"/>
                <a:gd name="connsiteY4" fmla="*/ 1149994 h 1379998"/>
                <a:gd name="connsiteX5" fmla="*/ 1149994 w 1379998"/>
                <a:gd name="connsiteY5" fmla="*/ 1379998 h 1379998"/>
                <a:gd name="connsiteX6" fmla="*/ 230004 w 1379998"/>
                <a:gd name="connsiteY6" fmla="*/ 1379998 h 1379998"/>
                <a:gd name="connsiteX7" fmla="*/ 0 w 1379998"/>
                <a:gd name="connsiteY7" fmla="*/ 1149994 h 1379998"/>
                <a:gd name="connsiteX8" fmla="*/ 0 w 1379998"/>
                <a:gd name="connsiteY8" fmla="*/ 230004 h 13799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379998" h="1379998">
                  <a:moveTo>
                    <a:pt x="0" y="230004"/>
                  </a:moveTo>
                  <a:cubicBezTo>
                    <a:pt x="0" y="102976"/>
                    <a:pt x="102976" y="0"/>
                    <a:pt x="230004" y="0"/>
                  </a:cubicBezTo>
                  <a:lnTo>
                    <a:pt x="1149994" y="0"/>
                  </a:lnTo>
                  <a:cubicBezTo>
                    <a:pt x="1277022" y="0"/>
                    <a:pt x="1379998" y="102976"/>
                    <a:pt x="1379998" y="230004"/>
                  </a:cubicBezTo>
                  <a:lnTo>
                    <a:pt x="1379998" y="1149994"/>
                  </a:lnTo>
                  <a:cubicBezTo>
                    <a:pt x="1379998" y="1277022"/>
                    <a:pt x="1277022" y="1379998"/>
                    <a:pt x="1149994" y="1379998"/>
                  </a:cubicBezTo>
                  <a:lnTo>
                    <a:pt x="230004" y="1379998"/>
                  </a:lnTo>
                  <a:cubicBezTo>
                    <a:pt x="102976" y="1379998"/>
                    <a:pt x="0" y="1277022"/>
                    <a:pt x="0" y="1149994"/>
                  </a:cubicBezTo>
                  <a:lnTo>
                    <a:pt x="0" y="230004"/>
                  </a:lnTo>
                  <a:close/>
                </a:path>
              </a:pathLst>
            </a:custGeom>
          </p:spPr>
          <p:style>
            <a:lnRef idx="2">
              <a:schemeClr val="lt1">
                <a:hueOff val="0"/>
                <a:satOff val="0"/>
                <a:lumOff val="0"/>
                <a:alphaOff val="0"/>
              </a:schemeClr>
            </a:lnRef>
            <a:fillRef idx="1">
              <a:schemeClr val="accent2">
                <a:hueOff val="0"/>
                <a:satOff val="0"/>
                <a:lumOff val="0"/>
                <a:alphaOff val="0"/>
              </a:schemeClr>
            </a:fillRef>
            <a:effectRef idx="0">
              <a:schemeClr val="accent2">
                <a:hueOff val="0"/>
                <a:satOff val="0"/>
                <a:lumOff val="0"/>
                <a:alphaOff val="0"/>
              </a:schemeClr>
            </a:effectRef>
            <a:fontRef idx="minor">
              <a:schemeClr val="lt1"/>
            </a:fontRef>
          </p:style>
          <p:txBody>
            <a:bodyPr spcFirstLastPara="0" vert="horz" wrap="square" lIns="128326" tIns="128326" rIns="128326" bIns="128326" numCol="1" spcCol="1270" anchor="ctr" anchorCtr="0">
              <a:noAutofit/>
            </a:bodyPr>
            <a:lstStyle/>
            <a:p>
              <a:pPr marL="0" lvl="0" indent="0" algn="ctr" defTabSz="711200">
                <a:lnSpc>
                  <a:spcPct val="90000"/>
                </a:lnSpc>
                <a:spcBef>
                  <a:spcPct val="0"/>
                </a:spcBef>
                <a:spcAft>
                  <a:spcPct val="35000"/>
                </a:spcAft>
                <a:buNone/>
              </a:pPr>
              <a:r>
                <a:rPr lang="en-US" sz="1600" b="1" kern="1200" dirty="0">
                  <a:latin typeface="Calibri Light" panose="020F0302020204030204" pitchFamily="34" charset="0"/>
                  <a:cs typeface="Poppins ExtraLight" panose="00000300000000000000" pitchFamily="50" charset="0"/>
                </a:rPr>
                <a:t>Text 01</a:t>
              </a:r>
            </a:p>
          </p:txBody>
        </p:sp>
        <p:sp>
          <p:nvSpPr>
            <p:cNvPr id="6" name="Freeform: Shape 5">
              <a:extLst>
                <a:ext uri="{FF2B5EF4-FFF2-40B4-BE49-F238E27FC236}">
                  <a16:creationId xmlns:a16="http://schemas.microsoft.com/office/drawing/2014/main" id="{9B5D73FF-90D8-4B26-B289-87C339D56799}"/>
                </a:ext>
              </a:extLst>
            </p:cNvPr>
            <p:cNvSpPr/>
            <p:nvPr/>
          </p:nvSpPr>
          <p:spPr>
            <a:xfrm>
              <a:off x="3063616" y="2782336"/>
              <a:ext cx="1379998" cy="1379998"/>
            </a:xfrm>
            <a:custGeom>
              <a:avLst/>
              <a:gdLst>
                <a:gd name="connsiteX0" fmla="*/ 0 w 1379998"/>
                <a:gd name="connsiteY0" fmla="*/ 230004 h 1379998"/>
                <a:gd name="connsiteX1" fmla="*/ 230004 w 1379998"/>
                <a:gd name="connsiteY1" fmla="*/ 0 h 1379998"/>
                <a:gd name="connsiteX2" fmla="*/ 1149994 w 1379998"/>
                <a:gd name="connsiteY2" fmla="*/ 0 h 1379998"/>
                <a:gd name="connsiteX3" fmla="*/ 1379998 w 1379998"/>
                <a:gd name="connsiteY3" fmla="*/ 230004 h 1379998"/>
                <a:gd name="connsiteX4" fmla="*/ 1379998 w 1379998"/>
                <a:gd name="connsiteY4" fmla="*/ 1149994 h 1379998"/>
                <a:gd name="connsiteX5" fmla="*/ 1149994 w 1379998"/>
                <a:gd name="connsiteY5" fmla="*/ 1379998 h 1379998"/>
                <a:gd name="connsiteX6" fmla="*/ 230004 w 1379998"/>
                <a:gd name="connsiteY6" fmla="*/ 1379998 h 1379998"/>
                <a:gd name="connsiteX7" fmla="*/ 0 w 1379998"/>
                <a:gd name="connsiteY7" fmla="*/ 1149994 h 1379998"/>
                <a:gd name="connsiteX8" fmla="*/ 0 w 1379998"/>
                <a:gd name="connsiteY8" fmla="*/ 230004 h 13799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379998" h="1379998">
                  <a:moveTo>
                    <a:pt x="0" y="230004"/>
                  </a:moveTo>
                  <a:cubicBezTo>
                    <a:pt x="0" y="102976"/>
                    <a:pt x="102976" y="0"/>
                    <a:pt x="230004" y="0"/>
                  </a:cubicBezTo>
                  <a:lnTo>
                    <a:pt x="1149994" y="0"/>
                  </a:lnTo>
                  <a:cubicBezTo>
                    <a:pt x="1277022" y="0"/>
                    <a:pt x="1379998" y="102976"/>
                    <a:pt x="1379998" y="230004"/>
                  </a:cubicBezTo>
                  <a:lnTo>
                    <a:pt x="1379998" y="1149994"/>
                  </a:lnTo>
                  <a:cubicBezTo>
                    <a:pt x="1379998" y="1277022"/>
                    <a:pt x="1277022" y="1379998"/>
                    <a:pt x="1149994" y="1379998"/>
                  </a:cubicBezTo>
                  <a:lnTo>
                    <a:pt x="230004" y="1379998"/>
                  </a:lnTo>
                  <a:cubicBezTo>
                    <a:pt x="102976" y="1379998"/>
                    <a:pt x="0" y="1277022"/>
                    <a:pt x="0" y="1149994"/>
                  </a:cubicBezTo>
                  <a:lnTo>
                    <a:pt x="0" y="230004"/>
                  </a:lnTo>
                  <a:close/>
                </a:path>
              </a:pathLst>
            </a:custGeom>
          </p:spPr>
          <p:style>
            <a:lnRef idx="2">
              <a:schemeClr val="lt1">
                <a:hueOff val="0"/>
                <a:satOff val="0"/>
                <a:lumOff val="0"/>
                <a:alphaOff val="0"/>
              </a:schemeClr>
            </a:lnRef>
            <a:fillRef idx="1">
              <a:schemeClr val="accent3">
                <a:hueOff val="0"/>
                <a:satOff val="0"/>
                <a:lumOff val="0"/>
                <a:alphaOff val="0"/>
              </a:schemeClr>
            </a:fillRef>
            <a:effectRef idx="0">
              <a:schemeClr val="accent3">
                <a:hueOff val="0"/>
                <a:satOff val="0"/>
                <a:lumOff val="0"/>
                <a:alphaOff val="0"/>
              </a:schemeClr>
            </a:effectRef>
            <a:fontRef idx="minor">
              <a:schemeClr val="lt1"/>
            </a:fontRef>
          </p:style>
          <p:txBody>
            <a:bodyPr spcFirstLastPara="0" vert="horz" wrap="square" lIns="128326" tIns="128326" rIns="128326" bIns="128326" numCol="1" spcCol="1270" anchor="ctr" anchorCtr="0">
              <a:noAutofit/>
            </a:bodyPr>
            <a:lstStyle/>
            <a:p>
              <a:pPr marL="0" lvl="0" indent="0" algn="ctr" defTabSz="711200">
                <a:lnSpc>
                  <a:spcPct val="90000"/>
                </a:lnSpc>
                <a:spcBef>
                  <a:spcPct val="0"/>
                </a:spcBef>
                <a:spcAft>
                  <a:spcPct val="35000"/>
                </a:spcAft>
                <a:buNone/>
              </a:pPr>
              <a:r>
                <a:rPr lang="en-US" sz="1600" b="1" kern="1200" dirty="0">
                  <a:latin typeface="Calibri Light" panose="020F0302020204030204" pitchFamily="34" charset="0"/>
                  <a:cs typeface="Poppins ExtraLight" panose="00000300000000000000" pitchFamily="50" charset="0"/>
                </a:rPr>
                <a:t>Text 02</a:t>
              </a:r>
            </a:p>
          </p:txBody>
        </p:sp>
        <p:sp>
          <p:nvSpPr>
            <p:cNvPr id="7" name="Freeform: Shape 6">
              <a:extLst>
                <a:ext uri="{FF2B5EF4-FFF2-40B4-BE49-F238E27FC236}">
                  <a16:creationId xmlns:a16="http://schemas.microsoft.com/office/drawing/2014/main" id="{52999639-1063-4465-B0BA-BB4A798F90F0}"/>
                </a:ext>
              </a:extLst>
            </p:cNvPr>
            <p:cNvSpPr/>
            <p:nvPr/>
          </p:nvSpPr>
          <p:spPr>
            <a:xfrm>
              <a:off x="1442117" y="4403835"/>
              <a:ext cx="1379998" cy="1379998"/>
            </a:xfrm>
            <a:custGeom>
              <a:avLst/>
              <a:gdLst>
                <a:gd name="connsiteX0" fmla="*/ 0 w 1379998"/>
                <a:gd name="connsiteY0" fmla="*/ 230004 h 1379998"/>
                <a:gd name="connsiteX1" fmla="*/ 230004 w 1379998"/>
                <a:gd name="connsiteY1" fmla="*/ 0 h 1379998"/>
                <a:gd name="connsiteX2" fmla="*/ 1149994 w 1379998"/>
                <a:gd name="connsiteY2" fmla="*/ 0 h 1379998"/>
                <a:gd name="connsiteX3" fmla="*/ 1379998 w 1379998"/>
                <a:gd name="connsiteY3" fmla="*/ 230004 h 1379998"/>
                <a:gd name="connsiteX4" fmla="*/ 1379998 w 1379998"/>
                <a:gd name="connsiteY4" fmla="*/ 1149994 h 1379998"/>
                <a:gd name="connsiteX5" fmla="*/ 1149994 w 1379998"/>
                <a:gd name="connsiteY5" fmla="*/ 1379998 h 1379998"/>
                <a:gd name="connsiteX6" fmla="*/ 230004 w 1379998"/>
                <a:gd name="connsiteY6" fmla="*/ 1379998 h 1379998"/>
                <a:gd name="connsiteX7" fmla="*/ 0 w 1379998"/>
                <a:gd name="connsiteY7" fmla="*/ 1149994 h 1379998"/>
                <a:gd name="connsiteX8" fmla="*/ 0 w 1379998"/>
                <a:gd name="connsiteY8" fmla="*/ 230004 h 13799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379998" h="1379998">
                  <a:moveTo>
                    <a:pt x="0" y="230004"/>
                  </a:moveTo>
                  <a:cubicBezTo>
                    <a:pt x="0" y="102976"/>
                    <a:pt x="102976" y="0"/>
                    <a:pt x="230004" y="0"/>
                  </a:cubicBezTo>
                  <a:lnTo>
                    <a:pt x="1149994" y="0"/>
                  </a:lnTo>
                  <a:cubicBezTo>
                    <a:pt x="1277022" y="0"/>
                    <a:pt x="1379998" y="102976"/>
                    <a:pt x="1379998" y="230004"/>
                  </a:cubicBezTo>
                  <a:lnTo>
                    <a:pt x="1379998" y="1149994"/>
                  </a:lnTo>
                  <a:cubicBezTo>
                    <a:pt x="1379998" y="1277022"/>
                    <a:pt x="1277022" y="1379998"/>
                    <a:pt x="1149994" y="1379998"/>
                  </a:cubicBezTo>
                  <a:lnTo>
                    <a:pt x="230004" y="1379998"/>
                  </a:lnTo>
                  <a:cubicBezTo>
                    <a:pt x="102976" y="1379998"/>
                    <a:pt x="0" y="1277022"/>
                    <a:pt x="0" y="1149994"/>
                  </a:cubicBezTo>
                  <a:lnTo>
                    <a:pt x="0" y="230004"/>
                  </a:lnTo>
                  <a:close/>
                </a:path>
              </a:pathLst>
            </a:custGeom>
          </p:spPr>
          <p:style>
            <a:lnRef idx="2">
              <a:schemeClr val="lt1">
                <a:hueOff val="0"/>
                <a:satOff val="0"/>
                <a:lumOff val="0"/>
                <a:alphaOff val="0"/>
              </a:schemeClr>
            </a:lnRef>
            <a:fillRef idx="1">
              <a:schemeClr val="accent4">
                <a:hueOff val="0"/>
                <a:satOff val="0"/>
                <a:lumOff val="0"/>
                <a:alphaOff val="0"/>
              </a:schemeClr>
            </a:fillRef>
            <a:effectRef idx="0">
              <a:schemeClr val="accent4">
                <a:hueOff val="0"/>
                <a:satOff val="0"/>
                <a:lumOff val="0"/>
                <a:alphaOff val="0"/>
              </a:schemeClr>
            </a:effectRef>
            <a:fontRef idx="minor">
              <a:schemeClr val="lt1"/>
            </a:fontRef>
          </p:style>
          <p:txBody>
            <a:bodyPr spcFirstLastPara="0" vert="horz" wrap="square" lIns="128326" tIns="128326" rIns="128326" bIns="128326" numCol="1" spcCol="1270" anchor="ctr" anchorCtr="0">
              <a:noAutofit/>
            </a:bodyPr>
            <a:lstStyle/>
            <a:p>
              <a:pPr marL="0" lvl="0" indent="0" algn="ctr" defTabSz="711200">
                <a:lnSpc>
                  <a:spcPct val="90000"/>
                </a:lnSpc>
                <a:spcBef>
                  <a:spcPct val="0"/>
                </a:spcBef>
                <a:spcAft>
                  <a:spcPct val="35000"/>
                </a:spcAft>
                <a:buNone/>
              </a:pPr>
              <a:r>
                <a:rPr lang="en-US" sz="1600" b="1" kern="1200" dirty="0">
                  <a:latin typeface="Calibri Light" panose="020F0302020204030204" pitchFamily="34" charset="0"/>
                  <a:cs typeface="Poppins ExtraLight" panose="00000300000000000000" pitchFamily="50" charset="0"/>
                </a:rPr>
                <a:t>Text 03</a:t>
              </a:r>
            </a:p>
          </p:txBody>
        </p:sp>
        <p:sp>
          <p:nvSpPr>
            <p:cNvPr id="8" name="Freeform: Shape 7">
              <a:extLst>
                <a:ext uri="{FF2B5EF4-FFF2-40B4-BE49-F238E27FC236}">
                  <a16:creationId xmlns:a16="http://schemas.microsoft.com/office/drawing/2014/main" id="{62659796-7A69-42D4-B08C-8F193BEA14CB}"/>
                </a:ext>
              </a:extLst>
            </p:cNvPr>
            <p:cNvSpPr/>
            <p:nvPr/>
          </p:nvSpPr>
          <p:spPr>
            <a:xfrm>
              <a:off x="3063616" y="4403835"/>
              <a:ext cx="1379998" cy="1379998"/>
            </a:xfrm>
            <a:custGeom>
              <a:avLst/>
              <a:gdLst>
                <a:gd name="connsiteX0" fmla="*/ 0 w 1379998"/>
                <a:gd name="connsiteY0" fmla="*/ 230004 h 1379998"/>
                <a:gd name="connsiteX1" fmla="*/ 230004 w 1379998"/>
                <a:gd name="connsiteY1" fmla="*/ 0 h 1379998"/>
                <a:gd name="connsiteX2" fmla="*/ 1149994 w 1379998"/>
                <a:gd name="connsiteY2" fmla="*/ 0 h 1379998"/>
                <a:gd name="connsiteX3" fmla="*/ 1379998 w 1379998"/>
                <a:gd name="connsiteY3" fmla="*/ 230004 h 1379998"/>
                <a:gd name="connsiteX4" fmla="*/ 1379998 w 1379998"/>
                <a:gd name="connsiteY4" fmla="*/ 1149994 h 1379998"/>
                <a:gd name="connsiteX5" fmla="*/ 1149994 w 1379998"/>
                <a:gd name="connsiteY5" fmla="*/ 1379998 h 1379998"/>
                <a:gd name="connsiteX6" fmla="*/ 230004 w 1379998"/>
                <a:gd name="connsiteY6" fmla="*/ 1379998 h 1379998"/>
                <a:gd name="connsiteX7" fmla="*/ 0 w 1379998"/>
                <a:gd name="connsiteY7" fmla="*/ 1149994 h 1379998"/>
                <a:gd name="connsiteX8" fmla="*/ 0 w 1379998"/>
                <a:gd name="connsiteY8" fmla="*/ 230004 h 13799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379998" h="1379998">
                  <a:moveTo>
                    <a:pt x="0" y="230004"/>
                  </a:moveTo>
                  <a:cubicBezTo>
                    <a:pt x="0" y="102976"/>
                    <a:pt x="102976" y="0"/>
                    <a:pt x="230004" y="0"/>
                  </a:cubicBezTo>
                  <a:lnTo>
                    <a:pt x="1149994" y="0"/>
                  </a:lnTo>
                  <a:cubicBezTo>
                    <a:pt x="1277022" y="0"/>
                    <a:pt x="1379998" y="102976"/>
                    <a:pt x="1379998" y="230004"/>
                  </a:cubicBezTo>
                  <a:lnTo>
                    <a:pt x="1379998" y="1149994"/>
                  </a:lnTo>
                  <a:cubicBezTo>
                    <a:pt x="1379998" y="1277022"/>
                    <a:pt x="1277022" y="1379998"/>
                    <a:pt x="1149994" y="1379998"/>
                  </a:cubicBezTo>
                  <a:lnTo>
                    <a:pt x="230004" y="1379998"/>
                  </a:lnTo>
                  <a:cubicBezTo>
                    <a:pt x="102976" y="1379998"/>
                    <a:pt x="0" y="1277022"/>
                    <a:pt x="0" y="1149994"/>
                  </a:cubicBezTo>
                  <a:lnTo>
                    <a:pt x="0" y="230004"/>
                  </a:lnTo>
                  <a:close/>
                </a:path>
              </a:pathLst>
            </a:custGeom>
          </p:spPr>
          <p:style>
            <a:lnRef idx="2">
              <a:schemeClr val="lt1">
                <a:hueOff val="0"/>
                <a:satOff val="0"/>
                <a:lumOff val="0"/>
                <a:alphaOff val="0"/>
              </a:schemeClr>
            </a:lnRef>
            <a:fillRef idx="1">
              <a:schemeClr val="accent5">
                <a:hueOff val="0"/>
                <a:satOff val="0"/>
                <a:lumOff val="0"/>
                <a:alphaOff val="0"/>
              </a:schemeClr>
            </a:fillRef>
            <a:effectRef idx="0">
              <a:schemeClr val="accent5">
                <a:hueOff val="0"/>
                <a:satOff val="0"/>
                <a:lumOff val="0"/>
                <a:alphaOff val="0"/>
              </a:schemeClr>
            </a:effectRef>
            <a:fontRef idx="minor">
              <a:schemeClr val="lt1"/>
            </a:fontRef>
          </p:style>
          <p:txBody>
            <a:bodyPr spcFirstLastPara="0" vert="horz" wrap="square" lIns="128326" tIns="128326" rIns="128326" bIns="128326" numCol="1" spcCol="1270" anchor="ctr" anchorCtr="0">
              <a:noAutofit/>
            </a:bodyPr>
            <a:lstStyle/>
            <a:p>
              <a:pPr marL="0" lvl="0" indent="0" algn="ctr" defTabSz="711200">
                <a:lnSpc>
                  <a:spcPct val="90000"/>
                </a:lnSpc>
                <a:spcBef>
                  <a:spcPct val="0"/>
                </a:spcBef>
                <a:spcAft>
                  <a:spcPct val="35000"/>
                </a:spcAft>
                <a:buNone/>
              </a:pPr>
              <a:r>
                <a:rPr lang="en-US" sz="1600" b="1" kern="1200" dirty="0">
                  <a:latin typeface="Calibri Light" panose="020F0302020204030204" pitchFamily="34" charset="0"/>
                  <a:cs typeface="Poppins ExtraLight" panose="00000300000000000000" pitchFamily="50" charset="0"/>
                </a:rPr>
                <a:t>Text 04</a:t>
              </a:r>
            </a:p>
          </p:txBody>
        </p:sp>
      </p:grpSp>
      <p:sp>
        <p:nvSpPr>
          <p:cNvPr id="31" name="Rectangle 30">
            <a:extLst>
              <a:ext uri="{FF2B5EF4-FFF2-40B4-BE49-F238E27FC236}">
                <a16:creationId xmlns:a16="http://schemas.microsoft.com/office/drawing/2014/main" id="{5D2D1884-AF0F-4D6F-BBA6-64108B77263A}"/>
              </a:ext>
            </a:extLst>
          </p:cNvPr>
          <p:cNvSpPr/>
          <p:nvPr/>
        </p:nvSpPr>
        <p:spPr>
          <a:xfrm>
            <a:off x="5610697" y="3317248"/>
            <a:ext cx="2395025" cy="757130"/>
          </a:xfrm>
          <a:prstGeom prst="rect">
            <a:avLst/>
          </a:prstGeom>
        </p:spPr>
        <p:txBody>
          <a:bodyPr wrap="square">
            <a:spAutoFit/>
          </a:bodyPr>
          <a:lstStyle/>
          <a:p>
            <a:pPr>
              <a:lnSpc>
                <a:spcPct val="120000"/>
              </a:lnSpc>
            </a:pPr>
            <a:r>
              <a:rPr lang="en-US" sz="1200" dirty="0">
                <a:solidFill>
                  <a:schemeClr val="tx2">
                    <a:lumMod val="50000"/>
                  </a:schemeClr>
                </a:solidFill>
                <a:latin typeface="Poppins Light" panose="00000400000000000000" pitchFamily="50" charset="0"/>
                <a:cs typeface="Poppins Light" panose="00000400000000000000" pitchFamily="50" charset="0"/>
              </a:rPr>
              <a:t>A Wonderful Serenity Has Taken Possession Of My Entire Soul, Like</a:t>
            </a:r>
          </a:p>
        </p:txBody>
      </p:sp>
      <p:sp>
        <p:nvSpPr>
          <p:cNvPr id="32" name="Rectangle 31">
            <a:extLst>
              <a:ext uri="{FF2B5EF4-FFF2-40B4-BE49-F238E27FC236}">
                <a16:creationId xmlns:a16="http://schemas.microsoft.com/office/drawing/2014/main" id="{1BE960F5-BFB8-4C50-9555-E8EE09F2CD9C}"/>
              </a:ext>
            </a:extLst>
          </p:cNvPr>
          <p:cNvSpPr/>
          <p:nvPr/>
        </p:nvSpPr>
        <p:spPr>
          <a:xfrm>
            <a:off x="5610697" y="2906645"/>
            <a:ext cx="1776945" cy="41060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id-ID" sz="1600" spc="300" dirty="0">
                <a:solidFill>
                  <a:sysClr val="windowText" lastClr="000000"/>
                </a:solidFill>
                <a:latin typeface="Poppins Light" panose="00000400000000000000" pitchFamily="50" charset="0"/>
                <a:cs typeface="Poppins Light" panose="00000400000000000000" pitchFamily="50" charset="0"/>
              </a:rPr>
              <a:t>129,000</a:t>
            </a:r>
          </a:p>
        </p:txBody>
      </p:sp>
      <p:sp>
        <p:nvSpPr>
          <p:cNvPr id="33" name="Rectangle 32">
            <a:extLst>
              <a:ext uri="{FF2B5EF4-FFF2-40B4-BE49-F238E27FC236}">
                <a16:creationId xmlns:a16="http://schemas.microsoft.com/office/drawing/2014/main" id="{60F732C3-50E6-4122-BFCD-0A5FF940F2AB}"/>
              </a:ext>
            </a:extLst>
          </p:cNvPr>
          <p:cNvSpPr/>
          <p:nvPr/>
        </p:nvSpPr>
        <p:spPr>
          <a:xfrm>
            <a:off x="5610697" y="4895584"/>
            <a:ext cx="2395025" cy="757130"/>
          </a:xfrm>
          <a:prstGeom prst="rect">
            <a:avLst/>
          </a:prstGeom>
        </p:spPr>
        <p:txBody>
          <a:bodyPr wrap="square">
            <a:spAutoFit/>
          </a:bodyPr>
          <a:lstStyle/>
          <a:p>
            <a:pPr>
              <a:lnSpc>
                <a:spcPct val="120000"/>
              </a:lnSpc>
            </a:pPr>
            <a:r>
              <a:rPr lang="en-US" sz="1200" dirty="0">
                <a:solidFill>
                  <a:schemeClr val="tx2">
                    <a:lumMod val="50000"/>
                  </a:schemeClr>
                </a:solidFill>
                <a:latin typeface="Poppins Light" panose="00000400000000000000" pitchFamily="50" charset="0"/>
                <a:cs typeface="Poppins Light" panose="00000400000000000000" pitchFamily="50" charset="0"/>
              </a:rPr>
              <a:t>A Wonderful Serenity Has Taken Possession Of My Entire Soul, Like</a:t>
            </a:r>
          </a:p>
        </p:txBody>
      </p:sp>
      <p:sp>
        <p:nvSpPr>
          <p:cNvPr id="34" name="Rectangle 33">
            <a:extLst>
              <a:ext uri="{FF2B5EF4-FFF2-40B4-BE49-F238E27FC236}">
                <a16:creationId xmlns:a16="http://schemas.microsoft.com/office/drawing/2014/main" id="{28B184FB-FBA5-46BC-9145-D6C0C4F7B1CC}"/>
              </a:ext>
            </a:extLst>
          </p:cNvPr>
          <p:cNvSpPr/>
          <p:nvPr/>
        </p:nvSpPr>
        <p:spPr>
          <a:xfrm>
            <a:off x="5610697" y="4484981"/>
            <a:ext cx="1776945" cy="41060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id-ID" sz="1600" spc="300" dirty="0">
                <a:solidFill>
                  <a:sysClr val="windowText" lastClr="000000"/>
                </a:solidFill>
                <a:latin typeface="Poppins Light" panose="00000400000000000000" pitchFamily="50" charset="0"/>
                <a:cs typeface="Poppins Light" panose="00000400000000000000" pitchFamily="50" charset="0"/>
              </a:rPr>
              <a:t>129,000</a:t>
            </a:r>
          </a:p>
        </p:txBody>
      </p:sp>
      <p:sp>
        <p:nvSpPr>
          <p:cNvPr id="35" name="Rectangle 34">
            <a:extLst>
              <a:ext uri="{FF2B5EF4-FFF2-40B4-BE49-F238E27FC236}">
                <a16:creationId xmlns:a16="http://schemas.microsoft.com/office/drawing/2014/main" id="{2FE75CCA-10A9-4245-9995-B8E6FCED69EC}"/>
              </a:ext>
            </a:extLst>
          </p:cNvPr>
          <p:cNvSpPr/>
          <p:nvPr/>
        </p:nvSpPr>
        <p:spPr>
          <a:xfrm>
            <a:off x="8330475" y="3317248"/>
            <a:ext cx="2395025" cy="757130"/>
          </a:xfrm>
          <a:prstGeom prst="rect">
            <a:avLst/>
          </a:prstGeom>
        </p:spPr>
        <p:txBody>
          <a:bodyPr wrap="square">
            <a:spAutoFit/>
          </a:bodyPr>
          <a:lstStyle/>
          <a:p>
            <a:pPr>
              <a:lnSpc>
                <a:spcPct val="120000"/>
              </a:lnSpc>
            </a:pPr>
            <a:r>
              <a:rPr lang="en-US" sz="1200" dirty="0">
                <a:solidFill>
                  <a:schemeClr val="tx2">
                    <a:lumMod val="50000"/>
                  </a:schemeClr>
                </a:solidFill>
                <a:latin typeface="Poppins Light" panose="00000400000000000000" pitchFamily="50" charset="0"/>
                <a:cs typeface="Poppins Light" panose="00000400000000000000" pitchFamily="50" charset="0"/>
              </a:rPr>
              <a:t>A Wonderful Serenity Has Taken Possession Of My Entire Soul, Like</a:t>
            </a:r>
          </a:p>
        </p:txBody>
      </p:sp>
      <p:sp>
        <p:nvSpPr>
          <p:cNvPr id="36" name="Rectangle 35">
            <a:extLst>
              <a:ext uri="{FF2B5EF4-FFF2-40B4-BE49-F238E27FC236}">
                <a16:creationId xmlns:a16="http://schemas.microsoft.com/office/drawing/2014/main" id="{A730EAF1-BA01-4AD4-BE7F-EF12181523EA}"/>
              </a:ext>
            </a:extLst>
          </p:cNvPr>
          <p:cNvSpPr/>
          <p:nvPr/>
        </p:nvSpPr>
        <p:spPr>
          <a:xfrm>
            <a:off x="8330475" y="2906645"/>
            <a:ext cx="1776945" cy="41060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id-ID" sz="1600" spc="300" dirty="0">
                <a:solidFill>
                  <a:sysClr val="windowText" lastClr="000000"/>
                </a:solidFill>
                <a:latin typeface="Poppins Light" panose="00000400000000000000" pitchFamily="50" charset="0"/>
                <a:cs typeface="Poppins Light" panose="00000400000000000000" pitchFamily="50" charset="0"/>
              </a:rPr>
              <a:t>129,000</a:t>
            </a:r>
          </a:p>
        </p:txBody>
      </p:sp>
      <p:sp>
        <p:nvSpPr>
          <p:cNvPr id="37" name="Rectangle 36">
            <a:extLst>
              <a:ext uri="{FF2B5EF4-FFF2-40B4-BE49-F238E27FC236}">
                <a16:creationId xmlns:a16="http://schemas.microsoft.com/office/drawing/2014/main" id="{77457847-1BF1-4BCC-B7A7-32BCDFD29F9B}"/>
              </a:ext>
            </a:extLst>
          </p:cNvPr>
          <p:cNvSpPr/>
          <p:nvPr/>
        </p:nvSpPr>
        <p:spPr>
          <a:xfrm>
            <a:off x="8330475" y="4895584"/>
            <a:ext cx="2395025" cy="757130"/>
          </a:xfrm>
          <a:prstGeom prst="rect">
            <a:avLst/>
          </a:prstGeom>
        </p:spPr>
        <p:txBody>
          <a:bodyPr wrap="square">
            <a:spAutoFit/>
          </a:bodyPr>
          <a:lstStyle/>
          <a:p>
            <a:pPr>
              <a:lnSpc>
                <a:spcPct val="120000"/>
              </a:lnSpc>
            </a:pPr>
            <a:r>
              <a:rPr lang="en-US" sz="1200" dirty="0">
                <a:solidFill>
                  <a:schemeClr val="tx2">
                    <a:lumMod val="50000"/>
                  </a:schemeClr>
                </a:solidFill>
                <a:latin typeface="Poppins Light" panose="00000400000000000000" pitchFamily="50" charset="0"/>
                <a:cs typeface="Poppins Light" panose="00000400000000000000" pitchFamily="50" charset="0"/>
              </a:rPr>
              <a:t>A Wonderful Serenity Has Taken Possession Of My Entire Soul, Like</a:t>
            </a:r>
          </a:p>
        </p:txBody>
      </p:sp>
      <p:sp>
        <p:nvSpPr>
          <p:cNvPr id="38" name="Rectangle 37">
            <a:extLst>
              <a:ext uri="{FF2B5EF4-FFF2-40B4-BE49-F238E27FC236}">
                <a16:creationId xmlns:a16="http://schemas.microsoft.com/office/drawing/2014/main" id="{A501AA9F-3D70-41ED-AE4B-AC86F7020897}"/>
              </a:ext>
            </a:extLst>
          </p:cNvPr>
          <p:cNvSpPr/>
          <p:nvPr/>
        </p:nvSpPr>
        <p:spPr>
          <a:xfrm>
            <a:off x="8330475" y="4484981"/>
            <a:ext cx="1776945" cy="41060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id-ID" sz="1600" spc="300" dirty="0">
                <a:solidFill>
                  <a:sysClr val="windowText" lastClr="000000"/>
                </a:solidFill>
                <a:latin typeface="Poppins Light" panose="00000400000000000000" pitchFamily="50" charset="0"/>
                <a:cs typeface="Poppins Light" panose="00000400000000000000" pitchFamily="50" charset="0"/>
              </a:rPr>
              <a:t>129,000</a:t>
            </a:r>
          </a:p>
        </p:txBody>
      </p:sp>
      <p:sp>
        <p:nvSpPr>
          <p:cNvPr id="16" name="TextBox 15">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7" name="Rectangle 16">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8" name="Rectangle 17">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19" name="Rectangle 18">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0" name="Rectangle 19">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187571595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21465667-DDC9-4976-8B5E-0D010EA6C194}"/>
              </a:ext>
            </a:extLst>
          </p:cNvPr>
          <p:cNvGrpSpPr/>
          <p:nvPr/>
        </p:nvGrpSpPr>
        <p:grpSpPr>
          <a:xfrm>
            <a:off x="2039144" y="3017043"/>
            <a:ext cx="8113712" cy="1281112"/>
            <a:chOff x="2039143" y="2788443"/>
            <a:chExt cx="8113712" cy="1281112"/>
          </a:xfrm>
        </p:grpSpPr>
        <p:sp>
          <p:nvSpPr>
            <p:cNvPr id="4" name="Freeform: Shape 3">
              <a:extLst>
                <a:ext uri="{FF2B5EF4-FFF2-40B4-BE49-F238E27FC236}">
                  <a16:creationId xmlns:a16="http://schemas.microsoft.com/office/drawing/2014/main" id="{9E9AF63B-F325-432A-93B3-4A9E276F7A23}"/>
                </a:ext>
              </a:extLst>
            </p:cNvPr>
            <p:cNvSpPr/>
            <p:nvPr/>
          </p:nvSpPr>
          <p:spPr>
            <a:xfrm>
              <a:off x="2039143" y="2788443"/>
              <a:ext cx="2135187" cy="1281112"/>
            </a:xfrm>
            <a:custGeom>
              <a:avLst/>
              <a:gdLst>
                <a:gd name="connsiteX0" fmla="*/ 0 w 2135187"/>
                <a:gd name="connsiteY0" fmla="*/ 128111 h 1281112"/>
                <a:gd name="connsiteX1" fmla="*/ 128111 w 2135187"/>
                <a:gd name="connsiteY1" fmla="*/ 0 h 1281112"/>
                <a:gd name="connsiteX2" fmla="*/ 2007076 w 2135187"/>
                <a:gd name="connsiteY2" fmla="*/ 0 h 1281112"/>
                <a:gd name="connsiteX3" fmla="*/ 2135187 w 2135187"/>
                <a:gd name="connsiteY3" fmla="*/ 128111 h 1281112"/>
                <a:gd name="connsiteX4" fmla="*/ 2135187 w 2135187"/>
                <a:gd name="connsiteY4" fmla="*/ 1153001 h 1281112"/>
                <a:gd name="connsiteX5" fmla="*/ 2007076 w 2135187"/>
                <a:gd name="connsiteY5" fmla="*/ 1281112 h 1281112"/>
                <a:gd name="connsiteX6" fmla="*/ 128111 w 2135187"/>
                <a:gd name="connsiteY6" fmla="*/ 1281112 h 1281112"/>
                <a:gd name="connsiteX7" fmla="*/ 0 w 2135187"/>
                <a:gd name="connsiteY7" fmla="*/ 1153001 h 1281112"/>
                <a:gd name="connsiteX8" fmla="*/ 0 w 2135187"/>
                <a:gd name="connsiteY8" fmla="*/ 128111 h 12811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135187" h="1281112">
                  <a:moveTo>
                    <a:pt x="0" y="128111"/>
                  </a:moveTo>
                  <a:cubicBezTo>
                    <a:pt x="0" y="57357"/>
                    <a:pt x="57357" y="0"/>
                    <a:pt x="128111" y="0"/>
                  </a:cubicBezTo>
                  <a:lnTo>
                    <a:pt x="2007076" y="0"/>
                  </a:lnTo>
                  <a:cubicBezTo>
                    <a:pt x="2077830" y="0"/>
                    <a:pt x="2135187" y="57357"/>
                    <a:pt x="2135187" y="128111"/>
                  </a:cubicBezTo>
                  <a:lnTo>
                    <a:pt x="2135187" y="1153001"/>
                  </a:lnTo>
                  <a:cubicBezTo>
                    <a:pt x="2135187" y="1223755"/>
                    <a:pt x="2077830" y="1281112"/>
                    <a:pt x="2007076" y="1281112"/>
                  </a:cubicBezTo>
                  <a:lnTo>
                    <a:pt x="128111" y="1281112"/>
                  </a:lnTo>
                  <a:cubicBezTo>
                    <a:pt x="57357" y="1281112"/>
                    <a:pt x="0" y="1223755"/>
                    <a:pt x="0" y="1153001"/>
                  </a:cubicBezTo>
                  <a:lnTo>
                    <a:pt x="0" y="128111"/>
                  </a:lnTo>
                  <a:close/>
                </a:path>
              </a:pathLst>
            </a:custGeom>
          </p:spPr>
          <p:style>
            <a:lnRef idx="2">
              <a:schemeClr val="lt1">
                <a:hueOff val="0"/>
                <a:satOff val="0"/>
                <a:lumOff val="0"/>
                <a:alphaOff val="0"/>
              </a:schemeClr>
            </a:lnRef>
            <a:fillRef idx="1">
              <a:schemeClr val="accent2">
                <a:hueOff val="0"/>
                <a:satOff val="0"/>
                <a:lumOff val="0"/>
                <a:alphaOff val="0"/>
              </a:schemeClr>
            </a:fillRef>
            <a:effectRef idx="0">
              <a:schemeClr val="accent2">
                <a:hueOff val="0"/>
                <a:satOff val="0"/>
                <a:lumOff val="0"/>
                <a:alphaOff val="0"/>
              </a:schemeClr>
            </a:effectRef>
            <a:fontRef idx="minor">
              <a:schemeClr val="lt1"/>
            </a:fontRef>
          </p:style>
          <p:txBody>
            <a:bodyPr spcFirstLastPara="0" vert="horz" wrap="square" lIns="144202" tIns="144202" rIns="144202" bIns="144202" numCol="1" spcCol="1270" anchor="ctr" anchorCtr="0">
              <a:noAutofit/>
            </a:bodyPr>
            <a:lstStyle/>
            <a:p>
              <a:pPr marL="0" lvl="0" indent="0" algn="ctr" defTabSz="1244600">
                <a:lnSpc>
                  <a:spcPct val="90000"/>
                </a:lnSpc>
                <a:spcBef>
                  <a:spcPct val="0"/>
                </a:spcBef>
                <a:spcAft>
                  <a:spcPct val="35000"/>
                </a:spcAft>
                <a:buNone/>
              </a:pPr>
              <a:r>
                <a:rPr lang="en-US" sz="2800" b="1" kern="1200" dirty="0">
                  <a:latin typeface="Calibri Light" panose="020F0302020204030204" pitchFamily="34" charset="0"/>
                  <a:cs typeface="Poppins ExtraLight" panose="00000300000000000000" pitchFamily="50" charset="0"/>
                </a:rPr>
                <a:t>Text 01</a:t>
              </a:r>
            </a:p>
          </p:txBody>
        </p:sp>
        <p:sp>
          <p:nvSpPr>
            <p:cNvPr id="5" name="Freeform: Shape 4">
              <a:extLst>
                <a:ext uri="{FF2B5EF4-FFF2-40B4-BE49-F238E27FC236}">
                  <a16:creationId xmlns:a16="http://schemas.microsoft.com/office/drawing/2014/main" id="{D0385360-87AB-4F99-8A05-14ABC4BD8CE4}"/>
                </a:ext>
              </a:extLst>
            </p:cNvPr>
            <p:cNvSpPr/>
            <p:nvPr/>
          </p:nvSpPr>
          <p:spPr>
            <a:xfrm>
              <a:off x="4387850" y="3164236"/>
              <a:ext cx="452659" cy="529526"/>
            </a:xfrm>
            <a:custGeom>
              <a:avLst/>
              <a:gdLst>
                <a:gd name="connsiteX0" fmla="*/ 0 w 452659"/>
                <a:gd name="connsiteY0" fmla="*/ 105905 h 529526"/>
                <a:gd name="connsiteX1" fmla="*/ 226330 w 452659"/>
                <a:gd name="connsiteY1" fmla="*/ 105905 h 529526"/>
                <a:gd name="connsiteX2" fmla="*/ 226330 w 452659"/>
                <a:gd name="connsiteY2" fmla="*/ 0 h 529526"/>
                <a:gd name="connsiteX3" fmla="*/ 452659 w 452659"/>
                <a:gd name="connsiteY3" fmla="*/ 264763 h 529526"/>
                <a:gd name="connsiteX4" fmla="*/ 226330 w 452659"/>
                <a:gd name="connsiteY4" fmla="*/ 529526 h 529526"/>
                <a:gd name="connsiteX5" fmla="*/ 226330 w 452659"/>
                <a:gd name="connsiteY5" fmla="*/ 423621 h 529526"/>
                <a:gd name="connsiteX6" fmla="*/ 0 w 452659"/>
                <a:gd name="connsiteY6" fmla="*/ 423621 h 529526"/>
                <a:gd name="connsiteX7" fmla="*/ 0 w 452659"/>
                <a:gd name="connsiteY7" fmla="*/ 105905 h 52952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52659" h="529526">
                  <a:moveTo>
                    <a:pt x="0" y="105905"/>
                  </a:moveTo>
                  <a:lnTo>
                    <a:pt x="226330" y="105905"/>
                  </a:lnTo>
                  <a:lnTo>
                    <a:pt x="226330" y="0"/>
                  </a:lnTo>
                  <a:lnTo>
                    <a:pt x="452659" y="264763"/>
                  </a:lnTo>
                  <a:lnTo>
                    <a:pt x="226330" y="529526"/>
                  </a:lnTo>
                  <a:lnTo>
                    <a:pt x="226330" y="423621"/>
                  </a:lnTo>
                  <a:lnTo>
                    <a:pt x="0" y="423621"/>
                  </a:lnTo>
                  <a:lnTo>
                    <a:pt x="0" y="105905"/>
                  </a:lnTo>
                  <a:close/>
                </a:path>
              </a:pathLst>
            </a:custGeom>
          </p:spPr>
          <p:style>
            <a:lnRef idx="0">
              <a:schemeClr val="lt1">
                <a:hueOff val="0"/>
                <a:satOff val="0"/>
                <a:lumOff val="0"/>
                <a:alphaOff val="0"/>
              </a:schemeClr>
            </a:lnRef>
            <a:fillRef idx="1">
              <a:schemeClr val="accent2">
                <a:hueOff val="0"/>
                <a:satOff val="0"/>
                <a:lumOff val="0"/>
                <a:alphaOff val="0"/>
              </a:schemeClr>
            </a:fillRef>
            <a:effectRef idx="0">
              <a:schemeClr val="accent2">
                <a:hueOff val="0"/>
                <a:satOff val="0"/>
                <a:lumOff val="0"/>
                <a:alphaOff val="0"/>
              </a:schemeClr>
            </a:effectRef>
            <a:fontRef idx="minor">
              <a:schemeClr val="lt1"/>
            </a:fontRef>
          </p:style>
          <p:txBody>
            <a:bodyPr spcFirstLastPara="0" vert="horz" wrap="square" lIns="0" tIns="105905" rIns="135798" bIns="105905" numCol="1" spcCol="1270" anchor="ctr" anchorCtr="0">
              <a:noAutofit/>
            </a:bodyPr>
            <a:lstStyle/>
            <a:p>
              <a:pPr marL="0" lvl="0" indent="0" algn="ctr" defTabSz="488950">
                <a:lnSpc>
                  <a:spcPct val="90000"/>
                </a:lnSpc>
                <a:spcBef>
                  <a:spcPct val="0"/>
                </a:spcBef>
                <a:spcAft>
                  <a:spcPct val="35000"/>
                </a:spcAft>
                <a:buNone/>
              </a:pPr>
              <a:endParaRPr lang="en-US" sz="1100" b="1" kern="1200" dirty="0">
                <a:latin typeface="Calibri Light" panose="020F0302020204030204" pitchFamily="34" charset="0"/>
                <a:cs typeface="Poppins ExtraLight" panose="00000300000000000000" pitchFamily="50" charset="0"/>
              </a:endParaRPr>
            </a:p>
          </p:txBody>
        </p:sp>
        <p:sp>
          <p:nvSpPr>
            <p:cNvPr id="6" name="Freeform: Shape 5">
              <a:extLst>
                <a:ext uri="{FF2B5EF4-FFF2-40B4-BE49-F238E27FC236}">
                  <a16:creationId xmlns:a16="http://schemas.microsoft.com/office/drawing/2014/main" id="{0695D89A-CD92-4E7A-804D-AEF859484A1B}"/>
                </a:ext>
              </a:extLst>
            </p:cNvPr>
            <p:cNvSpPr/>
            <p:nvPr/>
          </p:nvSpPr>
          <p:spPr>
            <a:xfrm>
              <a:off x="5028406" y="2788443"/>
              <a:ext cx="2135187" cy="1281112"/>
            </a:xfrm>
            <a:custGeom>
              <a:avLst/>
              <a:gdLst>
                <a:gd name="connsiteX0" fmla="*/ 0 w 2135187"/>
                <a:gd name="connsiteY0" fmla="*/ 128111 h 1281112"/>
                <a:gd name="connsiteX1" fmla="*/ 128111 w 2135187"/>
                <a:gd name="connsiteY1" fmla="*/ 0 h 1281112"/>
                <a:gd name="connsiteX2" fmla="*/ 2007076 w 2135187"/>
                <a:gd name="connsiteY2" fmla="*/ 0 h 1281112"/>
                <a:gd name="connsiteX3" fmla="*/ 2135187 w 2135187"/>
                <a:gd name="connsiteY3" fmla="*/ 128111 h 1281112"/>
                <a:gd name="connsiteX4" fmla="*/ 2135187 w 2135187"/>
                <a:gd name="connsiteY4" fmla="*/ 1153001 h 1281112"/>
                <a:gd name="connsiteX5" fmla="*/ 2007076 w 2135187"/>
                <a:gd name="connsiteY5" fmla="*/ 1281112 h 1281112"/>
                <a:gd name="connsiteX6" fmla="*/ 128111 w 2135187"/>
                <a:gd name="connsiteY6" fmla="*/ 1281112 h 1281112"/>
                <a:gd name="connsiteX7" fmla="*/ 0 w 2135187"/>
                <a:gd name="connsiteY7" fmla="*/ 1153001 h 1281112"/>
                <a:gd name="connsiteX8" fmla="*/ 0 w 2135187"/>
                <a:gd name="connsiteY8" fmla="*/ 128111 h 12811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135187" h="1281112">
                  <a:moveTo>
                    <a:pt x="0" y="128111"/>
                  </a:moveTo>
                  <a:cubicBezTo>
                    <a:pt x="0" y="57357"/>
                    <a:pt x="57357" y="0"/>
                    <a:pt x="128111" y="0"/>
                  </a:cubicBezTo>
                  <a:lnTo>
                    <a:pt x="2007076" y="0"/>
                  </a:lnTo>
                  <a:cubicBezTo>
                    <a:pt x="2077830" y="0"/>
                    <a:pt x="2135187" y="57357"/>
                    <a:pt x="2135187" y="128111"/>
                  </a:cubicBezTo>
                  <a:lnTo>
                    <a:pt x="2135187" y="1153001"/>
                  </a:lnTo>
                  <a:cubicBezTo>
                    <a:pt x="2135187" y="1223755"/>
                    <a:pt x="2077830" y="1281112"/>
                    <a:pt x="2007076" y="1281112"/>
                  </a:cubicBezTo>
                  <a:lnTo>
                    <a:pt x="128111" y="1281112"/>
                  </a:lnTo>
                  <a:cubicBezTo>
                    <a:pt x="57357" y="1281112"/>
                    <a:pt x="0" y="1223755"/>
                    <a:pt x="0" y="1153001"/>
                  </a:cubicBezTo>
                  <a:lnTo>
                    <a:pt x="0" y="128111"/>
                  </a:lnTo>
                  <a:close/>
                </a:path>
              </a:pathLst>
            </a:custGeom>
          </p:spPr>
          <p:style>
            <a:lnRef idx="2">
              <a:schemeClr val="lt1">
                <a:hueOff val="0"/>
                <a:satOff val="0"/>
                <a:lumOff val="0"/>
                <a:alphaOff val="0"/>
              </a:schemeClr>
            </a:lnRef>
            <a:fillRef idx="1">
              <a:schemeClr val="accent3">
                <a:hueOff val="0"/>
                <a:satOff val="0"/>
                <a:lumOff val="0"/>
                <a:alphaOff val="0"/>
              </a:schemeClr>
            </a:fillRef>
            <a:effectRef idx="0">
              <a:schemeClr val="accent3">
                <a:hueOff val="0"/>
                <a:satOff val="0"/>
                <a:lumOff val="0"/>
                <a:alphaOff val="0"/>
              </a:schemeClr>
            </a:effectRef>
            <a:fontRef idx="minor">
              <a:schemeClr val="lt1"/>
            </a:fontRef>
          </p:style>
          <p:txBody>
            <a:bodyPr spcFirstLastPara="0" vert="horz" wrap="square" lIns="144202" tIns="144202" rIns="144202" bIns="144202" numCol="1" spcCol="1270" anchor="ctr" anchorCtr="0">
              <a:noAutofit/>
            </a:bodyPr>
            <a:lstStyle/>
            <a:p>
              <a:pPr marL="0" lvl="0" indent="0" algn="ctr" defTabSz="1244600">
                <a:lnSpc>
                  <a:spcPct val="90000"/>
                </a:lnSpc>
                <a:spcBef>
                  <a:spcPct val="0"/>
                </a:spcBef>
                <a:spcAft>
                  <a:spcPct val="35000"/>
                </a:spcAft>
                <a:buNone/>
              </a:pPr>
              <a:r>
                <a:rPr lang="en-US" sz="2800" b="1" kern="1200" dirty="0">
                  <a:latin typeface="Calibri Light" panose="020F0302020204030204" pitchFamily="34" charset="0"/>
                  <a:cs typeface="Poppins ExtraLight" panose="00000300000000000000" pitchFamily="50" charset="0"/>
                </a:rPr>
                <a:t>Text 02</a:t>
              </a:r>
            </a:p>
          </p:txBody>
        </p:sp>
        <p:sp>
          <p:nvSpPr>
            <p:cNvPr id="7" name="Freeform: Shape 6">
              <a:extLst>
                <a:ext uri="{FF2B5EF4-FFF2-40B4-BE49-F238E27FC236}">
                  <a16:creationId xmlns:a16="http://schemas.microsoft.com/office/drawing/2014/main" id="{3E6C3CC7-7794-4938-9127-A929547A4EF1}"/>
                </a:ext>
              </a:extLst>
            </p:cNvPr>
            <p:cNvSpPr/>
            <p:nvPr/>
          </p:nvSpPr>
          <p:spPr>
            <a:xfrm>
              <a:off x="7377112" y="3164236"/>
              <a:ext cx="452659" cy="529526"/>
            </a:xfrm>
            <a:custGeom>
              <a:avLst/>
              <a:gdLst>
                <a:gd name="connsiteX0" fmla="*/ 0 w 452659"/>
                <a:gd name="connsiteY0" fmla="*/ 105905 h 529526"/>
                <a:gd name="connsiteX1" fmla="*/ 226330 w 452659"/>
                <a:gd name="connsiteY1" fmla="*/ 105905 h 529526"/>
                <a:gd name="connsiteX2" fmla="*/ 226330 w 452659"/>
                <a:gd name="connsiteY2" fmla="*/ 0 h 529526"/>
                <a:gd name="connsiteX3" fmla="*/ 452659 w 452659"/>
                <a:gd name="connsiteY3" fmla="*/ 264763 h 529526"/>
                <a:gd name="connsiteX4" fmla="*/ 226330 w 452659"/>
                <a:gd name="connsiteY4" fmla="*/ 529526 h 529526"/>
                <a:gd name="connsiteX5" fmla="*/ 226330 w 452659"/>
                <a:gd name="connsiteY5" fmla="*/ 423621 h 529526"/>
                <a:gd name="connsiteX6" fmla="*/ 0 w 452659"/>
                <a:gd name="connsiteY6" fmla="*/ 423621 h 529526"/>
                <a:gd name="connsiteX7" fmla="*/ 0 w 452659"/>
                <a:gd name="connsiteY7" fmla="*/ 105905 h 52952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52659" h="529526">
                  <a:moveTo>
                    <a:pt x="0" y="105905"/>
                  </a:moveTo>
                  <a:lnTo>
                    <a:pt x="226330" y="105905"/>
                  </a:lnTo>
                  <a:lnTo>
                    <a:pt x="226330" y="0"/>
                  </a:lnTo>
                  <a:lnTo>
                    <a:pt x="452659" y="264763"/>
                  </a:lnTo>
                  <a:lnTo>
                    <a:pt x="226330" y="529526"/>
                  </a:lnTo>
                  <a:lnTo>
                    <a:pt x="226330" y="423621"/>
                  </a:lnTo>
                  <a:lnTo>
                    <a:pt x="0" y="423621"/>
                  </a:lnTo>
                  <a:lnTo>
                    <a:pt x="0" y="105905"/>
                  </a:lnTo>
                  <a:close/>
                </a:path>
              </a:pathLst>
            </a:custGeom>
          </p:spPr>
          <p:style>
            <a:lnRef idx="0">
              <a:schemeClr val="lt1">
                <a:hueOff val="0"/>
                <a:satOff val="0"/>
                <a:lumOff val="0"/>
                <a:alphaOff val="0"/>
              </a:schemeClr>
            </a:lnRef>
            <a:fillRef idx="1">
              <a:schemeClr val="accent3">
                <a:hueOff val="0"/>
                <a:satOff val="0"/>
                <a:lumOff val="0"/>
                <a:alphaOff val="0"/>
              </a:schemeClr>
            </a:fillRef>
            <a:effectRef idx="0">
              <a:schemeClr val="accent3">
                <a:hueOff val="0"/>
                <a:satOff val="0"/>
                <a:lumOff val="0"/>
                <a:alphaOff val="0"/>
              </a:schemeClr>
            </a:effectRef>
            <a:fontRef idx="minor">
              <a:schemeClr val="lt1"/>
            </a:fontRef>
          </p:style>
          <p:txBody>
            <a:bodyPr spcFirstLastPara="0" vert="horz" wrap="square" lIns="0" tIns="105905" rIns="135798" bIns="105905" numCol="1" spcCol="1270" anchor="ctr" anchorCtr="0">
              <a:noAutofit/>
            </a:bodyPr>
            <a:lstStyle/>
            <a:p>
              <a:pPr marL="0" lvl="0" indent="0" algn="ctr" defTabSz="488950">
                <a:lnSpc>
                  <a:spcPct val="90000"/>
                </a:lnSpc>
                <a:spcBef>
                  <a:spcPct val="0"/>
                </a:spcBef>
                <a:spcAft>
                  <a:spcPct val="35000"/>
                </a:spcAft>
                <a:buNone/>
              </a:pPr>
              <a:endParaRPr lang="en-US" sz="1100" b="1" kern="1200" dirty="0">
                <a:latin typeface="Calibri Light" panose="020F0302020204030204" pitchFamily="34" charset="0"/>
                <a:cs typeface="Poppins ExtraLight" panose="00000300000000000000" pitchFamily="50" charset="0"/>
              </a:endParaRPr>
            </a:p>
          </p:txBody>
        </p:sp>
        <p:sp>
          <p:nvSpPr>
            <p:cNvPr id="8" name="Freeform: Shape 7">
              <a:extLst>
                <a:ext uri="{FF2B5EF4-FFF2-40B4-BE49-F238E27FC236}">
                  <a16:creationId xmlns:a16="http://schemas.microsoft.com/office/drawing/2014/main" id="{BF0361B5-6CEB-4214-B717-34F8A7D49B54}"/>
                </a:ext>
              </a:extLst>
            </p:cNvPr>
            <p:cNvSpPr/>
            <p:nvPr/>
          </p:nvSpPr>
          <p:spPr>
            <a:xfrm>
              <a:off x="8017668" y="2788443"/>
              <a:ext cx="2135187" cy="1281112"/>
            </a:xfrm>
            <a:custGeom>
              <a:avLst/>
              <a:gdLst>
                <a:gd name="connsiteX0" fmla="*/ 0 w 2135187"/>
                <a:gd name="connsiteY0" fmla="*/ 128111 h 1281112"/>
                <a:gd name="connsiteX1" fmla="*/ 128111 w 2135187"/>
                <a:gd name="connsiteY1" fmla="*/ 0 h 1281112"/>
                <a:gd name="connsiteX2" fmla="*/ 2007076 w 2135187"/>
                <a:gd name="connsiteY2" fmla="*/ 0 h 1281112"/>
                <a:gd name="connsiteX3" fmla="*/ 2135187 w 2135187"/>
                <a:gd name="connsiteY3" fmla="*/ 128111 h 1281112"/>
                <a:gd name="connsiteX4" fmla="*/ 2135187 w 2135187"/>
                <a:gd name="connsiteY4" fmla="*/ 1153001 h 1281112"/>
                <a:gd name="connsiteX5" fmla="*/ 2007076 w 2135187"/>
                <a:gd name="connsiteY5" fmla="*/ 1281112 h 1281112"/>
                <a:gd name="connsiteX6" fmla="*/ 128111 w 2135187"/>
                <a:gd name="connsiteY6" fmla="*/ 1281112 h 1281112"/>
                <a:gd name="connsiteX7" fmla="*/ 0 w 2135187"/>
                <a:gd name="connsiteY7" fmla="*/ 1153001 h 1281112"/>
                <a:gd name="connsiteX8" fmla="*/ 0 w 2135187"/>
                <a:gd name="connsiteY8" fmla="*/ 128111 h 12811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135187" h="1281112">
                  <a:moveTo>
                    <a:pt x="0" y="128111"/>
                  </a:moveTo>
                  <a:cubicBezTo>
                    <a:pt x="0" y="57357"/>
                    <a:pt x="57357" y="0"/>
                    <a:pt x="128111" y="0"/>
                  </a:cubicBezTo>
                  <a:lnTo>
                    <a:pt x="2007076" y="0"/>
                  </a:lnTo>
                  <a:cubicBezTo>
                    <a:pt x="2077830" y="0"/>
                    <a:pt x="2135187" y="57357"/>
                    <a:pt x="2135187" y="128111"/>
                  </a:cubicBezTo>
                  <a:lnTo>
                    <a:pt x="2135187" y="1153001"/>
                  </a:lnTo>
                  <a:cubicBezTo>
                    <a:pt x="2135187" y="1223755"/>
                    <a:pt x="2077830" y="1281112"/>
                    <a:pt x="2007076" y="1281112"/>
                  </a:cubicBezTo>
                  <a:lnTo>
                    <a:pt x="128111" y="1281112"/>
                  </a:lnTo>
                  <a:cubicBezTo>
                    <a:pt x="57357" y="1281112"/>
                    <a:pt x="0" y="1223755"/>
                    <a:pt x="0" y="1153001"/>
                  </a:cubicBezTo>
                  <a:lnTo>
                    <a:pt x="0" y="128111"/>
                  </a:lnTo>
                  <a:close/>
                </a:path>
              </a:pathLst>
            </a:custGeom>
          </p:spPr>
          <p:style>
            <a:lnRef idx="2">
              <a:schemeClr val="lt1">
                <a:hueOff val="0"/>
                <a:satOff val="0"/>
                <a:lumOff val="0"/>
                <a:alphaOff val="0"/>
              </a:schemeClr>
            </a:lnRef>
            <a:fillRef idx="1">
              <a:schemeClr val="accent4">
                <a:hueOff val="0"/>
                <a:satOff val="0"/>
                <a:lumOff val="0"/>
                <a:alphaOff val="0"/>
              </a:schemeClr>
            </a:fillRef>
            <a:effectRef idx="0">
              <a:schemeClr val="accent4">
                <a:hueOff val="0"/>
                <a:satOff val="0"/>
                <a:lumOff val="0"/>
                <a:alphaOff val="0"/>
              </a:schemeClr>
            </a:effectRef>
            <a:fontRef idx="minor">
              <a:schemeClr val="lt1"/>
            </a:fontRef>
          </p:style>
          <p:txBody>
            <a:bodyPr spcFirstLastPara="0" vert="horz" wrap="square" lIns="144202" tIns="144202" rIns="144202" bIns="144202" numCol="1" spcCol="1270" anchor="ctr" anchorCtr="0">
              <a:noAutofit/>
            </a:bodyPr>
            <a:lstStyle/>
            <a:p>
              <a:pPr marL="0" lvl="0" indent="0" algn="ctr" defTabSz="1244600">
                <a:lnSpc>
                  <a:spcPct val="90000"/>
                </a:lnSpc>
                <a:spcBef>
                  <a:spcPct val="0"/>
                </a:spcBef>
                <a:spcAft>
                  <a:spcPct val="35000"/>
                </a:spcAft>
                <a:buNone/>
              </a:pPr>
              <a:r>
                <a:rPr lang="en-US" sz="2800" b="1" kern="1200" dirty="0">
                  <a:latin typeface="Calibri Light" panose="020F0302020204030204" pitchFamily="34" charset="0"/>
                  <a:cs typeface="Poppins ExtraLight" panose="00000300000000000000" pitchFamily="50" charset="0"/>
                </a:rPr>
                <a:t>Text 03</a:t>
              </a:r>
            </a:p>
          </p:txBody>
        </p:sp>
      </p:grpSp>
      <p:sp>
        <p:nvSpPr>
          <p:cNvPr id="16" name="Подзаголовок 2">
            <a:extLst>
              <a:ext uri="{FF2B5EF4-FFF2-40B4-BE49-F238E27FC236}">
                <a16:creationId xmlns:a16="http://schemas.microsoft.com/office/drawing/2014/main" id="{0A1FCDDE-A329-449C-AE30-64CF0D66BAA5}"/>
              </a:ext>
            </a:extLst>
          </p:cNvPr>
          <p:cNvSpPr txBox="1">
            <a:spLocks/>
          </p:cNvSpPr>
          <p:nvPr/>
        </p:nvSpPr>
        <p:spPr>
          <a:xfrm>
            <a:off x="1980883" y="4644821"/>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17" name="Подзаголовок 2">
            <a:extLst>
              <a:ext uri="{FF2B5EF4-FFF2-40B4-BE49-F238E27FC236}">
                <a16:creationId xmlns:a16="http://schemas.microsoft.com/office/drawing/2014/main" id="{7BFE04E8-10A6-49F1-997F-1F5B86F92DF0}"/>
              </a:ext>
            </a:extLst>
          </p:cNvPr>
          <p:cNvSpPr txBox="1">
            <a:spLocks/>
          </p:cNvSpPr>
          <p:nvPr/>
        </p:nvSpPr>
        <p:spPr>
          <a:xfrm>
            <a:off x="4958801" y="4644821"/>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18" name="Подзаголовок 2">
            <a:extLst>
              <a:ext uri="{FF2B5EF4-FFF2-40B4-BE49-F238E27FC236}">
                <a16:creationId xmlns:a16="http://schemas.microsoft.com/office/drawing/2014/main" id="{9F19867C-DB6D-4FBF-9F3A-64B1355C6110}"/>
              </a:ext>
            </a:extLst>
          </p:cNvPr>
          <p:cNvSpPr txBox="1">
            <a:spLocks/>
          </p:cNvSpPr>
          <p:nvPr/>
        </p:nvSpPr>
        <p:spPr>
          <a:xfrm>
            <a:off x="7948063" y="4644821"/>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11" name="TextBox 10">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2" name="Rectangle 11">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3" name="Rectangle 12">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14" name="Rectangle 13">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5" name="Rectangle 14">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299110737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AE48CEEC-6C10-432C-B0BB-E45F1CA1F437}"/>
              </a:ext>
            </a:extLst>
          </p:cNvPr>
          <p:cNvSpPr/>
          <p:nvPr/>
        </p:nvSpPr>
        <p:spPr>
          <a:xfrm>
            <a:off x="2147139" y="3636777"/>
            <a:ext cx="1485753"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Lorem ipsum dolor sit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amet</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consectetir</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adis</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piscing</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4" name="TextBox 3">
            <a:extLst>
              <a:ext uri="{FF2B5EF4-FFF2-40B4-BE49-F238E27FC236}">
                <a16:creationId xmlns:a16="http://schemas.microsoft.com/office/drawing/2014/main" id="{9A1C70A9-FD2E-4CCE-BEF8-BC47C252CCD0}"/>
              </a:ext>
            </a:extLst>
          </p:cNvPr>
          <p:cNvSpPr txBox="1"/>
          <p:nvPr/>
        </p:nvSpPr>
        <p:spPr>
          <a:xfrm>
            <a:off x="1903689" y="2706389"/>
            <a:ext cx="1972653" cy="338554"/>
          </a:xfrm>
          <a:prstGeom prst="rect">
            <a:avLst/>
          </a:prstGeom>
          <a:noFill/>
        </p:spPr>
        <p:txBody>
          <a:bodyPr wrap="square" rtlCol="0">
            <a:spAutoFit/>
          </a:bodyPr>
          <a:lstStyle/>
          <a:p>
            <a:pPr algn="ctr"/>
            <a:r>
              <a:rPr lang="en-US" sz="1600" b="1" dirty="0">
                <a:latin typeface="Calibri Light" panose="020F0302020204030204" pitchFamily="34" charset="0"/>
                <a:cs typeface="Poppins ExtraLight" panose="00000300000000000000" pitchFamily="50" charset="0"/>
              </a:rPr>
              <a:t>SUBTITLE HERE</a:t>
            </a:r>
          </a:p>
        </p:txBody>
      </p:sp>
      <p:sp>
        <p:nvSpPr>
          <p:cNvPr id="6" name="TextBox 5">
            <a:extLst>
              <a:ext uri="{FF2B5EF4-FFF2-40B4-BE49-F238E27FC236}">
                <a16:creationId xmlns:a16="http://schemas.microsoft.com/office/drawing/2014/main" id="{33B40A00-B5FF-4A36-90C0-6B434C4C56CF}"/>
              </a:ext>
            </a:extLst>
          </p:cNvPr>
          <p:cNvSpPr txBox="1"/>
          <p:nvPr/>
        </p:nvSpPr>
        <p:spPr>
          <a:xfrm>
            <a:off x="4074307" y="2706389"/>
            <a:ext cx="1972653" cy="338554"/>
          </a:xfrm>
          <a:prstGeom prst="rect">
            <a:avLst/>
          </a:prstGeom>
          <a:noFill/>
        </p:spPr>
        <p:txBody>
          <a:bodyPr wrap="square" rtlCol="0">
            <a:spAutoFit/>
          </a:bodyPr>
          <a:lstStyle/>
          <a:p>
            <a:pPr algn="ctr"/>
            <a:r>
              <a:rPr lang="en-US" sz="1600" b="1" dirty="0">
                <a:latin typeface="Calibri Light" panose="020F0302020204030204" pitchFamily="34" charset="0"/>
                <a:cs typeface="Poppins ExtraLight" panose="00000300000000000000" pitchFamily="50" charset="0"/>
              </a:rPr>
              <a:t>SUBTITLE HERE</a:t>
            </a:r>
          </a:p>
        </p:txBody>
      </p:sp>
      <p:sp>
        <p:nvSpPr>
          <p:cNvPr id="8" name="TextBox 7">
            <a:extLst>
              <a:ext uri="{FF2B5EF4-FFF2-40B4-BE49-F238E27FC236}">
                <a16:creationId xmlns:a16="http://schemas.microsoft.com/office/drawing/2014/main" id="{D2A9408E-E73B-469C-87A2-64CD73AC6A26}"/>
              </a:ext>
            </a:extLst>
          </p:cNvPr>
          <p:cNvSpPr txBox="1"/>
          <p:nvPr/>
        </p:nvSpPr>
        <p:spPr>
          <a:xfrm>
            <a:off x="6220999" y="2706389"/>
            <a:ext cx="1972653" cy="338554"/>
          </a:xfrm>
          <a:prstGeom prst="rect">
            <a:avLst/>
          </a:prstGeom>
          <a:noFill/>
        </p:spPr>
        <p:txBody>
          <a:bodyPr wrap="square" rtlCol="0">
            <a:spAutoFit/>
          </a:bodyPr>
          <a:lstStyle/>
          <a:p>
            <a:pPr algn="ctr"/>
            <a:r>
              <a:rPr lang="en-US" sz="1600" b="1" dirty="0">
                <a:latin typeface="Calibri Light" panose="020F0302020204030204" pitchFamily="34" charset="0"/>
                <a:cs typeface="Poppins ExtraLight" panose="00000300000000000000" pitchFamily="50" charset="0"/>
              </a:rPr>
              <a:t>SUBTITLE HERE</a:t>
            </a:r>
          </a:p>
        </p:txBody>
      </p:sp>
      <p:sp>
        <p:nvSpPr>
          <p:cNvPr id="10" name="TextBox 9">
            <a:extLst>
              <a:ext uri="{FF2B5EF4-FFF2-40B4-BE49-F238E27FC236}">
                <a16:creationId xmlns:a16="http://schemas.microsoft.com/office/drawing/2014/main" id="{5B0CD9D9-BDAA-4243-9FF7-F45C9CB7C6B6}"/>
              </a:ext>
            </a:extLst>
          </p:cNvPr>
          <p:cNvSpPr txBox="1"/>
          <p:nvPr/>
        </p:nvSpPr>
        <p:spPr>
          <a:xfrm>
            <a:off x="8364554" y="2706389"/>
            <a:ext cx="1972653" cy="338554"/>
          </a:xfrm>
          <a:prstGeom prst="rect">
            <a:avLst/>
          </a:prstGeom>
          <a:noFill/>
        </p:spPr>
        <p:txBody>
          <a:bodyPr wrap="square" rtlCol="0">
            <a:spAutoFit/>
          </a:bodyPr>
          <a:lstStyle/>
          <a:p>
            <a:pPr algn="ctr"/>
            <a:r>
              <a:rPr lang="en-US" sz="1600" b="1" dirty="0">
                <a:latin typeface="Calibri Light" panose="020F0302020204030204" pitchFamily="34" charset="0"/>
                <a:cs typeface="Poppins ExtraLight" panose="00000300000000000000" pitchFamily="50" charset="0"/>
              </a:rPr>
              <a:t>SUBTITLE HERE</a:t>
            </a:r>
          </a:p>
        </p:txBody>
      </p:sp>
      <p:sp>
        <p:nvSpPr>
          <p:cNvPr id="12" name="Block Arc 11">
            <a:extLst>
              <a:ext uri="{FF2B5EF4-FFF2-40B4-BE49-F238E27FC236}">
                <a16:creationId xmlns:a16="http://schemas.microsoft.com/office/drawing/2014/main" id="{C6923EFC-4444-41B5-A09A-2A4AAD1F51AB}"/>
              </a:ext>
            </a:extLst>
          </p:cNvPr>
          <p:cNvSpPr/>
          <p:nvPr/>
        </p:nvSpPr>
        <p:spPr>
          <a:xfrm>
            <a:off x="1766726" y="3207503"/>
            <a:ext cx="2158655" cy="2158655"/>
          </a:xfrm>
          <a:prstGeom prst="blockArc">
            <a:avLst>
              <a:gd name="adj1" fmla="val 10800000"/>
              <a:gd name="adj2" fmla="val 21576707"/>
              <a:gd name="adj3" fmla="val 0"/>
            </a:avLst>
          </a:prstGeom>
          <a:ln w="38100">
            <a:solidFill>
              <a:schemeClr val="bg1">
                <a:lumMod val="85000"/>
              </a:schemeClr>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latin typeface="Calibri Light" panose="020F0302020204030204" pitchFamily="34" charset="0"/>
              <a:cs typeface="Poppins ExtraLight" panose="00000300000000000000" pitchFamily="50" charset="0"/>
            </a:endParaRPr>
          </a:p>
        </p:txBody>
      </p:sp>
      <p:sp>
        <p:nvSpPr>
          <p:cNvPr id="13" name="Block Arc 12">
            <a:extLst>
              <a:ext uri="{FF2B5EF4-FFF2-40B4-BE49-F238E27FC236}">
                <a16:creationId xmlns:a16="http://schemas.microsoft.com/office/drawing/2014/main" id="{FAE27BEF-1949-448F-9F96-D2B9AD175634}"/>
              </a:ext>
            </a:extLst>
          </p:cNvPr>
          <p:cNvSpPr/>
          <p:nvPr/>
        </p:nvSpPr>
        <p:spPr>
          <a:xfrm>
            <a:off x="3925381" y="3207502"/>
            <a:ext cx="2158655" cy="2158655"/>
          </a:xfrm>
          <a:prstGeom prst="blockArc">
            <a:avLst>
              <a:gd name="adj1" fmla="val 10800000"/>
              <a:gd name="adj2" fmla="val 21576707"/>
              <a:gd name="adj3" fmla="val 0"/>
            </a:avLst>
          </a:prstGeom>
          <a:ln w="38100">
            <a:solidFill>
              <a:schemeClr val="bg1">
                <a:lumMod val="85000"/>
              </a:schemeClr>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latin typeface="Calibri Light" panose="020F0302020204030204" pitchFamily="34" charset="0"/>
              <a:cs typeface="Poppins ExtraLight" panose="00000300000000000000" pitchFamily="50" charset="0"/>
            </a:endParaRPr>
          </a:p>
        </p:txBody>
      </p:sp>
      <p:sp>
        <p:nvSpPr>
          <p:cNvPr id="14" name="Block Arc 13">
            <a:extLst>
              <a:ext uri="{FF2B5EF4-FFF2-40B4-BE49-F238E27FC236}">
                <a16:creationId xmlns:a16="http://schemas.microsoft.com/office/drawing/2014/main" id="{854E5EE5-18BC-4556-8637-7A6E21DF979B}"/>
              </a:ext>
            </a:extLst>
          </p:cNvPr>
          <p:cNvSpPr/>
          <p:nvPr/>
        </p:nvSpPr>
        <p:spPr>
          <a:xfrm>
            <a:off x="6084036" y="3207501"/>
            <a:ext cx="2158655" cy="2158655"/>
          </a:xfrm>
          <a:prstGeom prst="blockArc">
            <a:avLst>
              <a:gd name="adj1" fmla="val 10800000"/>
              <a:gd name="adj2" fmla="val 21576707"/>
              <a:gd name="adj3" fmla="val 0"/>
            </a:avLst>
          </a:prstGeom>
          <a:ln w="38100">
            <a:solidFill>
              <a:schemeClr val="bg1">
                <a:lumMod val="85000"/>
              </a:schemeClr>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latin typeface="Calibri Light" panose="020F0302020204030204" pitchFamily="34" charset="0"/>
              <a:cs typeface="Poppins ExtraLight" panose="00000300000000000000" pitchFamily="50" charset="0"/>
            </a:endParaRPr>
          </a:p>
        </p:txBody>
      </p:sp>
      <p:sp>
        <p:nvSpPr>
          <p:cNvPr id="15" name="Block Arc 14">
            <a:extLst>
              <a:ext uri="{FF2B5EF4-FFF2-40B4-BE49-F238E27FC236}">
                <a16:creationId xmlns:a16="http://schemas.microsoft.com/office/drawing/2014/main" id="{AF97F5A5-00A5-444A-B2FD-37F3F417B80F}"/>
              </a:ext>
            </a:extLst>
          </p:cNvPr>
          <p:cNvSpPr/>
          <p:nvPr/>
        </p:nvSpPr>
        <p:spPr>
          <a:xfrm>
            <a:off x="8242691" y="3207500"/>
            <a:ext cx="2158655" cy="2158655"/>
          </a:xfrm>
          <a:prstGeom prst="blockArc">
            <a:avLst>
              <a:gd name="adj1" fmla="val 10800000"/>
              <a:gd name="adj2" fmla="val 21576707"/>
              <a:gd name="adj3" fmla="val 0"/>
            </a:avLst>
          </a:prstGeom>
          <a:ln w="38100">
            <a:solidFill>
              <a:schemeClr val="bg1">
                <a:lumMod val="85000"/>
              </a:schemeClr>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latin typeface="Calibri Light" panose="020F0302020204030204" pitchFamily="34" charset="0"/>
              <a:cs typeface="Poppins ExtraLight" panose="00000300000000000000" pitchFamily="50" charset="0"/>
            </a:endParaRPr>
          </a:p>
        </p:txBody>
      </p:sp>
      <p:sp>
        <p:nvSpPr>
          <p:cNvPr id="16" name="Oval 15">
            <a:extLst>
              <a:ext uri="{FF2B5EF4-FFF2-40B4-BE49-F238E27FC236}">
                <a16:creationId xmlns:a16="http://schemas.microsoft.com/office/drawing/2014/main" id="{AC809005-12BB-4674-94C1-3A13564CAB5E}"/>
              </a:ext>
            </a:extLst>
          </p:cNvPr>
          <p:cNvSpPr/>
          <p:nvPr/>
        </p:nvSpPr>
        <p:spPr>
          <a:xfrm>
            <a:off x="1617971" y="3899832"/>
            <a:ext cx="502099" cy="502099"/>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17" name="Oval 16">
            <a:extLst>
              <a:ext uri="{FF2B5EF4-FFF2-40B4-BE49-F238E27FC236}">
                <a16:creationId xmlns:a16="http://schemas.microsoft.com/office/drawing/2014/main" id="{28507187-C6AC-4F5E-B3B5-7B7C05471460}"/>
              </a:ext>
            </a:extLst>
          </p:cNvPr>
          <p:cNvSpPr/>
          <p:nvPr/>
        </p:nvSpPr>
        <p:spPr>
          <a:xfrm>
            <a:off x="3698676" y="3899832"/>
            <a:ext cx="502099" cy="502099"/>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18" name="Oval 17">
            <a:extLst>
              <a:ext uri="{FF2B5EF4-FFF2-40B4-BE49-F238E27FC236}">
                <a16:creationId xmlns:a16="http://schemas.microsoft.com/office/drawing/2014/main" id="{D35006CB-2D67-44E2-B46B-375D8566AEFF}"/>
              </a:ext>
            </a:extLst>
          </p:cNvPr>
          <p:cNvSpPr/>
          <p:nvPr/>
        </p:nvSpPr>
        <p:spPr>
          <a:xfrm>
            <a:off x="5855581" y="3899832"/>
            <a:ext cx="502099" cy="502099"/>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19" name="Oval 18">
            <a:extLst>
              <a:ext uri="{FF2B5EF4-FFF2-40B4-BE49-F238E27FC236}">
                <a16:creationId xmlns:a16="http://schemas.microsoft.com/office/drawing/2014/main" id="{895C0DCD-154E-49C7-9D44-8762AAB556A4}"/>
              </a:ext>
            </a:extLst>
          </p:cNvPr>
          <p:cNvSpPr/>
          <p:nvPr/>
        </p:nvSpPr>
        <p:spPr>
          <a:xfrm>
            <a:off x="8012486" y="3899832"/>
            <a:ext cx="502099" cy="502099"/>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20" name="Oval 19">
            <a:extLst>
              <a:ext uri="{FF2B5EF4-FFF2-40B4-BE49-F238E27FC236}">
                <a16:creationId xmlns:a16="http://schemas.microsoft.com/office/drawing/2014/main" id="{9D6161C7-88D0-4E38-9E83-9B9BA2DFA22D}"/>
              </a:ext>
            </a:extLst>
          </p:cNvPr>
          <p:cNvSpPr/>
          <p:nvPr/>
        </p:nvSpPr>
        <p:spPr>
          <a:xfrm>
            <a:off x="10093192" y="3916643"/>
            <a:ext cx="502099" cy="502099"/>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0" name="Rectangle 29">
            <a:extLst>
              <a:ext uri="{FF2B5EF4-FFF2-40B4-BE49-F238E27FC236}">
                <a16:creationId xmlns:a16="http://schemas.microsoft.com/office/drawing/2014/main" id="{92FA6DEB-B82C-4398-A66D-D08F8388788C}"/>
              </a:ext>
            </a:extLst>
          </p:cNvPr>
          <p:cNvSpPr/>
          <p:nvPr/>
        </p:nvSpPr>
        <p:spPr>
          <a:xfrm>
            <a:off x="4317757" y="3636777"/>
            <a:ext cx="1485753"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Lorem ipsum dolor sit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amet</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consectetir</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adis</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piscing</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31" name="Rectangle 30">
            <a:extLst>
              <a:ext uri="{FF2B5EF4-FFF2-40B4-BE49-F238E27FC236}">
                <a16:creationId xmlns:a16="http://schemas.microsoft.com/office/drawing/2014/main" id="{F4094CC3-DB28-4157-B522-D78AB201E16B}"/>
              </a:ext>
            </a:extLst>
          </p:cNvPr>
          <p:cNvSpPr/>
          <p:nvPr/>
        </p:nvSpPr>
        <p:spPr>
          <a:xfrm>
            <a:off x="6464449" y="3636777"/>
            <a:ext cx="1485753"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Lorem ipsum dolor sit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amet</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consectetir</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adis</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piscing</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32" name="Rectangle 31">
            <a:extLst>
              <a:ext uri="{FF2B5EF4-FFF2-40B4-BE49-F238E27FC236}">
                <a16:creationId xmlns:a16="http://schemas.microsoft.com/office/drawing/2014/main" id="{0123D1DC-80D3-42DC-BF51-AB389AD595A6}"/>
              </a:ext>
            </a:extLst>
          </p:cNvPr>
          <p:cNvSpPr/>
          <p:nvPr/>
        </p:nvSpPr>
        <p:spPr>
          <a:xfrm>
            <a:off x="8608004" y="3636777"/>
            <a:ext cx="1485753"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Lorem ipsum dolor sit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amet</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consectetir</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adis</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piscing</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33" name="Rectangle 32">
            <a:extLst>
              <a:ext uri="{FF2B5EF4-FFF2-40B4-BE49-F238E27FC236}">
                <a16:creationId xmlns:a16="http://schemas.microsoft.com/office/drawing/2014/main" id="{CCBA6C6E-B028-411C-AF09-1F3B0FACC95F}"/>
              </a:ext>
            </a:extLst>
          </p:cNvPr>
          <p:cNvSpPr/>
          <p:nvPr/>
        </p:nvSpPr>
        <p:spPr>
          <a:xfrm>
            <a:off x="2120951" y="5089605"/>
            <a:ext cx="8132999" cy="553100"/>
          </a:xfrm>
          <a:prstGeom prst="rect">
            <a:avLst/>
          </a:prstGeom>
          <a:noFill/>
        </p:spPr>
        <p:txBody>
          <a:bodyPr wrap="square" rtlCol="0">
            <a:spAutoFit/>
          </a:bodyPr>
          <a:lstStyle/>
          <a:p>
            <a:pPr algn="ctr">
              <a:lnSpc>
                <a:spcPct val="13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Sed ut perspiciatis unde omnis iste natus error sit ut voluptatem accusantium doloremque laudantium, fringillas edit totama rem metui. Aliquam tortor lorem, fringilla tempor dignissim at, eaque ipsa quae ab illo inventore veritatis.</a:t>
            </a:r>
          </a:p>
        </p:txBody>
      </p:sp>
      <p:grpSp>
        <p:nvGrpSpPr>
          <p:cNvPr id="34" name="Group 33">
            <a:extLst>
              <a:ext uri="{FF2B5EF4-FFF2-40B4-BE49-F238E27FC236}">
                <a16:creationId xmlns:a16="http://schemas.microsoft.com/office/drawing/2014/main" id="{07241F2F-F34B-49EC-B804-ADFC9A5C2496}"/>
              </a:ext>
            </a:extLst>
          </p:cNvPr>
          <p:cNvGrpSpPr/>
          <p:nvPr/>
        </p:nvGrpSpPr>
        <p:grpSpPr>
          <a:xfrm>
            <a:off x="1711851" y="3988794"/>
            <a:ext cx="301341" cy="310356"/>
            <a:chOff x="2932113" y="374650"/>
            <a:chExt cx="371475" cy="382588"/>
          </a:xfrm>
          <a:solidFill>
            <a:schemeClr val="bg1"/>
          </a:solidFill>
        </p:grpSpPr>
        <p:sp>
          <p:nvSpPr>
            <p:cNvPr id="35" name="Freeform 39">
              <a:extLst>
                <a:ext uri="{FF2B5EF4-FFF2-40B4-BE49-F238E27FC236}">
                  <a16:creationId xmlns:a16="http://schemas.microsoft.com/office/drawing/2014/main" id="{1D1A00D1-92AF-434E-9A32-4F08FEED3DAE}"/>
                </a:ext>
              </a:extLst>
            </p:cNvPr>
            <p:cNvSpPr>
              <a:spLocks/>
            </p:cNvSpPr>
            <p:nvPr/>
          </p:nvSpPr>
          <p:spPr bwMode="auto">
            <a:xfrm>
              <a:off x="3203575" y="374650"/>
              <a:ext cx="19050" cy="77788"/>
            </a:xfrm>
            <a:custGeom>
              <a:avLst/>
              <a:gdLst>
                <a:gd name="T0" fmla="*/ 82 w 165"/>
                <a:gd name="T1" fmla="*/ 0 h 683"/>
                <a:gd name="T2" fmla="*/ 104 w 165"/>
                <a:gd name="T3" fmla="*/ 3 h 683"/>
                <a:gd name="T4" fmla="*/ 124 w 165"/>
                <a:gd name="T5" fmla="*/ 11 h 683"/>
                <a:gd name="T6" fmla="*/ 140 w 165"/>
                <a:gd name="T7" fmla="*/ 25 h 683"/>
                <a:gd name="T8" fmla="*/ 153 w 165"/>
                <a:gd name="T9" fmla="*/ 41 h 683"/>
                <a:gd name="T10" fmla="*/ 162 w 165"/>
                <a:gd name="T11" fmla="*/ 62 h 683"/>
                <a:gd name="T12" fmla="*/ 165 w 165"/>
                <a:gd name="T13" fmla="*/ 83 h 683"/>
                <a:gd name="T14" fmla="*/ 165 w 165"/>
                <a:gd name="T15" fmla="*/ 601 h 683"/>
                <a:gd name="T16" fmla="*/ 162 w 165"/>
                <a:gd name="T17" fmla="*/ 622 h 683"/>
                <a:gd name="T18" fmla="*/ 153 w 165"/>
                <a:gd name="T19" fmla="*/ 642 h 683"/>
                <a:gd name="T20" fmla="*/ 140 w 165"/>
                <a:gd name="T21" fmla="*/ 659 h 683"/>
                <a:gd name="T22" fmla="*/ 124 w 165"/>
                <a:gd name="T23" fmla="*/ 672 h 683"/>
                <a:gd name="T24" fmla="*/ 104 w 165"/>
                <a:gd name="T25" fmla="*/ 680 h 683"/>
                <a:gd name="T26" fmla="*/ 82 w 165"/>
                <a:gd name="T27" fmla="*/ 683 h 683"/>
                <a:gd name="T28" fmla="*/ 60 w 165"/>
                <a:gd name="T29" fmla="*/ 680 h 683"/>
                <a:gd name="T30" fmla="*/ 41 w 165"/>
                <a:gd name="T31" fmla="*/ 672 h 683"/>
                <a:gd name="T32" fmla="*/ 23 w 165"/>
                <a:gd name="T33" fmla="*/ 658 h 683"/>
                <a:gd name="T34" fmla="*/ 11 w 165"/>
                <a:gd name="T35" fmla="*/ 642 h 683"/>
                <a:gd name="T36" fmla="*/ 3 w 165"/>
                <a:gd name="T37" fmla="*/ 622 h 683"/>
                <a:gd name="T38" fmla="*/ 0 w 165"/>
                <a:gd name="T39" fmla="*/ 601 h 683"/>
                <a:gd name="T40" fmla="*/ 0 w 165"/>
                <a:gd name="T41" fmla="*/ 83 h 683"/>
                <a:gd name="T42" fmla="*/ 3 w 165"/>
                <a:gd name="T43" fmla="*/ 62 h 683"/>
                <a:gd name="T44" fmla="*/ 11 w 165"/>
                <a:gd name="T45" fmla="*/ 41 h 683"/>
                <a:gd name="T46" fmla="*/ 23 w 165"/>
                <a:gd name="T47" fmla="*/ 25 h 683"/>
                <a:gd name="T48" fmla="*/ 41 w 165"/>
                <a:gd name="T49" fmla="*/ 11 h 683"/>
                <a:gd name="T50" fmla="*/ 60 w 165"/>
                <a:gd name="T51" fmla="*/ 3 h 683"/>
                <a:gd name="T52" fmla="*/ 82 w 165"/>
                <a:gd name="T53" fmla="*/ 0 h 6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65" h="683">
                  <a:moveTo>
                    <a:pt x="82" y="0"/>
                  </a:moveTo>
                  <a:lnTo>
                    <a:pt x="104" y="3"/>
                  </a:lnTo>
                  <a:lnTo>
                    <a:pt x="124" y="11"/>
                  </a:lnTo>
                  <a:lnTo>
                    <a:pt x="140" y="25"/>
                  </a:lnTo>
                  <a:lnTo>
                    <a:pt x="153" y="41"/>
                  </a:lnTo>
                  <a:lnTo>
                    <a:pt x="162" y="62"/>
                  </a:lnTo>
                  <a:lnTo>
                    <a:pt x="165" y="83"/>
                  </a:lnTo>
                  <a:lnTo>
                    <a:pt x="165" y="601"/>
                  </a:lnTo>
                  <a:lnTo>
                    <a:pt x="162" y="622"/>
                  </a:lnTo>
                  <a:lnTo>
                    <a:pt x="153" y="642"/>
                  </a:lnTo>
                  <a:lnTo>
                    <a:pt x="140" y="659"/>
                  </a:lnTo>
                  <a:lnTo>
                    <a:pt x="124" y="672"/>
                  </a:lnTo>
                  <a:lnTo>
                    <a:pt x="104" y="680"/>
                  </a:lnTo>
                  <a:lnTo>
                    <a:pt x="82" y="683"/>
                  </a:lnTo>
                  <a:lnTo>
                    <a:pt x="60" y="680"/>
                  </a:lnTo>
                  <a:lnTo>
                    <a:pt x="41" y="672"/>
                  </a:lnTo>
                  <a:lnTo>
                    <a:pt x="23" y="658"/>
                  </a:lnTo>
                  <a:lnTo>
                    <a:pt x="11" y="642"/>
                  </a:lnTo>
                  <a:lnTo>
                    <a:pt x="3" y="622"/>
                  </a:lnTo>
                  <a:lnTo>
                    <a:pt x="0" y="601"/>
                  </a:lnTo>
                  <a:lnTo>
                    <a:pt x="0" y="83"/>
                  </a:lnTo>
                  <a:lnTo>
                    <a:pt x="3" y="62"/>
                  </a:lnTo>
                  <a:lnTo>
                    <a:pt x="11" y="41"/>
                  </a:lnTo>
                  <a:lnTo>
                    <a:pt x="23" y="25"/>
                  </a:lnTo>
                  <a:lnTo>
                    <a:pt x="41" y="11"/>
                  </a:lnTo>
                  <a:lnTo>
                    <a:pt x="60" y="3"/>
                  </a:lnTo>
                  <a:lnTo>
                    <a:pt x="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36" name="Freeform 40">
              <a:extLst>
                <a:ext uri="{FF2B5EF4-FFF2-40B4-BE49-F238E27FC236}">
                  <a16:creationId xmlns:a16="http://schemas.microsoft.com/office/drawing/2014/main" id="{47B5EA6F-E551-499C-8AEC-8FDE33CC46E2}"/>
                </a:ext>
              </a:extLst>
            </p:cNvPr>
            <p:cNvSpPr>
              <a:spLocks/>
            </p:cNvSpPr>
            <p:nvPr/>
          </p:nvSpPr>
          <p:spPr bwMode="auto">
            <a:xfrm>
              <a:off x="3013075" y="374650"/>
              <a:ext cx="19050" cy="77788"/>
            </a:xfrm>
            <a:custGeom>
              <a:avLst/>
              <a:gdLst>
                <a:gd name="T0" fmla="*/ 82 w 165"/>
                <a:gd name="T1" fmla="*/ 0 h 683"/>
                <a:gd name="T2" fmla="*/ 105 w 165"/>
                <a:gd name="T3" fmla="*/ 3 h 683"/>
                <a:gd name="T4" fmla="*/ 124 w 165"/>
                <a:gd name="T5" fmla="*/ 11 h 683"/>
                <a:gd name="T6" fmla="*/ 140 w 165"/>
                <a:gd name="T7" fmla="*/ 25 h 683"/>
                <a:gd name="T8" fmla="*/ 154 w 165"/>
                <a:gd name="T9" fmla="*/ 41 h 683"/>
                <a:gd name="T10" fmla="*/ 162 w 165"/>
                <a:gd name="T11" fmla="*/ 62 h 683"/>
                <a:gd name="T12" fmla="*/ 165 w 165"/>
                <a:gd name="T13" fmla="*/ 83 h 683"/>
                <a:gd name="T14" fmla="*/ 165 w 165"/>
                <a:gd name="T15" fmla="*/ 601 h 683"/>
                <a:gd name="T16" fmla="*/ 162 w 165"/>
                <a:gd name="T17" fmla="*/ 622 h 683"/>
                <a:gd name="T18" fmla="*/ 154 w 165"/>
                <a:gd name="T19" fmla="*/ 642 h 683"/>
                <a:gd name="T20" fmla="*/ 140 w 165"/>
                <a:gd name="T21" fmla="*/ 659 h 683"/>
                <a:gd name="T22" fmla="*/ 124 w 165"/>
                <a:gd name="T23" fmla="*/ 672 h 683"/>
                <a:gd name="T24" fmla="*/ 105 w 165"/>
                <a:gd name="T25" fmla="*/ 680 h 683"/>
                <a:gd name="T26" fmla="*/ 82 w 165"/>
                <a:gd name="T27" fmla="*/ 683 h 683"/>
                <a:gd name="T28" fmla="*/ 63 w 165"/>
                <a:gd name="T29" fmla="*/ 681 h 683"/>
                <a:gd name="T30" fmla="*/ 45 w 165"/>
                <a:gd name="T31" fmla="*/ 675 h 683"/>
                <a:gd name="T32" fmla="*/ 30 w 165"/>
                <a:gd name="T33" fmla="*/ 664 h 683"/>
                <a:gd name="T34" fmla="*/ 17 w 165"/>
                <a:gd name="T35" fmla="*/ 652 h 683"/>
                <a:gd name="T36" fmla="*/ 7 w 165"/>
                <a:gd name="T37" fmla="*/ 637 h 683"/>
                <a:gd name="T38" fmla="*/ 1 w 165"/>
                <a:gd name="T39" fmla="*/ 619 h 683"/>
                <a:gd name="T40" fmla="*/ 0 w 165"/>
                <a:gd name="T41" fmla="*/ 601 h 683"/>
                <a:gd name="T42" fmla="*/ 0 w 165"/>
                <a:gd name="T43" fmla="*/ 83 h 683"/>
                <a:gd name="T44" fmla="*/ 3 w 165"/>
                <a:gd name="T45" fmla="*/ 62 h 683"/>
                <a:gd name="T46" fmla="*/ 11 w 165"/>
                <a:gd name="T47" fmla="*/ 41 h 683"/>
                <a:gd name="T48" fmla="*/ 24 w 165"/>
                <a:gd name="T49" fmla="*/ 25 h 683"/>
                <a:gd name="T50" fmla="*/ 41 w 165"/>
                <a:gd name="T51" fmla="*/ 11 h 683"/>
                <a:gd name="T52" fmla="*/ 61 w 165"/>
                <a:gd name="T53" fmla="*/ 3 h 683"/>
                <a:gd name="T54" fmla="*/ 82 w 165"/>
                <a:gd name="T55" fmla="*/ 0 h 6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65" h="683">
                  <a:moveTo>
                    <a:pt x="82" y="0"/>
                  </a:moveTo>
                  <a:lnTo>
                    <a:pt x="105" y="3"/>
                  </a:lnTo>
                  <a:lnTo>
                    <a:pt x="124" y="11"/>
                  </a:lnTo>
                  <a:lnTo>
                    <a:pt x="140" y="25"/>
                  </a:lnTo>
                  <a:lnTo>
                    <a:pt x="154" y="41"/>
                  </a:lnTo>
                  <a:lnTo>
                    <a:pt x="162" y="62"/>
                  </a:lnTo>
                  <a:lnTo>
                    <a:pt x="165" y="83"/>
                  </a:lnTo>
                  <a:lnTo>
                    <a:pt x="165" y="601"/>
                  </a:lnTo>
                  <a:lnTo>
                    <a:pt x="162" y="622"/>
                  </a:lnTo>
                  <a:lnTo>
                    <a:pt x="154" y="642"/>
                  </a:lnTo>
                  <a:lnTo>
                    <a:pt x="140" y="659"/>
                  </a:lnTo>
                  <a:lnTo>
                    <a:pt x="124" y="672"/>
                  </a:lnTo>
                  <a:lnTo>
                    <a:pt x="105" y="680"/>
                  </a:lnTo>
                  <a:lnTo>
                    <a:pt x="82" y="683"/>
                  </a:lnTo>
                  <a:lnTo>
                    <a:pt x="63" y="681"/>
                  </a:lnTo>
                  <a:lnTo>
                    <a:pt x="45" y="675"/>
                  </a:lnTo>
                  <a:lnTo>
                    <a:pt x="30" y="664"/>
                  </a:lnTo>
                  <a:lnTo>
                    <a:pt x="17" y="652"/>
                  </a:lnTo>
                  <a:lnTo>
                    <a:pt x="7" y="637"/>
                  </a:lnTo>
                  <a:lnTo>
                    <a:pt x="1" y="619"/>
                  </a:lnTo>
                  <a:lnTo>
                    <a:pt x="0" y="601"/>
                  </a:lnTo>
                  <a:lnTo>
                    <a:pt x="0" y="83"/>
                  </a:lnTo>
                  <a:lnTo>
                    <a:pt x="3" y="62"/>
                  </a:lnTo>
                  <a:lnTo>
                    <a:pt x="11" y="41"/>
                  </a:lnTo>
                  <a:lnTo>
                    <a:pt x="24" y="25"/>
                  </a:lnTo>
                  <a:lnTo>
                    <a:pt x="41" y="11"/>
                  </a:lnTo>
                  <a:lnTo>
                    <a:pt x="61" y="3"/>
                  </a:lnTo>
                  <a:lnTo>
                    <a:pt x="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37" name="Freeform 41">
              <a:extLst>
                <a:ext uri="{FF2B5EF4-FFF2-40B4-BE49-F238E27FC236}">
                  <a16:creationId xmlns:a16="http://schemas.microsoft.com/office/drawing/2014/main" id="{1C507CD2-9CB5-4708-9E53-E295D6D4F9DD}"/>
                </a:ext>
              </a:extLst>
            </p:cNvPr>
            <p:cNvSpPr>
              <a:spLocks/>
            </p:cNvSpPr>
            <p:nvPr/>
          </p:nvSpPr>
          <p:spPr bwMode="auto">
            <a:xfrm>
              <a:off x="2932113" y="412750"/>
              <a:ext cx="371475" cy="69850"/>
            </a:xfrm>
            <a:custGeom>
              <a:avLst/>
              <a:gdLst>
                <a:gd name="T0" fmla="*/ 0 w 3283"/>
                <a:gd name="T1" fmla="*/ 0 h 606"/>
                <a:gd name="T2" fmla="*/ 553 w 3283"/>
                <a:gd name="T3" fmla="*/ 0 h 606"/>
                <a:gd name="T4" fmla="*/ 553 w 3283"/>
                <a:gd name="T5" fmla="*/ 257 h 606"/>
                <a:gd name="T6" fmla="*/ 557 w 3283"/>
                <a:gd name="T7" fmla="*/ 298 h 606"/>
                <a:gd name="T8" fmla="*/ 566 w 3283"/>
                <a:gd name="T9" fmla="*/ 336 h 606"/>
                <a:gd name="T10" fmla="*/ 581 w 3283"/>
                <a:gd name="T11" fmla="*/ 371 h 606"/>
                <a:gd name="T12" fmla="*/ 602 w 3283"/>
                <a:gd name="T13" fmla="*/ 403 h 606"/>
                <a:gd name="T14" fmla="*/ 626 w 3283"/>
                <a:gd name="T15" fmla="*/ 433 h 606"/>
                <a:gd name="T16" fmla="*/ 655 w 3283"/>
                <a:gd name="T17" fmla="*/ 458 h 606"/>
                <a:gd name="T18" fmla="*/ 687 w 3283"/>
                <a:gd name="T19" fmla="*/ 478 h 606"/>
                <a:gd name="T20" fmla="*/ 723 w 3283"/>
                <a:gd name="T21" fmla="*/ 493 h 606"/>
                <a:gd name="T22" fmla="*/ 761 w 3283"/>
                <a:gd name="T23" fmla="*/ 503 h 606"/>
                <a:gd name="T24" fmla="*/ 801 w 3283"/>
                <a:gd name="T25" fmla="*/ 506 h 606"/>
                <a:gd name="T26" fmla="*/ 841 w 3283"/>
                <a:gd name="T27" fmla="*/ 503 h 606"/>
                <a:gd name="T28" fmla="*/ 880 w 3283"/>
                <a:gd name="T29" fmla="*/ 493 h 606"/>
                <a:gd name="T30" fmla="*/ 915 w 3283"/>
                <a:gd name="T31" fmla="*/ 478 h 606"/>
                <a:gd name="T32" fmla="*/ 947 w 3283"/>
                <a:gd name="T33" fmla="*/ 458 h 606"/>
                <a:gd name="T34" fmla="*/ 976 w 3283"/>
                <a:gd name="T35" fmla="*/ 433 h 606"/>
                <a:gd name="T36" fmla="*/ 1002 w 3283"/>
                <a:gd name="T37" fmla="*/ 403 h 606"/>
                <a:gd name="T38" fmla="*/ 1022 w 3283"/>
                <a:gd name="T39" fmla="*/ 371 h 606"/>
                <a:gd name="T40" fmla="*/ 1036 w 3283"/>
                <a:gd name="T41" fmla="*/ 336 h 606"/>
                <a:gd name="T42" fmla="*/ 1047 w 3283"/>
                <a:gd name="T43" fmla="*/ 298 h 606"/>
                <a:gd name="T44" fmla="*/ 1050 w 3283"/>
                <a:gd name="T45" fmla="*/ 257 h 606"/>
                <a:gd name="T46" fmla="*/ 1050 w 3283"/>
                <a:gd name="T47" fmla="*/ 0 h 606"/>
                <a:gd name="T48" fmla="*/ 2233 w 3283"/>
                <a:gd name="T49" fmla="*/ 0 h 606"/>
                <a:gd name="T50" fmla="*/ 2233 w 3283"/>
                <a:gd name="T51" fmla="*/ 257 h 606"/>
                <a:gd name="T52" fmla="*/ 2236 w 3283"/>
                <a:gd name="T53" fmla="*/ 298 h 606"/>
                <a:gd name="T54" fmla="*/ 2247 w 3283"/>
                <a:gd name="T55" fmla="*/ 336 h 606"/>
                <a:gd name="T56" fmla="*/ 2261 w 3283"/>
                <a:gd name="T57" fmla="*/ 371 h 606"/>
                <a:gd name="T58" fmla="*/ 2281 w 3283"/>
                <a:gd name="T59" fmla="*/ 403 h 606"/>
                <a:gd name="T60" fmla="*/ 2307 w 3283"/>
                <a:gd name="T61" fmla="*/ 433 h 606"/>
                <a:gd name="T62" fmla="*/ 2336 w 3283"/>
                <a:gd name="T63" fmla="*/ 458 h 606"/>
                <a:gd name="T64" fmla="*/ 2368 w 3283"/>
                <a:gd name="T65" fmla="*/ 478 h 606"/>
                <a:gd name="T66" fmla="*/ 2403 w 3283"/>
                <a:gd name="T67" fmla="*/ 493 h 606"/>
                <a:gd name="T68" fmla="*/ 2442 w 3283"/>
                <a:gd name="T69" fmla="*/ 503 h 606"/>
                <a:gd name="T70" fmla="*/ 2482 w 3283"/>
                <a:gd name="T71" fmla="*/ 506 h 606"/>
                <a:gd name="T72" fmla="*/ 2522 w 3283"/>
                <a:gd name="T73" fmla="*/ 503 h 606"/>
                <a:gd name="T74" fmla="*/ 2560 w 3283"/>
                <a:gd name="T75" fmla="*/ 493 h 606"/>
                <a:gd name="T76" fmla="*/ 2595 w 3283"/>
                <a:gd name="T77" fmla="*/ 478 h 606"/>
                <a:gd name="T78" fmla="*/ 2628 w 3283"/>
                <a:gd name="T79" fmla="*/ 458 h 606"/>
                <a:gd name="T80" fmla="*/ 2657 w 3283"/>
                <a:gd name="T81" fmla="*/ 433 h 606"/>
                <a:gd name="T82" fmla="*/ 2681 w 3283"/>
                <a:gd name="T83" fmla="*/ 403 h 606"/>
                <a:gd name="T84" fmla="*/ 2702 w 3283"/>
                <a:gd name="T85" fmla="*/ 371 h 606"/>
                <a:gd name="T86" fmla="*/ 2717 w 3283"/>
                <a:gd name="T87" fmla="*/ 336 h 606"/>
                <a:gd name="T88" fmla="*/ 2726 w 3283"/>
                <a:gd name="T89" fmla="*/ 298 h 606"/>
                <a:gd name="T90" fmla="*/ 2729 w 3283"/>
                <a:gd name="T91" fmla="*/ 257 h 606"/>
                <a:gd name="T92" fmla="*/ 2729 w 3283"/>
                <a:gd name="T93" fmla="*/ 0 h 606"/>
                <a:gd name="T94" fmla="*/ 3283 w 3283"/>
                <a:gd name="T95" fmla="*/ 0 h 606"/>
                <a:gd name="T96" fmla="*/ 3283 w 3283"/>
                <a:gd name="T97" fmla="*/ 606 h 606"/>
                <a:gd name="T98" fmla="*/ 0 w 3283"/>
                <a:gd name="T99" fmla="*/ 606 h 606"/>
                <a:gd name="T100" fmla="*/ 0 w 3283"/>
                <a:gd name="T101" fmla="*/ 0 h 6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283" h="606">
                  <a:moveTo>
                    <a:pt x="0" y="0"/>
                  </a:moveTo>
                  <a:lnTo>
                    <a:pt x="553" y="0"/>
                  </a:lnTo>
                  <a:lnTo>
                    <a:pt x="553" y="257"/>
                  </a:lnTo>
                  <a:lnTo>
                    <a:pt x="557" y="298"/>
                  </a:lnTo>
                  <a:lnTo>
                    <a:pt x="566" y="336"/>
                  </a:lnTo>
                  <a:lnTo>
                    <a:pt x="581" y="371"/>
                  </a:lnTo>
                  <a:lnTo>
                    <a:pt x="602" y="403"/>
                  </a:lnTo>
                  <a:lnTo>
                    <a:pt x="626" y="433"/>
                  </a:lnTo>
                  <a:lnTo>
                    <a:pt x="655" y="458"/>
                  </a:lnTo>
                  <a:lnTo>
                    <a:pt x="687" y="478"/>
                  </a:lnTo>
                  <a:lnTo>
                    <a:pt x="723" y="493"/>
                  </a:lnTo>
                  <a:lnTo>
                    <a:pt x="761" y="503"/>
                  </a:lnTo>
                  <a:lnTo>
                    <a:pt x="801" y="506"/>
                  </a:lnTo>
                  <a:lnTo>
                    <a:pt x="841" y="503"/>
                  </a:lnTo>
                  <a:lnTo>
                    <a:pt x="880" y="493"/>
                  </a:lnTo>
                  <a:lnTo>
                    <a:pt x="915" y="478"/>
                  </a:lnTo>
                  <a:lnTo>
                    <a:pt x="947" y="458"/>
                  </a:lnTo>
                  <a:lnTo>
                    <a:pt x="976" y="433"/>
                  </a:lnTo>
                  <a:lnTo>
                    <a:pt x="1002" y="403"/>
                  </a:lnTo>
                  <a:lnTo>
                    <a:pt x="1022" y="371"/>
                  </a:lnTo>
                  <a:lnTo>
                    <a:pt x="1036" y="336"/>
                  </a:lnTo>
                  <a:lnTo>
                    <a:pt x="1047" y="298"/>
                  </a:lnTo>
                  <a:lnTo>
                    <a:pt x="1050" y="257"/>
                  </a:lnTo>
                  <a:lnTo>
                    <a:pt x="1050" y="0"/>
                  </a:lnTo>
                  <a:lnTo>
                    <a:pt x="2233" y="0"/>
                  </a:lnTo>
                  <a:lnTo>
                    <a:pt x="2233" y="257"/>
                  </a:lnTo>
                  <a:lnTo>
                    <a:pt x="2236" y="298"/>
                  </a:lnTo>
                  <a:lnTo>
                    <a:pt x="2247" y="336"/>
                  </a:lnTo>
                  <a:lnTo>
                    <a:pt x="2261" y="371"/>
                  </a:lnTo>
                  <a:lnTo>
                    <a:pt x="2281" y="403"/>
                  </a:lnTo>
                  <a:lnTo>
                    <a:pt x="2307" y="433"/>
                  </a:lnTo>
                  <a:lnTo>
                    <a:pt x="2336" y="458"/>
                  </a:lnTo>
                  <a:lnTo>
                    <a:pt x="2368" y="478"/>
                  </a:lnTo>
                  <a:lnTo>
                    <a:pt x="2403" y="493"/>
                  </a:lnTo>
                  <a:lnTo>
                    <a:pt x="2442" y="503"/>
                  </a:lnTo>
                  <a:lnTo>
                    <a:pt x="2482" y="506"/>
                  </a:lnTo>
                  <a:lnTo>
                    <a:pt x="2522" y="503"/>
                  </a:lnTo>
                  <a:lnTo>
                    <a:pt x="2560" y="493"/>
                  </a:lnTo>
                  <a:lnTo>
                    <a:pt x="2595" y="478"/>
                  </a:lnTo>
                  <a:lnTo>
                    <a:pt x="2628" y="458"/>
                  </a:lnTo>
                  <a:lnTo>
                    <a:pt x="2657" y="433"/>
                  </a:lnTo>
                  <a:lnTo>
                    <a:pt x="2681" y="403"/>
                  </a:lnTo>
                  <a:lnTo>
                    <a:pt x="2702" y="371"/>
                  </a:lnTo>
                  <a:lnTo>
                    <a:pt x="2717" y="336"/>
                  </a:lnTo>
                  <a:lnTo>
                    <a:pt x="2726" y="298"/>
                  </a:lnTo>
                  <a:lnTo>
                    <a:pt x="2729" y="257"/>
                  </a:lnTo>
                  <a:lnTo>
                    <a:pt x="2729" y="0"/>
                  </a:lnTo>
                  <a:lnTo>
                    <a:pt x="3283" y="0"/>
                  </a:lnTo>
                  <a:lnTo>
                    <a:pt x="3283" y="606"/>
                  </a:lnTo>
                  <a:lnTo>
                    <a:pt x="0" y="606"/>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38" name="Freeform 42">
              <a:extLst>
                <a:ext uri="{FF2B5EF4-FFF2-40B4-BE49-F238E27FC236}">
                  <a16:creationId xmlns:a16="http://schemas.microsoft.com/office/drawing/2014/main" id="{2E1254FC-DA6C-4649-8000-7B05661E08D2}"/>
                </a:ext>
              </a:extLst>
            </p:cNvPr>
            <p:cNvSpPr>
              <a:spLocks noEditPoints="1"/>
            </p:cNvSpPr>
            <p:nvPr/>
          </p:nvSpPr>
          <p:spPr bwMode="auto">
            <a:xfrm>
              <a:off x="2932113" y="501650"/>
              <a:ext cx="371475" cy="255588"/>
            </a:xfrm>
            <a:custGeom>
              <a:avLst/>
              <a:gdLst>
                <a:gd name="T0" fmla="*/ 435 w 3283"/>
                <a:gd name="T1" fmla="*/ 1773 h 2263"/>
                <a:gd name="T2" fmla="*/ 398 w 3283"/>
                <a:gd name="T3" fmla="*/ 1795 h 2263"/>
                <a:gd name="T4" fmla="*/ 376 w 3283"/>
                <a:gd name="T5" fmla="*/ 1831 h 2263"/>
                <a:gd name="T6" fmla="*/ 376 w 3283"/>
                <a:gd name="T7" fmla="*/ 1875 h 2263"/>
                <a:gd name="T8" fmla="*/ 398 w 3283"/>
                <a:gd name="T9" fmla="*/ 1912 h 2263"/>
                <a:gd name="T10" fmla="*/ 435 w 3283"/>
                <a:gd name="T11" fmla="*/ 1932 h 2263"/>
                <a:gd name="T12" fmla="*/ 2824 w 3283"/>
                <a:gd name="T13" fmla="*/ 1935 h 2263"/>
                <a:gd name="T14" fmla="*/ 2864 w 3283"/>
                <a:gd name="T15" fmla="*/ 1924 h 2263"/>
                <a:gd name="T16" fmla="*/ 2895 w 3283"/>
                <a:gd name="T17" fmla="*/ 1894 h 2263"/>
                <a:gd name="T18" fmla="*/ 2907 w 3283"/>
                <a:gd name="T19" fmla="*/ 1853 h 2263"/>
                <a:gd name="T20" fmla="*/ 2896 w 3283"/>
                <a:gd name="T21" fmla="*/ 1811 h 2263"/>
                <a:gd name="T22" fmla="*/ 2866 w 3283"/>
                <a:gd name="T23" fmla="*/ 1781 h 2263"/>
                <a:gd name="T24" fmla="*/ 2826 w 3283"/>
                <a:gd name="T25" fmla="*/ 1770 h 2263"/>
                <a:gd name="T26" fmla="*/ 456 w 3283"/>
                <a:gd name="T27" fmla="*/ 1287 h 2263"/>
                <a:gd name="T28" fmla="*/ 414 w 3283"/>
                <a:gd name="T29" fmla="*/ 1299 h 2263"/>
                <a:gd name="T30" fmla="*/ 385 w 3283"/>
                <a:gd name="T31" fmla="*/ 1329 h 2263"/>
                <a:gd name="T32" fmla="*/ 373 w 3283"/>
                <a:gd name="T33" fmla="*/ 1371 h 2263"/>
                <a:gd name="T34" fmla="*/ 385 w 3283"/>
                <a:gd name="T35" fmla="*/ 1413 h 2263"/>
                <a:gd name="T36" fmla="*/ 414 w 3283"/>
                <a:gd name="T37" fmla="*/ 1442 h 2263"/>
                <a:gd name="T38" fmla="*/ 456 w 3283"/>
                <a:gd name="T39" fmla="*/ 1454 h 2263"/>
                <a:gd name="T40" fmla="*/ 2845 w 3283"/>
                <a:gd name="T41" fmla="*/ 1451 h 2263"/>
                <a:gd name="T42" fmla="*/ 2882 w 3283"/>
                <a:gd name="T43" fmla="*/ 1429 h 2263"/>
                <a:gd name="T44" fmla="*/ 2903 w 3283"/>
                <a:gd name="T45" fmla="*/ 1392 h 2263"/>
                <a:gd name="T46" fmla="*/ 2904 w 3283"/>
                <a:gd name="T47" fmla="*/ 1349 h 2263"/>
                <a:gd name="T48" fmla="*/ 2884 w 3283"/>
                <a:gd name="T49" fmla="*/ 1312 h 2263"/>
                <a:gd name="T50" fmla="*/ 2847 w 3283"/>
                <a:gd name="T51" fmla="*/ 1291 h 2263"/>
                <a:gd name="T52" fmla="*/ 456 w 3283"/>
                <a:gd name="T53" fmla="*/ 1287 h 2263"/>
                <a:gd name="T54" fmla="*/ 435 w 3283"/>
                <a:gd name="T55" fmla="*/ 811 h 2263"/>
                <a:gd name="T56" fmla="*/ 398 w 3283"/>
                <a:gd name="T57" fmla="*/ 833 h 2263"/>
                <a:gd name="T58" fmla="*/ 376 w 3283"/>
                <a:gd name="T59" fmla="*/ 869 h 2263"/>
                <a:gd name="T60" fmla="*/ 376 w 3283"/>
                <a:gd name="T61" fmla="*/ 913 h 2263"/>
                <a:gd name="T62" fmla="*/ 398 w 3283"/>
                <a:gd name="T63" fmla="*/ 949 h 2263"/>
                <a:gd name="T64" fmla="*/ 435 w 3283"/>
                <a:gd name="T65" fmla="*/ 970 h 2263"/>
                <a:gd name="T66" fmla="*/ 2824 w 3283"/>
                <a:gd name="T67" fmla="*/ 973 h 2263"/>
                <a:gd name="T68" fmla="*/ 2864 w 3283"/>
                <a:gd name="T69" fmla="*/ 962 h 2263"/>
                <a:gd name="T70" fmla="*/ 2895 w 3283"/>
                <a:gd name="T71" fmla="*/ 932 h 2263"/>
                <a:gd name="T72" fmla="*/ 2907 w 3283"/>
                <a:gd name="T73" fmla="*/ 890 h 2263"/>
                <a:gd name="T74" fmla="*/ 2896 w 3283"/>
                <a:gd name="T75" fmla="*/ 849 h 2263"/>
                <a:gd name="T76" fmla="*/ 2866 w 3283"/>
                <a:gd name="T77" fmla="*/ 819 h 2263"/>
                <a:gd name="T78" fmla="*/ 2826 w 3283"/>
                <a:gd name="T79" fmla="*/ 808 h 2263"/>
                <a:gd name="T80" fmla="*/ 456 w 3283"/>
                <a:gd name="T81" fmla="*/ 328 h 2263"/>
                <a:gd name="T82" fmla="*/ 414 w 3283"/>
                <a:gd name="T83" fmla="*/ 339 h 2263"/>
                <a:gd name="T84" fmla="*/ 385 w 3283"/>
                <a:gd name="T85" fmla="*/ 369 h 2263"/>
                <a:gd name="T86" fmla="*/ 373 w 3283"/>
                <a:gd name="T87" fmla="*/ 411 h 2263"/>
                <a:gd name="T88" fmla="*/ 385 w 3283"/>
                <a:gd name="T89" fmla="*/ 453 h 2263"/>
                <a:gd name="T90" fmla="*/ 414 w 3283"/>
                <a:gd name="T91" fmla="*/ 482 h 2263"/>
                <a:gd name="T92" fmla="*/ 456 w 3283"/>
                <a:gd name="T93" fmla="*/ 494 h 2263"/>
                <a:gd name="T94" fmla="*/ 2845 w 3283"/>
                <a:gd name="T95" fmla="*/ 491 h 2263"/>
                <a:gd name="T96" fmla="*/ 2882 w 3283"/>
                <a:gd name="T97" fmla="*/ 469 h 2263"/>
                <a:gd name="T98" fmla="*/ 2903 w 3283"/>
                <a:gd name="T99" fmla="*/ 432 h 2263"/>
                <a:gd name="T100" fmla="*/ 2904 w 3283"/>
                <a:gd name="T101" fmla="*/ 389 h 2263"/>
                <a:gd name="T102" fmla="*/ 2884 w 3283"/>
                <a:gd name="T103" fmla="*/ 352 h 2263"/>
                <a:gd name="T104" fmla="*/ 2847 w 3283"/>
                <a:gd name="T105" fmla="*/ 331 h 2263"/>
                <a:gd name="T106" fmla="*/ 456 w 3283"/>
                <a:gd name="T107" fmla="*/ 328 h 2263"/>
                <a:gd name="T108" fmla="*/ 3283 w 3283"/>
                <a:gd name="T109" fmla="*/ 0 h 2263"/>
                <a:gd name="T110" fmla="*/ 0 w 3283"/>
                <a:gd name="T111" fmla="*/ 2263 h 22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3283" h="2263">
                  <a:moveTo>
                    <a:pt x="456" y="1770"/>
                  </a:moveTo>
                  <a:lnTo>
                    <a:pt x="435" y="1773"/>
                  </a:lnTo>
                  <a:lnTo>
                    <a:pt x="414" y="1781"/>
                  </a:lnTo>
                  <a:lnTo>
                    <a:pt x="398" y="1795"/>
                  </a:lnTo>
                  <a:lnTo>
                    <a:pt x="385" y="1811"/>
                  </a:lnTo>
                  <a:lnTo>
                    <a:pt x="376" y="1831"/>
                  </a:lnTo>
                  <a:lnTo>
                    <a:pt x="373" y="1853"/>
                  </a:lnTo>
                  <a:lnTo>
                    <a:pt x="376" y="1875"/>
                  </a:lnTo>
                  <a:lnTo>
                    <a:pt x="385" y="1894"/>
                  </a:lnTo>
                  <a:lnTo>
                    <a:pt x="398" y="1912"/>
                  </a:lnTo>
                  <a:lnTo>
                    <a:pt x="414" y="1924"/>
                  </a:lnTo>
                  <a:lnTo>
                    <a:pt x="435" y="1932"/>
                  </a:lnTo>
                  <a:lnTo>
                    <a:pt x="456" y="1935"/>
                  </a:lnTo>
                  <a:lnTo>
                    <a:pt x="2824" y="1935"/>
                  </a:lnTo>
                  <a:lnTo>
                    <a:pt x="2845" y="1932"/>
                  </a:lnTo>
                  <a:lnTo>
                    <a:pt x="2864" y="1924"/>
                  </a:lnTo>
                  <a:lnTo>
                    <a:pt x="2882" y="1912"/>
                  </a:lnTo>
                  <a:lnTo>
                    <a:pt x="2895" y="1894"/>
                  </a:lnTo>
                  <a:lnTo>
                    <a:pt x="2903" y="1875"/>
                  </a:lnTo>
                  <a:lnTo>
                    <a:pt x="2907" y="1853"/>
                  </a:lnTo>
                  <a:lnTo>
                    <a:pt x="2904" y="1831"/>
                  </a:lnTo>
                  <a:lnTo>
                    <a:pt x="2896" y="1811"/>
                  </a:lnTo>
                  <a:lnTo>
                    <a:pt x="2884" y="1795"/>
                  </a:lnTo>
                  <a:lnTo>
                    <a:pt x="2866" y="1781"/>
                  </a:lnTo>
                  <a:lnTo>
                    <a:pt x="2847" y="1773"/>
                  </a:lnTo>
                  <a:lnTo>
                    <a:pt x="2826" y="1770"/>
                  </a:lnTo>
                  <a:lnTo>
                    <a:pt x="456" y="1770"/>
                  </a:lnTo>
                  <a:close/>
                  <a:moveTo>
                    <a:pt x="456" y="1287"/>
                  </a:moveTo>
                  <a:lnTo>
                    <a:pt x="435" y="1291"/>
                  </a:lnTo>
                  <a:lnTo>
                    <a:pt x="414" y="1299"/>
                  </a:lnTo>
                  <a:lnTo>
                    <a:pt x="398" y="1312"/>
                  </a:lnTo>
                  <a:lnTo>
                    <a:pt x="385" y="1329"/>
                  </a:lnTo>
                  <a:lnTo>
                    <a:pt x="376" y="1349"/>
                  </a:lnTo>
                  <a:lnTo>
                    <a:pt x="373" y="1371"/>
                  </a:lnTo>
                  <a:lnTo>
                    <a:pt x="376" y="1392"/>
                  </a:lnTo>
                  <a:lnTo>
                    <a:pt x="385" y="1413"/>
                  </a:lnTo>
                  <a:lnTo>
                    <a:pt x="398" y="1429"/>
                  </a:lnTo>
                  <a:lnTo>
                    <a:pt x="414" y="1442"/>
                  </a:lnTo>
                  <a:lnTo>
                    <a:pt x="435" y="1451"/>
                  </a:lnTo>
                  <a:lnTo>
                    <a:pt x="456" y="1454"/>
                  </a:lnTo>
                  <a:lnTo>
                    <a:pt x="2824" y="1454"/>
                  </a:lnTo>
                  <a:lnTo>
                    <a:pt x="2845" y="1451"/>
                  </a:lnTo>
                  <a:lnTo>
                    <a:pt x="2864" y="1441"/>
                  </a:lnTo>
                  <a:lnTo>
                    <a:pt x="2882" y="1429"/>
                  </a:lnTo>
                  <a:lnTo>
                    <a:pt x="2895" y="1412"/>
                  </a:lnTo>
                  <a:lnTo>
                    <a:pt x="2903" y="1392"/>
                  </a:lnTo>
                  <a:lnTo>
                    <a:pt x="2907" y="1371"/>
                  </a:lnTo>
                  <a:lnTo>
                    <a:pt x="2904" y="1349"/>
                  </a:lnTo>
                  <a:lnTo>
                    <a:pt x="2896" y="1329"/>
                  </a:lnTo>
                  <a:lnTo>
                    <a:pt x="2884" y="1312"/>
                  </a:lnTo>
                  <a:lnTo>
                    <a:pt x="2866" y="1299"/>
                  </a:lnTo>
                  <a:lnTo>
                    <a:pt x="2847" y="1291"/>
                  </a:lnTo>
                  <a:lnTo>
                    <a:pt x="2826" y="1287"/>
                  </a:lnTo>
                  <a:lnTo>
                    <a:pt x="456" y="1287"/>
                  </a:lnTo>
                  <a:close/>
                  <a:moveTo>
                    <a:pt x="456" y="808"/>
                  </a:moveTo>
                  <a:lnTo>
                    <a:pt x="435" y="811"/>
                  </a:lnTo>
                  <a:lnTo>
                    <a:pt x="414" y="819"/>
                  </a:lnTo>
                  <a:lnTo>
                    <a:pt x="398" y="833"/>
                  </a:lnTo>
                  <a:lnTo>
                    <a:pt x="385" y="849"/>
                  </a:lnTo>
                  <a:lnTo>
                    <a:pt x="376" y="869"/>
                  </a:lnTo>
                  <a:lnTo>
                    <a:pt x="373" y="890"/>
                  </a:lnTo>
                  <a:lnTo>
                    <a:pt x="376" y="913"/>
                  </a:lnTo>
                  <a:lnTo>
                    <a:pt x="385" y="932"/>
                  </a:lnTo>
                  <a:lnTo>
                    <a:pt x="398" y="949"/>
                  </a:lnTo>
                  <a:lnTo>
                    <a:pt x="414" y="962"/>
                  </a:lnTo>
                  <a:lnTo>
                    <a:pt x="435" y="970"/>
                  </a:lnTo>
                  <a:lnTo>
                    <a:pt x="456" y="973"/>
                  </a:lnTo>
                  <a:lnTo>
                    <a:pt x="2824" y="973"/>
                  </a:lnTo>
                  <a:lnTo>
                    <a:pt x="2845" y="970"/>
                  </a:lnTo>
                  <a:lnTo>
                    <a:pt x="2864" y="962"/>
                  </a:lnTo>
                  <a:lnTo>
                    <a:pt x="2882" y="949"/>
                  </a:lnTo>
                  <a:lnTo>
                    <a:pt x="2895" y="932"/>
                  </a:lnTo>
                  <a:lnTo>
                    <a:pt x="2903" y="913"/>
                  </a:lnTo>
                  <a:lnTo>
                    <a:pt x="2907" y="890"/>
                  </a:lnTo>
                  <a:lnTo>
                    <a:pt x="2904" y="869"/>
                  </a:lnTo>
                  <a:lnTo>
                    <a:pt x="2896" y="849"/>
                  </a:lnTo>
                  <a:lnTo>
                    <a:pt x="2884" y="833"/>
                  </a:lnTo>
                  <a:lnTo>
                    <a:pt x="2866" y="819"/>
                  </a:lnTo>
                  <a:lnTo>
                    <a:pt x="2847" y="811"/>
                  </a:lnTo>
                  <a:lnTo>
                    <a:pt x="2826" y="808"/>
                  </a:lnTo>
                  <a:lnTo>
                    <a:pt x="456" y="808"/>
                  </a:lnTo>
                  <a:close/>
                  <a:moveTo>
                    <a:pt x="456" y="328"/>
                  </a:moveTo>
                  <a:lnTo>
                    <a:pt x="435" y="331"/>
                  </a:lnTo>
                  <a:lnTo>
                    <a:pt x="414" y="339"/>
                  </a:lnTo>
                  <a:lnTo>
                    <a:pt x="398" y="352"/>
                  </a:lnTo>
                  <a:lnTo>
                    <a:pt x="385" y="369"/>
                  </a:lnTo>
                  <a:lnTo>
                    <a:pt x="376" y="389"/>
                  </a:lnTo>
                  <a:lnTo>
                    <a:pt x="373" y="411"/>
                  </a:lnTo>
                  <a:lnTo>
                    <a:pt x="376" y="432"/>
                  </a:lnTo>
                  <a:lnTo>
                    <a:pt x="385" y="453"/>
                  </a:lnTo>
                  <a:lnTo>
                    <a:pt x="398" y="469"/>
                  </a:lnTo>
                  <a:lnTo>
                    <a:pt x="414" y="482"/>
                  </a:lnTo>
                  <a:lnTo>
                    <a:pt x="435" y="491"/>
                  </a:lnTo>
                  <a:lnTo>
                    <a:pt x="456" y="494"/>
                  </a:lnTo>
                  <a:lnTo>
                    <a:pt x="2824" y="494"/>
                  </a:lnTo>
                  <a:lnTo>
                    <a:pt x="2845" y="491"/>
                  </a:lnTo>
                  <a:lnTo>
                    <a:pt x="2864" y="482"/>
                  </a:lnTo>
                  <a:lnTo>
                    <a:pt x="2882" y="469"/>
                  </a:lnTo>
                  <a:lnTo>
                    <a:pt x="2895" y="453"/>
                  </a:lnTo>
                  <a:lnTo>
                    <a:pt x="2903" y="432"/>
                  </a:lnTo>
                  <a:lnTo>
                    <a:pt x="2907" y="411"/>
                  </a:lnTo>
                  <a:lnTo>
                    <a:pt x="2904" y="389"/>
                  </a:lnTo>
                  <a:lnTo>
                    <a:pt x="2896" y="369"/>
                  </a:lnTo>
                  <a:lnTo>
                    <a:pt x="2884" y="352"/>
                  </a:lnTo>
                  <a:lnTo>
                    <a:pt x="2866" y="339"/>
                  </a:lnTo>
                  <a:lnTo>
                    <a:pt x="2847" y="331"/>
                  </a:lnTo>
                  <a:lnTo>
                    <a:pt x="2826" y="328"/>
                  </a:lnTo>
                  <a:lnTo>
                    <a:pt x="456" y="328"/>
                  </a:lnTo>
                  <a:close/>
                  <a:moveTo>
                    <a:pt x="0" y="0"/>
                  </a:moveTo>
                  <a:lnTo>
                    <a:pt x="3283" y="0"/>
                  </a:lnTo>
                  <a:lnTo>
                    <a:pt x="3283" y="2263"/>
                  </a:lnTo>
                  <a:lnTo>
                    <a:pt x="0" y="2263"/>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grpSp>
        <p:nvGrpSpPr>
          <p:cNvPr id="39" name="Group 38">
            <a:extLst>
              <a:ext uri="{FF2B5EF4-FFF2-40B4-BE49-F238E27FC236}">
                <a16:creationId xmlns:a16="http://schemas.microsoft.com/office/drawing/2014/main" id="{C07D42D0-3636-4B4B-8200-9616E9B00E33}"/>
              </a:ext>
            </a:extLst>
          </p:cNvPr>
          <p:cNvGrpSpPr/>
          <p:nvPr/>
        </p:nvGrpSpPr>
        <p:grpSpPr>
          <a:xfrm>
            <a:off x="8163568" y="3988795"/>
            <a:ext cx="233088" cy="310355"/>
            <a:chOff x="8062913" y="1233488"/>
            <a:chExt cx="287337" cy="382587"/>
          </a:xfrm>
          <a:solidFill>
            <a:schemeClr val="bg1"/>
          </a:solidFill>
        </p:grpSpPr>
        <p:sp>
          <p:nvSpPr>
            <p:cNvPr id="40" name="Freeform 226">
              <a:extLst>
                <a:ext uri="{FF2B5EF4-FFF2-40B4-BE49-F238E27FC236}">
                  <a16:creationId xmlns:a16="http://schemas.microsoft.com/office/drawing/2014/main" id="{D9AAD81F-9DAF-409A-AED2-3E7EB7F67E9E}"/>
                </a:ext>
              </a:extLst>
            </p:cNvPr>
            <p:cNvSpPr>
              <a:spLocks/>
            </p:cNvSpPr>
            <p:nvPr/>
          </p:nvSpPr>
          <p:spPr bwMode="auto">
            <a:xfrm>
              <a:off x="8277225" y="1252538"/>
              <a:ext cx="53975" cy="55562"/>
            </a:xfrm>
            <a:custGeom>
              <a:avLst/>
              <a:gdLst>
                <a:gd name="T0" fmla="*/ 0 w 480"/>
                <a:gd name="T1" fmla="*/ 0 h 490"/>
                <a:gd name="T2" fmla="*/ 480 w 480"/>
                <a:gd name="T3" fmla="*/ 490 h 490"/>
                <a:gd name="T4" fmla="*/ 0 w 480"/>
                <a:gd name="T5" fmla="*/ 490 h 490"/>
                <a:gd name="T6" fmla="*/ 0 w 480"/>
                <a:gd name="T7" fmla="*/ 0 h 490"/>
              </a:gdLst>
              <a:ahLst/>
              <a:cxnLst>
                <a:cxn ang="0">
                  <a:pos x="T0" y="T1"/>
                </a:cxn>
                <a:cxn ang="0">
                  <a:pos x="T2" y="T3"/>
                </a:cxn>
                <a:cxn ang="0">
                  <a:pos x="T4" y="T5"/>
                </a:cxn>
                <a:cxn ang="0">
                  <a:pos x="T6" y="T7"/>
                </a:cxn>
              </a:cxnLst>
              <a:rect l="0" t="0" r="r" b="b"/>
              <a:pathLst>
                <a:path w="480" h="490">
                  <a:moveTo>
                    <a:pt x="0" y="0"/>
                  </a:moveTo>
                  <a:lnTo>
                    <a:pt x="480" y="490"/>
                  </a:lnTo>
                  <a:lnTo>
                    <a:pt x="0" y="490"/>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41" name="Freeform 227">
              <a:extLst>
                <a:ext uri="{FF2B5EF4-FFF2-40B4-BE49-F238E27FC236}">
                  <a16:creationId xmlns:a16="http://schemas.microsoft.com/office/drawing/2014/main" id="{184AF68C-C973-4DD4-848A-23B5974799E7}"/>
                </a:ext>
              </a:extLst>
            </p:cNvPr>
            <p:cNvSpPr>
              <a:spLocks noEditPoints="1"/>
            </p:cNvSpPr>
            <p:nvPr/>
          </p:nvSpPr>
          <p:spPr bwMode="auto">
            <a:xfrm>
              <a:off x="8062913" y="1233488"/>
              <a:ext cx="287337" cy="382587"/>
            </a:xfrm>
            <a:custGeom>
              <a:avLst/>
              <a:gdLst>
                <a:gd name="T0" fmla="*/ 438 w 2534"/>
                <a:gd name="T1" fmla="*/ 2787 h 3374"/>
                <a:gd name="T2" fmla="*/ 407 w 2534"/>
                <a:gd name="T3" fmla="*/ 2806 h 3374"/>
                <a:gd name="T4" fmla="*/ 389 w 2534"/>
                <a:gd name="T5" fmla="*/ 2836 h 3374"/>
                <a:gd name="T6" fmla="*/ 389 w 2534"/>
                <a:gd name="T7" fmla="*/ 2872 h 3374"/>
                <a:gd name="T8" fmla="*/ 407 w 2534"/>
                <a:gd name="T9" fmla="*/ 2903 h 3374"/>
                <a:gd name="T10" fmla="*/ 438 w 2534"/>
                <a:gd name="T11" fmla="*/ 2921 h 3374"/>
                <a:gd name="T12" fmla="*/ 2046 w 2534"/>
                <a:gd name="T13" fmla="*/ 2924 h 3374"/>
                <a:gd name="T14" fmla="*/ 2080 w 2534"/>
                <a:gd name="T15" fmla="*/ 2914 h 3374"/>
                <a:gd name="T16" fmla="*/ 2106 w 2534"/>
                <a:gd name="T17" fmla="*/ 2889 h 3374"/>
                <a:gd name="T18" fmla="*/ 2116 w 2534"/>
                <a:gd name="T19" fmla="*/ 2855 h 3374"/>
                <a:gd name="T20" fmla="*/ 2106 w 2534"/>
                <a:gd name="T21" fmla="*/ 2820 h 3374"/>
                <a:gd name="T22" fmla="*/ 2080 w 2534"/>
                <a:gd name="T23" fmla="*/ 2794 h 3374"/>
                <a:gd name="T24" fmla="*/ 2047 w 2534"/>
                <a:gd name="T25" fmla="*/ 2785 h 3374"/>
                <a:gd name="T26" fmla="*/ 457 w 2534"/>
                <a:gd name="T27" fmla="*/ 2190 h 3374"/>
                <a:gd name="T28" fmla="*/ 422 w 2534"/>
                <a:gd name="T29" fmla="*/ 2200 h 3374"/>
                <a:gd name="T30" fmla="*/ 396 w 2534"/>
                <a:gd name="T31" fmla="*/ 2226 h 3374"/>
                <a:gd name="T32" fmla="*/ 387 w 2534"/>
                <a:gd name="T33" fmla="*/ 2260 h 3374"/>
                <a:gd name="T34" fmla="*/ 396 w 2534"/>
                <a:gd name="T35" fmla="*/ 2294 h 3374"/>
                <a:gd name="T36" fmla="*/ 422 w 2534"/>
                <a:gd name="T37" fmla="*/ 2320 h 3374"/>
                <a:gd name="T38" fmla="*/ 457 w 2534"/>
                <a:gd name="T39" fmla="*/ 2329 h 3374"/>
                <a:gd name="T40" fmla="*/ 2064 w 2534"/>
                <a:gd name="T41" fmla="*/ 2327 h 3374"/>
                <a:gd name="T42" fmla="*/ 2095 w 2534"/>
                <a:gd name="T43" fmla="*/ 2309 h 3374"/>
                <a:gd name="T44" fmla="*/ 2113 w 2534"/>
                <a:gd name="T45" fmla="*/ 2278 h 3374"/>
                <a:gd name="T46" fmla="*/ 2113 w 2534"/>
                <a:gd name="T47" fmla="*/ 2242 h 3374"/>
                <a:gd name="T48" fmla="*/ 2095 w 2534"/>
                <a:gd name="T49" fmla="*/ 2212 h 3374"/>
                <a:gd name="T50" fmla="*/ 2064 w 2534"/>
                <a:gd name="T51" fmla="*/ 2193 h 3374"/>
                <a:gd name="T52" fmla="*/ 457 w 2534"/>
                <a:gd name="T53" fmla="*/ 2190 h 3374"/>
                <a:gd name="T54" fmla="*/ 438 w 2534"/>
                <a:gd name="T55" fmla="*/ 1599 h 3374"/>
                <a:gd name="T56" fmla="*/ 407 w 2534"/>
                <a:gd name="T57" fmla="*/ 1616 h 3374"/>
                <a:gd name="T58" fmla="*/ 389 w 2534"/>
                <a:gd name="T59" fmla="*/ 1647 h 3374"/>
                <a:gd name="T60" fmla="*/ 389 w 2534"/>
                <a:gd name="T61" fmla="*/ 1684 h 3374"/>
                <a:gd name="T62" fmla="*/ 407 w 2534"/>
                <a:gd name="T63" fmla="*/ 1715 h 3374"/>
                <a:gd name="T64" fmla="*/ 438 w 2534"/>
                <a:gd name="T65" fmla="*/ 1733 h 3374"/>
                <a:gd name="T66" fmla="*/ 2046 w 2534"/>
                <a:gd name="T67" fmla="*/ 1735 h 3374"/>
                <a:gd name="T68" fmla="*/ 2080 w 2534"/>
                <a:gd name="T69" fmla="*/ 1726 h 3374"/>
                <a:gd name="T70" fmla="*/ 2106 w 2534"/>
                <a:gd name="T71" fmla="*/ 1701 h 3374"/>
                <a:gd name="T72" fmla="*/ 2116 w 2534"/>
                <a:gd name="T73" fmla="*/ 1666 h 3374"/>
                <a:gd name="T74" fmla="*/ 2106 w 2534"/>
                <a:gd name="T75" fmla="*/ 1631 h 3374"/>
                <a:gd name="T76" fmla="*/ 2080 w 2534"/>
                <a:gd name="T77" fmla="*/ 1606 h 3374"/>
                <a:gd name="T78" fmla="*/ 2047 w 2534"/>
                <a:gd name="T79" fmla="*/ 1596 h 3374"/>
                <a:gd name="T80" fmla="*/ 0 w 2534"/>
                <a:gd name="T81" fmla="*/ 0 h 3374"/>
                <a:gd name="T82" fmla="*/ 1749 w 2534"/>
                <a:gd name="T83" fmla="*/ 731 h 3374"/>
                <a:gd name="T84" fmla="*/ 1758 w 2534"/>
                <a:gd name="T85" fmla="*/ 766 h 3374"/>
                <a:gd name="T86" fmla="*/ 1784 w 2534"/>
                <a:gd name="T87" fmla="*/ 791 h 3374"/>
                <a:gd name="T88" fmla="*/ 1818 w 2534"/>
                <a:gd name="T89" fmla="*/ 801 h 3374"/>
                <a:gd name="T90" fmla="*/ 2534 w 2534"/>
                <a:gd name="T91" fmla="*/ 3374 h 3374"/>
                <a:gd name="T92" fmla="*/ 0 w 2534"/>
                <a:gd name="T93" fmla="*/ 0 h 33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2534" h="3374">
                  <a:moveTo>
                    <a:pt x="457" y="2785"/>
                  </a:moveTo>
                  <a:lnTo>
                    <a:pt x="438" y="2787"/>
                  </a:lnTo>
                  <a:lnTo>
                    <a:pt x="422" y="2794"/>
                  </a:lnTo>
                  <a:lnTo>
                    <a:pt x="407" y="2806"/>
                  </a:lnTo>
                  <a:lnTo>
                    <a:pt x="396" y="2820"/>
                  </a:lnTo>
                  <a:lnTo>
                    <a:pt x="389" y="2836"/>
                  </a:lnTo>
                  <a:lnTo>
                    <a:pt x="387" y="2855"/>
                  </a:lnTo>
                  <a:lnTo>
                    <a:pt x="389" y="2872"/>
                  </a:lnTo>
                  <a:lnTo>
                    <a:pt x="396" y="2888"/>
                  </a:lnTo>
                  <a:lnTo>
                    <a:pt x="407" y="2903"/>
                  </a:lnTo>
                  <a:lnTo>
                    <a:pt x="422" y="2914"/>
                  </a:lnTo>
                  <a:lnTo>
                    <a:pt x="438" y="2921"/>
                  </a:lnTo>
                  <a:lnTo>
                    <a:pt x="457" y="2924"/>
                  </a:lnTo>
                  <a:lnTo>
                    <a:pt x="2046" y="2924"/>
                  </a:lnTo>
                  <a:lnTo>
                    <a:pt x="2064" y="2921"/>
                  </a:lnTo>
                  <a:lnTo>
                    <a:pt x="2080" y="2914"/>
                  </a:lnTo>
                  <a:lnTo>
                    <a:pt x="2095" y="2903"/>
                  </a:lnTo>
                  <a:lnTo>
                    <a:pt x="2106" y="2889"/>
                  </a:lnTo>
                  <a:lnTo>
                    <a:pt x="2113" y="2872"/>
                  </a:lnTo>
                  <a:lnTo>
                    <a:pt x="2116" y="2855"/>
                  </a:lnTo>
                  <a:lnTo>
                    <a:pt x="2113" y="2836"/>
                  </a:lnTo>
                  <a:lnTo>
                    <a:pt x="2106" y="2820"/>
                  </a:lnTo>
                  <a:lnTo>
                    <a:pt x="2095" y="2806"/>
                  </a:lnTo>
                  <a:lnTo>
                    <a:pt x="2080" y="2794"/>
                  </a:lnTo>
                  <a:lnTo>
                    <a:pt x="2064" y="2787"/>
                  </a:lnTo>
                  <a:lnTo>
                    <a:pt x="2047" y="2785"/>
                  </a:lnTo>
                  <a:lnTo>
                    <a:pt x="457" y="2785"/>
                  </a:lnTo>
                  <a:close/>
                  <a:moveTo>
                    <a:pt x="457" y="2190"/>
                  </a:moveTo>
                  <a:lnTo>
                    <a:pt x="438" y="2193"/>
                  </a:lnTo>
                  <a:lnTo>
                    <a:pt x="422" y="2200"/>
                  </a:lnTo>
                  <a:lnTo>
                    <a:pt x="407" y="2212"/>
                  </a:lnTo>
                  <a:lnTo>
                    <a:pt x="396" y="2226"/>
                  </a:lnTo>
                  <a:lnTo>
                    <a:pt x="389" y="2242"/>
                  </a:lnTo>
                  <a:lnTo>
                    <a:pt x="387" y="2260"/>
                  </a:lnTo>
                  <a:lnTo>
                    <a:pt x="389" y="2278"/>
                  </a:lnTo>
                  <a:lnTo>
                    <a:pt x="396" y="2294"/>
                  </a:lnTo>
                  <a:lnTo>
                    <a:pt x="407" y="2309"/>
                  </a:lnTo>
                  <a:lnTo>
                    <a:pt x="422" y="2320"/>
                  </a:lnTo>
                  <a:lnTo>
                    <a:pt x="438" y="2327"/>
                  </a:lnTo>
                  <a:lnTo>
                    <a:pt x="457" y="2329"/>
                  </a:lnTo>
                  <a:lnTo>
                    <a:pt x="2046" y="2329"/>
                  </a:lnTo>
                  <a:lnTo>
                    <a:pt x="2064" y="2327"/>
                  </a:lnTo>
                  <a:lnTo>
                    <a:pt x="2080" y="2320"/>
                  </a:lnTo>
                  <a:lnTo>
                    <a:pt x="2095" y="2309"/>
                  </a:lnTo>
                  <a:lnTo>
                    <a:pt x="2106" y="2294"/>
                  </a:lnTo>
                  <a:lnTo>
                    <a:pt x="2113" y="2278"/>
                  </a:lnTo>
                  <a:lnTo>
                    <a:pt x="2116" y="2260"/>
                  </a:lnTo>
                  <a:lnTo>
                    <a:pt x="2113" y="2242"/>
                  </a:lnTo>
                  <a:lnTo>
                    <a:pt x="2106" y="2226"/>
                  </a:lnTo>
                  <a:lnTo>
                    <a:pt x="2095" y="2212"/>
                  </a:lnTo>
                  <a:lnTo>
                    <a:pt x="2080" y="2200"/>
                  </a:lnTo>
                  <a:lnTo>
                    <a:pt x="2064" y="2193"/>
                  </a:lnTo>
                  <a:lnTo>
                    <a:pt x="2047" y="2190"/>
                  </a:lnTo>
                  <a:lnTo>
                    <a:pt x="457" y="2190"/>
                  </a:lnTo>
                  <a:close/>
                  <a:moveTo>
                    <a:pt x="457" y="1596"/>
                  </a:moveTo>
                  <a:lnTo>
                    <a:pt x="438" y="1599"/>
                  </a:lnTo>
                  <a:lnTo>
                    <a:pt x="422" y="1606"/>
                  </a:lnTo>
                  <a:lnTo>
                    <a:pt x="407" y="1616"/>
                  </a:lnTo>
                  <a:lnTo>
                    <a:pt x="396" y="1631"/>
                  </a:lnTo>
                  <a:lnTo>
                    <a:pt x="389" y="1647"/>
                  </a:lnTo>
                  <a:lnTo>
                    <a:pt x="387" y="1666"/>
                  </a:lnTo>
                  <a:lnTo>
                    <a:pt x="389" y="1684"/>
                  </a:lnTo>
                  <a:lnTo>
                    <a:pt x="396" y="1700"/>
                  </a:lnTo>
                  <a:lnTo>
                    <a:pt x="407" y="1715"/>
                  </a:lnTo>
                  <a:lnTo>
                    <a:pt x="422" y="1726"/>
                  </a:lnTo>
                  <a:lnTo>
                    <a:pt x="438" y="1733"/>
                  </a:lnTo>
                  <a:lnTo>
                    <a:pt x="457" y="1735"/>
                  </a:lnTo>
                  <a:lnTo>
                    <a:pt x="2046" y="1735"/>
                  </a:lnTo>
                  <a:lnTo>
                    <a:pt x="2064" y="1733"/>
                  </a:lnTo>
                  <a:lnTo>
                    <a:pt x="2080" y="1726"/>
                  </a:lnTo>
                  <a:lnTo>
                    <a:pt x="2095" y="1716"/>
                  </a:lnTo>
                  <a:lnTo>
                    <a:pt x="2106" y="1701"/>
                  </a:lnTo>
                  <a:lnTo>
                    <a:pt x="2113" y="1685"/>
                  </a:lnTo>
                  <a:lnTo>
                    <a:pt x="2116" y="1666"/>
                  </a:lnTo>
                  <a:lnTo>
                    <a:pt x="2113" y="1647"/>
                  </a:lnTo>
                  <a:lnTo>
                    <a:pt x="2106" y="1631"/>
                  </a:lnTo>
                  <a:lnTo>
                    <a:pt x="2095" y="1616"/>
                  </a:lnTo>
                  <a:lnTo>
                    <a:pt x="2080" y="1606"/>
                  </a:lnTo>
                  <a:lnTo>
                    <a:pt x="2064" y="1599"/>
                  </a:lnTo>
                  <a:lnTo>
                    <a:pt x="2047" y="1596"/>
                  </a:lnTo>
                  <a:lnTo>
                    <a:pt x="457" y="1596"/>
                  </a:lnTo>
                  <a:close/>
                  <a:moveTo>
                    <a:pt x="0" y="0"/>
                  </a:moveTo>
                  <a:lnTo>
                    <a:pt x="1749" y="0"/>
                  </a:lnTo>
                  <a:lnTo>
                    <a:pt x="1749" y="731"/>
                  </a:lnTo>
                  <a:lnTo>
                    <a:pt x="1751" y="749"/>
                  </a:lnTo>
                  <a:lnTo>
                    <a:pt x="1758" y="766"/>
                  </a:lnTo>
                  <a:lnTo>
                    <a:pt x="1769" y="780"/>
                  </a:lnTo>
                  <a:lnTo>
                    <a:pt x="1784" y="791"/>
                  </a:lnTo>
                  <a:lnTo>
                    <a:pt x="1800" y="799"/>
                  </a:lnTo>
                  <a:lnTo>
                    <a:pt x="1818" y="801"/>
                  </a:lnTo>
                  <a:lnTo>
                    <a:pt x="2531" y="801"/>
                  </a:lnTo>
                  <a:lnTo>
                    <a:pt x="2534" y="3374"/>
                  </a:lnTo>
                  <a:lnTo>
                    <a:pt x="0" y="3374"/>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grpSp>
        <p:nvGrpSpPr>
          <p:cNvPr id="42" name="Group 41">
            <a:extLst>
              <a:ext uri="{FF2B5EF4-FFF2-40B4-BE49-F238E27FC236}">
                <a16:creationId xmlns:a16="http://schemas.microsoft.com/office/drawing/2014/main" id="{535D663F-52C5-4B55-867F-34BCAC3F5BE1}"/>
              </a:ext>
            </a:extLst>
          </p:cNvPr>
          <p:cNvGrpSpPr/>
          <p:nvPr/>
        </p:nvGrpSpPr>
        <p:grpSpPr>
          <a:xfrm>
            <a:off x="10237773" y="3988794"/>
            <a:ext cx="225362" cy="310356"/>
            <a:chOff x="8469313" y="1158875"/>
            <a:chExt cx="277813" cy="382588"/>
          </a:xfrm>
          <a:solidFill>
            <a:schemeClr val="bg1"/>
          </a:solidFill>
        </p:grpSpPr>
        <p:sp>
          <p:nvSpPr>
            <p:cNvPr id="43" name="Freeform 232">
              <a:extLst>
                <a:ext uri="{FF2B5EF4-FFF2-40B4-BE49-F238E27FC236}">
                  <a16:creationId xmlns:a16="http://schemas.microsoft.com/office/drawing/2014/main" id="{DBC3F4F7-5C79-4682-8FBA-AB60616E7BF8}"/>
                </a:ext>
              </a:extLst>
            </p:cNvPr>
            <p:cNvSpPr>
              <a:spLocks/>
            </p:cNvSpPr>
            <p:nvPr/>
          </p:nvSpPr>
          <p:spPr bwMode="auto">
            <a:xfrm>
              <a:off x="8680451" y="1473200"/>
              <a:ext cx="49213" cy="49213"/>
            </a:xfrm>
            <a:custGeom>
              <a:avLst/>
              <a:gdLst>
                <a:gd name="T0" fmla="*/ 0 w 430"/>
                <a:gd name="T1" fmla="*/ 0 h 433"/>
                <a:gd name="T2" fmla="*/ 430 w 430"/>
                <a:gd name="T3" fmla="*/ 0 h 433"/>
                <a:gd name="T4" fmla="*/ 0 w 430"/>
                <a:gd name="T5" fmla="*/ 433 h 433"/>
                <a:gd name="T6" fmla="*/ 0 w 430"/>
                <a:gd name="T7" fmla="*/ 0 h 433"/>
              </a:gdLst>
              <a:ahLst/>
              <a:cxnLst>
                <a:cxn ang="0">
                  <a:pos x="T0" y="T1"/>
                </a:cxn>
                <a:cxn ang="0">
                  <a:pos x="T2" y="T3"/>
                </a:cxn>
                <a:cxn ang="0">
                  <a:pos x="T4" y="T5"/>
                </a:cxn>
                <a:cxn ang="0">
                  <a:pos x="T6" y="T7"/>
                </a:cxn>
              </a:cxnLst>
              <a:rect l="0" t="0" r="r" b="b"/>
              <a:pathLst>
                <a:path w="430" h="433">
                  <a:moveTo>
                    <a:pt x="0" y="0"/>
                  </a:moveTo>
                  <a:lnTo>
                    <a:pt x="430" y="0"/>
                  </a:lnTo>
                  <a:lnTo>
                    <a:pt x="0" y="433"/>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44" name="Freeform 233">
              <a:extLst>
                <a:ext uri="{FF2B5EF4-FFF2-40B4-BE49-F238E27FC236}">
                  <a16:creationId xmlns:a16="http://schemas.microsoft.com/office/drawing/2014/main" id="{BE5733BB-C8B3-4B97-90C6-091A488E405A}"/>
                </a:ext>
              </a:extLst>
            </p:cNvPr>
            <p:cNvSpPr>
              <a:spLocks noEditPoints="1"/>
            </p:cNvSpPr>
            <p:nvPr/>
          </p:nvSpPr>
          <p:spPr bwMode="auto">
            <a:xfrm>
              <a:off x="8469313" y="1158875"/>
              <a:ext cx="277813" cy="382588"/>
            </a:xfrm>
            <a:custGeom>
              <a:avLst/>
              <a:gdLst>
                <a:gd name="T0" fmla="*/ 298 w 2457"/>
                <a:gd name="T1" fmla="*/ 2035 h 3374"/>
                <a:gd name="T2" fmla="*/ 268 w 2457"/>
                <a:gd name="T3" fmla="*/ 2052 h 3374"/>
                <a:gd name="T4" fmla="*/ 251 w 2457"/>
                <a:gd name="T5" fmla="*/ 2082 h 3374"/>
                <a:gd name="T6" fmla="*/ 251 w 2457"/>
                <a:gd name="T7" fmla="*/ 2117 h 3374"/>
                <a:gd name="T8" fmla="*/ 269 w 2457"/>
                <a:gd name="T9" fmla="*/ 2147 h 3374"/>
                <a:gd name="T10" fmla="*/ 300 w 2457"/>
                <a:gd name="T11" fmla="*/ 2163 h 3374"/>
                <a:gd name="T12" fmla="*/ 2137 w 2457"/>
                <a:gd name="T13" fmla="*/ 2167 h 3374"/>
                <a:gd name="T14" fmla="*/ 2170 w 2457"/>
                <a:gd name="T15" fmla="*/ 2157 h 3374"/>
                <a:gd name="T16" fmla="*/ 2195 w 2457"/>
                <a:gd name="T17" fmla="*/ 2134 h 3374"/>
                <a:gd name="T18" fmla="*/ 2203 w 2457"/>
                <a:gd name="T19" fmla="*/ 2099 h 3374"/>
                <a:gd name="T20" fmla="*/ 2195 w 2457"/>
                <a:gd name="T21" fmla="*/ 2065 h 3374"/>
                <a:gd name="T22" fmla="*/ 2170 w 2457"/>
                <a:gd name="T23" fmla="*/ 2042 h 3374"/>
                <a:gd name="T24" fmla="*/ 2137 w 2457"/>
                <a:gd name="T25" fmla="*/ 2033 h 3374"/>
                <a:gd name="T26" fmla="*/ 318 w 2457"/>
                <a:gd name="T27" fmla="*/ 1500 h 3374"/>
                <a:gd name="T28" fmla="*/ 284 w 2457"/>
                <a:gd name="T29" fmla="*/ 1509 h 3374"/>
                <a:gd name="T30" fmla="*/ 260 w 2457"/>
                <a:gd name="T31" fmla="*/ 1533 h 3374"/>
                <a:gd name="T32" fmla="*/ 251 w 2457"/>
                <a:gd name="T33" fmla="*/ 1566 h 3374"/>
                <a:gd name="T34" fmla="*/ 260 w 2457"/>
                <a:gd name="T35" fmla="*/ 1600 h 3374"/>
                <a:gd name="T36" fmla="*/ 285 w 2457"/>
                <a:gd name="T37" fmla="*/ 1625 h 3374"/>
                <a:gd name="T38" fmla="*/ 318 w 2457"/>
                <a:gd name="T39" fmla="*/ 1633 h 3374"/>
                <a:gd name="T40" fmla="*/ 2157 w 2457"/>
                <a:gd name="T41" fmla="*/ 1631 h 3374"/>
                <a:gd name="T42" fmla="*/ 2187 w 2457"/>
                <a:gd name="T43" fmla="*/ 1613 h 3374"/>
                <a:gd name="T44" fmla="*/ 2204 w 2457"/>
                <a:gd name="T45" fmla="*/ 1585 h 3374"/>
                <a:gd name="T46" fmla="*/ 2204 w 2457"/>
                <a:gd name="T47" fmla="*/ 1549 h 3374"/>
                <a:gd name="T48" fmla="*/ 2187 w 2457"/>
                <a:gd name="T49" fmla="*/ 1519 h 3374"/>
                <a:gd name="T50" fmla="*/ 2157 w 2457"/>
                <a:gd name="T51" fmla="*/ 1502 h 3374"/>
                <a:gd name="T52" fmla="*/ 318 w 2457"/>
                <a:gd name="T53" fmla="*/ 1500 h 3374"/>
                <a:gd name="T54" fmla="*/ 300 w 2457"/>
                <a:gd name="T55" fmla="*/ 969 h 3374"/>
                <a:gd name="T56" fmla="*/ 269 w 2457"/>
                <a:gd name="T57" fmla="*/ 988 h 3374"/>
                <a:gd name="T58" fmla="*/ 253 w 2457"/>
                <a:gd name="T59" fmla="*/ 1016 h 3374"/>
                <a:gd name="T60" fmla="*/ 254 w 2457"/>
                <a:gd name="T61" fmla="*/ 1051 h 3374"/>
                <a:gd name="T62" fmla="*/ 270 w 2457"/>
                <a:gd name="T63" fmla="*/ 1081 h 3374"/>
                <a:gd name="T64" fmla="*/ 300 w 2457"/>
                <a:gd name="T65" fmla="*/ 1098 h 3374"/>
                <a:gd name="T66" fmla="*/ 2140 w 2457"/>
                <a:gd name="T67" fmla="*/ 1100 h 3374"/>
                <a:gd name="T68" fmla="*/ 2173 w 2457"/>
                <a:gd name="T69" fmla="*/ 1091 h 3374"/>
                <a:gd name="T70" fmla="*/ 2197 w 2457"/>
                <a:gd name="T71" fmla="*/ 1067 h 3374"/>
                <a:gd name="T72" fmla="*/ 2206 w 2457"/>
                <a:gd name="T73" fmla="*/ 1034 h 3374"/>
                <a:gd name="T74" fmla="*/ 2197 w 2457"/>
                <a:gd name="T75" fmla="*/ 1000 h 3374"/>
                <a:gd name="T76" fmla="*/ 2173 w 2457"/>
                <a:gd name="T77" fmla="*/ 975 h 3374"/>
                <a:gd name="T78" fmla="*/ 2140 w 2457"/>
                <a:gd name="T79" fmla="*/ 967 h 3374"/>
                <a:gd name="T80" fmla="*/ 318 w 2457"/>
                <a:gd name="T81" fmla="*/ 437 h 3374"/>
                <a:gd name="T82" fmla="*/ 284 w 2457"/>
                <a:gd name="T83" fmla="*/ 446 h 3374"/>
                <a:gd name="T84" fmla="*/ 259 w 2457"/>
                <a:gd name="T85" fmla="*/ 469 h 3374"/>
                <a:gd name="T86" fmla="*/ 251 w 2457"/>
                <a:gd name="T87" fmla="*/ 503 h 3374"/>
                <a:gd name="T88" fmla="*/ 260 w 2457"/>
                <a:gd name="T89" fmla="*/ 537 h 3374"/>
                <a:gd name="T90" fmla="*/ 285 w 2457"/>
                <a:gd name="T91" fmla="*/ 561 h 3374"/>
                <a:gd name="T92" fmla="*/ 318 w 2457"/>
                <a:gd name="T93" fmla="*/ 571 h 3374"/>
                <a:gd name="T94" fmla="*/ 2157 w 2457"/>
                <a:gd name="T95" fmla="*/ 567 h 3374"/>
                <a:gd name="T96" fmla="*/ 2187 w 2457"/>
                <a:gd name="T97" fmla="*/ 551 h 3374"/>
                <a:gd name="T98" fmla="*/ 2204 w 2457"/>
                <a:gd name="T99" fmla="*/ 521 h 3374"/>
                <a:gd name="T100" fmla="*/ 2204 w 2457"/>
                <a:gd name="T101" fmla="*/ 486 h 3374"/>
                <a:gd name="T102" fmla="*/ 2187 w 2457"/>
                <a:gd name="T103" fmla="*/ 456 h 3374"/>
                <a:gd name="T104" fmla="*/ 2157 w 2457"/>
                <a:gd name="T105" fmla="*/ 439 h 3374"/>
                <a:gd name="T106" fmla="*/ 318 w 2457"/>
                <a:gd name="T107" fmla="*/ 437 h 3374"/>
                <a:gd name="T108" fmla="*/ 2457 w 2457"/>
                <a:gd name="T109" fmla="*/ 0 h 3374"/>
                <a:gd name="T110" fmla="*/ 1792 w 2457"/>
                <a:gd name="T111" fmla="*/ 2643 h 3374"/>
                <a:gd name="T112" fmla="*/ 1758 w 2457"/>
                <a:gd name="T113" fmla="*/ 2652 h 3374"/>
                <a:gd name="T114" fmla="*/ 1735 w 2457"/>
                <a:gd name="T115" fmla="*/ 2677 h 3374"/>
                <a:gd name="T116" fmla="*/ 1726 w 2457"/>
                <a:gd name="T117" fmla="*/ 2710 h 3374"/>
                <a:gd name="T118" fmla="*/ 0 w 2457"/>
                <a:gd name="T119" fmla="*/ 3374 h 33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457" h="3374">
                  <a:moveTo>
                    <a:pt x="315" y="2033"/>
                  </a:moveTo>
                  <a:lnTo>
                    <a:pt x="298" y="2035"/>
                  </a:lnTo>
                  <a:lnTo>
                    <a:pt x="281" y="2042"/>
                  </a:lnTo>
                  <a:lnTo>
                    <a:pt x="268" y="2052"/>
                  </a:lnTo>
                  <a:lnTo>
                    <a:pt x="258" y="2065"/>
                  </a:lnTo>
                  <a:lnTo>
                    <a:pt x="251" y="2082"/>
                  </a:lnTo>
                  <a:lnTo>
                    <a:pt x="249" y="2099"/>
                  </a:lnTo>
                  <a:lnTo>
                    <a:pt x="251" y="2117"/>
                  </a:lnTo>
                  <a:lnTo>
                    <a:pt x="258" y="2134"/>
                  </a:lnTo>
                  <a:lnTo>
                    <a:pt x="269" y="2147"/>
                  </a:lnTo>
                  <a:lnTo>
                    <a:pt x="284" y="2157"/>
                  </a:lnTo>
                  <a:lnTo>
                    <a:pt x="300" y="2163"/>
                  </a:lnTo>
                  <a:lnTo>
                    <a:pt x="318" y="2167"/>
                  </a:lnTo>
                  <a:lnTo>
                    <a:pt x="2137" y="2167"/>
                  </a:lnTo>
                  <a:lnTo>
                    <a:pt x="2155" y="2163"/>
                  </a:lnTo>
                  <a:lnTo>
                    <a:pt x="2170" y="2157"/>
                  </a:lnTo>
                  <a:lnTo>
                    <a:pt x="2184" y="2147"/>
                  </a:lnTo>
                  <a:lnTo>
                    <a:pt x="2195" y="2134"/>
                  </a:lnTo>
                  <a:lnTo>
                    <a:pt x="2201" y="2117"/>
                  </a:lnTo>
                  <a:lnTo>
                    <a:pt x="2203" y="2099"/>
                  </a:lnTo>
                  <a:lnTo>
                    <a:pt x="2201" y="2082"/>
                  </a:lnTo>
                  <a:lnTo>
                    <a:pt x="2195" y="2065"/>
                  </a:lnTo>
                  <a:lnTo>
                    <a:pt x="2184" y="2052"/>
                  </a:lnTo>
                  <a:lnTo>
                    <a:pt x="2170" y="2042"/>
                  </a:lnTo>
                  <a:lnTo>
                    <a:pt x="2155" y="2035"/>
                  </a:lnTo>
                  <a:lnTo>
                    <a:pt x="2137" y="2033"/>
                  </a:lnTo>
                  <a:lnTo>
                    <a:pt x="315" y="2033"/>
                  </a:lnTo>
                  <a:close/>
                  <a:moveTo>
                    <a:pt x="318" y="1500"/>
                  </a:moveTo>
                  <a:lnTo>
                    <a:pt x="300" y="1502"/>
                  </a:lnTo>
                  <a:lnTo>
                    <a:pt x="284" y="1509"/>
                  </a:lnTo>
                  <a:lnTo>
                    <a:pt x="270" y="1519"/>
                  </a:lnTo>
                  <a:lnTo>
                    <a:pt x="260" y="1533"/>
                  </a:lnTo>
                  <a:lnTo>
                    <a:pt x="254" y="1549"/>
                  </a:lnTo>
                  <a:lnTo>
                    <a:pt x="251" y="1566"/>
                  </a:lnTo>
                  <a:lnTo>
                    <a:pt x="254" y="1585"/>
                  </a:lnTo>
                  <a:lnTo>
                    <a:pt x="260" y="1600"/>
                  </a:lnTo>
                  <a:lnTo>
                    <a:pt x="270" y="1613"/>
                  </a:lnTo>
                  <a:lnTo>
                    <a:pt x="285" y="1625"/>
                  </a:lnTo>
                  <a:lnTo>
                    <a:pt x="300" y="1631"/>
                  </a:lnTo>
                  <a:lnTo>
                    <a:pt x="318" y="1633"/>
                  </a:lnTo>
                  <a:lnTo>
                    <a:pt x="2140" y="1633"/>
                  </a:lnTo>
                  <a:lnTo>
                    <a:pt x="2157" y="1631"/>
                  </a:lnTo>
                  <a:lnTo>
                    <a:pt x="2173" y="1625"/>
                  </a:lnTo>
                  <a:lnTo>
                    <a:pt x="2187" y="1613"/>
                  </a:lnTo>
                  <a:lnTo>
                    <a:pt x="2197" y="1600"/>
                  </a:lnTo>
                  <a:lnTo>
                    <a:pt x="2204" y="1585"/>
                  </a:lnTo>
                  <a:lnTo>
                    <a:pt x="2206" y="1566"/>
                  </a:lnTo>
                  <a:lnTo>
                    <a:pt x="2204" y="1549"/>
                  </a:lnTo>
                  <a:lnTo>
                    <a:pt x="2197" y="1533"/>
                  </a:lnTo>
                  <a:lnTo>
                    <a:pt x="2187" y="1519"/>
                  </a:lnTo>
                  <a:lnTo>
                    <a:pt x="2173" y="1509"/>
                  </a:lnTo>
                  <a:lnTo>
                    <a:pt x="2157" y="1502"/>
                  </a:lnTo>
                  <a:lnTo>
                    <a:pt x="2140" y="1500"/>
                  </a:lnTo>
                  <a:lnTo>
                    <a:pt x="318" y="1500"/>
                  </a:lnTo>
                  <a:close/>
                  <a:moveTo>
                    <a:pt x="318" y="967"/>
                  </a:moveTo>
                  <a:lnTo>
                    <a:pt x="300" y="969"/>
                  </a:lnTo>
                  <a:lnTo>
                    <a:pt x="284" y="976"/>
                  </a:lnTo>
                  <a:lnTo>
                    <a:pt x="269" y="988"/>
                  </a:lnTo>
                  <a:lnTo>
                    <a:pt x="259" y="1001"/>
                  </a:lnTo>
                  <a:lnTo>
                    <a:pt x="253" y="1016"/>
                  </a:lnTo>
                  <a:lnTo>
                    <a:pt x="251" y="1034"/>
                  </a:lnTo>
                  <a:lnTo>
                    <a:pt x="254" y="1051"/>
                  </a:lnTo>
                  <a:lnTo>
                    <a:pt x="260" y="1067"/>
                  </a:lnTo>
                  <a:lnTo>
                    <a:pt x="270" y="1081"/>
                  </a:lnTo>
                  <a:lnTo>
                    <a:pt x="285" y="1091"/>
                  </a:lnTo>
                  <a:lnTo>
                    <a:pt x="300" y="1098"/>
                  </a:lnTo>
                  <a:lnTo>
                    <a:pt x="318" y="1100"/>
                  </a:lnTo>
                  <a:lnTo>
                    <a:pt x="2140" y="1100"/>
                  </a:lnTo>
                  <a:lnTo>
                    <a:pt x="2157" y="1098"/>
                  </a:lnTo>
                  <a:lnTo>
                    <a:pt x="2173" y="1091"/>
                  </a:lnTo>
                  <a:lnTo>
                    <a:pt x="2187" y="1081"/>
                  </a:lnTo>
                  <a:lnTo>
                    <a:pt x="2197" y="1067"/>
                  </a:lnTo>
                  <a:lnTo>
                    <a:pt x="2204" y="1051"/>
                  </a:lnTo>
                  <a:lnTo>
                    <a:pt x="2206" y="1034"/>
                  </a:lnTo>
                  <a:lnTo>
                    <a:pt x="2204" y="1015"/>
                  </a:lnTo>
                  <a:lnTo>
                    <a:pt x="2197" y="1000"/>
                  </a:lnTo>
                  <a:lnTo>
                    <a:pt x="2187" y="987"/>
                  </a:lnTo>
                  <a:lnTo>
                    <a:pt x="2173" y="975"/>
                  </a:lnTo>
                  <a:lnTo>
                    <a:pt x="2157" y="969"/>
                  </a:lnTo>
                  <a:lnTo>
                    <a:pt x="2140" y="967"/>
                  </a:lnTo>
                  <a:lnTo>
                    <a:pt x="318" y="967"/>
                  </a:lnTo>
                  <a:close/>
                  <a:moveTo>
                    <a:pt x="318" y="437"/>
                  </a:moveTo>
                  <a:lnTo>
                    <a:pt x="300" y="439"/>
                  </a:lnTo>
                  <a:lnTo>
                    <a:pt x="284" y="446"/>
                  </a:lnTo>
                  <a:lnTo>
                    <a:pt x="269" y="456"/>
                  </a:lnTo>
                  <a:lnTo>
                    <a:pt x="259" y="469"/>
                  </a:lnTo>
                  <a:lnTo>
                    <a:pt x="253" y="486"/>
                  </a:lnTo>
                  <a:lnTo>
                    <a:pt x="251" y="503"/>
                  </a:lnTo>
                  <a:lnTo>
                    <a:pt x="254" y="521"/>
                  </a:lnTo>
                  <a:lnTo>
                    <a:pt x="260" y="537"/>
                  </a:lnTo>
                  <a:lnTo>
                    <a:pt x="270" y="551"/>
                  </a:lnTo>
                  <a:lnTo>
                    <a:pt x="285" y="561"/>
                  </a:lnTo>
                  <a:lnTo>
                    <a:pt x="300" y="567"/>
                  </a:lnTo>
                  <a:lnTo>
                    <a:pt x="318" y="571"/>
                  </a:lnTo>
                  <a:lnTo>
                    <a:pt x="2140" y="571"/>
                  </a:lnTo>
                  <a:lnTo>
                    <a:pt x="2157" y="567"/>
                  </a:lnTo>
                  <a:lnTo>
                    <a:pt x="2173" y="561"/>
                  </a:lnTo>
                  <a:lnTo>
                    <a:pt x="2187" y="551"/>
                  </a:lnTo>
                  <a:lnTo>
                    <a:pt x="2197" y="537"/>
                  </a:lnTo>
                  <a:lnTo>
                    <a:pt x="2204" y="521"/>
                  </a:lnTo>
                  <a:lnTo>
                    <a:pt x="2206" y="503"/>
                  </a:lnTo>
                  <a:lnTo>
                    <a:pt x="2204" y="486"/>
                  </a:lnTo>
                  <a:lnTo>
                    <a:pt x="2197" y="469"/>
                  </a:lnTo>
                  <a:lnTo>
                    <a:pt x="2187" y="456"/>
                  </a:lnTo>
                  <a:lnTo>
                    <a:pt x="2173" y="446"/>
                  </a:lnTo>
                  <a:lnTo>
                    <a:pt x="2157" y="439"/>
                  </a:lnTo>
                  <a:lnTo>
                    <a:pt x="2140" y="437"/>
                  </a:lnTo>
                  <a:lnTo>
                    <a:pt x="318" y="437"/>
                  </a:lnTo>
                  <a:close/>
                  <a:moveTo>
                    <a:pt x="0" y="0"/>
                  </a:moveTo>
                  <a:lnTo>
                    <a:pt x="2457" y="0"/>
                  </a:lnTo>
                  <a:lnTo>
                    <a:pt x="2457" y="2643"/>
                  </a:lnTo>
                  <a:lnTo>
                    <a:pt x="1792" y="2643"/>
                  </a:lnTo>
                  <a:lnTo>
                    <a:pt x="1775" y="2646"/>
                  </a:lnTo>
                  <a:lnTo>
                    <a:pt x="1758" y="2652"/>
                  </a:lnTo>
                  <a:lnTo>
                    <a:pt x="1745" y="2662"/>
                  </a:lnTo>
                  <a:lnTo>
                    <a:pt x="1735" y="2677"/>
                  </a:lnTo>
                  <a:lnTo>
                    <a:pt x="1728" y="2692"/>
                  </a:lnTo>
                  <a:lnTo>
                    <a:pt x="1726" y="2710"/>
                  </a:lnTo>
                  <a:lnTo>
                    <a:pt x="1726" y="3374"/>
                  </a:lnTo>
                  <a:lnTo>
                    <a:pt x="0" y="3374"/>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grpSp>
        <p:nvGrpSpPr>
          <p:cNvPr id="45" name="Group 44">
            <a:extLst>
              <a:ext uri="{FF2B5EF4-FFF2-40B4-BE49-F238E27FC236}">
                <a16:creationId xmlns:a16="http://schemas.microsoft.com/office/drawing/2014/main" id="{2D46198A-0BDE-426F-9209-C971D041BEFC}"/>
              </a:ext>
            </a:extLst>
          </p:cNvPr>
          <p:cNvGrpSpPr/>
          <p:nvPr/>
        </p:nvGrpSpPr>
        <p:grpSpPr>
          <a:xfrm>
            <a:off x="3812679" y="3989438"/>
            <a:ext cx="273011" cy="309068"/>
            <a:chOff x="7507288" y="3689351"/>
            <a:chExt cx="336551" cy="381000"/>
          </a:xfrm>
          <a:solidFill>
            <a:schemeClr val="bg1"/>
          </a:solidFill>
        </p:grpSpPr>
        <p:sp>
          <p:nvSpPr>
            <p:cNvPr id="46" name="Freeform 463">
              <a:extLst>
                <a:ext uri="{FF2B5EF4-FFF2-40B4-BE49-F238E27FC236}">
                  <a16:creationId xmlns:a16="http://schemas.microsoft.com/office/drawing/2014/main" id="{F5101366-4590-4EFD-A284-0ED4FD32E82C}"/>
                </a:ext>
              </a:extLst>
            </p:cNvPr>
            <p:cNvSpPr>
              <a:spLocks/>
            </p:cNvSpPr>
            <p:nvPr/>
          </p:nvSpPr>
          <p:spPr bwMode="auto">
            <a:xfrm>
              <a:off x="7507288" y="3983038"/>
              <a:ext cx="74613" cy="49213"/>
            </a:xfrm>
            <a:custGeom>
              <a:avLst/>
              <a:gdLst>
                <a:gd name="T0" fmla="*/ 212 w 660"/>
                <a:gd name="T1" fmla="*/ 0 h 423"/>
                <a:gd name="T2" fmla="*/ 376 w 660"/>
                <a:gd name="T3" fmla="*/ 0 h 423"/>
                <a:gd name="T4" fmla="*/ 398 w 660"/>
                <a:gd name="T5" fmla="*/ 3 h 423"/>
                <a:gd name="T6" fmla="*/ 417 w 660"/>
                <a:gd name="T7" fmla="*/ 12 h 423"/>
                <a:gd name="T8" fmla="*/ 434 w 660"/>
                <a:gd name="T9" fmla="*/ 24 h 423"/>
                <a:gd name="T10" fmla="*/ 446 w 660"/>
                <a:gd name="T11" fmla="*/ 41 h 423"/>
                <a:gd name="T12" fmla="*/ 454 w 660"/>
                <a:gd name="T13" fmla="*/ 60 h 423"/>
                <a:gd name="T14" fmla="*/ 456 w 660"/>
                <a:gd name="T15" fmla="*/ 81 h 423"/>
                <a:gd name="T16" fmla="*/ 453 w 660"/>
                <a:gd name="T17" fmla="*/ 102 h 423"/>
                <a:gd name="T18" fmla="*/ 445 w 660"/>
                <a:gd name="T19" fmla="*/ 122 h 423"/>
                <a:gd name="T20" fmla="*/ 433 w 660"/>
                <a:gd name="T21" fmla="*/ 138 h 423"/>
                <a:gd name="T22" fmla="*/ 416 w 660"/>
                <a:gd name="T23" fmla="*/ 150 h 423"/>
                <a:gd name="T24" fmla="*/ 397 w 660"/>
                <a:gd name="T25" fmla="*/ 159 h 423"/>
                <a:gd name="T26" fmla="*/ 376 w 660"/>
                <a:gd name="T27" fmla="*/ 161 h 423"/>
                <a:gd name="T28" fmla="*/ 212 w 660"/>
                <a:gd name="T29" fmla="*/ 161 h 423"/>
                <a:gd name="T30" fmla="*/ 196 w 660"/>
                <a:gd name="T31" fmla="*/ 164 h 423"/>
                <a:gd name="T32" fmla="*/ 180 w 660"/>
                <a:gd name="T33" fmla="*/ 171 h 423"/>
                <a:gd name="T34" fmla="*/ 169 w 660"/>
                <a:gd name="T35" fmla="*/ 183 h 423"/>
                <a:gd name="T36" fmla="*/ 162 w 660"/>
                <a:gd name="T37" fmla="*/ 198 h 423"/>
                <a:gd name="T38" fmla="*/ 159 w 660"/>
                <a:gd name="T39" fmla="*/ 215 h 423"/>
                <a:gd name="T40" fmla="*/ 162 w 660"/>
                <a:gd name="T41" fmla="*/ 232 h 423"/>
                <a:gd name="T42" fmla="*/ 169 w 660"/>
                <a:gd name="T43" fmla="*/ 246 h 423"/>
                <a:gd name="T44" fmla="*/ 180 w 660"/>
                <a:gd name="T45" fmla="*/ 258 h 423"/>
                <a:gd name="T46" fmla="*/ 196 w 660"/>
                <a:gd name="T47" fmla="*/ 266 h 423"/>
                <a:gd name="T48" fmla="*/ 212 w 660"/>
                <a:gd name="T49" fmla="*/ 269 h 423"/>
                <a:gd name="T50" fmla="*/ 580 w 660"/>
                <a:gd name="T51" fmla="*/ 269 h 423"/>
                <a:gd name="T52" fmla="*/ 602 w 660"/>
                <a:gd name="T53" fmla="*/ 272 h 423"/>
                <a:gd name="T54" fmla="*/ 621 w 660"/>
                <a:gd name="T55" fmla="*/ 280 h 423"/>
                <a:gd name="T56" fmla="*/ 637 w 660"/>
                <a:gd name="T57" fmla="*/ 292 h 423"/>
                <a:gd name="T58" fmla="*/ 649 w 660"/>
                <a:gd name="T59" fmla="*/ 309 h 423"/>
                <a:gd name="T60" fmla="*/ 657 w 660"/>
                <a:gd name="T61" fmla="*/ 328 h 423"/>
                <a:gd name="T62" fmla="*/ 660 w 660"/>
                <a:gd name="T63" fmla="*/ 349 h 423"/>
                <a:gd name="T64" fmla="*/ 658 w 660"/>
                <a:gd name="T65" fmla="*/ 367 h 423"/>
                <a:gd name="T66" fmla="*/ 652 w 660"/>
                <a:gd name="T67" fmla="*/ 385 h 423"/>
                <a:gd name="T68" fmla="*/ 643 w 660"/>
                <a:gd name="T69" fmla="*/ 399 h 423"/>
                <a:gd name="T70" fmla="*/ 630 w 660"/>
                <a:gd name="T71" fmla="*/ 410 h 423"/>
                <a:gd name="T72" fmla="*/ 616 w 660"/>
                <a:gd name="T73" fmla="*/ 419 h 423"/>
                <a:gd name="T74" fmla="*/ 601 w 660"/>
                <a:gd name="T75" fmla="*/ 423 h 423"/>
                <a:gd name="T76" fmla="*/ 582 w 660"/>
                <a:gd name="T77" fmla="*/ 423 h 423"/>
                <a:gd name="T78" fmla="*/ 212 w 660"/>
                <a:gd name="T79" fmla="*/ 423 h 423"/>
                <a:gd name="T80" fmla="*/ 177 w 660"/>
                <a:gd name="T81" fmla="*/ 420 h 423"/>
                <a:gd name="T82" fmla="*/ 145 w 660"/>
                <a:gd name="T83" fmla="*/ 412 h 423"/>
                <a:gd name="T84" fmla="*/ 114 w 660"/>
                <a:gd name="T85" fmla="*/ 399 h 423"/>
                <a:gd name="T86" fmla="*/ 87 w 660"/>
                <a:gd name="T87" fmla="*/ 383 h 423"/>
                <a:gd name="T88" fmla="*/ 62 w 660"/>
                <a:gd name="T89" fmla="*/ 361 h 423"/>
                <a:gd name="T90" fmla="*/ 41 w 660"/>
                <a:gd name="T91" fmla="*/ 336 h 423"/>
                <a:gd name="T92" fmla="*/ 24 w 660"/>
                <a:gd name="T93" fmla="*/ 309 h 423"/>
                <a:gd name="T94" fmla="*/ 11 w 660"/>
                <a:gd name="T95" fmla="*/ 279 h 423"/>
                <a:gd name="T96" fmla="*/ 3 w 660"/>
                <a:gd name="T97" fmla="*/ 246 h 423"/>
                <a:gd name="T98" fmla="*/ 0 w 660"/>
                <a:gd name="T99" fmla="*/ 211 h 423"/>
                <a:gd name="T100" fmla="*/ 3 w 660"/>
                <a:gd name="T101" fmla="*/ 177 h 423"/>
                <a:gd name="T102" fmla="*/ 11 w 660"/>
                <a:gd name="T103" fmla="*/ 144 h 423"/>
                <a:gd name="T104" fmla="*/ 24 w 660"/>
                <a:gd name="T105" fmla="*/ 114 h 423"/>
                <a:gd name="T106" fmla="*/ 41 w 660"/>
                <a:gd name="T107" fmla="*/ 86 h 423"/>
                <a:gd name="T108" fmla="*/ 62 w 660"/>
                <a:gd name="T109" fmla="*/ 61 h 423"/>
                <a:gd name="T110" fmla="*/ 87 w 660"/>
                <a:gd name="T111" fmla="*/ 41 h 423"/>
                <a:gd name="T112" fmla="*/ 114 w 660"/>
                <a:gd name="T113" fmla="*/ 23 h 423"/>
                <a:gd name="T114" fmla="*/ 145 w 660"/>
                <a:gd name="T115" fmla="*/ 11 h 423"/>
                <a:gd name="T116" fmla="*/ 177 w 660"/>
                <a:gd name="T117" fmla="*/ 3 h 423"/>
                <a:gd name="T118" fmla="*/ 212 w 660"/>
                <a:gd name="T119" fmla="*/ 0 h 4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660" h="423">
                  <a:moveTo>
                    <a:pt x="212" y="0"/>
                  </a:moveTo>
                  <a:lnTo>
                    <a:pt x="376" y="0"/>
                  </a:lnTo>
                  <a:lnTo>
                    <a:pt x="398" y="3"/>
                  </a:lnTo>
                  <a:lnTo>
                    <a:pt x="417" y="12"/>
                  </a:lnTo>
                  <a:lnTo>
                    <a:pt x="434" y="24"/>
                  </a:lnTo>
                  <a:lnTo>
                    <a:pt x="446" y="41"/>
                  </a:lnTo>
                  <a:lnTo>
                    <a:pt x="454" y="60"/>
                  </a:lnTo>
                  <a:lnTo>
                    <a:pt x="456" y="81"/>
                  </a:lnTo>
                  <a:lnTo>
                    <a:pt x="453" y="102"/>
                  </a:lnTo>
                  <a:lnTo>
                    <a:pt x="445" y="122"/>
                  </a:lnTo>
                  <a:lnTo>
                    <a:pt x="433" y="138"/>
                  </a:lnTo>
                  <a:lnTo>
                    <a:pt x="416" y="150"/>
                  </a:lnTo>
                  <a:lnTo>
                    <a:pt x="397" y="159"/>
                  </a:lnTo>
                  <a:lnTo>
                    <a:pt x="376" y="161"/>
                  </a:lnTo>
                  <a:lnTo>
                    <a:pt x="212" y="161"/>
                  </a:lnTo>
                  <a:lnTo>
                    <a:pt x="196" y="164"/>
                  </a:lnTo>
                  <a:lnTo>
                    <a:pt x="180" y="171"/>
                  </a:lnTo>
                  <a:lnTo>
                    <a:pt x="169" y="183"/>
                  </a:lnTo>
                  <a:lnTo>
                    <a:pt x="162" y="198"/>
                  </a:lnTo>
                  <a:lnTo>
                    <a:pt x="159" y="215"/>
                  </a:lnTo>
                  <a:lnTo>
                    <a:pt x="162" y="232"/>
                  </a:lnTo>
                  <a:lnTo>
                    <a:pt x="169" y="246"/>
                  </a:lnTo>
                  <a:lnTo>
                    <a:pt x="180" y="258"/>
                  </a:lnTo>
                  <a:lnTo>
                    <a:pt x="196" y="266"/>
                  </a:lnTo>
                  <a:lnTo>
                    <a:pt x="212" y="269"/>
                  </a:lnTo>
                  <a:lnTo>
                    <a:pt x="580" y="269"/>
                  </a:lnTo>
                  <a:lnTo>
                    <a:pt x="602" y="272"/>
                  </a:lnTo>
                  <a:lnTo>
                    <a:pt x="621" y="280"/>
                  </a:lnTo>
                  <a:lnTo>
                    <a:pt x="637" y="292"/>
                  </a:lnTo>
                  <a:lnTo>
                    <a:pt x="649" y="309"/>
                  </a:lnTo>
                  <a:lnTo>
                    <a:pt x="657" y="328"/>
                  </a:lnTo>
                  <a:lnTo>
                    <a:pt x="660" y="349"/>
                  </a:lnTo>
                  <a:lnTo>
                    <a:pt x="658" y="367"/>
                  </a:lnTo>
                  <a:lnTo>
                    <a:pt x="652" y="385"/>
                  </a:lnTo>
                  <a:lnTo>
                    <a:pt x="643" y="399"/>
                  </a:lnTo>
                  <a:lnTo>
                    <a:pt x="630" y="410"/>
                  </a:lnTo>
                  <a:lnTo>
                    <a:pt x="616" y="419"/>
                  </a:lnTo>
                  <a:lnTo>
                    <a:pt x="601" y="423"/>
                  </a:lnTo>
                  <a:lnTo>
                    <a:pt x="582" y="423"/>
                  </a:lnTo>
                  <a:lnTo>
                    <a:pt x="212" y="423"/>
                  </a:lnTo>
                  <a:lnTo>
                    <a:pt x="177" y="420"/>
                  </a:lnTo>
                  <a:lnTo>
                    <a:pt x="145" y="412"/>
                  </a:lnTo>
                  <a:lnTo>
                    <a:pt x="114" y="399"/>
                  </a:lnTo>
                  <a:lnTo>
                    <a:pt x="87" y="383"/>
                  </a:lnTo>
                  <a:lnTo>
                    <a:pt x="62" y="361"/>
                  </a:lnTo>
                  <a:lnTo>
                    <a:pt x="41" y="336"/>
                  </a:lnTo>
                  <a:lnTo>
                    <a:pt x="24" y="309"/>
                  </a:lnTo>
                  <a:lnTo>
                    <a:pt x="11" y="279"/>
                  </a:lnTo>
                  <a:lnTo>
                    <a:pt x="3" y="246"/>
                  </a:lnTo>
                  <a:lnTo>
                    <a:pt x="0" y="211"/>
                  </a:lnTo>
                  <a:lnTo>
                    <a:pt x="3" y="177"/>
                  </a:lnTo>
                  <a:lnTo>
                    <a:pt x="11" y="144"/>
                  </a:lnTo>
                  <a:lnTo>
                    <a:pt x="24" y="114"/>
                  </a:lnTo>
                  <a:lnTo>
                    <a:pt x="41" y="86"/>
                  </a:lnTo>
                  <a:lnTo>
                    <a:pt x="62" y="61"/>
                  </a:lnTo>
                  <a:lnTo>
                    <a:pt x="87" y="41"/>
                  </a:lnTo>
                  <a:lnTo>
                    <a:pt x="114" y="23"/>
                  </a:lnTo>
                  <a:lnTo>
                    <a:pt x="145" y="11"/>
                  </a:lnTo>
                  <a:lnTo>
                    <a:pt x="177" y="3"/>
                  </a:lnTo>
                  <a:lnTo>
                    <a:pt x="21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47" name="Freeform 464">
              <a:extLst>
                <a:ext uri="{FF2B5EF4-FFF2-40B4-BE49-F238E27FC236}">
                  <a16:creationId xmlns:a16="http://schemas.microsoft.com/office/drawing/2014/main" id="{A2542275-331A-402B-A8CF-4450982C5D2A}"/>
                </a:ext>
              </a:extLst>
            </p:cNvPr>
            <p:cNvSpPr>
              <a:spLocks/>
            </p:cNvSpPr>
            <p:nvPr/>
          </p:nvSpPr>
          <p:spPr bwMode="auto">
            <a:xfrm>
              <a:off x="7507288" y="3897313"/>
              <a:ext cx="74613" cy="49213"/>
            </a:xfrm>
            <a:custGeom>
              <a:avLst/>
              <a:gdLst>
                <a:gd name="T0" fmla="*/ 212 w 663"/>
                <a:gd name="T1" fmla="*/ 0 h 430"/>
                <a:gd name="T2" fmla="*/ 376 w 663"/>
                <a:gd name="T3" fmla="*/ 0 h 430"/>
                <a:gd name="T4" fmla="*/ 398 w 663"/>
                <a:gd name="T5" fmla="*/ 3 h 430"/>
                <a:gd name="T6" fmla="*/ 417 w 663"/>
                <a:gd name="T7" fmla="*/ 12 h 430"/>
                <a:gd name="T8" fmla="*/ 434 w 663"/>
                <a:gd name="T9" fmla="*/ 24 h 430"/>
                <a:gd name="T10" fmla="*/ 446 w 663"/>
                <a:gd name="T11" fmla="*/ 41 h 430"/>
                <a:gd name="T12" fmla="*/ 454 w 663"/>
                <a:gd name="T13" fmla="*/ 60 h 430"/>
                <a:gd name="T14" fmla="*/ 456 w 663"/>
                <a:gd name="T15" fmla="*/ 81 h 430"/>
                <a:gd name="T16" fmla="*/ 453 w 663"/>
                <a:gd name="T17" fmla="*/ 102 h 430"/>
                <a:gd name="T18" fmla="*/ 445 w 663"/>
                <a:gd name="T19" fmla="*/ 122 h 430"/>
                <a:gd name="T20" fmla="*/ 433 w 663"/>
                <a:gd name="T21" fmla="*/ 138 h 430"/>
                <a:gd name="T22" fmla="*/ 416 w 663"/>
                <a:gd name="T23" fmla="*/ 151 h 430"/>
                <a:gd name="T24" fmla="*/ 397 w 663"/>
                <a:gd name="T25" fmla="*/ 159 h 430"/>
                <a:gd name="T26" fmla="*/ 376 w 663"/>
                <a:gd name="T27" fmla="*/ 161 h 430"/>
                <a:gd name="T28" fmla="*/ 212 w 663"/>
                <a:gd name="T29" fmla="*/ 161 h 430"/>
                <a:gd name="T30" fmla="*/ 196 w 663"/>
                <a:gd name="T31" fmla="*/ 164 h 430"/>
                <a:gd name="T32" fmla="*/ 180 w 663"/>
                <a:gd name="T33" fmla="*/ 171 h 430"/>
                <a:gd name="T34" fmla="*/ 169 w 663"/>
                <a:gd name="T35" fmla="*/ 183 h 430"/>
                <a:gd name="T36" fmla="*/ 162 w 663"/>
                <a:gd name="T37" fmla="*/ 198 h 430"/>
                <a:gd name="T38" fmla="*/ 159 w 663"/>
                <a:gd name="T39" fmla="*/ 214 h 430"/>
                <a:gd name="T40" fmla="*/ 162 w 663"/>
                <a:gd name="T41" fmla="*/ 232 h 430"/>
                <a:gd name="T42" fmla="*/ 169 w 663"/>
                <a:gd name="T43" fmla="*/ 246 h 430"/>
                <a:gd name="T44" fmla="*/ 180 w 663"/>
                <a:gd name="T45" fmla="*/ 258 h 430"/>
                <a:gd name="T46" fmla="*/ 196 w 663"/>
                <a:gd name="T47" fmla="*/ 266 h 430"/>
                <a:gd name="T48" fmla="*/ 212 w 663"/>
                <a:gd name="T49" fmla="*/ 269 h 430"/>
                <a:gd name="T50" fmla="*/ 582 w 663"/>
                <a:gd name="T51" fmla="*/ 269 h 430"/>
                <a:gd name="T52" fmla="*/ 604 w 663"/>
                <a:gd name="T53" fmla="*/ 272 h 430"/>
                <a:gd name="T54" fmla="*/ 623 w 663"/>
                <a:gd name="T55" fmla="*/ 280 h 430"/>
                <a:gd name="T56" fmla="*/ 640 w 663"/>
                <a:gd name="T57" fmla="*/ 292 h 430"/>
                <a:gd name="T58" fmla="*/ 652 w 663"/>
                <a:gd name="T59" fmla="*/ 309 h 430"/>
                <a:gd name="T60" fmla="*/ 660 w 663"/>
                <a:gd name="T61" fmla="*/ 328 h 430"/>
                <a:gd name="T62" fmla="*/ 663 w 663"/>
                <a:gd name="T63" fmla="*/ 349 h 430"/>
                <a:gd name="T64" fmla="*/ 660 w 663"/>
                <a:gd name="T65" fmla="*/ 370 h 430"/>
                <a:gd name="T66" fmla="*/ 652 w 663"/>
                <a:gd name="T67" fmla="*/ 390 h 430"/>
                <a:gd name="T68" fmla="*/ 639 w 663"/>
                <a:gd name="T69" fmla="*/ 406 h 430"/>
                <a:gd name="T70" fmla="*/ 622 w 663"/>
                <a:gd name="T71" fmla="*/ 419 h 430"/>
                <a:gd name="T72" fmla="*/ 603 w 663"/>
                <a:gd name="T73" fmla="*/ 427 h 430"/>
                <a:gd name="T74" fmla="*/ 582 w 663"/>
                <a:gd name="T75" fmla="*/ 430 h 430"/>
                <a:gd name="T76" fmla="*/ 212 w 663"/>
                <a:gd name="T77" fmla="*/ 430 h 430"/>
                <a:gd name="T78" fmla="*/ 177 w 663"/>
                <a:gd name="T79" fmla="*/ 427 h 430"/>
                <a:gd name="T80" fmla="*/ 145 w 663"/>
                <a:gd name="T81" fmla="*/ 419 h 430"/>
                <a:gd name="T82" fmla="*/ 114 w 663"/>
                <a:gd name="T83" fmla="*/ 406 h 430"/>
                <a:gd name="T84" fmla="*/ 87 w 663"/>
                <a:gd name="T85" fmla="*/ 389 h 430"/>
                <a:gd name="T86" fmla="*/ 62 w 663"/>
                <a:gd name="T87" fmla="*/ 367 h 430"/>
                <a:gd name="T88" fmla="*/ 41 w 663"/>
                <a:gd name="T89" fmla="*/ 342 h 430"/>
                <a:gd name="T90" fmla="*/ 24 w 663"/>
                <a:gd name="T91" fmla="*/ 314 h 430"/>
                <a:gd name="T92" fmla="*/ 11 w 663"/>
                <a:gd name="T93" fmla="*/ 282 h 430"/>
                <a:gd name="T94" fmla="*/ 3 w 663"/>
                <a:gd name="T95" fmla="*/ 248 h 430"/>
                <a:gd name="T96" fmla="*/ 0 w 663"/>
                <a:gd name="T97" fmla="*/ 211 h 430"/>
                <a:gd name="T98" fmla="*/ 3 w 663"/>
                <a:gd name="T99" fmla="*/ 177 h 430"/>
                <a:gd name="T100" fmla="*/ 11 w 663"/>
                <a:gd name="T101" fmla="*/ 144 h 430"/>
                <a:gd name="T102" fmla="*/ 24 w 663"/>
                <a:gd name="T103" fmla="*/ 114 h 430"/>
                <a:gd name="T104" fmla="*/ 41 w 663"/>
                <a:gd name="T105" fmla="*/ 86 h 430"/>
                <a:gd name="T106" fmla="*/ 62 w 663"/>
                <a:gd name="T107" fmla="*/ 61 h 430"/>
                <a:gd name="T108" fmla="*/ 87 w 663"/>
                <a:gd name="T109" fmla="*/ 41 h 430"/>
                <a:gd name="T110" fmla="*/ 114 w 663"/>
                <a:gd name="T111" fmla="*/ 23 h 430"/>
                <a:gd name="T112" fmla="*/ 145 w 663"/>
                <a:gd name="T113" fmla="*/ 11 h 430"/>
                <a:gd name="T114" fmla="*/ 177 w 663"/>
                <a:gd name="T115" fmla="*/ 3 h 430"/>
                <a:gd name="T116" fmla="*/ 212 w 663"/>
                <a:gd name="T117" fmla="*/ 0 h 4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663" h="430">
                  <a:moveTo>
                    <a:pt x="212" y="0"/>
                  </a:moveTo>
                  <a:lnTo>
                    <a:pt x="376" y="0"/>
                  </a:lnTo>
                  <a:lnTo>
                    <a:pt x="398" y="3"/>
                  </a:lnTo>
                  <a:lnTo>
                    <a:pt x="417" y="12"/>
                  </a:lnTo>
                  <a:lnTo>
                    <a:pt x="434" y="24"/>
                  </a:lnTo>
                  <a:lnTo>
                    <a:pt x="446" y="41"/>
                  </a:lnTo>
                  <a:lnTo>
                    <a:pt x="454" y="60"/>
                  </a:lnTo>
                  <a:lnTo>
                    <a:pt x="456" y="81"/>
                  </a:lnTo>
                  <a:lnTo>
                    <a:pt x="453" y="102"/>
                  </a:lnTo>
                  <a:lnTo>
                    <a:pt x="445" y="122"/>
                  </a:lnTo>
                  <a:lnTo>
                    <a:pt x="433" y="138"/>
                  </a:lnTo>
                  <a:lnTo>
                    <a:pt x="416" y="151"/>
                  </a:lnTo>
                  <a:lnTo>
                    <a:pt x="397" y="159"/>
                  </a:lnTo>
                  <a:lnTo>
                    <a:pt x="376" y="161"/>
                  </a:lnTo>
                  <a:lnTo>
                    <a:pt x="212" y="161"/>
                  </a:lnTo>
                  <a:lnTo>
                    <a:pt x="196" y="164"/>
                  </a:lnTo>
                  <a:lnTo>
                    <a:pt x="180" y="171"/>
                  </a:lnTo>
                  <a:lnTo>
                    <a:pt x="169" y="183"/>
                  </a:lnTo>
                  <a:lnTo>
                    <a:pt x="162" y="198"/>
                  </a:lnTo>
                  <a:lnTo>
                    <a:pt x="159" y="214"/>
                  </a:lnTo>
                  <a:lnTo>
                    <a:pt x="162" y="232"/>
                  </a:lnTo>
                  <a:lnTo>
                    <a:pt x="169" y="246"/>
                  </a:lnTo>
                  <a:lnTo>
                    <a:pt x="180" y="258"/>
                  </a:lnTo>
                  <a:lnTo>
                    <a:pt x="196" y="266"/>
                  </a:lnTo>
                  <a:lnTo>
                    <a:pt x="212" y="269"/>
                  </a:lnTo>
                  <a:lnTo>
                    <a:pt x="582" y="269"/>
                  </a:lnTo>
                  <a:lnTo>
                    <a:pt x="604" y="272"/>
                  </a:lnTo>
                  <a:lnTo>
                    <a:pt x="623" y="280"/>
                  </a:lnTo>
                  <a:lnTo>
                    <a:pt x="640" y="292"/>
                  </a:lnTo>
                  <a:lnTo>
                    <a:pt x="652" y="309"/>
                  </a:lnTo>
                  <a:lnTo>
                    <a:pt x="660" y="328"/>
                  </a:lnTo>
                  <a:lnTo>
                    <a:pt x="663" y="349"/>
                  </a:lnTo>
                  <a:lnTo>
                    <a:pt x="660" y="370"/>
                  </a:lnTo>
                  <a:lnTo>
                    <a:pt x="652" y="390"/>
                  </a:lnTo>
                  <a:lnTo>
                    <a:pt x="639" y="406"/>
                  </a:lnTo>
                  <a:lnTo>
                    <a:pt x="622" y="419"/>
                  </a:lnTo>
                  <a:lnTo>
                    <a:pt x="603" y="427"/>
                  </a:lnTo>
                  <a:lnTo>
                    <a:pt x="582" y="430"/>
                  </a:lnTo>
                  <a:lnTo>
                    <a:pt x="212" y="430"/>
                  </a:lnTo>
                  <a:lnTo>
                    <a:pt x="177" y="427"/>
                  </a:lnTo>
                  <a:lnTo>
                    <a:pt x="145" y="419"/>
                  </a:lnTo>
                  <a:lnTo>
                    <a:pt x="114" y="406"/>
                  </a:lnTo>
                  <a:lnTo>
                    <a:pt x="87" y="389"/>
                  </a:lnTo>
                  <a:lnTo>
                    <a:pt x="62" y="367"/>
                  </a:lnTo>
                  <a:lnTo>
                    <a:pt x="41" y="342"/>
                  </a:lnTo>
                  <a:lnTo>
                    <a:pt x="24" y="314"/>
                  </a:lnTo>
                  <a:lnTo>
                    <a:pt x="11" y="282"/>
                  </a:lnTo>
                  <a:lnTo>
                    <a:pt x="3" y="248"/>
                  </a:lnTo>
                  <a:lnTo>
                    <a:pt x="0" y="211"/>
                  </a:lnTo>
                  <a:lnTo>
                    <a:pt x="3" y="177"/>
                  </a:lnTo>
                  <a:lnTo>
                    <a:pt x="11" y="144"/>
                  </a:lnTo>
                  <a:lnTo>
                    <a:pt x="24" y="114"/>
                  </a:lnTo>
                  <a:lnTo>
                    <a:pt x="41" y="86"/>
                  </a:lnTo>
                  <a:lnTo>
                    <a:pt x="62" y="61"/>
                  </a:lnTo>
                  <a:lnTo>
                    <a:pt x="87" y="41"/>
                  </a:lnTo>
                  <a:lnTo>
                    <a:pt x="114" y="23"/>
                  </a:lnTo>
                  <a:lnTo>
                    <a:pt x="145" y="11"/>
                  </a:lnTo>
                  <a:lnTo>
                    <a:pt x="177" y="3"/>
                  </a:lnTo>
                  <a:lnTo>
                    <a:pt x="21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48" name="Freeform 465">
              <a:extLst>
                <a:ext uri="{FF2B5EF4-FFF2-40B4-BE49-F238E27FC236}">
                  <a16:creationId xmlns:a16="http://schemas.microsoft.com/office/drawing/2014/main" id="{9E992154-61F3-475A-9393-3C83A4360E2E}"/>
                </a:ext>
              </a:extLst>
            </p:cNvPr>
            <p:cNvSpPr>
              <a:spLocks/>
            </p:cNvSpPr>
            <p:nvPr/>
          </p:nvSpPr>
          <p:spPr bwMode="auto">
            <a:xfrm>
              <a:off x="7507288" y="3811588"/>
              <a:ext cx="74613" cy="49213"/>
            </a:xfrm>
            <a:custGeom>
              <a:avLst/>
              <a:gdLst>
                <a:gd name="T0" fmla="*/ 212 w 663"/>
                <a:gd name="T1" fmla="*/ 0 h 429"/>
                <a:gd name="T2" fmla="*/ 376 w 663"/>
                <a:gd name="T3" fmla="*/ 0 h 429"/>
                <a:gd name="T4" fmla="*/ 398 w 663"/>
                <a:gd name="T5" fmla="*/ 3 h 429"/>
                <a:gd name="T6" fmla="*/ 417 w 663"/>
                <a:gd name="T7" fmla="*/ 11 h 429"/>
                <a:gd name="T8" fmla="*/ 434 w 663"/>
                <a:gd name="T9" fmla="*/ 24 h 429"/>
                <a:gd name="T10" fmla="*/ 446 w 663"/>
                <a:gd name="T11" fmla="*/ 41 h 429"/>
                <a:gd name="T12" fmla="*/ 454 w 663"/>
                <a:gd name="T13" fmla="*/ 59 h 429"/>
                <a:gd name="T14" fmla="*/ 456 w 663"/>
                <a:gd name="T15" fmla="*/ 80 h 429"/>
                <a:gd name="T16" fmla="*/ 453 w 663"/>
                <a:gd name="T17" fmla="*/ 103 h 429"/>
                <a:gd name="T18" fmla="*/ 445 w 663"/>
                <a:gd name="T19" fmla="*/ 121 h 429"/>
                <a:gd name="T20" fmla="*/ 433 w 663"/>
                <a:gd name="T21" fmla="*/ 137 h 429"/>
                <a:gd name="T22" fmla="*/ 416 w 663"/>
                <a:gd name="T23" fmla="*/ 150 h 429"/>
                <a:gd name="T24" fmla="*/ 397 w 663"/>
                <a:gd name="T25" fmla="*/ 158 h 429"/>
                <a:gd name="T26" fmla="*/ 376 w 663"/>
                <a:gd name="T27" fmla="*/ 161 h 429"/>
                <a:gd name="T28" fmla="*/ 212 w 663"/>
                <a:gd name="T29" fmla="*/ 161 h 429"/>
                <a:gd name="T30" fmla="*/ 196 w 663"/>
                <a:gd name="T31" fmla="*/ 164 h 429"/>
                <a:gd name="T32" fmla="*/ 180 w 663"/>
                <a:gd name="T33" fmla="*/ 171 h 429"/>
                <a:gd name="T34" fmla="*/ 169 w 663"/>
                <a:gd name="T35" fmla="*/ 183 h 429"/>
                <a:gd name="T36" fmla="*/ 162 w 663"/>
                <a:gd name="T37" fmla="*/ 198 h 429"/>
                <a:gd name="T38" fmla="*/ 159 w 663"/>
                <a:gd name="T39" fmla="*/ 214 h 429"/>
                <a:gd name="T40" fmla="*/ 162 w 663"/>
                <a:gd name="T41" fmla="*/ 232 h 429"/>
                <a:gd name="T42" fmla="*/ 169 w 663"/>
                <a:gd name="T43" fmla="*/ 246 h 429"/>
                <a:gd name="T44" fmla="*/ 180 w 663"/>
                <a:gd name="T45" fmla="*/ 258 h 429"/>
                <a:gd name="T46" fmla="*/ 196 w 663"/>
                <a:gd name="T47" fmla="*/ 266 h 429"/>
                <a:gd name="T48" fmla="*/ 212 w 663"/>
                <a:gd name="T49" fmla="*/ 268 h 429"/>
                <a:gd name="T50" fmla="*/ 582 w 663"/>
                <a:gd name="T51" fmla="*/ 268 h 429"/>
                <a:gd name="T52" fmla="*/ 604 w 663"/>
                <a:gd name="T53" fmla="*/ 271 h 429"/>
                <a:gd name="T54" fmla="*/ 623 w 663"/>
                <a:gd name="T55" fmla="*/ 279 h 429"/>
                <a:gd name="T56" fmla="*/ 640 w 663"/>
                <a:gd name="T57" fmla="*/ 293 h 429"/>
                <a:gd name="T58" fmla="*/ 652 w 663"/>
                <a:gd name="T59" fmla="*/ 309 h 429"/>
                <a:gd name="T60" fmla="*/ 660 w 663"/>
                <a:gd name="T61" fmla="*/ 328 h 429"/>
                <a:gd name="T62" fmla="*/ 663 w 663"/>
                <a:gd name="T63" fmla="*/ 349 h 429"/>
                <a:gd name="T64" fmla="*/ 660 w 663"/>
                <a:gd name="T65" fmla="*/ 371 h 429"/>
                <a:gd name="T66" fmla="*/ 652 w 663"/>
                <a:gd name="T67" fmla="*/ 390 h 429"/>
                <a:gd name="T68" fmla="*/ 639 w 663"/>
                <a:gd name="T69" fmla="*/ 407 h 429"/>
                <a:gd name="T70" fmla="*/ 622 w 663"/>
                <a:gd name="T71" fmla="*/ 419 h 429"/>
                <a:gd name="T72" fmla="*/ 603 w 663"/>
                <a:gd name="T73" fmla="*/ 426 h 429"/>
                <a:gd name="T74" fmla="*/ 582 w 663"/>
                <a:gd name="T75" fmla="*/ 429 h 429"/>
                <a:gd name="T76" fmla="*/ 212 w 663"/>
                <a:gd name="T77" fmla="*/ 429 h 429"/>
                <a:gd name="T78" fmla="*/ 177 w 663"/>
                <a:gd name="T79" fmla="*/ 426 h 429"/>
                <a:gd name="T80" fmla="*/ 145 w 663"/>
                <a:gd name="T81" fmla="*/ 418 h 429"/>
                <a:gd name="T82" fmla="*/ 114 w 663"/>
                <a:gd name="T83" fmla="*/ 405 h 429"/>
                <a:gd name="T84" fmla="*/ 87 w 663"/>
                <a:gd name="T85" fmla="*/ 388 h 429"/>
                <a:gd name="T86" fmla="*/ 62 w 663"/>
                <a:gd name="T87" fmla="*/ 365 h 429"/>
                <a:gd name="T88" fmla="*/ 41 w 663"/>
                <a:gd name="T89" fmla="*/ 341 h 429"/>
                <a:gd name="T90" fmla="*/ 24 w 663"/>
                <a:gd name="T91" fmla="*/ 312 h 429"/>
                <a:gd name="T92" fmla="*/ 11 w 663"/>
                <a:gd name="T93" fmla="*/ 280 h 429"/>
                <a:gd name="T94" fmla="*/ 3 w 663"/>
                <a:gd name="T95" fmla="*/ 247 h 429"/>
                <a:gd name="T96" fmla="*/ 0 w 663"/>
                <a:gd name="T97" fmla="*/ 211 h 429"/>
                <a:gd name="T98" fmla="*/ 3 w 663"/>
                <a:gd name="T99" fmla="*/ 176 h 429"/>
                <a:gd name="T100" fmla="*/ 11 w 663"/>
                <a:gd name="T101" fmla="*/ 144 h 429"/>
                <a:gd name="T102" fmla="*/ 24 w 663"/>
                <a:gd name="T103" fmla="*/ 114 h 429"/>
                <a:gd name="T104" fmla="*/ 41 w 663"/>
                <a:gd name="T105" fmla="*/ 86 h 429"/>
                <a:gd name="T106" fmla="*/ 62 w 663"/>
                <a:gd name="T107" fmla="*/ 61 h 429"/>
                <a:gd name="T108" fmla="*/ 87 w 663"/>
                <a:gd name="T109" fmla="*/ 40 h 429"/>
                <a:gd name="T110" fmla="*/ 114 w 663"/>
                <a:gd name="T111" fmla="*/ 23 h 429"/>
                <a:gd name="T112" fmla="*/ 145 w 663"/>
                <a:gd name="T113" fmla="*/ 10 h 429"/>
                <a:gd name="T114" fmla="*/ 177 w 663"/>
                <a:gd name="T115" fmla="*/ 3 h 429"/>
                <a:gd name="T116" fmla="*/ 212 w 663"/>
                <a:gd name="T117" fmla="*/ 0 h 4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663" h="429">
                  <a:moveTo>
                    <a:pt x="212" y="0"/>
                  </a:moveTo>
                  <a:lnTo>
                    <a:pt x="376" y="0"/>
                  </a:lnTo>
                  <a:lnTo>
                    <a:pt x="398" y="3"/>
                  </a:lnTo>
                  <a:lnTo>
                    <a:pt x="417" y="11"/>
                  </a:lnTo>
                  <a:lnTo>
                    <a:pt x="434" y="24"/>
                  </a:lnTo>
                  <a:lnTo>
                    <a:pt x="446" y="41"/>
                  </a:lnTo>
                  <a:lnTo>
                    <a:pt x="454" y="59"/>
                  </a:lnTo>
                  <a:lnTo>
                    <a:pt x="456" y="80"/>
                  </a:lnTo>
                  <a:lnTo>
                    <a:pt x="453" y="103"/>
                  </a:lnTo>
                  <a:lnTo>
                    <a:pt x="445" y="121"/>
                  </a:lnTo>
                  <a:lnTo>
                    <a:pt x="433" y="137"/>
                  </a:lnTo>
                  <a:lnTo>
                    <a:pt x="416" y="150"/>
                  </a:lnTo>
                  <a:lnTo>
                    <a:pt x="397" y="158"/>
                  </a:lnTo>
                  <a:lnTo>
                    <a:pt x="376" y="161"/>
                  </a:lnTo>
                  <a:lnTo>
                    <a:pt x="212" y="161"/>
                  </a:lnTo>
                  <a:lnTo>
                    <a:pt x="196" y="164"/>
                  </a:lnTo>
                  <a:lnTo>
                    <a:pt x="180" y="171"/>
                  </a:lnTo>
                  <a:lnTo>
                    <a:pt x="169" y="183"/>
                  </a:lnTo>
                  <a:lnTo>
                    <a:pt x="162" y="198"/>
                  </a:lnTo>
                  <a:lnTo>
                    <a:pt x="159" y="214"/>
                  </a:lnTo>
                  <a:lnTo>
                    <a:pt x="162" y="232"/>
                  </a:lnTo>
                  <a:lnTo>
                    <a:pt x="169" y="246"/>
                  </a:lnTo>
                  <a:lnTo>
                    <a:pt x="180" y="258"/>
                  </a:lnTo>
                  <a:lnTo>
                    <a:pt x="196" y="266"/>
                  </a:lnTo>
                  <a:lnTo>
                    <a:pt x="212" y="268"/>
                  </a:lnTo>
                  <a:lnTo>
                    <a:pt x="582" y="268"/>
                  </a:lnTo>
                  <a:lnTo>
                    <a:pt x="604" y="271"/>
                  </a:lnTo>
                  <a:lnTo>
                    <a:pt x="623" y="279"/>
                  </a:lnTo>
                  <a:lnTo>
                    <a:pt x="640" y="293"/>
                  </a:lnTo>
                  <a:lnTo>
                    <a:pt x="652" y="309"/>
                  </a:lnTo>
                  <a:lnTo>
                    <a:pt x="660" y="328"/>
                  </a:lnTo>
                  <a:lnTo>
                    <a:pt x="663" y="349"/>
                  </a:lnTo>
                  <a:lnTo>
                    <a:pt x="660" y="371"/>
                  </a:lnTo>
                  <a:lnTo>
                    <a:pt x="652" y="390"/>
                  </a:lnTo>
                  <a:lnTo>
                    <a:pt x="639" y="407"/>
                  </a:lnTo>
                  <a:lnTo>
                    <a:pt x="622" y="419"/>
                  </a:lnTo>
                  <a:lnTo>
                    <a:pt x="603" y="426"/>
                  </a:lnTo>
                  <a:lnTo>
                    <a:pt x="582" y="429"/>
                  </a:lnTo>
                  <a:lnTo>
                    <a:pt x="212" y="429"/>
                  </a:lnTo>
                  <a:lnTo>
                    <a:pt x="177" y="426"/>
                  </a:lnTo>
                  <a:lnTo>
                    <a:pt x="145" y="418"/>
                  </a:lnTo>
                  <a:lnTo>
                    <a:pt x="114" y="405"/>
                  </a:lnTo>
                  <a:lnTo>
                    <a:pt x="87" y="388"/>
                  </a:lnTo>
                  <a:lnTo>
                    <a:pt x="62" y="365"/>
                  </a:lnTo>
                  <a:lnTo>
                    <a:pt x="41" y="341"/>
                  </a:lnTo>
                  <a:lnTo>
                    <a:pt x="24" y="312"/>
                  </a:lnTo>
                  <a:lnTo>
                    <a:pt x="11" y="280"/>
                  </a:lnTo>
                  <a:lnTo>
                    <a:pt x="3" y="247"/>
                  </a:lnTo>
                  <a:lnTo>
                    <a:pt x="0" y="211"/>
                  </a:lnTo>
                  <a:lnTo>
                    <a:pt x="3" y="176"/>
                  </a:lnTo>
                  <a:lnTo>
                    <a:pt x="11" y="144"/>
                  </a:lnTo>
                  <a:lnTo>
                    <a:pt x="24" y="114"/>
                  </a:lnTo>
                  <a:lnTo>
                    <a:pt x="41" y="86"/>
                  </a:lnTo>
                  <a:lnTo>
                    <a:pt x="62" y="61"/>
                  </a:lnTo>
                  <a:lnTo>
                    <a:pt x="87" y="40"/>
                  </a:lnTo>
                  <a:lnTo>
                    <a:pt x="114" y="23"/>
                  </a:lnTo>
                  <a:lnTo>
                    <a:pt x="145" y="10"/>
                  </a:lnTo>
                  <a:lnTo>
                    <a:pt x="177" y="3"/>
                  </a:lnTo>
                  <a:lnTo>
                    <a:pt x="21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49" name="Freeform 466">
              <a:extLst>
                <a:ext uri="{FF2B5EF4-FFF2-40B4-BE49-F238E27FC236}">
                  <a16:creationId xmlns:a16="http://schemas.microsoft.com/office/drawing/2014/main" id="{E3DEFB3B-DE00-44AB-A691-A49E2145CA35}"/>
                </a:ext>
              </a:extLst>
            </p:cNvPr>
            <p:cNvSpPr>
              <a:spLocks/>
            </p:cNvSpPr>
            <p:nvPr/>
          </p:nvSpPr>
          <p:spPr bwMode="auto">
            <a:xfrm>
              <a:off x="7507288" y="3725863"/>
              <a:ext cx="74613" cy="49213"/>
            </a:xfrm>
            <a:custGeom>
              <a:avLst/>
              <a:gdLst>
                <a:gd name="T0" fmla="*/ 212 w 663"/>
                <a:gd name="T1" fmla="*/ 0 h 429"/>
                <a:gd name="T2" fmla="*/ 376 w 663"/>
                <a:gd name="T3" fmla="*/ 0 h 429"/>
                <a:gd name="T4" fmla="*/ 398 w 663"/>
                <a:gd name="T5" fmla="*/ 3 h 429"/>
                <a:gd name="T6" fmla="*/ 417 w 663"/>
                <a:gd name="T7" fmla="*/ 11 h 429"/>
                <a:gd name="T8" fmla="*/ 434 w 663"/>
                <a:gd name="T9" fmla="*/ 25 h 429"/>
                <a:gd name="T10" fmla="*/ 446 w 663"/>
                <a:gd name="T11" fmla="*/ 41 h 429"/>
                <a:gd name="T12" fmla="*/ 454 w 663"/>
                <a:gd name="T13" fmla="*/ 60 h 429"/>
                <a:gd name="T14" fmla="*/ 456 w 663"/>
                <a:gd name="T15" fmla="*/ 80 h 429"/>
                <a:gd name="T16" fmla="*/ 453 w 663"/>
                <a:gd name="T17" fmla="*/ 103 h 429"/>
                <a:gd name="T18" fmla="*/ 445 w 663"/>
                <a:gd name="T19" fmla="*/ 121 h 429"/>
                <a:gd name="T20" fmla="*/ 433 w 663"/>
                <a:gd name="T21" fmla="*/ 138 h 429"/>
                <a:gd name="T22" fmla="*/ 416 w 663"/>
                <a:gd name="T23" fmla="*/ 150 h 429"/>
                <a:gd name="T24" fmla="*/ 397 w 663"/>
                <a:gd name="T25" fmla="*/ 158 h 429"/>
                <a:gd name="T26" fmla="*/ 376 w 663"/>
                <a:gd name="T27" fmla="*/ 161 h 429"/>
                <a:gd name="T28" fmla="*/ 212 w 663"/>
                <a:gd name="T29" fmla="*/ 161 h 429"/>
                <a:gd name="T30" fmla="*/ 196 w 663"/>
                <a:gd name="T31" fmla="*/ 163 h 429"/>
                <a:gd name="T32" fmla="*/ 180 w 663"/>
                <a:gd name="T33" fmla="*/ 171 h 429"/>
                <a:gd name="T34" fmla="*/ 169 w 663"/>
                <a:gd name="T35" fmla="*/ 183 h 429"/>
                <a:gd name="T36" fmla="*/ 162 w 663"/>
                <a:gd name="T37" fmla="*/ 198 h 429"/>
                <a:gd name="T38" fmla="*/ 159 w 663"/>
                <a:gd name="T39" fmla="*/ 215 h 429"/>
                <a:gd name="T40" fmla="*/ 162 w 663"/>
                <a:gd name="T41" fmla="*/ 232 h 429"/>
                <a:gd name="T42" fmla="*/ 169 w 663"/>
                <a:gd name="T43" fmla="*/ 246 h 429"/>
                <a:gd name="T44" fmla="*/ 180 w 663"/>
                <a:gd name="T45" fmla="*/ 258 h 429"/>
                <a:gd name="T46" fmla="*/ 196 w 663"/>
                <a:gd name="T47" fmla="*/ 266 h 429"/>
                <a:gd name="T48" fmla="*/ 212 w 663"/>
                <a:gd name="T49" fmla="*/ 268 h 429"/>
                <a:gd name="T50" fmla="*/ 582 w 663"/>
                <a:gd name="T51" fmla="*/ 268 h 429"/>
                <a:gd name="T52" fmla="*/ 604 w 663"/>
                <a:gd name="T53" fmla="*/ 271 h 429"/>
                <a:gd name="T54" fmla="*/ 623 w 663"/>
                <a:gd name="T55" fmla="*/ 279 h 429"/>
                <a:gd name="T56" fmla="*/ 640 w 663"/>
                <a:gd name="T57" fmla="*/ 293 h 429"/>
                <a:gd name="T58" fmla="*/ 652 w 663"/>
                <a:gd name="T59" fmla="*/ 309 h 429"/>
                <a:gd name="T60" fmla="*/ 660 w 663"/>
                <a:gd name="T61" fmla="*/ 329 h 429"/>
                <a:gd name="T62" fmla="*/ 663 w 663"/>
                <a:gd name="T63" fmla="*/ 349 h 429"/>
                <a:gd name="T64" fmla="*/ 660 w 663"/>
                <a:gd name="T65" fmla="*/ 371 h 429"/>
                <a:gd name="T66" fmla="*/ 652 w 663"/>
                <a:gd name="T67" fmla="*/ 390 h 429"/>
                <a:gd name="T68" fmla="*/ 639 w 663"/>
                <a:gd name="T69" fmla="*/ 407 h 429"/>
                <a:gd name="T70" fmla="*/ 622 w 663"/>
                <a:gd name="T71" fmla="*/ 419 h 429"/>
                <a:gd name="T72" fmla="*/ 603 w 663"/>
                <a:gd name="T73" fmla="*/ 426 h 429"/>
                <a:gd name="T74" fmla="*/ 582 w 663"/>
                <a:gd name="T75" fmla="*/ 429 h 429"/>
                <a:gd name="T76" fmla="*/ 212 w 663"/>
                <a:gd name="T77" fmla="*/ 429 h 429"/>
                <a:gd name="T78" fmla="*/ 177 w 663"/>
                <a:gd name="T79" fmla="*/ 426 h 429"/>
                <a:gd name="T80" fmla="*/ 145 w 663"/>
                <a:gd name="T81" fmla="*/ 419 h 429"/>
                <a:gd name="T82" fmla="*/ 114 w 663"/>
                <a:gd name="T83" fmla="*/ 406 h 429"/>
                <a:gd name="T84" fmla="*/ 87 w 663"/>
                <a:gd name="T85" fmla="*/ 388 h 429"/>
                <a:gd name="T86" fmla="*/ 62 w 663"/>
                <a:gd name="T87" fmla="*/ 367 h 429"/>
                <a:gd name="T88" fmla="*/ 41 w 663"/>
                <a:gd name="T89" fmla="*/ 342 h 429"/>
                <a:gd name="T90" fmla="*/ 24 w 663"/>
                <a:gd name="T91" fmla="*/ 313 h 429"/>
                <a:gd name="T92" fmla="*/ 11 w 663"/>
                <a:gd name="T93" fmla="*/ 281 h 429"/>
                <a:gd name="T94" fmla="*/ 3 w 663"/>
                <a:gd name="T95" fmla="*/ 247 h 429"/>
                <a:gd name="T96" fmla="*/ 0 w 663"/>
                <a:gd name="T97" fmla="*/ 212 h 429"/>
                <a:gd name="T98" fmla="*/ 3 w 663"/>
                <a:gd name="T99" fmla="*/ 177 h 429"/>
                <a:gd name="T100" fmla="*/ 11 w 663"/>
                <a:gd name="T101" fmla="*/ 144 h 429"/>
                <a:gd name="T102" fmla="*/ 24 w 663"/>
                <a:gd name="T103" fmla="*/ 114 h 429"/>
                <a:gd name="T104" fmla="*/ 41 w 663"/>
                <a:gd name="T105" fmla="*/ 86 h 429"/>
                <a:gd name="T106" fmla="*/ 62 w 663"/>
                <a:gd name="T107" fmla="*/ 62 h 429"/>
                <a:gd name="T108" fmla="*/ 87 w 663"/>
                <a:gd name="T109" fmla="*/ 40 h 429"/>
                <a:gd name="T110" fmla="*/ 114 w 663"/>
                <a:gd name="T111" fmla="*/ 24 h 429"/>
                <a:gd name="T112" fmla="*/ 145 w 663"/>
                <a:gd name="T113" fmla="*/ 10 h 429"/>
                <a:gd name="T114" fmla="*/ 177 w 663"/>
                <a:gd name="T115" fmla="*/ 3 h 429"/>
                <a:gd name="T116" fmla="*/ 212 w 663"/>
                <a:gd name="T117" fmla="*/ 0 h 4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663" h="429">
                  <a:moveTo>
                    <a:pt x="212" y="0"/>
                  </a:moveTo>
                  <a:lnTo>
                    <a:pt x="376" y="0"/>
                  </a:lnTo>
                  <a:lnTo>
                    <a:pt x="398" y="3"/>
                  </a:lnTo>
                  <a:lnTo>
                    <a:pt x="417" y="11"/>
                  </a:lnTo>
                  <a:lnTo>
                    <a:pt x="434" y="25"/>
                  </a:lnTo>
                  <a:lnTo>
                    <a:pt x="446" y="41"/>
                  </a:lnTo>
                  <a:lnTo>
                    <a:pt x="454" y="60"/>
                  </a:lnTo>
                  <a:lnTo>
                    <a:pt x="456" y="80"/>
                  </a:lnTo>
                  <a:lnTo>
                    <a:pt x="453" y="103"/>
                  </a:lnTo>
                  <a:lnTo>
                    <a:pt x="445" y="121"/>
                  </a:lnTo>
                  <a:lnTo>
                    <a:pt x="433" y="138"/>
                  </a:lnTo>
                  <a:lnTo>
                    <a:pt x="416" y="150"/>
                  </a:lnTo>
                  <a:lnTo>
                    <a:pt x="397" y="158"/>
                  </a:lnTo>
                  <a:lnTo>
                    <a:pt x="376" y="161"/>
                  </a:lnTo>
                  <a:lnTo>
                    <a:pt x="212" y="161"/>
                  </a:lnTo>
                  <a:lnTo>
                    <a:pt x="196" y="163"/>
                  </a:lnTo>
                  <a:lnTo>
                    <a:pt x="180" y="171"/>
                  </a:lnTo>
                  <a:lnTo>
                    <a:pt x="169" y="183"/>
                  </a:lnTo>
                  <a:lnTo>
                    <a:pt x="162" y="198"/>
                  </a:lnTo>
                  <a:lnTo>
                    <a:pt x="159" y="215"/>
                  </a:lnTo>
                  <a:lnTo>
                    <a:pt x="162" y="232"/>
                  </a:lnTo>
                  <a:lnTo>
                    <a:pt x="169" y="246"/>
                  </a:lnTo>
                  <a:lnTo>
                    <a:pt x="180" y="258"/>
                  </a:lnTo>
                  <a:lnTo>
                    <a:pt x="196" y="266"/>
                  </a:lnTo>
                  <a:lnTo>
                    <a:pt x="212" y="268"/>
                  </a:lnTo>
                  <a:lnTo>
                    <a:pt x="582" y="268"/>
                  </a:lnTo>
                  <a:lnTo>
                    <a:pt x="604" y="271"/>
                  </a:lnTo>
                  <a:lnTo>
                    <a:pt x="623" y="279"/>
                  </a:lnTo>
                  <a:lnTo>
                    <a:pt x="640" y="293"/>
                  </a:lnTo>
                  <a:lnTo>
                    <a:pt x="652" y="309"/>
                  </a:lnTo>
                  <a:lnTo>
                    <a:pt x="660" y="329"/>
                  </a:lnTo>
                  <a:lnTo>
                    <a:pt x="663" y="349"/>
                  </a:lnTo>
                  <a:lnTo>
                    <a:pt x="660" y="371"/>
                  </a:lnTo>
                  <a:lnTo>
                    <a:pt x="652" y="390"/>
                  </a:lnTo>
                  <a:lnTo>
                    <a:pt x="639" y="407"/>
                  </a:lnTo>
                  <a:lnTo>
                    <a:pt x="622" y="419"/>
                  </a:lnTo>
                  <a:lnTo>
                    <a:pt x="603" y="426"/>
                  </a:lnTo>
                  <a:lnTo>
                    <a:pt x="582" y="429"/>
                  </a:lnTo>
                  <a:lnTo>
                    <a:pt x="212" y="429"/>
                  </a:lnTo>
                  <a:lnTo>
                    <a:pt x="177" y="426"/>
                  </a:lnTo>
                  <a:lnTo>
                    <a:pt x="145" y="419"/>
                  </a:lnTo>
                  <a:lnTo>
                    <a:pt x="114" y="406"/>
                  </a:lnTo>
                  <a:lnTo>
                    <a:pt x="87" y="388"/>
                  </a:lnTo>
                  <a:lnTo>
                    <a:pt x="62" y="367"/>
                  </a:lnTo>
                  <a:lnTo>
                    <a:pt x="41" y="342"/>
                  </a:lnTo>
                  <a:lnTo>
                    <a:pt x="24" y="313"/>
                  </a:lnTo>
                  <a:lnTo>
                    <a:pt x="11" y="281"/>
                  </a:lnTo>
                  <a:lnTo>
                    <a:pt x="3" y="247"/>
                  </a:lnTo>
                  <a:lnTo>
                    <a:pt x="0" y="212"/>
                  </a:lnTo>
                  <a:lnTo>
                    <a:pt x="3" y="177"/>
                  </a:lnTo>
                  <a:lnTo>
                    <a:pt x="11" y="144"/>
                  </a:lnTo>
                  <a:lnTo>
                    <a:pt x="24" y="114"/>
                  </a:lnTo>
                  <a:lnTo>
                    <a:pt x="41" y="86"/>
                  </a:lnTo>
                  <a:lnTo>
                    <a:pt x="62" y="62"/>
                  </a:lnTo>
                  <a:lnTo>
                    <a:pt x="87" y="40"/>
                  </a:lnTo>
                  <a:lnTo>
                    <a:pt x="114" y="24"/>
                  </a:lnTo>
                  <a:lnTo>
                    <a:pt x="145" y="10"/>
                  </a:lnTo>
                  <a:lnTo>
                    <a:pt x="177" y="3"/>
                  </a:lnTo>
                  <a:lnTo>
                    <a:pt x="21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50" name="Freeform 467">
              <a:extLst>
                <a:ext uri="{FF2B5EF4-FFF2-40B4-BE49-F238E27FC236}">
                  <a16:creationId xmlns:a16="http://schemas.microsoft.com/office/drawing/2014/main" id="{58424BE6-9C04-4689-874D-288A57DCFB1D}"/>
                </a:ext>
              </a:extLst>
            </p:cNvPr>
            <p:cNvSpPr>
              <a:spLocks noEditPoints="1"/>
            </p:cNvSpPr>
            <p:nvPr/>
          </p:nvSpPr>
          <p:spPr bwMode="auto">
            <a:xfrm>
              <a:off x="7550151" y="3689351"/>
              <a:ext cx="293688" cy="381000"/>
            </a:xfrm>
            <a:custGeom>
              <a:avLst/>
              <a:gdLst>
                <a:gd name="T0" fmla="*/ 626 w 2594"/>
                <a:gd name="T1" fmla="*/ 2680 h 3373"/>
                <a:gd name="T2" fmla="*/ 607 w 2594"/>
                <a:gd name="T3" fmla="*/ 2758 h 3373"/>
                <a:gd name="T4" fmla="*/ 663 w 2594"/>
                <a:gd name="T5" fmla="*/ 2813 h 3373"/>
                <a:gd name="T6" fmla="*/ 2247 w 2594"/>
                <a:gd name="T7" fmla="*/ 2806 h 3373"/>
                <a:gd name="T8" fmla="*/ 2286 w 2594"/>
                <a:gd name="T9" fmla="*/ 2736 h 3373"/>
                <a:gd name="T10" fmla="*/ 2246 w 2594"/>
                <a:gd name="T11" fmla="*/ 2666 h 3373"/>
                <a:gd name="T12" fmla="*/ 684 w 2594"/>
                <a:gd name="T13" fmla="*/ 1955 h 3373"/>
                <a:gd name="T14" fmla="*/ 614 w 2594"/>
                <a:gd name="T15" fmla="*/ 1996 h 3373"/>
                <a:gd name="T16" fmla="*/ 615 w 2594"/>
                <a:gd name="T17" fmla="*/ 2077 h 3373"/>
                <a:gd name="T18" fmla="*/ 684 w 2594"/>
                <a:gd name="T19" fmla="*/ 2116 h 3373"/>
                <a:gd name="T20" fmla="*/ 2263 w 2594"/>
                <a:gd name="T21" fmla="*/ 2093 h 3373"/>
                <a:gd name="T22" fmla="*/ 2284 w 2594"/>
                <a:gd name="T23" fmla="*/ 2014 h 3373"/>
                <a:gd name="T24" fmla="*/ 2226 w 2594"/>
                <a:gd name="T25" fmla="*/ 1958 h 3373"/>
                <a:gd name="T26" fmla="*/ 662 w 2594"/>
                <a:gd name="T27" fmla="*/ 1254 h 3373"/>
                <a:gd name="T28" fmla="*/ 607 w 2594"/>
                <a:gd name="T29" fmla="*/ 1311 h 3373"/>
                <a:gd name="T30" fmla="*/ 627 w 2594"/>
                <a:gd name="T31" fmla="*/ 1390 h 3373"/>
                <a:gd name="T32" fmla="*/ 2206 w 2594"/>
                <a:gd name="T33" fmla="*/ 1412 h 3373"/>
                <a:gd name="T34" fmla="*/ 2276 w 2594"/>
                <a:gd name="T35" fmla="*/ 1373 h 3373"/>
                <a:gd name="T36" fmla="*/ 2275 w 2594"/>
                <a:gd name="T37" fmla="*/ 1291 h 3373"/>
                <a:gd name="T38" fmla="*/ 2206 w 2594"/>
                <a:gd name="T39" fmla="*/ 1252 h 3373"/>
                <a:gd name="T40" fmla="*/ 643 w 2594"/>
                <a:gd name="T41" fmla="*/ 562 h 3373"/>
                <a:gd name="T42" fmla="*/ 604 w 2594"/>
                <a:gd name="T43" fmla="*/ 631 h 3373"/>
                <a:gd name="T44" fmla="*/ 644 w 2594"/>
                <a:gd name="T45" fmla="*/ 701 h 3373"/>
                <a:gd name="T46" fmla="*/ 2227 w 2594"/>
                <a:gd name="T47" fmla="*/ 709 h 3373"/>
                <a:gd name="T48" fmla="*/ 2284 w 2594"/>
                <a:gd name="T49" fmla="*/ 652 h 3373"/>
                <a:gd name="T50" fmla="*/ 2262 w 2594"/>
                <a:gd name="T51" fmla="*/ 573 h 3373"/>
                <a:gd name="T52" fmla="*/ 684 w 2594"/>
                <a:gd name="T53" fmla="*/ 551 h 3373"/>
                <a:gd name="T54" fmla="*/ 0 w 2594"/>
                <a:gd name="T55" fmla="*/ 3373 h 3373"/>
                <a:gd name="T56" fmla="*/ 282 w 2594"/>
                <a:gd name="T57" fmla="*/ 3179 h 3373"/>
                <a:gd name="T58" fmla="*/ 400 w 2594"/>
                <a:gd name="T59" fmla="*/ 3093 h 3373"/>
                <a:gd name="T60" fmla="*/ 445 w 2594"/>
                <a:gd name="T61" fmla="*/ 2953 h 3373"/>
                <a:gd name="T62" fmla="*/ 406 w 2594"/>
                <a:gd name="T63" fmla="*/ 2822 h 3373"/>
                <a:gd name="T64" fmla="*/ 303 w 2594"/>
                <a:gd name="T65" fmla="*/ 2736 h 3373"/>
                <a:gd name="T66" fmla="*/ 239 w 2594"/>
                <a:gd name="T67" fmla="*/ 2698 h 3373"/>
                <a:gd name="T68" fmla="*/ 212 w 2594"/>
                <a:gd name="T69" fmla="*/ 2578 h 3373"/>
                <a:gd name="T70" fmla="*/ 109 w 2594"/>
                <a:gd name="T71" fmla="*/ 2476 h 3373"/>
                <a:gd name="T72" fmla="*/ 0 w 2594"/>
                <a:gd name="T73" fmla="*/ 2434 h 3373"/>
                <a:gd name="T74" fmla="*/ 316 w 2594"/>
                <a:gd name="T75" fmla="*/ 2407 h 3373"/>
                <a:gd name="T76" fmla="*/ 419 w 2594"/>
                <a:gd name="T77" fmla="*/ 2305 h 3373"/>
                <a:gd name="T78" fmla="*/ 443 w 2594"/>
                <a:gd name="T79" fmla="*/ 2160 h 3373"/>
                <a:gd name="T80" fmla="*/ 385 w 2594"/>
                <a:gd name="T81" fmla="*/ 2039 h 3373"/>
                <a:gd name="T82" fmla="*/ 271 w 2594"/>
                <a:gd name="T83" fmla="*/ 1968 h 3373"/>
                <a:gd name="T84" fmla="*/ 239 w 2594"/>
                <a:gd name="T85" fmla="*/ 1931 h 3373"/>
                <a:gd name="T86" fmla="*/ 193 w 2594"/>
                <a:gd name="T87" fmla="*/ 1790 h 3373"/>
                <a:gd name="T88" fmla="*/ 75 w 2594"/>
                <a:gd name="T89" fmla="*/ 1705 h 3373"/>
                <a:gd name="T90" fmla="*/ 207 w 2594"/>
                <a:gd name="T91" fmla="*/ 1677 h 3373"/>
                <a:gd name="T92" fmla="*/ 347 w 2594"/>
                <a:gd name="T93" fmla="*/ 1631 h 3373"/>
                <a:gd name="T94" fmla="*/ 434 w 2594"/>
                <a:gd name="T95" fmla="*/ 1514 h 3373"/>
                <a:gd name="T96" fmla="*/ 435 w 2594"/>
                <a:gd name="T97" fmla="*/ 1369 h 3373"/>
                <a:gd name="T98" fmla="*/ 360 w 2594"/>
                <a:gd name="T99" fmla="*/ 1258 h 3373"/>
                <a:gd name="T100" fmla="*/ 236 w 2594"/>
                <a:gd name="T101" fmla="*/ 1204 h 3373"/>
                <a:gd name="T102" fmla="*/ 236 w 2594"/>
                <a:gd name="T103" fmla="*/ 1135 h 3373"/>
                <a:gd name="T104" fmla="*/ 169 w 2594"/>
                <a:gd name="T105" fmla="*/ 1006 h 3373"/>
                <a:gd name="T106" fmla="*/ 39 w 2594"/>
                <a:gd name="T107" fmla="*/ 939 h 3373"/>
                <a:gd name="T108" fmla="*/ 245 w 2594"/>
                <a:gd name="T109" fmla="*/ 919 h 3373"/>
                <a:gd name="T110" fmla="*/ 375 w 2594"/>
                <a:gd name="T111" fmla="*/ 853 h 3373"/>
                <a:gd name="T112" fmla="*/ 442 w 2594"/>
                <a:gd name="T113" fmla="*/ 723 h 3373"/>
                <a:gd name="T114" fmla="*/ 422 w 2594"/>
                <a:gd name="T115" fmla="*/ 584 h 3373"/>
                <a:gd name="T116" fmla="*/ 334 w 2594"/>
                <a:gd name="T117" fmla="*/ 484 h 3373"/>
                <a:gd name="T118" fmla="*/ 238 w 2594"/>
                <a:gd name="T119" fmla="*/ 439 h 3373"/>
                <a:gd name="T120" fmla="*/ 227 w 2594"/>
                <a:gd name="T121" fmla="*/ 344 h 3373"/>
                <a:gd name="T122" fmla="*/ 141 w 2594"/>
                <a:gd name="T123" fmla="*/ 227 h 3373"/>
                <a:gd name="T124" fmla="*/ 0 w 2594"/>
                <a:gd name="T125" fmla="*/ 182 h 33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94" h="3373">
                  <a:moveTo>
                    <a:pt x="684" y="2655"/>
                  </a:moveTo>
                  <a:lnTo>
                    <a:pt x="662" y="2658"/>
                  </a:lnTo>
                  <a:lnTo>
                    <a:pt x="643" y="2667"/>
                  </a:lnTo>
                  <a:lnTo>
                    <a:pt x="626" y="2680"/>
                  </a:lnTo>
                  <a:lnTo>
                    <a:pt x="614" y="2696"/>
                  </a:lnTo>
                  <a:lnTo>
                    <a:pt x="607" y="2716"/>
                  </a:lnTo>
                  <a:lnTo>
                    <a:pt x="604" y="2736"/>
                  </a:lnTo>
                  <a:lnTo>
                    <a:pt x="607" y="2758"/>
                  </a:lnTo>
                  <a:lnTo>
                    <a:pt x="615" y="2777"/>
                  </a:lnTo>
                  <a:lnTo>
                    <a:pt x="627" y="2794"/>
                  </a:lnTo>
                  <a:lnTo>
                    <a:pt x="644" y="2806"/>
                  </a:lnTo>
                  <a:lnTo>
                    <a:pt x="663" y="2813"/>
                  </a:lnTo>
                  <a:lnTo>
                    <a:pt x="684" y="2816"/>
                  </a:lnTo>
                  <a:lnTo>
                    <a:pt x="2206" y="2816"/>
                  </a:lnTo>
                  <a:lnTo>
                    <a:pt x="2227" y="2814"/>
                  </a:lnTo>
                  <a:lnTo>
                    <a:pt x="2247" y="2806"/>
                  </a:lnTo>
                  <a:lnTo>
                    <a:pt x="2263" y="2794"/>
                  </a:lnTo>
                  <a:lnTo>
                    <a:pt x="2276" y="2777"/>
                  </a:lnTo>
                  <a:lnTo>
                    <a:pt x="2283" y="2758"/>
                  </a:lnTo>
                  <a:lnTo>
                    <a:pt x="2286" y="2736"/>
                  </a:lnTo>
                  <a:lnTo>
                    <a:pt x="2284" y="2715"/>
                  </a:lnTo>
                  <a:lnTo>
                    <a:pt x="2275" y="2695"/>
                  </a:lnTo>
                  <a:lnTo>
                    <a:pt x="2262" y="2679"/>
                  </a:lnTo>
                  <a:lnTo>
                    <a:pt x="2246" y="2666"/>
                  </a:lnTo>
                  <a:lnTo>
                    <a:pt x="2226" y="2658"/>
                  </a:lnTo>
                  <a:lnTo>
                    <a:pt x="2206" y="2655"/>
                  </a:lnTo>
                  <a:lnTo>
                    <a:pt x="684" y="2655"/>
                  </a:lnTo>
                  <a:close/>
                  <a:moveTo>
                    <a:pt x="684" y="1955"/>
                  </a:moveTo>
                  <a:lnTo>
                    <a:pt x="662" y="1958"/>
                  </a:lnTo>
                  <a:lnTo>
                    <a:pt x="643" y="1966"/>
                  </a:lnTo>
                  <a:lnTo>
                    <a:pt x="626" y="1979"/>
                  </a:lnTo>
                  <a:lnTo>
                    <a:pt x="614" y="1996"/>
                  </a:lnTo>
                  <a:lnTo>
                    <a:pt x="607" y="2014"/>
                  </a:lnTo>
                  <a:lnTo>
                    <a:pt x="604" y="2036"/>
                  </a:lnTo>
                  <a:lnTo>
                    <a:pt x="607" y="2057"/>
                  </a:lnTo>
                  <a:lnTo>
                    <a:pt x="615" y="2077"/>
                  </a:lnTo>
                  <a:lnTo>
                    <a:pt x="627" y="2093"/>
                  </a:lnTo>
                  <a:lnTo>
                    <a:pt x="644" y="2106"/>
                  </a:lnTo>
                  <a:lnTo>
                    <a:pt x="663" y="2113"/>
                  </a:lnTo>
                  <a:lnTo>
                    <a:pt x="684" y="2116"/>
                  </a:lnTo>
                  <a:lnTo>
                    <a:pt x="2206" y="2116"/>
                  </a:lnTo>
                  <a:lnTo>
                    <a:pt x="2227" y="2113"/>
                  </a:lnTo>
                  <a:lnTo>
                    <a:pt x="2247" y="2106"/>
                  </a:lnTo>
                  <a:lnTo>
                    <a:pt x="2263" y="2093"/>
                  </a:lnTo>
                  <a:lnTo>
                    <a:pt x="2276" y="2077"/>
                  </a:lnTo>
                  <a:lnTo>
                    <a:pt x="2283" y="2057"/>
                  </a:lnTo>
                  <a:lnTo>
                    <a:pt x="2286" y="2036"/>
                  </a:lnTo>
                  <a:lnTo>
                    <a:pt x="2284" y="2014"/>
                  </a:lnTo>
                  <a:lnTo>
                    <a:pt x="2275" y="1995"/>
                  </a:lnTo>
                  <a:lnTo>
                    <a:pt x="2262" y="1978"/>
                  </a:lnTo>
                  <a:lnTo>
                    <a:pt x="2246" y="1966"/>
                  </a:lnTo>
                  <a:lnTo>
                    <a:pt x="2226" y="1958"/>
                  </a:lnTo>
                  <a:lnTo>
                    <a:pt x="2206" y="1955"/>
                  </a:lnTo>
                  <a:lnTo>
                    <a:pt x="684" y="1955"/>
                  </a:lnTo>
                  <a:close/>
                  <a:moveTo>
                    <a:pt x="684" y="1252"/>
                  </a:moveTo>
                  <a:lnTo>
                    <a:pt x="662" y="1254"/>
                  </a:lnTo>
                  <a:lnTo>
                    <a:pt x="643" y="1262"/>
                  </a:lnTo>
                  <a:lnTo>
                    <a:pt x="626" y="1275"/>
                  </a:lnTo>
                  <a:lnTo>
                    <a:pt x="614" y="1291"/>
                  </a:lnTo>
                  <a:lnTo>
                    <a:pt x="607" y="1311"/>
                  </a:lnTo>
                  <a:lnTo>
                    <a:pt x="604" y="1332"/>
                  </a:lnTo>
                  <a:lnTo>
                    <a:pt x="607" y="1354"/>
                  </a:lnTo>
                  <a:lnTo>
                    <a:pt x="615" y="1373"/>
                  </a:lnTo>
                  <a:lnTo>
                    <a:pt x="627" y="1390"/>
                  </a:lnTo>
                  <a:lnTo>
                    <a:pt x="644" y="1402"/>
                  </a:lnTo>
                  <a:lnTo>
                    <a:pt x="663" y="1410"/>
                  </a:lnTo>
                  <a:lnTo>
                    <a:pt x="684" y="1412"/>
                  </a:lnTo>
                  <a:lnTo>
                    <a:pt x="2206" y="1412"/>
                  </a:lnTo>
                  <a:lnTo>
                    <a:pt x="2227" y="1410"/>
                  </a:lnTo>
                  <a:lnTo>
                    <a:pt x="2247" y="1402"/>
                  </a:lnTo>
                  <a:lnTo>
                    <a:pt x="2263" y="1390"/>
                  </a:lnTo>
                  <a:lnTo>
                    <a:pt x="2276" y="1373"/>
                  </a:lnTo>
                  <a:lnTo>
                    <a:pt x="2284" y="1354"/>
                  </a:lnTo>
                  <a:lnTo>
                    <a:pt x="2286" y="1332"/>
                  </a:lnTo>
                  <a:lnTo>
                    <a:pt x="2284" y="1311"/>
                  </a:lnTo>
                  <a:lnTo>
                    <a:pt x="2275" y="1291"/>
                  </a:lnTo>
                  <a:lnTo>
                    <a:pt x="2262" y="1275"/>
                  </a:lnTo>
                  <a:lnTo>
                    <a:pt x="2246" y="1262"/>
                  </a:lnTo>
                  <a:lnTo>
                    <a:pt x="2226" y="1254"/>
                  </a:lnTo>
                  <a:lnTo>
                    <a:pt x="2206" y="1252"/>
                  </a:lnTo>
                  <a:lnTo>
                    <a:pt x="684" y="1252"/>
                  </a:lnTo>
                  <a:close/>
                  <a:moveTo>
                    <a:pt x="684" y="551"/>
                  </a:moveTo>
                  <a:lnTo>
                    <a:pt x="662" y="554"/>
                  </a:lnTo>
                  <a:lnTo>
                    <a:pt x="643" y="562"/>
                  </a:lnTo>
                  <a:lnTo>
                    <a:pt x="626" y="574"/>
                  </a:lnTo>
                  <a:lnTo>
                    <a:pt x="614" y="591"/>
                  </a:lnTo>
                  <a:lnTo>
                    <a:pt x="607" y="610"/>
                  </a:lnTo>
                  <a:lnTo>
                    <a:pt x="604" y="631"/>
                  </a:lnTo>
                  <a:lnTo>
                    <a:pt x="607" y="652"/>
                  </a:lnTo>
                  <a:lnTo>
                    <a:pt x="615" y="672"/>
                  </a:lnTo>
                  <a:lnTo>
                    <a:pt x="627" y="688"/>
                  </a:lnTo>
                  <a:lnTo>
                    <a:pt x="644" y="701"/>
                  </a:lnTo>
                  <a:lnTo>
                    <a:pt x="663" y="709"/>
                  </a:lnTo>
                  <a:lnTo>
                    <a:pt x="684" y="712"/>
                  </a:lnTo>
                  <a:lnTo>
                    <a:pt x="2206" y="712"/>
                  </a:lnTo>
                  <a:lnTo>
                    <a:pt x="2227" y="709"/>
                  </a:lnTo>
                  <a:lnTo>
                    <a:pt x="2247" y="701"/>
                  </a:lnTo>
                  <a:lnTo>
                    <a:pt x="2263" y="688"/>
                  </a:lnTo>
                  <a:lnTo>
                    <a:pt x="2276" y="672"/>
                  </a:lnTo>
                  <a:lnTo>
                    <a:pt x="2284" y="652"/>
                  </a:lnTo>
                  <a:lnTo>
                    <a:pt x="2286" y="631"/>
                  </a:lnTo>
                  <a:lnTo>
                    <a:pt x="2284" y="609"/>
                  </a:lnTo>
                  <a:lnTo>
                    <a:pt x="2275" y="590"/>
                  </a:lnTo>
                  <a:lnTo>
                    <a:pt x="2262" y="573"/>
                  </a:lnTo>
                  <a:lnTo>
                    <a:pt x="2246" y="561"/>
                  </a:lnTo>
                  <a:lnTo>
                    <a:pt x="2226" y="553"/>
                  </a:lnTo>
                  <a:lnTo>
                    <a:pt x="2206" y="551"/>
                  </a:lnTo>
                  <a:lnTo>
                    <a:pt x="684" y="551"/>
                  </a:lnTo>
                  <a:close/>
                  <a:moveTo>
                    <a:pt x="0" y="0"/>
                  </a:moveTo>
                  <a:lnTo>
                    <a:pt x="2594" y="0"/>
                  </a:lnTo>
                  <a:lnTo>
                    <a:pt x="2594" y="3373"/>
                  </a:lnTo>
                  <a:lnTo>
                    <a:pt x="0" y="3373"/>
                  </a:lnTo>
                  <a:lnTo>
                    <a:pt x="0" y="3191"/>
                  </a:lnTo>
                  <a:lnTo>
                    <a:pt x="207" y="3191"/>
                  </a:lnTo>
                  <a:lnTo>
                    <a:pt x="245" y="3188"/>
                  </a:lnTo>
                  <a:lnTo>
                    <a:pt x="282" y="3179"/>
                  </a:lnTo>
                  <a:lnTo>
                    <a:pt x="316" y="3164"/>
                  </a:lnTo>
                  <a:lnTo>
                    <a:pt x="347" y="3145"/>
                  </a:lnTo>
                  <a:lnTo>
                    <a:pt x="375" y="3121"/>
                  </a:lnTo>
                  <a:lnTo>
                    <a:pt x="400" y="3093"/>
                  </a:lnTo>
                  <a:lnTo>
                    <a:pt x="419" y="3062"/>
                  </a:lnTo>
                  <a:lnTo>
                    <a:pt x="434" y="3028"/>
                  </a:lnTo>
                  <a:lnTo>
                    <a:pt x="442" y="2991"/>
                  </a:lnTo>
                  <a:lnTo>
                    <a:pt x="445" y="2953"/>
                  </a:lnTo>
                  <a:lnTo>
                    <a:pt x="443" y="2917"/>
                  </a:lnTo>
                  <a:lnTo>
                    <a:pt x="435" y="2884"/>
                  </a:lnTo>
                  <a:lnTo>
                    <a:pt x="422" y="2852"/>
                  </a:lnTo>
                  <a:lnTo>
                    <a:pt x="406" y="2822"/>
                  </a:lnTo>
                  <a:lnTo>
                    <a:pt x="385" y="2796"/>
                  </a:lnTo>
                  <a:lnTo>
                    <a:pt x="360" y="2772"/>
                  </a:lnTo>
                  <a:lnTo>
                    <a:pt x="334" y="2753"/>
                  </a:lnTo>
                  <a:lnTo>
                    <a:pt x="303" y="2736"/>
                  </a:lnTo>
                  <a:lnTo>
                    <a:pt x="271" y="2725"/>
                  </a:lnTo>
                  <a:lnTo>
                    <a:pt x="236" y="2718"/>
                  </a:lnTo>
                  <a:lnTo>
                    <a:pt x="238" y="2707"/>
                  </a:lnTo>
                  <a:lnTo>
                    <a:pt x="239" y="2698"/>
                  </a:lnTo>
                  <a:lnTo>
                    <a:pt x="239" y="2688"/>
                  </a:lnTo>
                  <a:lnTo>
                    <a:pt x="236" y="2649"/>
                  </a:lnTo>
                  <a:lnTo>
                    <a:pt x="227" y="2613"/>
                  </a:lnTo>
                  <a:lnTo>
                    <a:pt x="212" y="2578"/>
                  </a:lnTo>
                  <a:lnTo>
                    <a:pt x="193" y="2547"/>
                  </a:lnTo>
                  <a:lnTo>
                    <a:pt x="169" y="2519"/>
                  </a:lnTo>
                  <a:lnTo>
                    <a:pt x="141" y="2496"/>
                  </a:lnTo>
                  <a:lnTo>
                    <a:pt x="109" y="2476"/>
                  </a:lnTo>
                  <a:lnTo>
                    <a:pt x="75" y="2462"/>
                  </a:lnTo>
                  <a:lnTo>
                    <a:pt x="39" y="2453"/>
                  </a:lnTo>
                  <a:lnTo>
                    <a:pt x="0" y="2450"/>
                  </a:lnTo>
                  <a:lnTo>
                    <a:pt x="0" y="2434"/>
                  </a:lnTo>
                  <a:lnTo>
                    <a:pt x="207" y="2434"/>
                  </a:lnTo>
                  <a:lnTo>
                    <a:pt x="245" y="2431"/>
                  </a:lnTo>
                  <a:lnTo>
                    <a:pt x="282" y="2422"/>
                  </a:lnTo>
                  <a:lnTo>
                    <a:pt x="316" y="2407"/>
                  </a:lnTo>
                  <a:lnTo>
                    <a:pt x="347" y="2388"/>
                  </a:lnTo>
                  <a:lnTo>
                    <a:pt x="375" y="2364"/>
                  </a:lnTo>
                  <a:lnTo>
                    <a:pt x="400" y="2336"/>
                  </a:lnTo>
                  <a:lnTo>
                    <a:pt x="419" y="2305"/>
                  </a:lnTo>
                  <a:lnTo>
                    <a:pt x="434" y="2271"/>
                  </a:lnTo>
                  <a:lnTo>
                    <a:pt x="442" y="2234"/>
                  </a:lnTo>
                  <a:lnTo>
                    <a:pt x="445" y="2196"/>
                  </a:lnTo>
                  <a:lnTo>
                    <a:pt x="443" y="2160"/>
                  </a:lnTo>
                  <a:lnTo>
                    <a:pt x="435" y="2126"/>
                  </a:lnTo>
                  <a:lnTo>
                    <a:pt x="422" y="2095"/>
                  </a:lnTo>
                  <a:lnTo>
                    <a:pt x="406" y="2065"/>
                  </a:lnTo>
                  <a:lnTo>
                    <a:pt x="385" y="2039"/>
                  </a:lnTo>
                  <a:lnTo>
                    <a:pt x="360" y="2015"/>
                  </a:lnTo>
                  <a:lnTo>
                    <a:pt x="334" y="1996"/>
                  </a:lnTo>
                  <a:lnTo>
                    <a:pt x="303" y="1979"/>
                  </a:lnTo>
                  <a:lnTo>
                    <a:pt x="271" y="1968"/>
                  </a:lnTo>
                  <a:lnTo>
                    <a:pt x="236" y="1961"/>
                  </a:lnTo>
                  <a:lnTo>
                    <a:pt x="238" y="1950"/>
                  </a:lnTo>
                  <a:lnTo>
                    <a:pt x="239" y="1941"/>
                  </a:lnTo>
                  <a:lnTo>
                    <a:pt x="239" y="1931"/>
                  </a:lnTo>
                  <a:lnTo>
                    <a:pt x="236" y="1892"/>
                  </a:lnTo>
                  <a:lnTo>
                    <a:pt x="227" y="1856"/>
                  </a:lnTo>
                  <a:lnTo>
                    <a:pt x="212" y="1821"/>
                  </a:lnTo>
                  <a:lnTo>
                    <a:pt x="193" y="1790"/>
                  </a:lnTo>
                  <a:lnTo>
                    <a:pt x="169" y="1763"/>
                  </a:lnTo>
                  <a:lnTo>
                    <a:pt x="141" y="1739"/>
                  </a:lnTo>
                  <a:lnTo>
                    <a:pt x="109" y="1719"/>
                  </a:lnTo>
                  <a:lnTo>
                    <a:pt x="75" y="1705"/>
                  </a:lnTo>
                  <a:lnTo>
                    <a:pt x="39" y="1696"/>
                  </a:lnTo>
                  <a:lnTo>
                    <a:pt x="0" y="1693"/>
                  </a:lnTo>
                  <a:lnTo>
                    <a:pt x="0" y="1677"/>
                  </a:lnTo>
                  <a:lnTo>
                    <a:pt x="207" y="1677"/>
                  </a:lnTo>
                  <a:lnTo>
                    <a:pt x="245" y="1674"/>
                  </a:lnTo>
                  <a:lnTo>
                    <a:pt x="282" y="1665"/>
                  </a:lnTo>
                  <a:lnTo>
                    <a:pt x="316" y="1651"/>
                  </a:lnTo>
                  <a:lnTo>
                    <a:pt x="347" y="1631"/>
                  </a:lnTo>
                  <a:lnTo>
                    <a:pt x="375" y="1606"/>
                  </a:lnTo>
                  <a:lnTo>
                    <a:pt x="400" y="1579"/>
                  </a:lnTo>
                  <a:lnTo>
                    <a:pt x="419" y="1548"/>
                  </a:lnTo>
                  <a:lnTo>
                    <a:pt x="434" y="1514"/>
                  </a:lnTo>
                  <a:lnTo>
                    <a:pt x="442" y="1477"/>
                  </a:lnTo>
                  <a:lnTo>
                    <a:pt x="445" y="1439"/>
                  </a:lnTo>
                  <a:lnTo>
                    <a:pt x="443" y="1403"/>
                  </a:lnTo>
                  <a:lnTo>
                    <a:pt x="435" y="1369"/>
                  </a:lnTo>
                  <a:lnTo>
                    <a:pt x="422" y="1337"/>
                  </a:lnTo>
                  <a:lnTo>
                    <a:pt x="406" y="1309"/>
                  </a:lnTo>
                  <a:lnTo>
                    <a:pt x="385" y="1282"/>
                  </a:lnTo>
                  <a:lnTo>
                    <a:pt x="360" y="1258"/>
                  </a:lnTo>
                  <a:lnTo>
                    <a:pt x="334" y="1239"/>
                  </a:lnTo>
                  <a:lnTo>
                    <a:pt x="303" y="1222"/>
                  </a:lnTo>
                  <a:lnTo>
                    <a:pt x="271" y="1211"/>
                  </a:lnTo>
                  <a:lnTo>
                    <a:pt x="236" y="1204"/>
                  </a:lnTo>
                  <a:lnTo>
                    <a:pt x="238" y="1194"/>
                  </a:lnTo>
                  <a:lnTo>
                    <a:pt x="239" y="1184"/>
                  </a:lnTo>
                  <a:lnTo>
                    <a:pt x="239" y="1174"/>
                  </a:lnTo>
                  <a:lnTo>
                    <a:pt x="236" y="1135"/>
                  </a:lnTo>
                  <a:lnTo>
                    <a:pt x="227" y="1099"/>
                  </a:lnTo>
                  <a:lnTo>
                    <a:pt x="212" y="1064"/>
                  </a:lnTo>
                  <a:lnTo>
                    <a:pt x="193" y="1033"/>
                  </a:lnTo>
                  <a:lnTo>
                    <a:pt x="169" y="1006"/>
                  </a:lnTo>
                  <a:lnTo>
                    <a:pt x="141" y="982"/>
                  </a:lnTo>
                  <a:lnTo>
                    <a:pt x="109" y="962"/>
                  </a:lnTo>
                  <a:lnTo>
                    <a:pt x="75" y="948"/>
                  </a:lnTo>
                  <a:lnTo>
                    <a:pt x="39" y="939"/>
                  </a:lnTo>
                  <a:lnTo>
                    <a:pt x="0" y="936"/>
                  </a:lnTo>
                  <a:lnTo>
                    <a:pt x="0" y="922"/>
                  </a:lnTo>
                  <a:lnTo>
                    <a:pt x="207" y="922"/>
                  </a:lnTo>
                  <a:lnTo>
                    <a:pt x="245" y="919"/>
                  </a:lnTo>
                  <a:lnTo>
                    <a:pt x="282" y="910"/>
                  </a:lnTo>
                  <a:lnTo>
                    <a:pt x="316" y="896"/>
                  </a:lnTo>
                  <a:lnTo>
                    <a:pt x="347" y="876"/>
                  </a:lnTo>
                  <a:lnTo>
                    <a:pt x="375" y="853"/>
                  </a:lnTo>
                  <a:lnTo>
                    <a:pt x="400" y="825"/>
                  </a:lnTo>
                  <a:lnTo>
                    <a:pt x="419" y="794"/>
                  </a:lnTo>
                  <a:lnTo>
                    <a:pt x="434" y="759"/>
                  </a:lnTo>
                  <a:lnTo>
                    <a:pt x="442" y="723"/>
                  </a:lnTo>
                  <a:lnTo>
                    <a:pt x="445" y="684"/>
                  </a:lnTo>
                  <a:lnTo>
                    <a:pt x="443" y="649"/>
                  </a:lnTo>
                  <a:lnTo>
                    <a:pt x="435" y="615"/>
                  </a:lnTo>
                  <a:lnTo>
                    <a:pt x="422" y="584"/>
                  </a:lnTo>
                  <a:lnTo>
                    <a:pt x="406" y="555"/>
                  </a:lnTo>
                  <a:lnTo>
                    <a:pt x="385" y="528"/>
                  </a:lnTo>
                  <a:lnTo>
                    <a:pt x="360" y="504"/>
                  </a:lnTo>
                  <a:lnTo>
                    <a:pt x="334" y="484"/>
                  </a:lnTo>
                  <a:lnTo>
                    <a:pt x="303" y="469"/>
                  </a:lnTo>
                  <a:lnTo>
                    <a:pt x="271" y="456"/>
                  </a:lnTo>
                  <a:lnTo>
                    <a:pt x="236" y="449"/>
                  </a:lnTo>
                  <a:lnTo>
                    <a:pt x="238" y="439"/>
                  </a:lnTo>
                  <a:lnTo>
                    <a:pt x="239" y="429"/>
                  </a:lnTo>
                  <a:lnTo>
                    <a:pt x="239" y="419"/>
                  </a:lnTo>
                  <a:lnTo>
                    <a:pt x="236" y="381"/>
                  </a:lnTo>
                  <a:lnTo>
                    <a:pt x="227" y="344"/>
                  </a:lnTo>
                  <a:lnTo>
                    <a:pt x="212" y="310"/>
                  </a:lnTo>
                  <a:lnTo>
                    <a:pt x="193" y="280"/>
                  </a:lnTo>
                  <a:lnTo>
                    <a:pt x="169" y="252"/>
                  </a:lnTo>
                  <a:lnTo>
                    <a:pt x="141" y="227"/>
                  </a:lnTo>
                  <a:lnTo>
                    <a:pt x="109" y="208"/>
                  </a:lnTo>
                  <a:lnTo>
                    <a:pt x="75" y="193"/>
                  </a:lnTo>
                  <a:lnTo>
                    <a:pt x="39" y="185"/>
                  </a:lnTo>
                  <a:lnTo>
                    <a:pt x="0" y="182"/>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grpSp>
        <p:nvGrpSpPr>
          <p:cNvPr id="51" name="Group 50">
            <a:extLst>
              <a:ext uri="{FF2B5EF4-FFF2-40B4-BE49-F238E27FC236}">
                <a16:creationId xmlns:a16="http://schemas.microsoft.com/office/drawing/2014/main" id="{F6078479-9BC6-4660-A4E7-D333EFD976CD}"/>
              </a:ext>
            </a:extLst>
          </p:cNvPr>
          <p:cNvGrpSpPr/>
          <p:nvPr/>
        </p:nvGrpSpPr>
        <p:grpSpPr>
          <a:xfrm>
            <a:off x="5987825" y="3989438"/>
            <a:ext cx="216347" cy="309068"/>
            <a:chOff x="8697913" y="3683000"/>
            <a:chExt cx="266700" cy="381001"/>
          </a:xfrm>
          <a:solidFill>
            <a:schemeClr val="bg1"/>
          </a:solidFill>
        </p:grpSpPr>
        <p:sp>
          <p:nvSpPr>
            <p:cNvPr id="52" name="Freeform 477">
              <a:extLst>
                <a:ext uri="{FF2B5EF4-FFF2-40B4-BE49-F238E27FC236}">
                  <a16:creationId xmlns:a16="http://schemas.microsoft.com/office/drawing/2014/main" id="{520F115A-23A5-429F-94BC-B21D8BB6F220}"/>
                </a:ext>
              </a:extLst>
            </p:cNvPr>
            <p:cNvSpPr>
              <a:spLocks/>
            </p:cNvSpPr>
            <p:nvPr/>
          </p:nvSpPr>
          <p:spPr bwMode="auto">
            <a:xfrm>
              <a:off x="8745538" y="3683000"/>
              <a:ext cx="17462" cy="74613"/>
            </a:xfrm>
            <a:custGeom>
              <a:avLst/>
              <a:gdLst>
                <a:gd name="T0" fmla="*/ 75 w 150"/>
                <a:gd name="T1" fmla="*/ 0 h 662"/>
                <a:gd name="T2" fmla="*/ 96 w 150"/>
                <a:gd name="T3" fmla="*/ 2 h 662"/>
                <a:gd name="T4" fmla="*/ 114 w 150"/>
                <a:gd name="T5" fmla="*/ 10 h 662"/>
                <a:gd name="T6" fmla="*/ 128 w 150"/>
                <a:gd name="T7" fmla="*/ 23 h 662"/>
                <a:gd name="T8" fmla="*/ 141 w 150"/>
                <a:gd name="T9" fmla="*/ 38 h 662"/>
                <a:gd name="T10" fmla="*/ 148 w 150"/>
                <a:gd name="T11" fmla="*/ 55 h 662"/>
                <a:gd name="T12" fmla="*/ 150 w 150"/>
                <a:gd name="T13" fmla="*/ 75 h 662"/>
                <a:gd name="T14" fmla="*/ 150 w 150"/>
                <a:gd name="T15" fmla="*/ 587 h 662"/>
                <a:gd name="T16" fmla="*/ 148 w 150"/>
                <a:gd name="T17" fmla="*/ 607 h 662"/>
                <a:gd name="T18" fmla="*/ 140 w 150"/>
                <a:gd name="T19" fmla="*/ 626 h 662"/>
                <a:gd name="T20" fmla="*/ 127 w 150"/>
                <a:gd name="T21" fmla="*/ 640 h 662"/>
                <a:gd name="T22" fmla="*/ 112 w 150"/>
                <a:gd name="T23" fmla="*/ 652 h 662"/>
                <a:gd name="T24" fmla="*/ 95 w 150"/>
                <a:gd name="T25" fmla="*/ 660 h 662"/>
                <a:gd name="T26" fmla="*/ 75 w 150"/>
                <a:gd name="T27" fmla="*/ 662 h 662"/>
                <a:gd name="T28" fmla="*/ 56 w 150"/>
                <a:gd name="T29" fmla="*/ 660 h 662"/>
                <a:gd name="T30" fmla="*/ 38 w 150"/>
                <a:gd name="T31" fmla="*/ 651 h 662"/>
                <a:gd name="T32" fmla="*/ 24 w 150"/>
                <a:gd name="T33" fmla="*/ 639 h 662"/>
                <a:gd name="T34" fmla="*/ 12 w 150"/>
                <a:gd name="T35" fmla="*/ 624 h 662"/>
                <a:gd name="T36" fmla="*/ 4 w 150"/>
                <a:gd name="T37" fmla="*/ 606 h 662"/>
                <a:gd name="T38" fmla="*/ 0 w 150"/>
                <a:gd name="T39" fmla="*/ 587 h 662"/>
                <a:gd name="T40" fmla="*/ 0 w 150"/>
                <a:gd name="T41" fmla="*/ 75 h 662"/>
                <a:gd name="T42" fmla="*/ 3 w 150"/>
                <a:gd name="T43" fmla="*/ 54 h 662"/>
                <a:gd name="T44" fmla="*/ 11 w 150"/>
                <a:gd name="T45" fmla="*/ 36 h 662"/>
                <a:gd name="T46" fmla="*/ 23 w 150"/>
                <a:gd name="T47" fmla="*/ 22 h 662"/>
                <a:gd name="T48" fmla="*/ 38 w 150"/>
                <a:gd name="T49" fmla="*/ 9 h 662"/>
                <a:gd name="T50" fmla="*/ 56 w 150"/>
                <a:gd name="T51" fmla="*/ 2 h 662"/>
                <a:gd name="T52" fmla="*/ 75 w 150"/>
                <a:gd name="T53" fmla="*/ 0 h 6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50" h="662">
                  <a:moveTo>
                    <a:pt x="75" y="0"/>
                  </a:moveTo>
                  <a:lnTo>
                    <a:pt x="96" y="2"/>
                  </a:lnTo>
                  <a:lnTo>
                    <a:pt x="114" y="10"/>
                  </a:lnTo>
                  <a:lnTo>
                    <a:pt x="128" y="23"/>
                  </a:lnTo>
                  <a:lnTo>
                    <a:pt x="141" y="38"/>
                  </a:lnTo>
                  <a:lnTo>
                    <a:pt x="148" y="55"/>
                  </a:lnTo>
                  <a:lnTo>
                    <a:pt x="150" y="75"/>
                  </a:lnTo>
                  <a:lnTo>
                    <a:pt x="150" y="587"/>
                  </a:lnTo>
                  <a:lnTo>
                    <a:pt x="148" y="607"/>
                  </a:lnTo>
                  <a:lnTo>
                    <a:pt x="140" y="626"/>
                  </a:lnTo>
                  <a:lnTo>
                    <a:pt x="127" y="640"/>
                  </a:lnTo>
                  <a:lnTo>
                    <a:pt x="112" y="652"/>
                  </a:lnTo>
                  <a:lnTo>
                    <a:pt x="95" y="660"/>
                  </a:lnTo>
                  <a:lnTo>
                    <a:pt x="75" y="662"/>
                  </a:lnTo>
                  <a:lnTo>
                    <a:pt x="56" y="660"/>
                  </a:lnTo>
                  <a:lnTo>
                    <a:pt x="38" y="651"/>
                  </a:lnTo>
                  <a:lnTo>
                    <a:pt x="24" y="639"/>
                  </a:lnTo>
                  <a:lnTo>
                    <a:pt x="12" y="624"/>
                  </a:lnTo>
                  <a:lnTo>
                    <a:pt x="4" y="606"/>
                  </a:lnTo>
                  <a:lnTo>
                    <a:pt x="0" y="587"/>
                  </a:lnTo>
                  <a:lnTo>
                    <a:pt x="0" y="75"/>
                  </a:lnTo>
                  <a:lnTo>
                    <a:pt x="3" y="54"/>
                  </a:lnTo>
                  <a:lnTo>
                    <a:pt x="11" y="36"/>
                  </a:lnTo>
                  <a:lnTo>
                    <a:pt x="23" y="22"/>
                  </a:lnTo>
                  <a:lnTo>
                    <a:pt x="38" y="9"/>
                  </a:lnTo>
                  <a:lnTo>
                    <a:pt x="56" y="2"/>
                  </a:lnTo>
                  <a:lnTo>
                    <a:pt x="7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53" name="Freeform 478">
              <a:extLst>
                <a:ext uri="{FF2B5EF4-FFF2-40B4-BE49-F238E27FC236}">
                  <a16:creationId xmlns:a16="http://schemas.microsoft.com/office/drawing/2014/main" id="{C90C5CE1-5E2B-4152-AE2C-290605ED49A6}"/>
                </a:ext>
              </a:extLst>
            </p:cNvPr>
            <p:cNvSpPr>
              <a:spLocks/>
            </p:cNvSpPr>
            <p:nvPr/>
          </p:nvSpPr>
          <p:spPr bwMode="auto">
            <a:xfrm>
              <a:off x="8823325" y="3683000"/>
              <a:ext cx="17462" cy="74613"/>
            </a:xfrm>
            <a:custGeom>
              <a:avLst/>
              <a:gdLst>
                <a:gd name="T0" fmla="*/ 74 w 149"/>
                <a:gd name="T1" fmla="*/ 0 h 662"/>
                <a:gd name="T2" fmla="*/ 94 w 149"/>
                <a:gd name="T3" fmla="*/ 2 h 662"/>
                <a:gd name="T4" fmla="*/ 111 w 149"/>
                <a:gd name="T5" fmla="*/ 9 h 662"/>
                <a:gd name="T6" fmla="*/ 127 w 149"/>
                <a:gd name="T7" fmla="*/ 22 h 662"/>
                <a:gd name="T8" fmla="*/ 139 w 149"/>
                <a:gd name="T9" fmla="*/ 36 h 662"/>
                <a:gd name="T10" fmla="*/ 147 w 149"/>
                <a:gd name="T11" fmla="*/ 54 h 662"/>
                <a:gd name="T12" fmla="*/ 149 w 149"/>
                <a:gd name="T13" fmla="*/ 75 h 662"/>
                <a:gd name="T14" fmla="*/ 149 w 149"/>
                <a:gd name="T15" fmla="*/ 587 h 662"/>
                <a:gd name="T16" fmla="*/ 147 w 149"/>
                <a:gd name="T17" fmla="*/ 607 h 662"/>
                <a:gd name="T18" fmla="*/ 139 w 149"/>
                <a:gd name="T19" fmla="*/ 626 h 662"/>
                <a:gd name="T20" fmla="*/ 127 w 149"/>
                <a:gd name="T21" fmla="*/ 640 h 662"/>
                <a:gd name="T22" fmla="*/ 111 w 149"/>
                <a:gd name="T23" fmla="*/ 652 h 662"/>
                <a:gd name="T24" fmla="*/ 94 w 149"/>
                <a:gd name="T25" fmla="*/ 660 h 662"/>
                <a:gd name="T26" fmla="*/ 74 w 149"/>
                <a:gd name="T27" fmla="*/ 662 h 662"/>
                <a:gd name="T28" fmla="*/ 55 w 149"/>
                <a:gd name="T29" fmla="*/ 660 h 662"/>
                <a:gd name="T30" fmla="*/ 38 w 149"/>
                <a:gd name="T31" fmla="*/ 651 h 662"/>
                <a:gd name="T32" fmla="*/ 22 w 149"/>
                <a:gd name="T33" fmla="*/ 639 h 662"/>
                <a:gd name="T34" fmla="*/ 10 w 149"/>
                <a:gd name="T35" fmla="*/ 624 h 662"/>
                <a:gd name="T36" fmla="*/ 3 w 149"/>
                <a:gd name="T37" fmla="*/ 606 h 662"/>
                <a:gd name="T38" fmla="*/ 0 w 149"/>
                <a:gd name="T39" fmla="*/ 587 h 662"/>
                <a:gd name="T40" fmla="*/ 0 w 149"/>
                <a:gd name="T41" fmla="*/ 75 h 662"/>
                <a:gd name="T42" fmla="*/ 3 w 149"/>
                <a:gd name="T43" fmla="*/ 54 h 662"/>
                <a:gd name="T44" fmla="*/ 10 w 149"/>
                <a:gd name="T45" fmla="*/ 36 h 662"/>
                <a:gd name="T46" fmla="*/ 22 w 149"/>
                <a:gd name="T47" fmla="*/ 22 h 662"/>
                <a:gd name="T48" fmla="*/ 38 w 149"/>
                <a:gd name="T49" fmla="*/ 9 h 662"/>
                <a:gd name="T50" fmla="*/ 55 w 149"/>
                <a:gd name="T51" fmla="*/ 2 h 662"/>
                <a:gd name="T52" fmla="*/ 74 w 149"/>
                <a:gd name="T53" fmla="*/ 0 h 6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49" h="662">
                  <a:moveTo>
                    <a:pt x="74" y="0"/>
                  </a:moveTo>
                  <a:lnTo>
                    <a:pt x="94" y="2"/>
                  </a:lnTo>
                  <a:lnTo>
                    <a:pt x="111" y="9"/>
                  </a:lnTo>
                  <a:lnTo>
                    <a:pt x="127" y="22"/>
                  </a:lnTo>
                  <a:lnTo>
                    <a:pt x="139" y="36"/>
                  </a:lnTo>
                  <a:lnTo>
                    <a:pt x="147" y="54"/>
                  </a:lnTo>
                  <a:lnTo>
                    <a:pt x="149" y="75"/>
                  </a:lnTo>
                  <a:lnTo>
                    <a:pt x="149" y="587"/>
                  </a:lnTo>
                  <a:lnTo>
                    <a:pt x="147" y="607"/>
                  </a:lnTo>
                  <a:lnTo>
                    <a:pt x="139" y="626"/>
                  </a:lnTo>
                  <a:lnTo>
                    <a:pt x="127" y="640"/>
                  </a:lnTo>
                  <a:lnTo>
                    <a:pt x="111" y="652"/>
                  </a:lnTo>
                  <a:lnTo>
                    <a:pt x="94" y="660"/>
                  </a:lnTo>
                  <a:lnTo>
                    <a:pt x="74" y="662"/>
                  </a:lnTo>
                  <a:lnTo>
                    <a:pt x="55" y="660"/>
                  </a:lnTo>
                  <a:lnTo>
                    <a:pt x="38" y="651"/>
                  </a:lnTo>
                  <a:lnTo>
                    <a:pt x="22" y="639"/>
                  </a:lnTo>
                  <a:lnTo>
                    <a:pt x="10" y="624"/>
                  </a:lnTo>
                  <a:lnTo>
                    <a:pt x="3" y="606"/>
                  </a:lnTo>
                  <a:lnTo>
                    <a:pt x="0" y="587"/>
                  </a:lnTo>
                  <a:lnTo>
                    <a:pt x="0" y="75"/>
                  </a:lnTo>
                  <a:lnTo>
                    <a:pt x="3" y="54"/>
                  </a:lnTo>
                  <a:lnTo>
                    <a:pt x="10" y="36"/>
                  </a:lnTo>
                  <a:lnTo>
                    <a:pt x="22" y="22"/>
                  </a:lnTo>
                  <a:lnTo>
                    <a:pt x="38" y="9"/>
                  </a:lnTo>
                  <a:lnTo>
                    <a:pt x="55" y="2"/>
                  </a:lnTo>
                  <a:lnTo>
                    <a:pt x="74"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54" name="Freeform 479">
              <a:extLst>
                <a:ext uri="{FF2B5EF4-FFF2-40B4-BE49-F238E27FC236}">
                  <a16:creationId xmlns:a16="http://schemas.microsoft.com/office/drawing/2014/main" id="{57AD9262-96DC-49A2-833F-A27CE756E367}"/>
                </a:ext>
              </a:extLst>
            </p:cNvPr>
            <p:cNvSpPr>
              <a:spLocks/>
            </p:cNvSpPr>
            <p:nvPr/>
          </p:nvSpPr>
          <p:spPr bwMode="auto">
            <a:xfrm>
              <a:off x="8901113" y="3683000"/>
              <a:ext cx="15875" cy="74613"/>
            </a:xfrm>
            <a:custGeom>
              <a:avLst/>
              <a:gdLst>
                <a:gd name="T0" fmla="*/ 75 w 150"/>
                <a:gd name="T1" fmla="*/ 0 h 662"/>
                <a:gd name="T2" fmla="*/ 95 w 150"/>
                <a:gd name="T3" fmla="*/ 2 h 662"/>
                <a:gd name="T4" fmla="*/ 114 w 150"/>
                <a:gd name="T5" fmla="*/ 10 h 662"/>
                <a:gd name="T6" fmla="*/ 128 w 150"/>
                <a:gd name="T7" fmla="*/ 23 h 662"/>
                <a:gd name="T8" fmla="*/ 140 w 150"/>
                <a:gd name="T9" fmla="*/ 38 h 662"/>
                <a:gd name="T10" fmla="*/ 148 w 150"/>
                <a:gd name="T11" fmla="*/ 55 h 662"/>
                <a:gd name="T12" fmla="*/ 150 w 150"/>
                <a:gd name="T13" fmla="*/ 75 h 662"/>
                <a:gd name="T14" fmla="*/ 150 w 150"/>
                <a:gd name="T15" fmla="*/ 587 h 662"/>
                <a:gd name="T16" fmla="*/ 148 w 150"/>
                <a:gd name="T17" fmla="*/ 607 h 662"/>
                <a:gd name="T18" fmla="*/ 139 w 150"/>
                <a:gd name="T19" fmla="*/ 626 h 662"/>
                <a:gd name="T20" fmla="*/ 127 w 150"/>
                <a:gd name="T21" fmla="*/ 640 h 662"/>
                <a:gd name="T22" fmla="*/ 112 w 150"/>
                <a:gd name="T23" fmla="*/ 652 h 662"/>
                <a:gd name="T24" fmla="*/ 94 w 150"/>
                <a:gd name="T25" fmla="*/ 660 h 662"/>
                <a:gd name="T26" fmla="*/ 75 w 150"/>
                <a:gd name="T27" fmla="*/ 662 h 662"/>
                <a:gd name="T28" fmla="*/ 54 w 150"/>
                <a:gd name="T29" fmla="*/ 660 h 662"/>
                <a:gd name="T30" fmla="*/ 37 w 150"/>
                <a:gd name="T31" fmla="*/ 651 h 662"/>
                <a:gd name="T32" fmla="*/ 22 w 150"/>
                <a:gd name="T33" fmla="*/ 639 h 662"/>
                <a:gd name="T34" fmla="*/ 10 w 150"/>
                <a:gd name="T35" fmla="*/ 624 h 662"/>
                <a:gd name="T36" fmla="*/ 2 w 150"/>
                <a:gd name="T37" fmla="*/ 606 h 662"/>
                <a:gd name="T38" fmla="*/ 0 w 150"/>
                <a:gd name="T39" fmla="*/ 587 h 662"/>
                <a:gd name="T40" fmla="*/ 0 w 150"/>
                <a:gd name="T41" fmla="*/ 75 h 662"/>
                <a:gd name="T42" fmla="*/ 2 w 150"/>
                <a:gd name="T43" fmla="*/ 54 h 662"/>
                <a:gd name="T44" fmla="*/ 10 w 150"/>
                <a:gd name="T45" fmla="*/ 36 h 662"/>
                <a:gd name="T46" fmla="*/ 22 w 150"/>
                <a:gd name="T47" fmla="*/ 22 h 662"/>
                <a:gd name="T48" fmla="*/ 37 w 150"/>
                <a:gd name="T49" fmla="*/ 9 h 662"/>
                <a:gd name="T50" fmla="*/ 54 w 150"/>
                <a:gd name="T51" fmla="*/ 2 h 662"/>
                <a:gd name="T52" fmla="*/ 75 w 150"/>
                <a:gd name="T53" fmla="*/ 0 h 6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50" h="662">
                  <a:moveTo>
                    <a:pt x="75" y="0"/>
                  </a:moveTo>
                  <a:lnTo>
                    <a:pt x="95" y="2"/>
                  </a:lnTo>
                  <a:lnTo>
                    <a:pt x="114" y="10"/>
                  </a:lnTo>
                  <a:lnTo>
                    <a:pt x="128" y="23"/>
                  </a:lnTo>
                  <a:lnTo>
                    <a:pt x="140" y="38"/>
                  </a:lnTo>
                  <a:lnTo>
                    <a:pt x="148" y="55"/>
                  </a:lnTo>
                  <a:lnTo>
                    <a:pt x="150" y="75"/>
                  </a:lnTo>
                  <a:lnTo>
                    <a:pt x="150" y="587"/>
                  </a:lnTo>
                  <a:lnTo>
                    <a:pt x="148" y="607"/>
                  </a:lnTo>
                  <a:lnTo>
                    <a:pt x="139" y="626"/>
                  </a:lnTo>
                  <a:lnTo>
                    <a:pt x="127" y="640"/>
                  </a:lnTo>
                  <a:lnTo>
                    <a:pt x="112" y="652"/>
                  </a:lnTo>
                  <a:lnTo>
                    <a:pt x="94" y="660"/>
                  </a:lnTo>
                  <a:lnTo>
                    <a:pt x="75" y="662"/>
                  </a:lnTo>
                  <a:lnTo>
                    <a:pt x="54" y="660"/>
                  </a:lnTo>
                  <a:lnTo>
                    <a:pt x="37" y="651"/>
                  </a:lnTo>
                  <a:lnTo>
                    <a:pt x="22" y="639"/>
                  </a:lnTo>
                  <a:lnTo>
                    <a:pt x="10" y="624"/>
                  </a:lnTo>
                  <a:lnTo>
                    <a:pt x="2" y="606"/>
                  </a:lnTo>
                  <a:lnTo>
                    <a:pt x="0" y="587"/>
                  </a:lnTo>
                  <a:lnTo>
                    <a:pt x="0" y="75"/>
                  </a:lnTo>
                  <a:lnTo>
                    <a:pt x="2" y="54"/>
                  </a:lnTo>
                  <a:lnTo>
                    <a:pt x="10" y="36"/>
                  </a:lnTo>
                  <a:lnTo>
                    <a:pt x="22" y="22"/>
                  </a:lnTo>
                  <a:lnTo>
                    <a:pt x="37" y="9"/>
                  </a:lnTo>
                  <a:lnTo>
                    <a:pt x="54" y="2"/>
                  </a:lnTo>
                  <a:lnTo>
                    <a:pt x="7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55" name="Freeform 480">
              <a:extLst>
                <a:ext uri="{FF2B5EF4-FFF2-40B4-BE49-F238E27FC236}">
                  <a16:creationId xmlns:a16="http://schemas.microsoft.com/office/drawing/2014/main" id="{B6A919C2-1A52-4EEF-AE84-716258EF12B4}"/>
                </a:ext>
              </a:extLst>
            </p:cNvPr>
            <p:cNvSpPr>
              <a:spLocks noEditPoints="1"/>
            </p:cNvSpPr>
            <p:nvPr/>
          </p:nvSpPr>
          <p:spPr bwMode="auto">
            <a:xfrm>
              <a:off x="8697913" y="3716338"/>
              <a:ext cx="266700" cy="347663"/>
            </a:xfrm>
            <a:custGeom>
              <a:avLst/>
              <a:gdLst>
                <a:gd name="T0" fmla="*/ 346 w 2360"/>
                <a:gd name="T1" fmla="*/ 2503 h 3073"/>
                <a:gd name="T2" fmla="*/ 313 w 2360"/>
                <a:gd name="T3" fmla="*/ 2548 h 3073"/>
                <a:gd name="T4" fmla="*/ 320 w 2360"/>
                <a:gd name="T5" fmla="*/ 2606 h 3073"/>
                <a:gd name="T6" fmla="*/ 365 w 2360"/>
                <a:gd name="T7" fmla="*/ 2640 h 3073"/>
                <a:gd name="T8" fmla="*/ 1998 w 2360"/>
                <a:gd name="T9" fmla="*/ 2639 h 3073"/>
                <a:gd name="T10" fmla="*/ 2041 w 2360"/>
                <a:gd name="T11" fmla="*/ 2605 h 3073"/>
                <a:gd name="T12" fmla="*/ 2048 w 2360"/>
                <a:gd name="T13" fmla="*/ 2547 h 3073"/>
                <a:gd name="T14" fmla="*/ 2013 w 2360"/>
                <a:gd name="T15" fmla="*/ 2502 h 3073"/>
                <a:gd name="T16" fmla="*/ 384 w 2360"/>
                <a:gd name="T17" fmla="*/ 2493 h 3073"/>
                <a:gd name="T18" fmla="*/ 346 w 2360"/>
                <a:gd name="T19" fmla="*/ 1973 h 3073"/>
                <a:gd name="T20" fmla="*/ 313 w 2360"/>
                <a:gd name="T21" fmla="*/ 2018 h 3073"/>
                <a:gd name="T22" fmla="*/ 320 w 2360"/>
                <a:gd name="T23" fmla="*/ 2075 h 3073"/>
                <a:gd name="T24" fmla="*/ 365 w 2360"/>
                <a:gd name="T25" fmla="*/ 2109 h 3073"/>
                <a:gd name="T26" fmla="*/ 1998 w 2360"/>
                <a:gd name="T27" fmla="*/ 2109 h 3073"/>
                <a:gd name="T28" fmla="*/ 2041 w 2360"/>
                <a:gd name="T29" fmla="*/ 2075 h 3073"/>
                <a:gd name="T30" fmla="*/ 2048 w 2360"/>
                <a:gd name="T31" fmla="*/ 2017 h 3073"/>
                <a:gd name="T32" fmla="*/ 2013 w 2360"/>
                <a:gd name="T33" fmla="*/ 1972 h 3073"/>
                <a:gd name="T34" fmla="*/ 384 w 2360"/>
                <a:gd name="T35" fmla="*/ 1961 h 3073"/>
                <a:gd name="T36" fmla="*/ 346 w 2360"/>
                <a:gd name="T37" fmla="*/ 1444 h 3073"/>
                <a:gd name="T38" fmla="*/ 313 w 2360"/>
                <a:gd name="T39" fmla="*/ 1489 h 3073"/>
                <a:gd name="T40" fmla="*/ 320 w 2360"/>
                <a:gd name="T41" fmla="*/ 1547 h 3073"/>
                <a:gd name="T42" fmla="*/ 365 w 2360"/>
                <a:gd name="T43" fmla="*/ 1581 h 3073"/>
                <a:gd name="T44" fmla="*/ 1998 w 2360"/>
                <a:gd name="T45" fmla="*/ 1581 h 3073"/>
                <a:gd name="T46" fmla="*/ 2041 w 2360"/>
                <a:gd name="T47" fmla="*/ 1545 h 3073"/>
                <a:gd name="T48" fmla="*/ 2048 w 2360"/>
                <a:gd name="T49" fmla="*/ 1488 h 3073"/>
                <a:gd name="T50" fmla="*/ 2013 w 2360"/>
                <a:gd name="T51" fmla="*/ 1444 h 3073"/>
                <a:gd name="T52" fmla="*/ 384 w 2360"/>
                <a:gd name="T53" fmla="*/ 1434 h 3073"/>
                <a:gd name="T54" fmla="*/ 346 w 2360"/>
                <a:gd name="T55" fmla="*/ 913 h 3073"/>
                <a:gd name="T56" fmla="*/ 313 w 2360"/>
                <a:gd name="T57" fmla="*/ 958 h 3073"/>
                <a:gd name="T58" fmla="*/ 320 w 2360"/>
                <a:gd name="T59" fmla="*/ 1016 h 3073"/>
                <a:gd name="T60" fmla="*/ 365 w 2360"/>
                <a:gd name="T61" fmla="*/ 1049 h 3073"/>
                <a:gd name="T62" fmla="*/ 1998 w 2360"/>
                <a:gd name="T63" fmla="*/ 1049 h 3073"/>
                <a:gd name="T64" fmla="*/ 2041 w 2360"/>
                <a:gd name="T65" fmla="*/ 1016 h 3073"/>
                <a:gd name="T66" fmla="*/ 2048 w 2360"/>
                <a:gd name="T67" fmla="*/ 957 h 3073"/>
                <a:gd name="T68" fmla="*/ 2013 w 2360"/>
                <a:gd name="T69" fmla="*/ 912 h 3073"/>
                <a:gd name="T70" fmla="*/ 384 w 2360"/>
                <a:gd name="T71" fmla="*/ 903 h 3073"/>
                <a:gd name="T72" fmla="*/ 276 w 2360"/>
                <a:gd name="T73" fmla="*/ 296 h 3073"/>
                <a:gd name="T74" fmla="*/ 300 w 2360"/>
                <a:gd name="T75" fmla="*/ 398 h 3073"/>
                <a:gd name="T76" fmla="*/ 367 w 2360"/>
                <a:gd name="T77" fmla="*/ 476 h 3073"/>
                <a:gd name="T78" fmla="*/ 462 w 2360"/>
                <a:gd name="T79" fmla="*/ 516 h 3073"/>
                <a:gd name="T80" fmla="*/ 569 w 2360"/>
                <a:gd name="T81" fmla="*/ 507 h 3073"/>
                <a:gd name="T82" fmla="*/ 656 w 2360"/>
                <a:gd name="T83" fmla="*/ 453 h 3073"/>
                <a:gd name="T84" fmla="*/ 709 w 2360"/>
                <a:gd name="T85" fmla="*/ 366 h 3073"/>
                <a:gd name="T86" fmla="*/ 720 w 2360"/>
                <a:gd name="T87" fmla="*/ 0 h 3073"/>
                <a:gd name="T88" fmla="*/ 959 w 2360"/>
                <a:gd name="T89" fmla="*/ 333 h 3073"/>
                <a:gd name="T90" fmla="*/ 999 w 2360"/>
                <a:gd name="T91" fmla="*/ 428 h 3073"/>
                <a:gd name="T92" fmla="*/ 1076 w 2360"/>
                <a:gd name="T93" fmla="*/ 493 h 3073"/>
                <a:gd name="T94" fmla="*/ 1178 w 2360"/>
                <a:gd name="T95" fmla="*/ 518 h 3073"/>
                <a:gd name="T96" fmla="*/ 1281 w 2360"/>
                <a:gd name="T97" fmla="*/ 493 h 3073"/>
                <a:gd name="T98" fmla="*/ 1358 w 2360"/>
                <a:gd name="T99" fmla="*/ 428 h 3073"/>
                <a:gd name="T100" fmla="*/ 1398 w 2360"/>
                <a:gd name="T101" fmla="*/ 333 h 3073"/>
                <a:gd name="T102" fmla="*/ 1635 w 2360"/>
                <a:gd name="T103" fmla="*/ 0 h 3073"/>
                <a:gd name="T104" fmla="*/ 1648 w 2360"/>
                <a:gd name="T105" fmla="*/ 366 h 3073"/>
                <a:gd name="T106" fmla="*/ 1701 w 2360"/>
                <a:gd name="T107" fmla="*/ 453 h 3073"/>
                <a:gd name="T108" fmla="*/ 1788 w 2360"/>
                <a:gd name="T109" fmla="*/ 507 h 3073"/>
                <a:gd name="T110" fmla="*/ 1895 w 2360"/>
                <a:gd name="T111" fmla="*/ 516 h 3073"/>
                <a:gd name="T112" fmla="*/ 1990 w 2360"/>
                <a:gd name="T113" fmla="*/ 476 h 3073"/>
                <a:gd name="T114" fmla="*/ 2055 w 2360"/>
                <a:gd name="T115" fmla="*/ 398 h 3073"/>
                <a:gd name="T116" fmla="*/ 2080 w 2360"/>
                <a:gd name="T117" fmla="*/ 296 h 3073"/>
                <a:gd name="T118" fmla="*/ 2360 w 2360"/>
                <a:gd name="T119" fmla="*/ 3073 h 30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360" h="3073">
                  <a:moveTo>
                    <a:pt x="384" y="2493"/>
                  </a:moveTo>
                  <a:lnTo>
                    <a:pt x="364" y="2495"/>
                  </a:lnTo>
                  <a:lnTo>
                    <a:pt x="346" y="2503"/>
                  </a:lnTo>
                  <a:lnTo>
                    <a:pt x="331" y="2516"/>
                  </a:lnTo>
                  <a:lnTo>
                    <a:pt x="320" y="2531"/>
                  </a:lnTo>
                  <a:lnTo>
                    <a:pt x="313" y="2548"/>
                  </a:lnTo>
                  <a:lnTo>
                    <a:pt x="309" y="2568"/>
                  </a:lnTo>
                  <a:lnTo>
                    <a:pt x="313" y="2588"/>
                  </a:lnTo>
                  <a:lnTo>
                    <a:pt x="320" y="2606"/>
                  </a:lnTo>
                  <a:lnTo>
                    <a:pt x="332" y="2621"/>
                  </a:lnTo>
                  <a:lnTo>
                    <a:pt x="347" y="2632"/>
                  </a:lnTo>
                  <a:lnTo>
                    <a:pt x="365" y="2640"/>
                  </a:lnTo>
                  <a:lnTo>
                    <a:pt x="384" y="2642"/>
                  </a:lnTo>
                  <a:lnTo>
                    <a:pt x="1979" y="2642"/>
                  </a:lnTo>
                  <a:lnTo>
                    <a:pt x="1998" y="2639"/>
                  </a:lnTo>
                  <a:lnTo>
                    <a:pt x="2016" y="2632"/>
                  </a:lnTo>
                  <a:lnTo>
                    <a:pt x="2030" y="2620"/>
                  </a:lnTo>
                  <a:lnTo>
                    <a:pt x="2041" y="2605"/>
                  </a:lnTo>
                  <a:lnTo>
                    <a:pt x="2048" y="2587"/>
                  </a:lnTo>
                  <a:lnTo>
                    <a:pt x="2051" y="2568"/>
                  </a:lnTo>
                  <a:lnTo>
                    <a:pt x="2048" y="2547"/>
                  </a:lnTo>
                  <a:lnTo>
                    <a:pt x="2040" y="2529"/>
                  </a:lnTo>
                  <a:lnTo>
                    <a:pt x="2029" y="2515"/>
                  </a:lnTo>
                  <a:lnTo>
                    <a:pt x="2013" y="2502"/>
                  </a:lnTo>
                  <a:lnTo>
                    <a:pt x="1995" y="2495"/>
                  </a:lnTo>
                  <a:lnTo>
                    <a:pt x="1976" y="2493"/>
                  </a:lnTo>
                  <a:lnTo>
                    <a:pt x="384" y="2493"/>
                  </a:lnTo>
                  <a:close/>
                  <a:moveTo>
                    <a:pt x="384" y="1961"/>
                  </a:moveTo>
                  <a:lnTo>
                    <a:pt x="364" y="1965"/>
                  </a:lnTo>
                  <a:lnTo>
                    <a:pt x="346" y="1973"/>
                  </a:lnTo>
                  <a:lnTo>
                    <a:pt x="331" y="1984"/>
                  </a:lnTo>
                  <a:lnTo>
                    <a:pt x="320" y="1999"/>
                  </a:lnTo>
                  <a:lnTo>
                    <a:pt x="313" y="2018"/>
                  </a:lnTo>
                  <a:lnTo>
                    <a:pt x="309" y="2037"/>
                  </a:lnTo>
                  <a:lnTo>
                    <a:pt x="313" y="2057"/>
                  </a:lnTo>
                  <a:lnTo>
                    <a:pt x="320" y="2075"/>
                  </a:lnTo>
                  <a:lnTo>
                    <a:pt x="332" y="2090"/>
                  </a:lnTo>
                  <a:lnTo>
                    <a:pt x="347" y="2102"/>
                  </a:lnTo>
                  <a:lnTo>
                    <a:pt x="365" y="2109"/>
                  </a:lnTo>
                  <a:lnTo>
                    <a:pt x="384" y="2112"/>
                  </a:lnTo>
                  <a:lnTo>
                    <a:pt x="1979" y="2112"/>
                  </a:lnTo>
                  <a:lnTo>
                    <a:pt x="1998" y="2109"/>
                  </a:lnTo>
                  <a:lnTo>
                    <a:pt x="2016" y="2102"/>
                  </a:lnTo>
                  <a:lnTo>
                    <a:pt x="2030" y="2090"/>
                  </a:lnTo>
                  <a:lnTo>
                    <a:pt x="2041" y="2075"/>
                  </a:lnTo>
                  <a:lnTo>
                    <a:pt x="2048" y="2057"/>
                  </a:lnTo>
                  <a:lnTo>
                    <a:pt x="2051" y="2037"/>
                  </a:lnTo>
                  <a:lnTo>
                    <a:pt x="2048" y="2017"/>
                  </a:lnTo>
                  <a:lnTo>
                    <a:pt x="2040" y="1998"/>
                  </a:lnTo>
                  <a:lnTo>
                    <a:pt x="2029" y="1983"/>
                  </a:lnTo>
                  <a:lnTo>
                    <a:pt x="2013" y="1972"/>
                  </a:lnTo>
                  <a:lnTo>
                    <a:pt x="1995" y="1965"/>
                  </a:lnTo>
                  <a:lnTo>
                    <a:pt x="1976" y="1961"/>
                  </a:lnTo>
                  <a:lnTo>
                    <a:pt x="384" y="1961"/>
                  </a:lnTo>
                  <a:close/>
                  <a:moveTo>
                    <a:pt x="384" y="1434"/>
                  </a:moveTo>
                  <a:lnTo>
                    <a:pt x="364" y="1437"/>
                  </a:lnTo>
                  <a:lnTo>
                    <a:pt x="346" y="1444"/>
                  </a:lnTo>
                  <a:lnTo>
                    <a:pt x="331" y="1456"/>
                  </a:lnTo>
                  <a:lnTo>
                    <a:pt x="320" y="1472"/>
                  </a:lnTo>
                  <a:lnTo>
                    <a:pt x="313" y="1489"/>
                  </a:lnTo>
                  <a:lnTo>
                    <a:pt x="309" y="1509"/>
                  </a:lnTo>
                  <a:lnTo>
                    <a:pt x="313" y="1529"/>
                  </a:lnTo>
                  <a:lnTo>
                    <a:pt x="320" y="1547"/>
                  </a:lnTo>
                  <a:lnTo>
                    <a:pt x="332" y="1562"/>
                  </a:lnTo>
                  <a:lnTo>
                    <a:pt x="347" y="1573"/>
                  </a:lnTo>
                  <a:lnTo>
                    <a:pt x="365" y="1581"/>
                  </a:lnTo>
                  <a:lnTo>
                    <a:pt x="384" y="1583"/>
                  </a:lnTo>
                  <a:lnTo>
                    <a:pt x="1979" y="1583"/>
                  </a:lnTo>
                  <a:lnTo>
                    <a:pt x="1998" y="1581"/>
                  </a:lnTo>
                  <a:lnTo>
                    <a:pt x="2016" y="1573"/>
                  </a:lnTo>
                  <a:lnTo>
                    <a:pt x="2030" y="1561"/>
                  </a:lnTo>
                  <a:lnTo>
                    <a:pt x="2041" y="1545"/>
                  </a:lnTo>
                  <a:lnTo>
                    <a:pt x="2048" y="1528"/>
                  </a:lnTo>
                  <a:lnTo>
                    <a:pt x="2051" y="1509"/>
                  </a:lnTo>
                  <a:lnTo>
                    <a:pt x="2048" y="1488"/>
                  </a:lnTo>
                  <a:lnTo>
                    <a:pt x="2040" y="1471"/>
                  </a:lnTo>
                  <a:lnTo>
                    <a:pt x="2029" y="1455"/>
                  </a:lnTo>
                  <a:lnTo>
                    <a:pt x="2013" y="1444"/>
                  </a:lnTo>
                  <a:lnTo>
                    <a:pt x="1995" y="1436"/>
                  </a:lnTo>
                  <a:lnTo>
                    <a:pt x="1976" y="1434"/>
                  </a:lnTo>
                  <a:lnTo>
                    <a:pt x="384" y="1434"/>
                  </a:lnTo>
                  <a:close/>
                  <a:moveTo>
                    <a:pt x="384" y="903"/>
                  </a:moveTo>
                  <a:lnTo>
                    <a:pt x="364" y="905"/>
                  </a:lnTo>
                  <a:lnTo>
                    <a:pt x="346" y="913"/>
                  </a:lnTo>
                  <a:lnTo>
                    <a:pt x="331" y="926"/>
                  </a:lnTo>
                  <a:lnTo>
                    <a:pt x="320" y="940"/>
                  </a:lnTo>
                  <a:lnTo>
                    <a:pt x="313" y="958"/>
                  </a:lnTo>
                  <a:lnTo>
                    <a:pt x="309" y="978"/>
                  </a:lnTo>
                  <a:lnTo>
                    <a:pt x="313" y="998"/>
                  </a:lnTo>
                  <a:lnTo>
                    <a:pt x="320" y="1016"/>
                  </a:lnTo>
                  <a:lnTo>
                    <a:pt x="332" y="1031"/>
                  </a:lnTo>
                  <a:lnTo>
                    <a:pt x="347" y="1042"/>
                  </a:lnTo>
                  <a:lnTo>
                    <a:pt x="365" y="1049"/>
                  </a:lnTo>
                  <a:lnTo>
                    <a:pt x="384" y="1053"/>
                  </a:lnTo>
                  <a:lnTo>
                    <a:pt x="1979" y="1053"/>
                  </a:lnTo>
                  <a:lnTo>
                    <a:pt x="1998" y="1049"/>
                  </a:lnTo>
                  <a:lnTo>
                    <a:pt x="2016" y="1042"/>
                  </a:lnTo>
                  <a:lnTo>
                    <a:pt x="2030" y="1031"/>
                  </a:lnTo>
                  <a:lnTo>
                    <a:pt x="2041" y="1016"/>
                  </a:lnTo>
                  <a:lnTo>
                    <a:pt x="2048" y="998"/>
                  </a:lnTo>
                  <a:lnTo>
                    <a:pt x="2051" y="978"/>
                  </a:lnTo>
                  <a:lnTo>
                    <a:pt x="2048" y="957"/>
                  </a:lnTo>
                  <a:lnTo>
                    <a:pt x="2040" y="939"/>
                  </a:lnTo>
                  <a:lnTo>
                    <a:pt x="2029" y="925"/>
                  </a:lnTo>
                  <a:lnTo>
                    <a:pt x="2013" y="912"/>
                  </a:lnTo>
                  <a:lnTo>
                    <a:pt x="1995" y="905"/>
                  </a:lnTo>
                  <a:lnTo>
                    <a:pt x="1976" y="903"/>
                  </a:lnTo>
                  <a:lnTo>
                    <a:pt x="384" y="903"/>
                  </a:lnTo>
                  <a:close/>
                  <a:moveTo>
                    <a:pt x="0" y="0"/>
                  </a:moveTo>
                  <a:lnTo>
                    <a:pt x="276" y="0"/>
                  </a:lnTo>
                  <a:lnTo>
                    <a:pt x="276" y="296"/>
                  </a:lnTo>
                  <a:lnTo>
                    <a:pt x="279" y="333"/>
                  </a:lnTo>
                  <a:lnTo>
                    <a:pt x="287" y="366"/>
                  </a:lnTo>
                  <a:lnTo>
                    <a:pt x="300" y="398"/>
                  </a:lnTo>
                  <a:lnTo>
                    <a:pt x="319" y="428"/>
                  </a:lnTo>
                  <a:lnTo>
                    <a:pt x="341" y="453"/>
                  </a:lnTo>
                  <a:lnTo>
                    <a:pt x="367" y="476"/>
                  </a:lnTo>
                  <a:lnTo>
                    <a:pt x="396" y="493"/>
                  </a:lnTo>
                  <a:lnTo>
                    <a:pt x="427" y="507"/>
                  </a:lnTo>
                  <a:lnTo>
                    <a:pt x="462" y="516"/>
                  </a:lnTo>
                  <a:lnTo>
                    <a:pt x="498" y="518"/>
                  </a:lnTo>
                  <a:lnTo>
                    <a:pt x="534" y="516"/>
                  </a:lnTo>
                  <a:lnTo>
                    <a:pt x="569" y="507"/>
                  </a:lnTo>
                  <a:lnTo>
                    <a:pt x="600" y="493"/>
                  </a:lnTo>
                  <a:lnTo>
                    <a:pt x="629" y="476"/>
                  </a:lnTo>
                  <a:lnTo>
                    <a:pt x="656" y="453"/>
                  </a:lnTo>
                  <a:lnTo>
                    <a:pt x="677" y="428"/>
                  </a:lnTo>
                  <a:lnTo>
                    <a:pt x="696" y="398"/>
                  </a:lnTo>
                  <a:lnTo>
                    <a:pt x="709" y="366"/>
                  </a:lnTo>
                  <a:lnTo>
                    <a:pt x="717" y="333"/>
                  </a:lnTo>
                  <a:lnTo>
                    <a:pt x="720" y="296"/>
                  </a:lnTo>
                  <a:lnTo>
                    <a:pt x="720" y="0"/>
                  </a:lnTo>
                  <a:lnTo>
                    <a:pt x="956" y="0"/>
                  </a:lnTo>
                  <a:lnTo>
                    <a:pt x="956" y="296"/>
                  </a:lnTo>
                  <a:lnTo>
                    <a:pt x="959" y="333"/>
                  </a:lnTo>
                  <a:lnTo>
                    <a:pt x="967" y="366"/>
                  </a:lnTo>
                  <a:lnTo>
                    <a:pt x="981" y="398"/>
                  </a:lnTo>
                  <a:lnTo>
                    <a:pt x="999" y="428"/>
                  </a:lnTo>
                  <a:lnTo>
                    <a:pt x="1021" y="453"/>
                  </a:lnTo>
                  <a:lnTo>
                    <a:pt x="1046" y="476"/>
                  </a:lnTo>
                  <a:lnTo>
                    <a:pt x="1076" y="493"/>
                  </a:lnTo>
                  <a:lnTo>
                    <a:pt x="1108" y="507"/>
                  </a:lnTo>
                  <a:lnTo>
                    <a:pt x="1141" y="516"/>
                  </a:lnTo>
                  <a:lnTo>
                    <a:pt x="1178" y="518"/>
                  </a:lnTo>
                  <a:lnTo>
                    <a:pt x="1214" y="516"/>
                  </a:lnTo>
                  <a:lnTo>
                    <a:pt x="1249" y="507"/>
                  </a:lnTo>
                  <a:lnTo>
                    <a:pt x="1281" y="493"/>
                  </a:lnTo>
                  <a:lnTo>
                    <a:pt x="1310" y="476"/>
                  </a:lnTo>
                  <a:lnTo>
                    <a:pt x="1335" y="453"/>
                  </a:lnTo>
                  <a:lnTo>
                    <a:pt x="1358" y="428"/>
                  </a:lnTo>
                  <a:lnTo>
                    <a:pt x="1376" y="398"/>
                  </a:lnTo>
                  <a:lnTo>
                    <a:pt x="1389" y="366"/>
                  </a:lnTo>
                  <a:lnTo>
                    <a:pt x="1398" y="333"/>
                  </a:lnTo>
                  <a:lnTo>
                    <a:pt x="1401" y="296"/>
                  </a:lnTo>
                  <a:lnTo>
                    <a:pt x="1401" y="0"/>
                  </a:lnTo>
                  <a:lnTo>
                    <a:pt x="1635" y="0"/>
                  </a:lnTo>
                  <a:lnTo>
                    <a:pt x="1635" y="296"/>
                  </a:lnTo>
                  <a:lnTo>
                    <a:pt x="1638" y="333"/>
                  </a:lnTo>
                  <a:lnTo>
                    <a:pt x="1648" y="366"/>
                  </a:lnTo>
                  <a:lnTo>
                    <a:pt x="1661" y="398"/>
                  </a:lnTo>
                  <a:lnTo>
                    <a:pt x="1678" y="428"/>
                  </a:lnTo>
                  <a:lnTo>
                    <a:pt x="1701" y="453"/>
                  </a:lnTo>
                  <a:lnTo>
                    <a:pt x="1727" y="476"/>
                  </a:lnTo>
                  <a:lnTo>
                    <a:pt x="1756" y="493"/>
                  </a:lnTo>
                  <a:lnTo>
                    <a:pt x="1788" y="507"/>
                  </a:lnTo>
                  <a:lnTo>
                    <a:pt x="1822" y="516"/>
                  </a:lnTo>
                  <a:lnTo>
                    <a:pt x="1859" y="518"/>
                  </a:lnTo>
                  <a:lnTo>
                    <a:pt x="1895" y="516"/>
                  </a:lnTo>
                  <a:lnTo>
                    <a:pt x="1928" y="507"/>
                  </a:lnTo>
                  <a:lnTo>
                    <a:pt x="1960" y="493"/>
                  </a:lnTo>
                  <a:lnTo>
                    <a:pt x="1990" y="476"/>
                  </a:lnTo>
                  <a:lnTo>
                    <a:pt x="2016" y="453"/>
                  </a:lnTo>
                  <a:lnTo>
                    <a:pt x="2038" y="428"/>
                  </a:lnTo>
                  <a:lnTo>
                    <a:pt x="2055" y="398"/>
                  </a:lnTo>
                  <a:lnTo>
                    <a:pt x="2069" y="366"/>
                  </a:lnTo>
                  <a:lnTo>
                    <a:pt x="2078" y="333"/>
                  </a:lnTo>
                  <a:lnTo>
                    <a:pt x="2080" y="296"/>
                  </a:lnTo>
                  <a:lnTo>
                    <a:pt x="2080" y="0"/>
                  </a:lnTo>
                  <a:lnTo>
                    <a:pt x="2360" y="0"/>
                  </a:lnTo>
                  <a:lnTo>
                    <a:pt x="2360" y="3073"/>
                  </a:lnTo>
                  <a:lnTo>
                    <a:pt x="0" y="3073"/>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sp>
        <p:nvSpPr>
          <p:cNvPr id="56" name="TextBox 55">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57" name="Rectangle 56">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58" name="Rectangle 57">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59" name="Rectangle 58">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0" name="Rectangle 59">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50363573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Rounded Corners 1">
            <a:extLst>
              <a:ext uri="{FF2B5EF4-FFF2-40B4-BE49-F238E27FC236}">
                <a16:creationId xmlns:a16="http://schemas.microsoft.com/office/drawing/2014/main" id="{C9B0DBA1-624A-4509-AA41-FA45306B7955}"/>
              </a:ext>
            </a:extLst>
          </p:cNvPr>
          <p:cNvSpPr/>
          <p:nvPr/>
        </p:nvSpPr>
        <p:spPr>
          <a:xfrm rot="18900000">
            <a:off x="4472985" y="2505765"/>
            <a:ext cx="3230305" cy="3208073"/>
          </a:xfrm>
          <a:prstGeom prst="round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grpSp>
        <p:nvGrpSpPr>
          <p:cNvPr id="17" name="Group 16">
            <a:extLst>
              <a:ext uri="{FF2B5EF4-FFF2-40B4-BE49-F238E27FC236}">
                <a16:creationId xmlns:a16="http://schemas.microsoft.com/office/drawing/2014/main" id="{60FA9670-550D-475A-9957-627D923C49A6}"/>
              </a:ext>
            </a:extLst>
          </p:cNvPr>
          <p:cNvGrpSpPr/>
          <p:nvPr/>
        </p:nvGrpSpPr>
        <p:grpSpPr>
          <a:xfrm>
            <a:off x="4637824" y="2661339"/>
            <a:ext cx="2916350" cy="2884430"/>
            <a:chOff x="4453562" y="2267031"/>
            <a:chExt cx="2916350" cy="2884430"/>
          </a:xfrm>
        </p:grpSpPr>
        <p:sp>
          <p:nvSpPr>
            <p:cNvPr id="30" name="Diamond 29">
              <a:extLst>
                <a:ext uri="{FF2B5EF4-FFF2-40B4-BE49-F238E27FC236}">
                  <a16:creationId xmlns:a16="http://schemas.microsoft.com/office/drawing/2014/main" id="{15560A92-E9D8-4295-9662-A915FEB5F097}"/>
                </a:ext>
              </a:extLst>
            </p:cNvPr>
            <p:cNvSpPr/>
            <p:nvPr/>
          </p:nvSpPr>
          <p:spPr>
            <a:xfrm>
              <a:off x="4453562" y="2267031"/>
              <a:ext cx="1364980" cy="1364980"/>
            </a:xfrm>
            <a:prstGeom prst="diamond">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3" name="Diamond 32">
              <a:extLst>
                <a:ext uri="{FF2B5EF4-FFF2-40B4-BE49-F238E27FC236}">
                  <a16:creationId xmlns:a16="http://schemas.microsoft.com/office/drawing/2014/main" id="{5473DE84-FD5E-493F-87E1-5684BFCF90FB}"/>
                </a:ext>
              </a:extLst>
            </p:cNvPr>
            <p:cNvSpPr/>
            <p:nvPr/>
          </p:nvSpPr>
          <p:spPr>
            <a:xfrm>
              <a:off x="6004932" y="2267031"/>
              <a:ext cx="1364980" cy="1364980"/>
            </a:xfrm>
            <a:prstGeom prst="diamond">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4" name="Diamond 33">
              <a:extLst>
                <a:ext uri="{FF2B5EF4-FFF2-40B4-BE49-F238E27FC236}">
                  <a16:creationId xmlns:a16="http://schemas.microsoft.com/office/drawing/2014/main" id="{551D6E40-12F5-4572-B862-ACABF5AF491B}"/>
                </a:ext>
              </a:extLst>
            </p:cNvPr>
            <p:cNvSpPr/>
            <p:nvPr/>
          </p:nvSpPr>
          <p:spPr>
            <a:xfrm>
              <a:off x="4453562" y="3786481"/>
              <a:ext cx="1364980" cy="1364980"/>
            </a:xfrm>
            <a:prstGeom prst="diamond">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5" name="Diamond 34">
              <a:extLst>
                <a:ext uri="{FF2B5EF4-FFF2-40B4-BE49-F238E27FC236}">
                  <a16:creationId xmlns:a16="http://schemas.microsoft.com/office/drawing/2014/main" id="{ABEF386B-5D9C-4C31-B290-2952CCFC71EE}"/>
                </a:ext>
              </a:extLst>
            </p:cNvPr>
            <p:cNvSpPr/>
            <p:nvPr/>
          </p:nvSpPr>
          <p:spPr>
            <a:xfrm>
              <a:off x="6004932" y="3786481"/>
              <a:ext cx="1364980" cy="1364980"/>
            </a:xfrm>
            <a:prstGeom prst="diamond">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grpSp>
      <p:grpSp>
        <p:nvGrpSpPr>
          <p:cNvPr id="36" name="Group 1047">
            <a:extLst>
              <a:ext uri="{FF2B5EF4-FFF2-40B4-BE49-F238E27FC236}">
                <a16:creationId xmlns:a16="http://schemas.microsoft.com/office/drawing/2014/main" id="{6223FD1D-ACD2-415B-85DE-D63F3C3F3D2E}"/>
              </a:ext>
            </a:extLst>
          </p:cNvPr>
          <p:cNvGrpSpPr>
            <a:grpSpLocks noChangeAspect="1"/>
          </p:cNvGrpSpPr>
          <p:nvPr/>
        </p:nvGrpSpPr>
        <p:grpSpPr bwMode="auto">
          <a:xfrm>
            <a:off x="6519689" y="4591813"/>
            <a:ext cx="703989" cy="546630"/>
            <a:chOff x="281" y="748"/>
            <a:chExt cx="4098" cy="3182"/>
          </a:xfrm>
          <a:solidFill>
            <a:schemeClr val="bg1"/>
          </a:solidFill>
        </p:grpSpPr>
        <p:sp>
          <p:nvSpPr>
            <p:cNvPr id="37" name="Freeform 1049">
              <a:extLst>
                <a:ext uri="{FF2B5EF4-FFF2-40B4-BE49-F238E27FC236}">
                  <a16:creationId xmlns:a16="http://schemas.microsoft.com/office/drawing/2014/main" id="{4DB6D290-0461-4EC1-972D-D4F973C261C3}"/>
                </a:ext>
              </a:extLst>
            </p:cNvPr>
            <p:cNvSpPr>
              <a:spLocks noEditPoints="1"/>
            </p:cNvSpPr>
            <p:nvPr/>
          </p:nvSpPr>
          <p:spPr bwMode="auto">
            <a:xfrm>
              <a:off x="281" y="748"/>
              <a:ext cx="4098" cy="3182"/>
            </a:xfrm>
            <a:custGeom>
              <a:avLst/>
              <a:gdLst>
                <a:gd name="T0" fmla="*/ 1653 w 4098"/>
                <a:gd name="T1" fmla="*/ 2299 h 3182"/>
                <a:gd name="T2" fmla="*/ 1840 w 4098"/>
                <a:gd name="T3" fmla="*/ 2488 h 3182"/>
                <a:gd name="T4" fmla="*/ 3386 w 4098"/>
                <a:gd name="T5" fmla="*/ 565 h 3182"/>
                <a:gd name="T6" fmla="*/ 3757 w 4098"/>
                <a:gd name="T7" fmla="*/ 207 h 3182"/>
                <a:gd name="T8" fmla="*/ 3727 w 4098"/>
                <a:gd name="T9" fmla="*/ 225 h 3182"/>
                <a:gd name="T10" fmla="*/ 3595 w 4098"/>
                <a:gd name="T11" fmla="*/ 544 h 3182"/>
                <a:gd name="T12" fmla="*/ 3914 w 4098"/>
                <a:gd name="T13" fmla="*/ 413 h 3182"/>
                <a:gd name="T14" fmla="*/ 3933 w 4098"/>
                <a:gd name="T15" fmla="*/ 382 h 3182"/>
                <a:gd name="T16" fmla="*/ 3933 w 4098"/>
                <a:gd name="T17" fmla="*/ 346 h 3182"/>
                <a:gd name="T18" fmla="*/ 3914 w 4098"/>
                <a:gd name="T19" fmla="*/ 316 h 3182"/>
                <a:gd name="T20" fmla="*/ 3824 w 4098"/>
                <a:gd name="T21" fmla="*/ 225 h 3182"/>
                <a:gd name="T22" fmla="*/ 3793 w 4098"/>
                <a:gd name="T23" fmla="*/ 207 h 3182"/>
                <a:gd name="T24" fmla="*/ 163 w 4098"/>
                <a:gd name="T25" fmla="*/ 162 h 3182"/>
                <a:gd name="T26" fmla="*/ 3018 w 4098"/>
                <a:gd name="T27" fmla="*/ 3018 h 3182"/>
                <a:gd name="T28" fmla="*/ 1942 w 4098"/>
                <a:gd name="T29" fmla="*/ 2617 h 3182"/>
                <a:gd name="T30" fmla="*/ 1911 w 4098"/>
                <a:gd name="T31" fmla="*/ 2637 h 3182"/>
                <a:gd name="T32" fmla="*/ 1442 w 4098"/>
                <a:gd name="T33" fmla="*/ 2791 h 3182"/>
                <a:gd name="T34" fmla="*/ 1408 w 4098"/>
                <a:gd name="T35" fmla="*/ 2789 h 3182"/>
                <a:gd name="T36" fmla="*/ 1372 w 4098"/>
                <a:gd name="T37" fmla="*/ 2768 h 3182"/>
                <a:gd name="T38" fmla="*/ 1350 w 4098"/>
                <a:gd name="T39" fmla="*/ 2730 h 3182"/>
                <a:gd name="T40" fmla="*/ 1352 w 4098"/>
                <a:gd name="T41" fmla="*/ 2685 h 3182"/>
                <a:gd name="T42" fmla="*/ 1511 w 4098"/>
                <a:gd name="T43" fmla="*/ 2212 h 3182"/>
                <a:gd name="T44" fmla="*/ 3018 w 4098"/>
                <a:gd name="T45" fmla="*/ 703 h 3182"/>
                <a:gd name="T46" fmla="*/ 163 w 4098"/>
                <a:gd name="T47" fmla="*/ 162 h 3182"/>
                <a:gd name="T48" fmla="*/ 3100 w 4098"/>
                <a:gd name="T49" fmla="*/ 0 h 3182"/>
                <a:gd name="T50" fmla="*/ 3141 w 4098"/>
                <a:gd name="T51" fmla="*/ 11 h 3182"/>
                <a:gd name="T52" fmla="*/ 3170 w 4098"/>
                <a:gd name="T53" fmla="*/ 39 h 3182"/>
                <a:gd name="T54" fmla="*/ 3182 w 4098"/>
                <a:gd name="T55" fmla="*/ 82 h 3182"/>
                <a:gd name="T56" fmla="*/ 3611 w 4098"/>
                <a:gd name="T57" fmla="*/ 109 h 3182"/>
                <a:gd name="T58" fmla="*/ 3670 w 4098"/>
                <a:gd name="T59" fmla="*/ 67 h 3182"/>
                <a:gd name="T60" fmla="*/ 3738 w 4098"/>
                <a:gd name="T61" fmla="*/ 44 h 3182"/>
                <a:gd name="T62" fmla="*/ 3811 w 4098"/>
                <a:gd name="T63" fmla="*/ 44 h 3182"/>
                <a:gd name="T64" fmla="*/ 3881 w 4098"/>
                <a:gd name="T65" fmla="*/ 67 h 3182"/>
                <a:gd name="T66" fmla="*/ 3939 w 4098"/>
                <a:gd name="T67" fmla="*/ 109 h 3182"/>
                <a:gd name="T68" fmla="*/ 4055 w 4098"/>
                <a:gd name="T69" fmla="*/ 228 h 3182"/>
                <a:gd name="T70" fmla="*/ 4087 w 4098"/>
                <a:gd name="T71" fmla="*/ 293 h 3182"/>
                <a:gd name="T72" fmla="*/ 4098 w 4098"/>
                <a:gd name="T73" fmla="*/ 365 h 3182"/>
                <a:gd name="T74" fmla="*/ 4087 w 4098"/>
                <a:gd name="T75" fmla="*/ 437 h 3182"/>
                <a:gd name="T76" fmla="*/ 4055 w 4098"/>
                <a:gd name="T77" fmla="*/ 500 h 3182"/>
                <a:gd name="T78" fmla="*/ 3182 w 4098"/>
                <a:gd name="T79" fmla="*/ 1377 h 3182"/>
                <a:gd name="T80" fmla="*/ 3178 w 4098"/>
                <a:gd name="T81" fmla="*/ 3121 h 3182"/>
                <a:gd name="T82" fmla="*/ 3158 w 4098"/>
                <a:gd name="T83" fmla="*/ 3157 h 3182"/>
                <a:gd name="T84" fmla="*/ 3122 w 4098"/>
                <a:gd name="T85" fmla="*/ 3178 h 3182"/>
                <a:gd name="T86" fmla="*/ 82 w 4098"/>
                <a:gd name="T87" fmla="*/ 3182 h 3182"/>
                <a:gd name="T88" fmla="*/ 41 w 4098"/>
                <a:gd name="T89" fmla="*/ 3171 h 3182"/>
                <a:gd name="T90" fmla="*/ 11 w 4098"/>
                <a:gd name="T91" fmla="*/ 3141 h 3182"/>
                <a:gd name="T92" fmla="*/ 0 w 4098"/>
                <a:gd name="T93" fmla="*/ 3100 h 3182"/>
                <a:gd name="T94" fmla="*/ 2 w 4098"/>
                <a:gd name="T95" fmla="*/ 59 h 3182"/>
                <a:gd name="T96" fmla="*/ 24 w 4098"/>
                <a:gd name="T97" fmla="*/ 23 h 3182"/>
                <a:gd name="T98" fmla="*/ 60 w 4098"/>
                <a:gd name="T99" fmla="*/ 2 h 318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4098" h="3182">
                  <a:moveTo>
                    <a:pt x="3386" y="565"/>
                  </a:moveTo>
                  <a:lnTo>
                    <a:pt x="1653" y="2299"/>
                  </a:lnTo>
                  <a:lnTo>
                    <a:pt x="1558" y="2582"/>
                  </a:lnTo>
                  <a:lnTo>
                    <a:pt x="1840" y="2488"/>
                  </a:lnTo>
                  <a:lnTo>
                    <a:pt x="3574" y="754"/>
                  </a:lnTo>
                  <a:lnTo>
                    <a:pt x="3386" y="565"/>
                  </a:lnTo>
                  <a:close/>
                  <a:moveTo>
                    <a:pt x="3775" y="205"/>
                  </a:moveTo>
                  <a:lnTo>
                    <a:pt x="3757" y="207"/>
                  </a:lnTo>
                  <a:lnTo>
                    <a:pt x="3740" y="213"/>
                  </a:lnTo>
                  <a:lnTo>
                    <a:pt x="3727" y="225"/>
                  </a:lnTo>
                  <a:lnTo>
                    <a:pt x="3502" y="449"/>
                  </a:lnTo>
                  <a:lnTo>
                    <a:pt x="3595" y="544"/>
                  </a:lnTo>
                  <a:lnTo>
                    <a:pt x="3689" y="638"/>
                  </a:lnTo>
                  <a:lnTo>
                    <a:pt x="3914" y="413"/>
                  </a:lnTo>
                  <a:lnTo>
                    <a:pt x="3925" y="398"/>
                  </a:lnTo>
                  <a:lnTo>
                    <a:pt x="3933" y="382"/>
                  </a:lnTo>
                  <a:lnTo>
                    <a:pt x="3935" y="365"/>
                  </a:lnTo>
                  <a:lnTo>
                    <a:pt x="3933" y="346"/>
                  </a:lnTo>
                  <a:lnTo>
                    <a:pt x="3925" y="330"/>
                  </a:lnTo>
                  <a:lnTo>
                    <a:pt x="3914" y="316"/>
                  </a:lnTo>
                  <a:lnTo>
                    <a:pt x="3914" y="316"/>
                  </a:lnTo>
                  <a:lnTo>
                    <a:pt x="3824" y="225"/>
                  </a:lnTo>
                  <a:lnTo>
                    <a:pt x="3809" y="213"/>
                  </a:lnTo>
                  <a:lnTo>
                    <a:pt x="3793" y="207"/>
                  </a:lnTo>
                  <a:lnTo>
                    <a:pt x="3775" y="205"/>
                  </a:lnTo>
                  <a:close/>
                  <a:moveTo>
                    <a:pt x="163" y="162"/>
                  </a:moveTo>
                  <a:lnTo>
                    <a:pt x="163" y="3018"/>
                  </a:lnTo>
                  <a:lnTo>
                    <a:pt x="3018" y="3018"/>
                  </a:lnTo>
                  <a:lnTo>
                    <a:pt x="3018" y="1541"/>
                  </a:lnTo>
                  <a:lnTo>
                    <a:pt x="1942" y="2617"/>
                  </a:lnTo>
                  <a:lnTo>
                    <a:pt x="1929" y="2628"/>
                  </a:lnTo>
                  <a:lnTo>
                    <a:pt x="1911" y="2637"/>
                  </a:lnTo>
                  <a:lnTo>
                    <a:pt x="1455" y="2788"/>
                  </a:lnTo>
                  <a:lnTo>
                    <a:pt x="1442" y="2791"/>
                  </a:lnTo>
                  <a:lnTo>
                    <a:pt x="1429" y="2792"/>
                  </a:lnTo>
                  <a:lnTo>
                    <a:pt x="1408" y="2789"/>
                  </a:lnTo>
                  <a:lnTo>
                    <a:pt x="1388" y="2782"/>
                  </a:lnTo>
                  <a:lnTo>
                    <a:pt x="1372" y="2768"/>
                  </a:lnTo>
                  <a:lnTo>
                    <a:pt x="1357" y="2750"/>
                  </a:lnTo>
                  <a:lnTo>
                    <a:pt x="1350" y="2730"/>
                  </a:lnTo>
                  <a:lnTo>
                    <a:pt x="1347" y="2708"/>
                  </a:lnTo>
                  <a:lnTo>
                    <a:pt x="1352" y="2685"/>
                  </a:lnTo>
                  <a:lnTo>
                    <a:pt x="1504" y="2229"/>
                  </a:lnTo>
                  <a:lnTo>
                    <a:pt x="1511" y="2212"/>
                  </a:lnTo>
                  <a:lnTo>
                    <a:pt x="1524" y="2197"/>
                  </a:lnTo>
                  <a:lnTo>
                    <a:pt x="3018" y="703"/>
                  </a:lnTo>
                  <a:lnTo>
                    <a:pt x="3018" y="162"/>
                  </a:lnTo>
                  <a:lnTo>
                    <a:pt x="163" y="162"/>
                  </a:lnTo>
                  <a:close/>
                  <a:moveTo>
                    <a:pt x="82" y="0"/>
                  </a:moveTo>
                  <a:lnTo>
                    <a:pt x="3100" y="0"/>
                  </a:lnTo>
                  <a:lnTo>
                    <a:pt x="3122" y="2"/>
                  </a:lnTo>
                  <a:lnTo>
                    <a:pt x="3141" y="11"/>
                  </a:lnTo>
                  <a:lnTo>
                    <a:pt x="3158" y="23"/>
                  </a:lnTo>
                  <a:lnTo>
                    <a:pt x="3170" y="39"/>
                  </a:lnTo>
                  <a:lnTo>
                    <a:pt x="3178" y="59"/>
                  </a:lnTo>
                  <a:lnTo>
                    <a:pt x="3182" y="82"/>
                  </a:lnTo>
                  <a:lnTo>
                    <a:pt x="3182" y="539"/>
                  </a:lnTo>
                  <a:lnTo>
                    <a:pt x="3611" y="109"/>
                  </a:lnTo>
                  <a:lnTo>
                    <a:pt x="3639" y="85"/>
                  </a:lnTo>
                  <a:lnTo>
                    <a:pt x="3670" y="67"/>
                  </a:lnTo>
                  <a:lnTo>
                    <a:pt x="3703" y="53"/>
                  </a:lnTo>
                  <a:lnTo>
                    <a:pt x="3738" y="44"/>
                  </a:lnTo>
                  <a:lnTo>
                    <a:pt x="3775" y="42"/>
                  </a:lnTo>
                  <a:lnTo>
                    <a:pt x="3811" y="44"/>
                  </a:lnTo>
                  <a:lnTo>
                    <a:pt x="3847" y="53"/>
                  </a:lnTo>
                  <a:lnTo>
                    <a:pt x="3881" y="67"/>
                  </a:lnTo>
                  <a:lnTo>
                    <a:pt x="3910" y="85"/>
                  </a:lnTo>
                  <a:lnTo>
                    <a:pt x="3939" y="109"/>
                  </a:lnTo>
                  <a:lnTo>
                    <a:pt x="4030" y="201"/>
                  </a:lnTo>
                  <a:lnTo>
                    <a:pt x="4055" y="228"/>
                  </a:lnTo>
                  <a:lnTo>
                    <a:pt x="4073" y="259"/>
                  </a:lnTo>
                  <a:lnTo>
                    <a:pt x="4087" y="293"/>
                  </a:lnTo>
                  <a:lnTo>
                    <a:pt x="4096" y="328"/>
                  </a:lnTo>
                  <a:lnTo>
                    <a:pt x="4098" y="365"/>
                  </a:lnTo>
                  <a:lnTo>
                    <a:pt x="4096" y="401"/>
                  </a:lnTo>
                  <a:lnTo>
                    <a:pt x="4087" y="437"/>
                  </a:lnTo>
                  <a:lnTo>
                    <a:pt x="4073" y="469"/>
                  </a:lnTo>
                  <a:lnTo>
                    <a:pt x="4055" y="500"/>
                  </a:lnTo>
                  <a:lnTo>
                    <a:pt x="4030" y="529"/>
                  </a:lnTo>
                  <a:lnTo>
                    <a:pt x="3182" y="1377"/>
                  </a:lnTo>
                  <a:lnTo>
                    <a:pt x="3182" y="3100"/>
                  </a:lnTo>
                  <a:lnTo>
                    <a:pt x="3178" y="3121"/>
                  </a:lnTo>
                  <a:lnTo>
                    <a:pt x="3170" y="3141"/>
                  </a:lnTo>
                  <a:lnTo>
                    <a:pt x="3158" y="3157"/>
                  </a:lnTo>
                  <a:lnTo>
                    <a:pt x="3141" y="3171"/>
                  </a:lnTo>
                  <a:lnTo>
                    <a:pt x="3122" y="3178"/>
                  </a:lnTo>
                  <a:lnTo>
                    <a:pt x="3100" y="3182"/>
                  </a:lnTo>
                  <a:lnTo>
                    <a:pt x="82" y="3182"/>
                  </a:lnTo>
                  <a:lnTo>
                    <a:pt x="60" y="3178"/>
                  </a:lnTo>
                  <a:lnTo>
                    <a:pt x="41" y="3171"/>
                  </a:lnTo>
                  <a:lnTo>
                    <a:pt x="24" y="3157"/>
                  </a:lnTo>
                  <a:lnTo>
                    <a:pt x="11" y="3141"/>
                  </a:lnTo>
                  <a:lnTo>
                    <a:pt x="2" y="3121"/>
                  </a:lnTo>
                  <a:lnTo>
                    <a:pt x="0" y="3100"/>
                  </a:lnTo>
                  <a:lnTo>
                    <a:pt x="0" y="82"/>
                  </a:lnTo>
                  <a:lnTo>
                    <a:pt x="2" y="59"/>
                  </a:lnTo>
                  <a:lnTo>
                    <a:pt x="11" y="39"/>
                  </a:lnTo>
                  <a:lnTo>
                    <a:pt x="24" y="23"/>
                  </a:lnTo>
                  <a:lnTo>
                    <a:pt x="41" y="11"/>
                  </a:lnTo>
                  <a:lnTo>
                    <a:pt x="60" y="2"/>
                  </a:lnTo>
                  <a:lnTo>
                    <a:pt x="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38" name="Freeform 1050">
              <a:extLst>
                <a:ext uri="{FF2B5EF4-FFF2-40B4-BE49-F238E27FC236}">
                  <a16:creationId xmlns:a16="http://schemas.microsoft.com/office/drawing/2014/main" id="{A53AFC51-D9ED-4394-A6B3-230F7F313DDC}"/>
                </a:ext>
              </a:extLst>
            </p:cNvPr>
            <p:cNvSpPr>
              <a:spLocks/>
            </p:cNvSpPr>
            <p:nvPr/>
          </p:nvSpPr>
          <p:spPr bwMode="auto">
            <a:xfrm>
              <a:off x="2668" y="1258"/>
              <a:ext cx="241" cy="163"/>
            </a:xfrm>
            <a:custGeom>
              <a:avLst/>
              <a:gdLst>
                <a:gd name="T0" fmla="*/ 82 w 241"/>
                <a:gd name="T1" fmla="*/ 0 h 163"/>
                <a:gd name="T2" fmla="*/ 159 w 241"/>
                <a:gd name="T3" fmla="*/ 0 h 163"/>
                <a:gd name="T4" fmla="*/ 181 w 241"/>
                <a:gd name="T5" fmla="*/ 3 h 163"/>
                <a:gd name="T6" fmla="*/ 201 w 241"/>
                <a:gd name="T7" fmla="*/ 11 h 163"/>
                <a:gd name="T8" fmla="*/ 217 w 241"/>
                <a:gd name="T9" fmla="*/ 24 h 163"/>
                <a:gd name="T10" fmla="*/ 230 w 241"/>
                <a:gd name="T11" fmla="*/ 40 h 163"/>
                <a:gd name="T12" fmla="*/ 238 w 241"/>
                <a:gd name="T13" fmla="*/ 60 h 163"/>
                <a:gd name="T14" fmla="*/ 241 w 241"/>
                <a:gd name="T15" fmla="*/ 81 h 163"/>
                <a:gd name="T16" fmla="*/ 238 w 241"/>
                <a:gd name="T17" fmla="*/ 103 h 163"/>
                <a:gd name="T18" fmla="*/ 230 w 241"/>
                <a:gd name="T19" fmla="*/ 123 h 163"/>
                <a:gd name="T20" fmla="*/ 217 w 241"/>
                <a:gd name="T21" fmla="*/ 139 h 163"/>
                <a:gd name="T22" fmla="*/ 201 w 241"/>
                <a:gd name="T23" fmla="*/ 152 h 163"/>
                <a:gd name="T24" fmla="*/ 181 w 241"/>
                <a:gd name="T25" fmla="*/ 160 h 163"/>
                <a:gd name="T26" fmla="*/ 159 w 241"/>
                <a:gd name="T27" fmla="*/ 163 h 163"/>
                <a:gd name="T28" fmla="*/ 82 w 241"/>
                <a:gd name="T29" fmla="*/ 163 h 163"/>
                <a:gd name="T30" fmla="*/ 59 w 241"/>
                <a:gd name="T31" fmla="*/ 160 h 163"/>
                <a:gd name="T32" fmla="*/ 41 w 241"/>
                <a:gd name="T33" fmla="*/ 152 h 163"/>
                <a:gd name="T34" fmla="*/ 23 w 241"/>
                <a:gd name="T35" fmla="*/ 139 h 163"/>
                <a:gd name="T36" fmla="*/ 11 w 241"/>
                <a:gd name="T37" fmla="*/ 123 h 163"/>
                <a:gd name="T38" fmla="*/ 2 w 241"/>
                <a:gd name="T39" fmla="*/ 103 h 163"/>
                <a:gd name="T40" fmla="*/ 0 w 241"/>
                <a:gd name="T41" fmla="*/ 81 h 163"/>
                <a:gd name="T42" fmla="*/ 2 w 241"/>
                <a:gd name="T43" fmla="*/ 60 h 163"/>
                <a:gd name="T44" fmla="*/ 11 w 241"/>
                <a:gd name="T45" fmla="*/ 40 h 163"/>
                <a:gd name="T46" fmla="*/ 23 w 241"/>
                <a:gd name="T47" fmla="*/ 24 h 163"/>
                <a:gd name="T48" fmla="*/ 41 w 241"/>
                <a:gd name="T49" fmla="*/ 11 h 163"/>
                <a:gd name="T50" fmla="*/ 59 w 241"/>
                <a:gd name="T51" fmla="*/ 3 h 163"/>
                <a:gd name="T52" fmla="*/ 82 w 241"/>
                <a:gd name="T53" fmla="*/ 0 h 1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41" h="163">
                  <a:moveTo>
                    <a:pt x="82" y="0"/>
                  </a:moveTo>
                  <a:lnTo>
                    <a:pt x="159" y="0"/>
                  </a:lnTo>
                  <a:lnTo>
                    <a:pt x="181" y="3"/>
                  </a:lnTo>
                  <a:lnTo>
                    <a:pt x="201" y="11"/>
                  </a:lnTo>
                  <a:lnTo>
                    <a:pt x="217" y="24"/>
                  </a:lnTo>
                  <a:lnTo>
                    <a:pt x="230" y="40"/>
                  </a:lnTo>
                  <a:lnTo>
                    <a:pt x="238" y="60"/>
                  </a:lnTo>
                  <a:lnTo>
                    <a:pt x="241" y="81"/>
                  </a:lnTo>
                  <a:lnTo>
                    <a:pt x="238" y="103"/>
                  </a:lnTo>
                  <a:lnTo>
                    <a:pt x="230" y="123"/>
                  </a:lnTo>
                  <a:lnTo>
                    <a:pt x="217" y="139"/>
                  </a:lnTo>
                  <a:lnTo>
                    <a:pt x="201" y="152"/>
                  </a:lnTo>
                  <a:lnTo>
                    <a:pt x="181" y="160"/>
                  </a:lnTo>
                  <a:lnTo>
                    <a:pt x="159" y="163"/>
                  </a:lnTo>
                  <a:lnTo>
                    <a:pt x="82" y="163"/>
                  </a:lnTo>
                  <a:lnTo>
                    <a:pt x="59" y="160"/>
                  </a:lnTo>
                  <a:lnTo>
                    <a:pt x="41" y="152"/>
                  </a:lnTo>
                  <a:lnTo>
                    <a:pt x="23" y="139"/>
                  </a:lnTo>
                  <a:lnTo>
                    <a:pt x="11" y="123"/>
                  </a:lnTo>
                  <a:lnTo>
                    <a:pt x="2" y="103"/>
                  </a:lnTo>
                  <a:lnTo>
                    <a:pt x="0" y="81"/>
                  </a:lnTo>
                  <a:lnTo>
                    <a:pt x="2" y="60"/>
                  </a:lnTo>
                  <a:lnTo>
                    <a:pt x="11" y="40"/>
                  </a:lnTo>
                  <a:lnTo>
                    <a:pt x="23" y="24"/>
                  </a:lnTo>
                  <a:lnTo>
                    <a:pt x="41" y="11"/>
                  </a:lnTo>
                  <a:lnTo>
                    <a:pt x="59" y="3"/>
                  </a:lnTo>
                  <a:lnTo>
                    <a:pt x="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39" name="Freeform 1051">
              <a:extLst>
                <a:ext uri="{FF2B5EF4-FFF2-40B4-BE49-F238E27FC236}">
                  <a16:creationId xmlns:a16="http://schemas.microsoft.com/office/drawing/2014/main" id="{6CF3E7B1-7AF6-479D-AEE7-1EA0B9AA74EE}"/>
                </a:ext>
              </a:extLst>
            </p:cNvPr>
            <p:cNvSpPr>
              <a:spLocks/>
            </p:cNvSpPr>
            <p:nvPr/>
          </p:nvSpPr>
          <p:spPr bwMode="auto">
            <a:xfrm>
              <a:off x="826" y="1258"/>
              <a:ext cx="1651" cy="163"/>
            </a:xfrm>
            <a:custGeom>
              <a:avLst/>
              <a:gdLst>
                <a:gd name="T0" fmla="*/ 81 w 1651"/>
                <a:gd name="T1" fmla="*/ 0 h 163"/>
                <a:gd name="T2" fmla="*/ 1569 w 1651"/>
                <a:gd name="T3" fmla="*/ 0 h 163"/>
                <a:gd name="T4" fmla="*/ 1591 w 1651"/>
                <a:gd name="T5" fmla="*/ 3 h 163"/>
                <a:gd name="T6" fmla="*/ 1610 w 1651"/>
                <a:gd name="T7" fmla="*/ 11 h 163"/>
                <a:gd name="T8" fmla="*/ 1627 w 1651"/>
                <a:gd name="T9" fmla="*/ 24 h 163"/>
                <a:gd name="T10" fmla="*/ 1639 w 1651"/>
                <a:gd name="T11" fmla="*/ 40 h 163"/>
                <a:gd name="T12" fmla="*/ 1648 w 1651"/>
                <a:gd name="T13" fmla="*/ 60 h 163"/>
                <a:gd name="T14" fmla="*/ 1651 w 1651"/>
                <a:gd name="T15" fmla="*/ 81 h 163"/>
                <a:gd name="T16" fmla="*/ 1648 w 1651"/>
                <a:gd name="T17" fmla="*/ 103 h 163"/>
                <a:gd name="T18" fmla="*/ 1639 w 1651"/>
                <a:gd name="T19" fmla="*/ 123 h 163"/>
                <a:gd name="T20" fmla="*/ 1627 w 1651"/>
                <a:gd name="T21" fmla="*/ 139 h 163"/>
                <a:gd name="T22" fmla="*/ 1610 w 1651"/>
                <a:gd name="T23" fmla="*/ 152 h 163"/>
                <a:gd name="T24" fmla="*/ 1591 w 1651"/>
                <a:gd name="T25" fmla="*/ 160 h 163"/>
                <a:gd name="T26" fmla="*/ 1569 w 1651"/>
                <a:gd name="T27" fmla="*/ 163 h 163"/>
                <a:gd name="T28" fmla="*/ 81 w 1651"/>
                <a:gd name="T29" fmla="*/ 163 h 163"/>
                <a:gd name="T30" fmla="*/ 60 w 1651"/>
                <a:gd name="T31" fmla="*/ 160 h 163"/>
                <a:gd name="T32" fmla="*/ 40 w 1651"/>
                <a:gd name="T33" fmla="*/ 152 h 163"/>
                <a:gd name="T34" fmla="*/ 24 w 1651"/>
                <a:gd name="T35" fmla="*/ 139 h 163"/>
                <a:gd name="T36" fmla="*/ 11 w 1651"/>
                <a:gd name="T37" fmla="*/ 123 h 163"/>
                <a:gd name="T38" fmla="*/ 3 w 1651"/>
                <a:gd name="T39" fmla="*/ 103 h 163"/>
                <a:gd name="T40" fmla="*/ 0 w 1651"/>
                <a:gd name="T41" fmla="*/ 81 h 163"/>
                <a:gd name="T42" fmla="*/ 3 w 1651"/>
                <a:gd name="T43" fmla="*/ 60 h 163"/>
                <a:gd name="T44" fmla="*/ 11 w 1651"/>
                <a:gd name="T45" fmla="*/ 40 h 163"/>
                <a:gd name="T46" fmla="*/ 24 w 1651"/>
                <a:gd name="T47" fmla="*/ 24 h 163"/>
                <a:gd name="T48" fmla="*/ 40 w 1651"/>
                <a:gd name="T49" fmla="*/ 11 h 163"/>
                <a:gd name="T50" fmla="*/ 60 w 1651"/>
                <a:gd name="T51" fmla="*/ 3 h 163"/>
                <a:gd name="T52" fmla="*/ 81 w 1651"/>
                <a:gd name="T53" fmla="*/ 0 h 1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651" h="163">
                  <a:moveTo>
                    <a:pt x="81" y="0"/>
                  </a:moveTo>
                  <a:lnTo>
                    <a:pt x="1569" y="0"/>
                  </a:lnTo>
                  <a:lnTo>
                    <a:pt x="1591" y="3"/>
                  </a:lnTo>
                  <a:lnTo>
                    <a:pt x="1610" y="11"/>
                  </a:lnTo>
                  <a:lnTo>
                    <a:pt x="1627" y="24"/>
                  </a:lnTo>
                  <a:lnTo>
                    <a:pt x="1639" y="40"/>
                  </a:lnTo>
                  <a:lnTo>
                    <a:pt x="1648" y="60"/>
                  </a:lnTo>
                  <a:lnTo>
                    <a:pt x="1651" y="81"/>
                  </a:lnTo>
                  <a:lnTo>
                    <a:pt x="1648" y="103"/>
                  </a:lnTo>
                  <a:lnTo>
                    <a:pt x="1639" y="123"/>
                  </a:lnTo>
                  <a:lnTo>
                    <a:pt x="1627" y="139"/>
                  </a:lnTo>
                  <a:lnTo>
                    <a:pt x="1610" y="152"/>
                  </a:lnTo>
                  <a:lnTo>
                    <a:pt x="1591" y="160"/>
                  </a:lnTo>
                  <a:lnTo>
                    <a:pt x="1569" y="163"/>
                  </a:lnTo>
                  <a:lnTo>
                    <a:pt x="81" y="163"/>
                  </a:lnTo>
                  <a:lnTo>
                    <a:pt x="60" y="160"/>
                  </a:lnTo>
                  <a:lnTo>
                    <a:pt x="40" y="152"/>
                  </a:lnTo>
                  <a:lnTo>
                    <a:pt x="24" y="139"/>
                  </a:lnTo>
                  <a:lnTo>
                    <a:pt x="11" y="123"/>
                  </a:lnTo>
                  <a:lnTo>
                    <a:pt x="3" y="103"/>
                  </a:lnTo>
                  <a:lnTo>
                    <a:pt x="0" y="81"/>
                  </a:lnTo>
                  <a:lnTo>
                    <a:pt x="3" y="60"/>
                  </a:lnTo>
                  <a:lnTo>
                    <a:pt x="11" y="40"/>
                  </a:lnTo>
                  <a:lnTo>
                    <a:pt x="24" y="24"/>
                  </a:lnTo>
                  <a:lnTo>
                    <a:pt x="40" y="11"/>
                  </a:lnTo>
                  <a:lnTo>
                    <a:pt x="60" y="3"/>
                  </a:lnTo>
                  <a:lnTo>
                    <a:pt x="8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0" name="Freeform 1052">
              <a:extLst>
                <a:ext uri="{FF2B5EF4-FFF2-40B4-BE49-F238E27FC236}">
                  <a16:creationId xmlns:a16="http://schemas.microsoft.com/office/drawing/2014/main" id="{F534922A-1A5B-46C0-9EF4-B68E156CD162}"/>
                </a:ext>
              </a:extLst>
            </p:cNvPr>
            <p:cNvSpPr>
              <a:spLocks/>
            </p:cNvSpPr>
            <p:nvPr/>
          </p:nvSpPr>
          <p:spPr bwMode="auto">
            <a:xfrm>
              <a:off x="826" y="1734"/>
              <a:ext cx="1572" cy="163"/>
            </a:xfrm>
            <a:custGeom>
              <a:avLst/>
              <a:gdLst>
                <a:gd name="T0" fmla="*/ 81 w 1572"/>
                <a:gd name="T1" fmla="*/ 0 h 163"/>
                <a:gd name="T2" fmla="*/ 1492 w 1572"/>
                <a:gd name="T3" fmla="*/ 0 h 163"/>
                <a:gd name="T4" fmla="*/ 1513 w 1572"/>
                <a:gd name="T5" fmla="*/ 2 h 163"/>
                <a:gd name="T6" fmla="*/ 1533 w 1572"/>
                <a:gd name="T7" fmla="*/ 11 h 163"/>
                <a:gd name="T8" fmla="*/ 1549 w 1572"/>
                <a:gd name="T9" fmla="*/ 24 h 163"/>
                <a:gd name="T10" fmla="*/ 1561 w 1572"/>
                <a:gd name="T11" fmla="*/ 40 h 163"/>
                <a:gd name="T12" fmla="*/ 1570 w 1572"/>
                <a:gd name="T13" fmla="*/ 60 h 163"/>
                <a:gd name="T14" fmla="*/ 1572 w 1572"/>
                <a:gd name="T15" fmla="*/ 81 h 163"/>
                <a:gd name="T16" fmla="*/ 1570 w 1572"/>
                <a:gd name="T17" fmla="*/ 103 h 163"/>
                <a:gd name="T18" fmla="*/ 1561 w 1572"/>
                <a:gd name="T19" fmla="*/ 123 h 163"/>
                <a:gd name="T20" fmla="*/ 1549 w 1572"/>
                <a:gd name="T21" fmla="*/ 139 h 163"/>
                <a:gd name="T22" fmla="*/ 1533 w 1572"/>
                <a:gd name="T23" fmla="*/ 151 h 163"/>
                <a:gd name="T24" fmla="*/ 1513 w 1572"/>
                <a:gd name="T25" fmla="*/ 160 h 163"/>
                <a:gd name="T26" fmla="*/ 1492 w 1572"/>
                <a:gd name="T27" fmla="*/ 163 h 163"/>
                <a:gd name="T28" fmla="*/ 81 w 1572"/>
                <a:gd name="T29" fmla="*/ 163 h 163"/>
                <a:gd name="T30" fmla="*/ 60 w 1572"/>
                <a:gd name="T31" fmla="*/ 160 h 163"/>
                <a:gd name="T32" fmla="*/ 40 w 1572"/>
                <a:gd name="T33" fmla="*/ 151 h 163"/>
                <a:gd name="T34" fmla="*/ 24 w 1572"/>
                <a:gd name="T35" fmla="*/ 139 h 163"/>
                <a:gd name="T36" fmla="*/ 11 w 1572"/>
                <a:gd name="T37" fmla="*/ 123 h 163"/>
                <a:gd name="T38" fmla="*/ 3 w 1572"/>
                <a:gd name="T39" fmla="*/ 103 h 163"/>
                <a:gd name="T40" fmla="*/ 0 w 1572"/>
                <a:gd name="T41" fmla="*/ 81 h 163"/>
                <a:gd name="T42" fmla="*/ 3 w 1572"/>
                <a:gd name="T43" fmla="*/ 60 h 163"/>
                <a:gd name="T44" fmla="*/ 11 w 1572"/>
                <a:gd name="T45" fmla="*/ 40 h 163"/>
                <a:gd name="T46" fmla="*/ 24 w 1572"/>
                <a:gd name="T47" fmla="*/ 24 h 163"/>
                <a:gd name="T48" fmla="*/ 40 w 1572"/>
                <a:gd name="T49" fmla="*/ 11 h 163"/>
                <a:gd name="T50" fmla="*/ 60 w 1572"/>
                <a:gd name="T51" fmla="*/ 2 h 163"/>
                <a:gd name="T52" fmla="*/ 81 w 1572"/>
                <a:gd name="T53" fmla="*/ 0 h 1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572" h="163">
                  <a:moveTo>
                    <a:pt x="81" y="0"/>
                  </a:moveTo>
                  <a:lnTo>
                    <a:pt x="1492" y="0"/>
                  </a:lnTo>
                  <a:lnTo>
                    <a:pt x="1513" y="2"/>
                  </a:lnTo>
                  <a:lnTo>
                    <a:pt x="1533" y="11"/>
                  </a:lnTo>
                  <a:lnTo>
                    <a:pt x="1549" y="24"/>
                  </a:lnTo>
                  <a:lnTo>
                    <a:pt x="1561" y="40"/>
                  </a:lnTo>
                  <a:lnTo>
                    <a:pt x="1570" y="60"/>
                  </a:lnTo>
                  <a:lnTo>
                    <a:pt x="1572" y="81"/>
                  </a:lnTo>
                  <a:lnTo>
                    <a:pt x="1570" y="103"/>
                  </a:lnTo>
                  <a:lnTo>
                    <a:pt x="1561" y="123"/>
                  </a:lnTo>
                  <a:lnTo>
                    <a:pt x="1549" y="139"/>
                  </a:lnTo>
                  <a:lnTo>
                    <a:pt x="1533" y="151"/>
                  </a:lnTo>
                  <a:lnTo>
                    <a:pt x="1513" y="160"/>
                  </a:lnTo>
                  <a:lnTo>
                    <a:pt x="1492" y="163"/>
                  </a:lnTo>
                  <a:lnTo>
                    <a:pt x="81" y="163"/>
                  </a:lnTo>
                  <a:lnTo>
                    <a:pt x="60" y="160"/>
                  </a:lnTo>
                  <a:lnTo>
                    <a:pt x="40" y="151"/>
                  </a:lnTo>
                  <a:lnTo>
                    <a:pt x="24" y="139"/>
                  </a:lnTo>
                  <a:lnTo>
                    <a:pt x="11" y="123"/>
                  </a:lnTo>
                  <a:lnTo>
                    <a:pt x="3" y="103"/>
                  </a:lnTo>
                  <a:lnTo>
                    <a:pt x="0" y="81"/>
                  </a:lnTo>
                  <a:lnTo>
                    <a:pt x="3" y="60"/>
                  </a:lnTo>
                  <a:lnTo>
                    <a:pt x="11" y="40"/>
                  </a:lnTo>
                  <a:lnTo>
                    <a:pt x="24" y="24"/>
                  </a:lnTo>
                  <a:lnTo>
                    <a:pt x="40" y="11"/>
                  </a:lnTo>
                  <a:lnTo>
                    <a:pt x="60" y="2"/>
                  </a:lnTo>
                  <a:lnTo>
                    <a:pt x="8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1" name="Freeform 1053">
              <a:extLst>
                <a:ext uri="{FF2B5EF4-FFF2-40B4-BE49-F238E27FC236}">
                  <a16:creationId xmlns:a16="http://schemas.microsoft.com/office/drawing/2014/main" id="{CE70BA23-BE98-429A-94AB-7EE13FDEDC12}"/>
                </a:ext>
              </a:extLst>
            </p:cNvPr>
            <p:cNvSpPr>
              <a:spLocks/>
            </p:cNvSpPr>
            <p:nvPr/>
          </p:nvSpPr>
          <p:spPr bwMode="auto">
            <a:xfrm>
              <a:off x="826" y="2210"/>
              <a:ext cx="1062" cy="162"/>
            </a:xfrm>
            <a:custGeom>
              <a:avLst/>
              <a:gdLst>
                <a:gd name="T0" fmla="*/ 81 w 1062"/>
                <a:gd name="T1" fmla="*/ 0 h 162"/>
                <a:gd name="T2" fmla="*/ 981 w 1062"/>
                <a:gd name="T3" fmla="*/ 0 h 162"/>
                <a:gd name="T4" fmla="*/ 1002 w 1062"/>
                <a:gd name="T5" fmla="*/ 2 h 162"/>
                <a:gd name="T6" fmla="*/ 1022 w 1062"/>
                <a:gd name="T7" fmla="*/ 11 h 162"/>
                <a:gd name="T8" fmla="*/ 1038 w 1062"/>
                <a:gd name="T9" fmla="*/ 23 h 162"/>
                <a:gd name="T10" fmla="*/ 1051 w 1062"/>
                <a:gd name="T11" fmla="*/ 39 h 162"/>
                <a:gd name="T12" fmla="*/ 1059 w 1062"/>
                <a:gd name="T13" fmla="*/ 59 h 162"/>
                <a:gd name="T14" fmla="*/ 1062 w 1062"/>
                <a:gd name="T15" fmla="*/ 80 h 162"/>
                <a:gd name="T16" fmla="*/ 1059 w 1062"/>
                <a:gd name="T17" fmla="*/ 103 h 162"/>
                <a:gd name="T18" fmla="*/ 1051 w 1062"/>
                <a:gd name="T19" fmla="*/ 123 h 162"/>
                <a:gd name="T20" fmla="*/ 1038 w 1062"/>
                <a:gd name="T21" fmla="*/ 139 h 162"/>
                <a:gd name="T22" fmla="*/ 1022 w 1062"/>
                <a:gd name="T23" fmla="*/ 151 h 162"/>
                <a:gd name="T24" fmla="*/ 1002 w 1062"/>
                <a:gd name="T25" fmla="*/ 160 h 162"/>
                <a:gd name="T26" fmla="*/ 981 w 1062"/>
                <a:gd name="T27" fmla="*/ 162 h 162"/>
                <a:gd name="T28" fmla="*/ 81 w 1062"/>
                <a:gd name="T29" fmla="*/ 162 h 162"/>
                <a:gd name="T30" fmla="*/ 60 w 1062"/>
                <a:gd name="T31" fmla="*/ 160 h 162"/>
                <a:gd name="T32" fmla="*/ 40 w 1062"/>
                <a:gd name="T33" fmla="*/ 151 h 162"/>
                <a:gd name="T34" fmla="*/ 24 w 1062"/>
                <a:gd name="T35" fmla="*/ 139 h 162"/>
                <a:gd name="T36" fmla="*/ 11 w 1062"/>
                <a:gd name="T37" fmla="*/ 123 h 162"/>
                <a:gd name="T38" fmla="*/ 3 w 1062"/>
                <a:gd name="T39" fmla="*/ 103 h 162"/>
                <a:gd name="T40" fmla="*/ 0 w 1062"/>
                <a:gd name="T41" fmla="*/ 80 h 162"/>
                <a:gd name="T42" fmla="*/ 3 w 1062"/>
                <a:gd name="T43" fmla="*/ 59 h 162"/>
                <a:gd name="T44" fmla="*/ 11 w 1062"/>
                <a:gd name="T45" fmla="*/ 39 h 162"/>
                <a:gd name="T46" fmla="*/ 24 w 1062"/>
                <a:gd name="T47" fmla="*/ 23 h 162"/>
                <a:gd name="T48" fmla="*/ 40 w 1062"/>
                <a:gd name="T49" fmla="*/ 11 h 162"/>
                <a:gd name="T50" fmla="*/ 60 w 1062"/>
                <a:gd name="T51" fmla="*/ 2 h 162"/>
                <a:gd name="T52" fmla="*/ 81 w 1062"/>
                <a:gd name="T53" fmla="*/ 0 h 1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062" h="162">
                  <a:moveTo>
                    <a:pt x="81" y="0"/>
                  </a:moveTo>
                  <a:lnTo>
                    <a:pt x="981" y="0"/>
                  </a:lnTo>
                  <a:lnTo>
                    <a:pt x="1002" y="2"/>
                  </a:lnTo>
                  <a:lnTo>
                    <a:pt x="1022" y="11"/>
                  </a:lnTo>
                  <a:lnTo>
                    <a:pt x="1038" y="23"/>
                  </a:lnTo>
                  <a:lnTo>
                    <a:pt x="1051" y="39"/>
                  </a:lnTo>
                  <a:lnTo>
                    <a:pt x="1059" y="59"/>
                  </a:lnTo>
                  <a:lnTo>
                    <a:pt x="1062" y="80"/>
                  </a:lnTo>
                  <a:lnTo>
                    <a:pt x="1059" y="103"/>
                  </a:lnTo>
                  <a:lnTo>
                    <a:pt x="1051" y="123"/>
                  </a:lnTo>
                  <a:lnTo>
                    <a:pt x="1038" y="139"/>
                  </a:lnTo>
                  <a:lnTo>
                    <a:pt x="1022" y="151"/>
                  </a:lnTo>
                  <a:lnTo>
                    <a:pt x="1002" y="160"/>
                  </a:lnTo>
                  <a:lnTo>
                    <a:pt x="981" y="162"/>
                  </a:lnTo>
                  <a:lnTo>
                    <a:pt x="81" y="162"/>
                  </a:lnTo>
                  <a:lnTo>
                    <a:pt x="60" y="160"/>
                  </a:lnTo>
                  <a:lnTo>
                    <a:pt x="40" y="151"/>
                  </a:lnTo>
                  <a:lnTo>
                    <a:pt x="24" y="139"/>
                  </a:lnTo>
                  <a:lnTo>
                    <a:pt x="11" y="123"/>
                  </a:lnTo>
                  <a:lnTo>
                    <a:pt x="3" y="103"/>
                  </a:lnTo>
                  <a:lnTo>
                    <a:pt x="0" y="80"/>
                  </a:lnTo>
                  <a:lnTo>
                    <a:pt x="3" y="59"/>
                  </a:lnTo>
                  <a:lnTo>
                    <a:pt x="11" y="39"/>
                  </a:lnTo>
                  <a:lnTo>
                    <a:pt x="24" y="23"/>
                  </a:lnTo>
                  <a:lnTo>
                    <a:pt x="40" y="11"/>
                  </a:lnTo>
                  <a:lnTo>
                    <a:pt x="60" y="2"/>
                  </a:lnTo>
                  <a:lnTo>
                    <a:pt x="8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2" name="Freeform 1054">
              <a:extLst>
                <a:ext uri="{FF2B5EF4-FFF2-40B4-BE49-F238E27FC236}">
                  <a16:creationId xmlns:a16="http://schemas.microsoft.com/office/drawing/2014/main" id="{2422EC0F-C21F-4D5A-A9A5-DA056305C467}"/>
                </a:ext>
              </a:extLst>
            </p:cNvPr>
            <p:cNvSpPr>
              <a:spLocks/>
            </p:cNvSpPr>
            <p:nvPr/>
          </p:nvSpPr>
          <p:spPr bwMode="auto">
            <a:xfrm>
              <a:off x="826" y="2677"/>
              <a:ext cx="673" cy="162"/>
            </a:xfrm>
            <a:custGeom>
              <a:avLst/>
              <a:gdLst>
                <a:gd name="T0" fmla="*/ 81 w 673"/>
                <a:gd name="T1" fmla="*/ 0 h 162"/>
                <a:gd name="T2" fmla="*/ 591 w 673"/>
                <a:gd name="T3" fmla="*/ 0 h 162"/>
                <a:gd name="T4" fmla="*/ 614 w 673"/>
                <a:gd name="T5" fmla="*/ 2 h 162"/>
                <a:gd name="T6" fmla="*/ 633 w 673"/>
                <a:gd name="T7" fmla="*/ 11 h 162"/>
                <a:gd name="T8" fmla="*/ 650 w 673"/>
                <a:gd name="T9" fmla="*/ 23 h 162"/>
                <a:gd name="T10" fmla="*/ 662 w 673"/>
                <a:gd name="T11" fmla="*/ 39 h 162"/>
                <a:gd name="T12" fmla="*/ 671 w 673"/>
                <a:gd name="T13" fmla="*/ 59 h 162"/>
                <a:gd name="T14" fmla="*/ 673 w 673"/>
                <a:gd name="T15" fmla="*/ 80 h 162"/>
                <a:gd name="T16" fmla="*/ 671 w 673"/>
                <a:gd name="T17" fmla="*/ 103 h 162"/>
                <a:gd name="T18" fmla="*/ 662 w 673"/>
                <a:gd name="T19" fmla="*/ 123 h 162"/>
                <a:gd name="T20" fmla="*/ 650 w 673"/>
                <a:gd name="T21" fmla="*/ 139 h 162"/>
                <a:gd name="T22" fmla="*/ 632 w 673"/>
                <a:gd name="T23" fmla="*/ 151 h 162"/>
                <a:gd name="T24" fmla="*/ 614 w 673"/>
                <a:gd name="T25" fmla="*/ 160 h 162"/>
                <a:gd name="T26" fmla="*/ 591 w 673"/>
                <a:gd name="T27" fmla="*/ 162 h 162"/>
                <a:gd name="T28" fmla="*/ 81 w 673"/>
                <a:gd name="T29" fmla="*/ 162 h 162"/>
                <a:gd name="T30" fmla="*/ 60 w 673"/>
                <a:gd name="T31" fmla="*/ 160 h 162"/>
                <a:gd name="T32" fmla="*/ 40 w 673"/>
                <a:gd name="T33" fmla="*/ 151 h 162"/>
                <a:gd name="T34" fmla="*/ 24 w 673"/>
                <a:gd name="T35" fmla="*/ 139 h 162"/>
                <a:gd name="T36" fmla="*/ 11 w 673"/>
                <a:gd name="T37" fmla="*/ 123 h 162"/>
                <a:gd name="T38" fmla="*/ 3 w 673"/>
                <a:gd name="T39" fmla="*/ 103 h 162"/>
                <a:gd name="T40" fmla="*/ 0 w 673"/>
                <a:gd name="T41" fmla="*/ 80 h 162"/>
                <a:gd name="T42" fmla="*/ 3 w 673"/>
                <a:gd name="T43" fmla="*/ 59 h 162"/>
                <a:gd name="T44" fmla="*/ 11 w 673"/>
                <a:gd name="T45" fmla="*/ 39 h 162"/>
                <a:gd name="T46" fmla="*/ 24 w 673"/>
                <a:gd name="T47" fmla="*/ 23 h 162"/>
                <a:gd name="T48" fmla="*/ 40 w 673"/>
                <a:gd name="T49" fmla="*/ 11 h 162"/>
                <a:gd name="T50" fmla="*/ 60 w 673"/>
                <a:gd name="T51" fmla="*/ 2 h 162"/>
                <a:gd name="T52" fmla="*/ 81 w 673"/>
                <a:gd name="T53" fmla="*/ 0 h 1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673" h="162">
                  <a:moveTo>
                    <a:pt x="81" y="0"/>
                  </a:moveTo>
                  <a:lnTo>
                    <a:pt x="591" y="0"/>
                  </a:lnTo>
                  <a:lnTo>
                    <a:pt x="614" y="2"/>
                  </a:lnTo>
                  <a:lnTo>
                    <a:pt x="633" y="11"/>
                  </a:lnTo>
                  <a:lnTo>
                    <a:pt x="650" y="23"/>
                  </a:lnTo>
                  <a:lnTo>
                    <a:pt x="662" y="39"/>
                  </a:lnTo>
                  <a:lnTo>
                    <a:pt x="671" y="59"/>
                  </a:lnTo>
                  <a:lnTo>
                    <a:pt x="673" y="80"/>
                  </a:lnTo>
                  <a:lnTo>
                    <a:pt x="671" y="103"/>
                  </a:lnTo>
                  <a:lnTo>
                    <a:pt x="662" y="123"/>
                  </a:lnTo>
                  <a:lnTo>
                    <a:pt x="650" y="139"/>
                  </a:lnTo>
                  <a:lnTo>
                    <a:pt x="632" y="151"/>
                  </a:lnTo>
                  <a:lnTo>
                    <a:pt x="614" y="160"/>
                  </a:lnTo>
                  <a:lnTo>
                    <a:pt x="591" y="162"/>
                  </a:lnTo>
                  <a:lnTo>
                    <a:pt x="81" y="162"/>
                  </a:lnTo>
                  <a:lnTo>
                    <a:pt x="60" y="160"/>
                  </a:lnTo>
                  <a:lnTo>
                    <a:pt x="40" y="151"/>
                  </a:lnTo>
                  <a:lnTo>
                    <a:pt x="24" y="139"/>
                  </a:lnTo>
                  <a:lnTo>
                    <a:pt x="11" y="123"/>
                  </a:lnTo>
                  <a:lnTo>
                    <a:pt x="3" y="103"/>
                  </a:lnTo>
                  <a:lnTo>
                    <a:pt x="0" y="80"/>
                  </a:lnTo>
                  <a:lnTo>
                    <a:pt x="3" y="59"/>
                  </a:lnTo>
                  <a:lnTo>
                    <a:pt x="11" y="39"/>
                  </a:lnTo>
                  <a:lnTo>
                    <a:pt x="24" y="23"/>
                  </a:lnTo>
                  <a:lnTo>
                    <a:pt x="40" y="11"/>
                  </a:lnTo>
                  <a:lnTo>
                    <a:pt x="60" y="2"/>
                  </a:lnTo>
                  <a:lnTo>
                    <a:pt x="8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grpSp>
      <p:sp>
        <p:nvSpPr>
          <p:cNvPr id="43" name="Freeform 116">
            <a:extLst>
              <a:ext uri="{FF2B5EF4-FFF2-40B4-BE49-F238E27FC236}">
                <a16:creationId xmlns:a16="http://schemas.microsoft.com/office/drawing/2014/main" id="{4068BD22-620B-4A21-9BBC-CFC42C45A5D9}"/>
              </a:ext>
            </a:extLst>
          </p:cNvPr>
          <p:cNvSpPr>
            <a:spLocks/>
          </p:cNvSpPr>
          <p:nvPr/>
        </p:nvSpPr>
        <p:spPr bwMode="auto">
          <a:xfrm>
            <a:off x="5018266" y="3087316"/>
            <a:ext cx="623203" cy="548792"/>
          </a:xfrm>
          <a:custGeom>
            <a:avLst/>
            <a:gdLst>
              <a:gd name="T0" fmla="*/ 1272 w 4019"/>
              <a:gd name="T1" fmla="*/ 446 h 3537"/>
              <a:gd name="T2" fmla="*/ 1751 w 4019"/>
              <a:gd name="T3" fmla="*/ 406 h 3537"/>
              <a:gd name="T4" fmla="*/ 2093 w 4019"/>
              <a:gd name="T5" fmla="*/ 479 h 3537"/>
              <a:gd name="T6" fmla="*/ 3354 w 4019"/>
              <a:gd name="T7" fmla="*/ 581 h 3537"/>
              <a:gd name="T8" fmla="*/ 2479 w 4019"/>
              <a:gd name="T9" fmla="*/ 669 h 3537"/>
              <a:gd name="T10" fmla="*/ 2779 w 4019"/>
              <a:gd name="T11" fmla="*/ 926 h 3537"/>
              <a:gd name="T12" fmla="*/ 2804 w 4019"/>
              <a:gd name="T13" fmla="*/ 1139 h 3537"/>
              <a:gd name="T14" fmla="*/ 2880 w 4019"/>
              <a:gd name="T15" fmla="*/ 1500 h 3537"/>
              <a:gd name="T16" fmla="*/ 2790 w 4019"/>
              <a:gd name="T17" fmla="*/ 1682 h 3537"/>
              <a:gd name="T18" fmla="*/ 2596 w 4019"/>
              <a:gd name="T19" fmla="*/ 1670 h 3537"/>
              <a:gd name="T20" fmla="*/ 2377 w 4019"/>
              <a:gd name="T21" fmla="*/ 1368 h 3537"/>
              <a:gd name="T22" fmla="*/ 2268 w 4019"/>
              <a:gd name="T23" fmla="*/ 1148 h 3537"/>
              <a:gd name="T24" fmla="*/ 451 w 4019"/>
              <a:gd name="T25" fmla="*/ 2201 h 3537"/>
              <a:gd name="T26" fmla="*/ 398 w 4019"/>
              <a:gd name="T27" fmla="*/ 2402 h 3537"/>
              <a:gd name="T28" fmla="*/ 587 w 4019"/>
              <a:gd name="T29" fmla="*/ 2487 h 3537"/>
              <a:gd name="T30" fmla="*/ 1638 w 4019"/>
              <a:gd name="T31" fmla="*/ 1780 h 3537"/>
              <a:gd name="T32" fmla="*/ 1735 w 4019"/>
              <a:gd name="T33" fmla="*/ 1880 h 3537"/>
              <a:gd name="T34" fmla="*/ 771 w 4019"/>
              <a:gd name="T35" fmla="*/ 2603 h 3537"/>
              <a:gd name="T36" fmla="*/ 856 w 4019"/>
              <a:gd name="T37" fmla="*/ 2784 h 3537"/>
              <a:gd name="T38" fmla="*/ 1072 w 4019"/>
              <a:gd name="T39" fmla="*/ 2750 h 3537"/>
              <a:gd name="T40" fmla="*/ 1902 w 4019"/>
              <a:gd name="T41" fmla="*/ 2166 h 3537"/>
              <a:gd name="T42" fmla="*/ 1971 w 4019"/>
              <a:gd name="T43" fmla="*/ 2283 h 3537"/>
              <a:gd name="T44" fmla="*/ 1135 w 4019"/>
              <a:gd name="T45" fmla="*/ 2963 h 3537"/>
              <a:gd name="T46" fmla="*/ 1246 w 4019"/>
              <a:gd name="T47" fmla="*/ 3128 h 3537"/>
              <a:gd name="T48" fmla="*/ 2053 w 4019"/>
              <a:gd name="T49" fmla="*/ 2639 h 3537"/>
              <a:gd name="T50" fmla="*/ 2148 w 4019"/>
              <a:gd name="T51" fmla="*/ 2739 h 3537"/>
              <a:gd name="T52" fmla="*/ 1674 w 4019"/>
              <a:gd name="T53" fmla="*/ 3155 h 3537"/>
              <a:gd name="T54" fmla="*/ 1772 w 4019"/>
              <a:gd name="T55" fmla="*/ 3291 h 3537"/>
              <a:gd name="T56" fmla="*/ 1919 w 4019"/>
              <a:gd name="T57" fmla="*/ 3150 h 3537"/>
              <a:gd name="T58" fmla="*/ 2148 w 4019"/>
              <a:gd name="T59" fmla="*/ 3039 h 3537"/>
              <a:gd name="T60" fmla="*/ 2317 w 4019"/>
              <a:gd name="T61" fmla="*/ 2787 h 3537"/>
              <a:gd name="T62" fmla="*/ 2581 w 4019"/>
              <a:gd name="T63" fmla="*/ 2755 h 3537"/>
              <a:gd name="T64" fmla="*/ 2679 w 4019"/>
              <a:gd name="T65" fmla="*/ 2524 h 3537"/>
              <a:gd name="T66" fmla="*/ 2944 w 4019"/>
              <a:gd name="T67" fmla="*/ 2527 h 3537"/>
              <a:gd name="T68" fmla="*/ 2913 w 4019"/>
              <a:gd name="T69" fmla="*/ 2297 h 3537"/>
              <a:gd name="T70" fmla="*/ 3143 w 4019"/>
              <a:gd name="T71" fmla="*/ 2130 h 3537"/>
              <a:gd name="T72" fmla="*/ 3680 w 4019"/>
              <a:gd name="T73" fmla="*/ 1780 h 3537"/>
              <a:gd name="T74" fmla="*/ 3768 w 4019"/>
              <a:gd name="T75" fmla="*/ 1921 h 3537"/>
              <a:gd name="T76" fmla="*/ 3566 w 4019"/>
              <a:gd name="T77" fmla="*/ 2638 h 3537"/>
              <a:gd name="T78" fmla="*/ 3395 w 4019"/>
              <a:gd name="T79" fmla="*/ 2870 h 3537"/>
              <a:gd name="T80" fmla="*/ 3170 w 4019"/>
              <a:gd name="T81" fmla="*/ 2849 h 3537"/>
              <a:gd name="T82" fmla="*/ 3084 w 4019"/>
              <a:gd name="T83" fmla="*/ 3105 h 3537"/>
              <a:gd name="T84" fmla="*/ 2837 w 4019"/>
              <a:gd name="T85" fmla="*/ 3119 h 3537"/>
              <a:gd name="T86" fmla="*/ 2754 w 4019"/>
              <a:gd name="T87" fmla="*/ 3259 h 3537"/>
              <a:gd name="T88" fmla="*/ 2512 w 4019"/>
              <a:gd name="T89" fmla="*/ 3356 h 3537"/>
              <a:gd name="T90" fmla="*/ 2378 w 4019"/>
              <a:gd name="T91" fmla="*/ 3315 h 3537"/>
              <a:gd name="T92" fmla="*/ 2229 w 4019"/>
              <a:gd name="T93" fmla="*/ 3529 h 3537"/>
              <a:gd name="T94" fmla="*/ 1994 w 4019"/>
              <a:gd name="T95" fmla="*/ 3449 h 3537"/>
              <a:gd name="T96" fmla="*/ 1748 w 4019"/>
              <a:gd name="T97" fmla="*/ 3447 h 3537"/>
              <a:gd name="T98" fmla="*/ 1525 w 4019"/>
              <a:gd name="T99" fmla="*/ 3246 h 3537"/>
              <a:gd name="T100" fmla="*/ 1264 w 4019"/>
              <a:gd name="T101" fmla="*/ 3295 h 3537"/>
              <a:gd name="T102" fmla="*/ 1014 w 4019"/>
              <a:gd name="T103" fmla="*/ 3128 h 3537"/>
              <a:gd name="T104" fmla="*/ 869 w 4019"/>
              <a:gd name="T105" fmla="*/ 2944 h 3537"/>
              <a:gd name="T106" fmla="*/ 629 w 4019"/>
              <a:gd name="T107" fmla="*/ 2759 h 3537"/>
              <a:gd name="T108" fmla="*/ 446 w 4019"/>
              <a:gd name="T109" fmla="*/ 2635 h 3537"/>
              <a:gd name="T110" fmla="*/ 230 w 4019"/>
              <a:gd name="T111" fmla="*/ 2403 h 3537"/>
              <a:gd name="T112" fmla="*/ 323 w 4019"/>
              <a:gd name="T113" fmla="*/ 2101 h 3537"/>
              <a:gd name="T114" fmla="*/ 150 w 4019"/>
              <a:gd name="T115" fmla="*/ 1733 h 35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4019" h="3537">
                <a:moveTo>
                  <a:pt x="0" y="0"/>
                </a:moveTo>
                <a:lnTo>
                  <a:pt x="899" y="412"/>
                </a:lnTo>
                <a:lnTo>
                  <a:pt x="959" y="436"/>
                </a:lnTo>
                <a:lnTo>
                  <a:pt x="1020" y="452"/>
                </a:lnTo>
                <a:lnTo>
                  <a:pt x="1083" y="462"/>
                </a:lnTo>
                <a:lnTo>
                  <a:pt x="1146" y="463"/>
                </a:lnTo>
                <a:lnTo>
                  <a:pt x="1210" y="458"/>
                </a:lnTo>
                <a:lnTo>
                  <a:pt x="1272" y="446"/>
                </a:lnTo>
                <a:lnTo>
                  <a:pt x="1318" y="434"/>
                </a:lnTo>
                <a:lnTo>
                  <a:pt x="1369" y="423"/>
                </a:lnTo>
                <a:lnTo>
                  <a:pt x="1424" y="414"/>
                </a:lnTo>
                <a:lnTo>
                  <a:pt x="1481" y="407"/>
                </a:lnTo>
                <a:lnTo>
                  <a:pt x="1543" y="403"/>
                </a:lnTo>
                <a:lnTo>
                  <a:pt x="1609" y="401"/>
                </a:lnTo>
                <a:lnTo>
                  <a:pt x="1677" y="402"/>
                </a:lnTo>
                <a:lnTo>
                  <a:pt x="1751" y="406"/>
                </a:lnTo>
                <a:lnTo>
                  <a:pt x="1826" y="414"/>
                </a:lnTo>
                <a:lnTo>
                  <a:pt x="1906" y="427"/>
                </a:lnTo>
                <a:lnTo>
                  <a:pt x="1989" y="444"/>
                </a:lnTo>
                <a:lnTo>
                  <a:pt x="2000" y="447"/>
                </a:lnTo>
                <a:lnTo>
                  <a:pt x="2017" y="453"/>
                </a:lnTo>
                <a:lnTo>
                  <a:pt x="2039" y="459"/>
                </a:lnTo>
                <a:lnTo>
                  <a:pt x="2065" y="468"/>
                </a:lnTo>
                <a:lnTo>
                  <a:pt x="2093" y="479"/>
                </a:lnTo>
                <a:lnTo>
                  <a:pt x="3084" y="490"/>
                </a:lnTo>
                <a:lnTo>
                  <a:pt x="3133" y="487"/>
                </a:lnTo>
                <a:lnTo>
                  <a:pt x="3181" y="478"/>
                </a:lnTo>
                <a:lnTo>
                  <a:pt x="3227" y="462"/>
                </a:lnTo>
                <a:lnTo>
                  <a:pt x="3271" y="440"/>
                </a:lnTo>
                <a:lnTo>
                  <a:pt x="4019" y="4"/>
                </a:lnTo>
                <a:lnTo>
                  <a:pt x="4019" y="188"/>
                </a:lnTo>
                <a:lnTo>
                  <a:pt x="3354" y="581"/>
                </a:lnTo>
                <a:lnTo>
                  <a:pt x="3311" y="604"/>
                </a:lnTo>
                <a:lnTo>
                  <a:pt x="3266" y="623"/>
                </a:lnTo>
                <a:lnTo>
                  <a:pt x="3218" y="635"/>
                </a:lnTo>
                <a:lnTo>
                  <a:pt x="3171" y="642"/>
                </a:lnTo>
                <a:lnTo>
                  <a:pt x="3122" y="645"/>
                </a:lnTo>
                <a:lnTo>
                  <a:pt x="2954" y="648"/>
                </a:lnTo>
                <a:lnTo>
                  <a:pt x="2425" y="640"/>
                </a:lnTo>
                <a:lnTo>
                  <a:pt x="2479" y="669"/>
                </a:lnTo>
                <a:lnTo>
                  <a:pt x="2530" y="698"/>
                </a:lnTo>
                <a:lnTo>
                  <a:pt x="2579" y="730"/>
                </a:lnTo>
                <a:lnTo>
                  <a:pt x="2624" y="761"/>
                </a:lnTo>
                <a:lnTo>
                  <a:pt x="2665" y="793"/>
                </a:lnTo>
                <a:lnTo>
                  <a:pt x="2703" y="826"/>
                </a:lnTo>
                <a:lnTo>
                  <a:pt x="2734" y="859"/>
                </a:lnTo>
                <a:lnTo>
                  <a:pt x="2759" y="893"/>
                </a:lnTo>
                <a:lnTo>
                  <a:pt x="2779" y="926"/>
                </a:lnTo>
                <a:lnTo>
                  <a:pt x="2779" y="930"/>
                </a:lnTo>
                <a:lnTo>
                  <a:pt x="2780" y="942"/>
                </a:lnTo>
                <a:lnTo>
                  <a:pt x="2782" y="961"/>
                </a:lnTo>
                <a:lnTo>
                  <a:pt x="2785" y="988"/>
                </a:lnTo>
                <a:lnTo>
                  <a:pt x="2788" y="1020"/>
                </a:lnTo>
                <a:lnTo>
                  <a:pt x="2793" y="1055"/>
                </a:lnTo>
                <a:lnTo>
                  <a:pt x="2798" y="1095"/>
                </a:lnTo>
                <a:lnTo>
                  <a:pt x="2804" y="1139"/>
                </a:lnTo>
                <a:lnTo>
                  <a:pt x="2812" y="1184"/>
                </a:lnTo>
                <a:lnTo>
                  <a:pt x="2819" y="1232"/>
                </a:lnTo>
                <a:lnTo>
                  <a:pt x="2827" y="1279"/>
                </a:lnTo>
                <a:lnTo>
                  <a:pt x="2837" y="1327"/>
                </a:lnTo>
                <a:lnTo>
                  <a:pt x="2847" y="1374"/>
                </a:lnTo>
                <a:lnTo>
                  <a:pt x="2857" y="1418"/>
                </a:lnTo>
                <a:lnTo>
                  <a:pt x="2868" y="1461"/>
                </a:lnTo>
                <a:lnTo>
                  <a:pt x="2880" y="1500"/>
                </a:lnTo>
                <a:lnTo>
                  <a:pt x="2886" y="1529"/>
                </a:lnTo>
                <a:lnTo>
                  <a:pt x="2887" y="1558"/>
                </a:lnTo>
                <a:lnTo>
                  <a:pt x="2881" y="1586"/>
                </a:lnTo>
                <a:lnTo>
                  <a:pt x="2871" y="1613"/>
                </a:lnTo>
                <a:lnTo>
                  <a:pt x="2855" y="1637"/>
                </a:lnTo>
                <a:lnTo>
                  <a:pt x="2835" y="1657"/>
                </a:lnTo>
                <a:lnTo>
                  <a:pt x="2809" y="1674"/>
                </a:lnTo>
                <a:lnTo>
                  <a:pt x="2790" y="1682"/>
                </a:lnTo>
                <a:lnTo>
                  <a:pt x="2769" y="1690"/>
                </a:lnTo>
                <a:lnTo>
                  <a:pt x="2746" y="1696"/>
                </a:lnTo>
                <a:lnTo>
                  <a:pt x="2723" y="1699"/>
                </a:lnTo>
                <a:lnTo>
                  <a:pt x="2698" y="1699"/>
                </a:lnTo>
                <a:lnTo>
                  <a:pt x="2674" y="1698"/>
                </a:lnTo>
                <a:lnTo>
                  <a:pt x="2648" y="1692"/>
                </a:lnTo>
                <a:lnTo>
                  <a:pt x="2622" y="1683"/>
                </a:lnTo>
                <a:lnTo>
                  <a:pt x="2596" y="1670"/>
                </a:lnTo>
                <a:lnTo>
                  <a:pt x="2568" y="1652"/>
                </a:lnTo>
                <a:lnTo>
                  <a:pt x="2541" y="1629"/>
                </a:lnTo>
                <a:lnTo>
                  <a:pt x="2513" y="1601"/>
                </a:lnTo>
                <a:lnTo>
                  <a:pt x="2486" y="1567"/>
                </a:lnTo>
                <a:lnTo>
                  <a:pt x="2458" y="1528"/>
                </a:lnTo>
                <a:lnTo>
                  <a:pt x="2430" y="1481"/>
                </a:lnTo>
                <a:lnTo>
                  <a:pt x="2403" y="1428"/>
                </a:lnTo>
                <a:lnTo>
                  <a:pt x="2377" y="1368"/>
                </a:lnTo>
                <a:lnTo>
                  <a:pt x="2350" y="1300"/>
                </a:lnTo>
                <a:lnTo>
                  <a:pt x="2324" y="1224"/>
                </a:lnTo>
                <a:lnTo>
                  <a:pt x="2323" y="1221"/>
                </a:lnTo>
                <a:lnTo>
                  <a:pt x="2318" y="1213"/>
                </a:lnTo>
                <a:lnTo>
                  <a:pt x="2310" y="1201"/>
                </a:lnTo>
                <a:lnTo>
                  <a:pt x="2299" y="1187"/>
                </a:lnTo>
                <a:lnTo>
                  <a:pt x="2285" y="1168"/>
                </a:lnTo>
                <a:lnTo>
                  <a:pt x="2268" y="1148"/>
                </a:lnTo>
                <a:lnTo>
                  <a:pt x="2250" y="1124"/>
                </a:lnTo>
                <a:lnTo>
                  <a:pt x="2228" y="1101"/>
                </a:lnTo>
                <a:lnTo>
                  <a:pt x="2205" y="1077"/>
                </a:lnTo>
                <a:lnTo>
                  <a:pt x="2181" y="1054"/>
                </a:lnTo>
                <a:lnTo>
                  <a:pt x="2154" y="1031"/>
                </a:lnTo>
                <a:lnTo>
                  <a:pt x="2126" y="1010"/>
                </a:lnTo>
                <a:lnTo>
                  <a:pt x="2095" y="990"/>
                </a:lnTo>
                <a:lnTo>
                  <a:pt x="451" y="2201"/>
                </a:lnTo>
                <a:lnTo>
                  <a:pt x="428" y="2221"/>
                </a:lnTo>
                <a:lnTo>
                  <a:pt x="411" y="2242"/>
                </a:lnTo>
                <a:lnTo>
                  <a:pt x="396" y="2267"/>
                </a:lnTo>
                <a:lnTo>
                  <a:pt x="387" y="2294"/>
                </a:lnTo>
                <a:lnTo>
                  <a:pt x="383" y="2320"/>
                </a:lnTo>
                <a:lnTo>
                  <a:pt x="384" y="2348"/>
                </a:lnTo>
                <a:lnTo>
                  <a:pt x="389" y="2375"/>
                </a:lnTo>
                <a:lnTo>
                  <a:pt x="398" y="2402"/>
                </a:lnTo>
                <a:lnTo>
                  <a:pt x="413" y="2426"/>
                </a:lnTo>
                <a:lnTo>
                  <a:pt x="432" y="2448"/>
                </a:lnTo>
                <a:lnTo>
                  <a:pt x="454" y="2467"/>
                </a:lnTo>
                <a:lnTo>
                  <a:pt x="479" y="2480"/>
                </a:lnTo>
                <a:lnTo>
                  <a:pt x="506" y="2488"/>
                </a:lnTo>
                <a:lnTo>
                  <a:pt x="532" y="2493"/>
                </a:lnTo>
                <a:lnTo>
                  <a:pt x="560" y="2492"/>
                </a:lnTo>
                <a:lnTo>
                  <a:pt x="587" y="2487"/>
                </a:lnTo>
                <a:lnTo>
                  <a:pt x="614" y="2477"/>
                </a:lnTo>
                <a:lnTo>
                  <a:pt x="637" y="2463"/>
                </a:lnTo>
                <a:lnTo>
                  <a:pt x="721" y="2402"/>
                </a:lnTo>
                <a:lnTo>
                  <a:pt x="728" y="2397"/>
                </a:lnTo>
                <a:lnTo>
                  <a:pt x="736" y="2391"/>
                </a:lnTo>
                <a:lnTo>
                  <a:pt x="743" y="2382"/>
                </a:lnTo>
                <a:lnTo>
                  <a:pt x="1615" y="1791"/>
                </a:lnTo>
                <a:lnTo>
                  <a:pt x="1638" y="1780"/>
                </a:lnTo>
                <a:lnTo>
                  <a:pt x="1660" y="1777"/>
                </a:lnTo>
                <a:lnTo>
                  <a:pt x="1682" y="1782"/>
                </a:lnTo>
                <a:lnTo>
                  <a:pt x="1704" y="1793"/>
                </a:lnTo>
                <a:lnTo>
                  <a:pt x="1719" y="1806"/>
                </a:lnTo>
                <a:lnTo>
                  <a:pt x="1730" y="1823"/>
                </a:lnTo>
                <a:lnTo>
                  <a:pt x="1736" y="1842"/>
                </a:lnTo>
                <a:lnTo>
                  <a:pt x="1737" y="1862"/>
                </a:lnTo>
                <a:lnTo>
                  <a:pt x="1735" y="1880"/>
                </a:lnTo>
                <a:lnTo>
                  <a:pt x="1729" y="1895"/>
                </a:lnTo>
                <a:lnTo>
                  <a:pt x="1718" y="1909"/>
                </a:lnTo>
                <a:lnTo>
                  <a:pt x="1704" y="1921"/>
                </a:lnTo>
                <a:lnTo>
                  <a:pt x="889" y="2476"/>
                </a:lnTo>
                <a:lnTo>
                  <a:pt x="816" y="2527"/>
                </a:lnTo>
                <a:lnTo>
                  <a:pt x="797" y="2551"/>
                </a:lnTo>
                <a:lnTo>
                  <a:pt x="782" y="2575"/>
                </a:lnTo>
                <a:lnTo>
                  <a:pt x="771" y="2603"/>
                </a:lnTo>
                <a:lnTo>
                  <a:pt x="766" y="2631"/>
                </a:lnTo>
                <a:lnTo>
                  <a:pt x="765" y="2659"/>
                </a:lnTo>
                <a:lnTo>
                  <a:pt x="770" y="2688"/>
                </a:lnTo>
                <a:lnTo>
                  <a:pt x="780" y="2716"/>
                </a:lnTo>
                <a:lnTo>
                  <a:pt x="795" y="2742"/>
                </a:lnTo>
                <a:lnTo>
                  <a:pt x="811" y="2760"/>
                </a:lnTo>
                <a:lnTo>
                  <a:pt x="832" y="2773"/>
                </a:lnTo>
                <a:lnTo>
                  <a:pt x="856" y="2784"/>
                </a:lnTo>
                <a:lnTo>
                  <a:pt x="883" y="2792"/>
                </a:lnTo>
                <a:lnTo>
                  <a:pt x="912" y="2797"/>
                </a:lnTo>
                <a:lnTo>
                  <a:pt x="943" y="2797"/>
                </a:lnTo>
                <a:lnTo>
                  <a:pt x="973" y="2794"/>
                </a:lnTo>
                <a:lnTo>
                  <a:pt x="1004" y="2787"/>
                </a:lnTo>
                <a:lnTo>
                  <a:pt x="1033" y="2776"/>
                </a:lnTo>
                <a:lnTo>
                  <a:pt x="1061" y="2761"/>
                </a:lnTo>
                <a:lnTo>
                  <a:pt x="1072" y="2750"/>
                </a:lnTo>
                <a:lnTo>
                  <a:pt x="1082" y="2741"/>
                </a:lnTo>
                <a:lnTo>
                  <a:pt x="1094" y="2731"/>
                </a:lnTo>
                <a:lnTo>
                  <a:pt x="1107" y="2723"/>
                </a:lnTo>
                <a:lnTo>
                  <a:pt x="1841" y="2194"/>
                </a:lnTo>
                <a:lnTo>
                  <a:pt x="1854" y="2180"/>
                </a:lnTo>
                <a:lnTo>
                  <a:pt x="1867" y="2172"/>
                </a:lnTo>
                <a:lnTo>
                  <a:pt x="1883" y="2167"/>
                </a:lnTo>
                <a:lnTo>
                  <a:pt x="1902" y="2166"/>
                </a:lnTo>
                <a:lnTo>
                  <a:pt x="1922" y="2169"/>
                </a:lnTo>
                <a:lnTo>
                  <a:pt x="1941" y="2178"/>
                </a:lnTo>
                <a:lnTo>
                  <a:pt x="1956" y="2191"/>
                </a:lnTo>
                <a:lnTo>
                  <a:pt x="1969" y="2207"/>
                </a:lnTo>
                <a:lnTo>
                  <a:pt x="1977" y="2227"/>
                </a:lnTo>
                <a:lnTo>
                  <a:pt x="1980" y="2247"/>
                </a:lnTo>
                <a:lnTo>
                  <a:pt x="1977" y="2266"/>
                </a:lnTo>
                <a:lnTo>
                  <a:pt x="1971" y="2283"/>
                </a:lnTo>
                <a:lnTo>
                  <a:pt x="1962" y="2297"/>
                </a:lnTo>
                <a:lnTo>
                  <a:pt x="1952" y="2309"/>
                </a:lnTo>
                <a:lnTo>
                  <a:pt x="1202" y="2844"/>
                </a:lnTo>
                <a:lnTo>
                  <a:pt x="1180" y="2862"/>
                </a:lnTo>
                <a:lnTo>
                  <a:pt x="1162" y="2884"/>
                </a:lnTo>
                <a:lnTo>
                  <a:pt x="1149" y="2910"/>
                </a:lnTo>
                <a:lnTo>
                  <a:pt x="1139" y="2935"/>
                </a:lnTo>
                <a:lnTo>
                  <a:pt x="1135" y="2963"/>
                </a:lnTo>
                <a:lnTo>
                  <a:pt x="1135" y="2990"/>
                </a:lnTo>
                <a:lnTo>
                  <a:pt x="1140" y="3018"/>
                </a:lnTo>
                <a:lnTo>
                  <a:pt x="1150" y="3044"/>
                </a:lnTo>
                <a:lnTo>
                  <a:pt x="1165" y="3068"/>
                </a:lnTo>
                <a:lnTo>
                  <a:pt x="1180" y="3088"/>
                </a:lnTo>
                <a:lnTo>
                  <a:pt x="1200" y="3105"/>
                </a:lnTo>
                <a:lnTo>
                  <a:pt x="1222" y="3118"/>
                </a:lnTo>
                <a:lnTo>
                  <a:pt x="1246" y="3128"/>
                </a:lnTo>
                <a:lnTo>
                  <a:pt x="1273" y="3134"/>
                </a:lnTo>
                <a:lnTo>
                  <a:pt x="1305" y="3136"/>
                </a:lnTo>
                <a:lnTo>
                  <a:pt x="1336" y="3131"/>
                </a:lnTo>
                <a:lnTo>
                  <a:pt x="1367" y="3121"/>
                </a:lnTo>
                <a:lnTo>
                  <a:pt x="1395" y="3105"/>
                </a:lnTo>
                <a:lnTo>
                  <a:pt x="2022" y="2650"/>
                </a:lnTo>
                <a:lnTo>
                  <a:pt x="2038" y="2643"/>
                </a:lnTo>
                <a:lnTo>
                  <a:pt x="2053" y="2639"/>
                </a:lnTo>
                <a:lnTo>
                  <a:pt x="2068" y="2638"/>
                </a:lnTo>
                <a:lnTo>
                  <a:pt x="2090" y="2641"/>
                </a:lnTo>
                <a:lnTo>
                  <a:pt x="2110" y="2649"/>
                </a:lnTo>
                <a:lnTo>
                  <a:pt x="2127" y="2663"/>
                </a:lnTo>
                <a:lnTo>
                  <a:pt x="2140" y="2680"/>
                </a:lnTo>
                <a:lnTo>
                  <a:pt x="2148" y="2699"/>
                </a:lnTo>
                <a:lnTo>
                  <a:pt x="2150" y="2722"/>
                </a:lnTo>
                <a:lnTo>
                  <a:pt x="2148" y="2739"/>
                </a:lnTo>
                <a:lnTo>
                  <a:pt x="2140" y="2755"/>
                </a:lnTo>
                <a:lnTo>
                  <a:pt x="2131" y="2769"/>
                </a:lnTo>
                <a:lnTo>
                  <a:pt x="2117" y="2781"/>
                </a:lnTo>
                <a:lnTo>
                  <a:pt x="1724" y="3077"/>
                </a:lnTo>
                <a:lnTo>
                  <a:pt x="1705" y="3093"/>
                </a:lnTo>
                <a:lnTo>
                  <a:pt x="1691" y="3111"/>
                </a:lnTo>
                <a:lnTo>
                  <a:pt x="1681" y="3133"/>
                </a:lnTo>
                <a:lnTo>
                  <a:pt x="1674" y="3155"/>
                </a:lnTo>
                <a:lnTo>
                  <a:pt x="1671" y="3178"/>
                </a:lnTo>
                <a:lnTo>
                  <a:pt x="1675" y="3201"/>
                </a:lnTo>
                <a:lnTo>
                  <a:pt x="1682" y="3223"/>
                </a:lnTo>
                <a:lnTo>
                  <a:pt x="1694" y="3241"/>
                </a:lnTo>
                <a:lnTo>
                  <a:pt x="1710" y="3259"/>
                </a:lnTo>
                <a:lnTo>
                  <a:pt x="1730" y="3273"/>
                </a:lnTo>
                <a:lnTo>
                  <a:pt x="1751" y="3284"/>
                </a:lnTo>
                <a:lnTo>
                  <a:pt x="1772" y="3291"/>
                </a:lnTo>
                <a:lnTo>
                  <a:pt x="1796" y="3292"/>
                </a:lnTo>
                <a:lnTo>
                  <a:pt x="1819" y="3290"/>
                </a:lnTo>
                <a:lnTo>
                  <a:pt x="1841" y="3283"/>
                </a:lnTo>
                <a:lnTo>
                  <a:pt x="1859" y="3270"/>
                </a:lnTo>
                <a:lnTo>
                  <a:pt x="1895" y="3247"/>
                </a:lnTo>
                <a:lnTo>
                  <a:pt x="1898" y="3214"/>
                </a:lnTo>
                <a:lnTo>
                  <a:pt x="1905" y="3181"/>
                </a:lnTo>
                <a:lnTo>
                  <a:pt x="1919" y="3150"/>
                </a:lnTo>
                <a:lnTo>
                  <a:pt x="1937" y="3121"/>
                </a:lnTo>
                <a:lnTo>
                  <a:pt x="1959" y="3094"/>
                </a:lnTo>
                <a:lnTo>
                  <a:pt x="1986" y="3071"/>
                </a:lnTo>
                <a:lnTo>
                  <a:pt x="2015" y="3054"/>
                </a:lnTo>
                <a:lnTo>
                  <a:pt x="2048" y="3041"/>
                </a:lnTo>
                <a:lnTo>
                  <a:pt x="2081" y="3035"/>
                </a:lnTo>
                <a:lnTo>
                  <a:pt x="2115" y="3034"/>
                </a:lnTo>
                <a:lnTo>
                  <a:pt x="2148" y="3039"/>
                </a:lnTo>
                <a:lnTo>
                  <a:pt x="2221" y="2993"/>
                </a:lnTo>
                <a:lnTo>
                  <a:pt x="2221" y="2960"/>
                </a:lnTo>
                <a:lnTo>
                  <a:pt x="2226" y="2927"/>
                </a:lnTo>
                <a:lnTo>
                  <a:pt x="2235" y="2895"/>
                </a:lnTo>
                <a:lnTo>
                  <a:pt x="2249" y="2864"/>
                </a:lnTo>
                <a:lnTo>
                  <a:pt x="2267" y="2836"/>
                </a:lnTo>
                <a:lnTo>
                  <a:pt x="2290" y="2809"/>
                </a:lnTo>
                <a:lnTo>
                  <a:pt x="2317" y="2787"/>
                </a:lnTo>
                <a:lnTo>
                  <a:pt x="2350" y="2769"/>
                </a:lnTo>
                <a:lnTo>
                  <a:pt x="2384" y="2755"/>
                </a:lnTo>
                <a:lnTo>
                  <a:pt x="2418" y="2748"/>
                </a:lnTo>
                <a:lnTo>
                  <a:pt x="2453" y="2747"/>
                </a:lnTo>
                <a:lnTo>
                  <a:pt x="2489" y="2752"/>
                </a:lnTo>
                <a:lnTo>
                  <a:pt x="2522" y="2760"/>
                </a:lnTo>
                <a:lnTo>
                  <a:pt x="2555" y="2775"/>
                </a:lnTo>
                <a:lnTo>
                  <a:pt x="2581" y="2755"/>
                </a:lnTo>
                <a:lnTo>
                  <a:pt x="2578" y="2719"/>
                </a:lnTo>
                <a:lnTo>
                  <a:pt x="2580" y="2682"/>
                </a:lnTo>
                <a:lnTo>
                  <a:pt x="2587" y="2646"/>
                </a:lnTo>
                <a:lnTo>
                  <a:pt x="2601" y="2613"/>
                </a:lnTo>
                <a:lnTo>
                  <a:pt x="2620" y="2581"/>
                </a:lnTo>
                <a:lnTo>
                  <a:pt x="2645" y="2553"/>
                </a:lnTo>
                <a:lnTo>
                  <a:pt x="2674" y="2529"/>
                </a:lnTo>
                <a:lnTo>
                  <a:pt x="2679" y="2524"/>
                </a:lnTo>
                <a:lnTo>
                  <a:pt x="2710" y="2505"/>
                </a:lnTo>
                <a:lnTo>
                  <a:pt x="2745" y="2493"/>
                </a:lnTo>
                <a:lnTo>
                  <a:pt x="2779" y="2486"/>
                </a:lnTo>
                <a:lnTo>
                  <a:pt x="2814" y="2485"/>
                </a:lnTo>
                <a:lnTo>
                  <a:pt x="2848" y="2488"/>
                </a:lnTo>
                <a:lnTo>
                  <a:pt x="2882" y="2497"/>
                </a:lnTo>
                <a:lnTo>
                  <a:pt x="2914" y="2510"/>
                </a:lnTo>
                <a:lnTo>
                  <a:pt x="2944" y="2527"/>
                </a:lnTo>
                <a:lnTo>
                  <a:pt x="2949" y="2527"/>
                </a:lnTo>
                <a:lnTo>
                  <a:pt x="2946" y="2518"/>
                </a:lnTo>
                <a:lnTo>
                  <a:pt x="2925" y="2482"/>
                </a:lnTo>
                <a:lnTo>
                  <a:pt x="2910" y="2447"/>
                </a:lnTo>
                <a:lnTo>
                  <a:pt x="2902" y="2409"/>
                </a:lnTo>
                <a:lnTo>
                  <a:pt x="2900" y="2372"/>
                </a:lnTo>
                <a:lnTo>
                  <a:pt x="2904" y="2334"/>
                </a:lnTo>
                <a:lnTo>
                  <a:pt x="2913" y="2297"/>
                </a:lnTo>
                <a:lnTo>
                  <a:pt x="2929" y="2262"/>
                </a:lnTo>
                <a:lnTo>
                  <a:pt x="2948" y="2229"/>
                </a:lnTo>
                <a:lnTo>
                  <a:pt x="2974" y="2199"/>
                </a:lnTo>
                <a:lnTo>
                  <a:pt x="3004" y="2173"/>
                </a:lnTo>
                <a:lnTo>
                  <a:pt x="3037" y="2154"/>
                </a:lnTo>
                <a:lnTo>
                  <a:pt x="3071" y="2140"/>
                </a:lnTo>
                <a:lnTo>
                  <a:pt x="3108" y="2133"/>
                </a:lnTo>
                <a:lnTo>
                  <a:pt x="3143" y="2130"/>
                </a:lnTo>
                <a:lnTo>
                  <a:pt x="3179" y="2133"/>
                </a:lnTo>
                <a:lnTo>
                  <a:pt x="3215" y="2140"/>
                </a:lnTo>
                <a:lnTo>
                  <a:pt x="3249" y="2154"/>
                </a:lnTo>
                <a:lnTo>
                  <a:pt x="3281" y="2172"/>
                </a:lnTo>
                <a:lnTo>
                  <a:pt x="3310" y="2194"/>
                </a:lnTo>
                <a:lnTo>
                  <a:pt x="3584" y="1877"/>
                </a:lnTo>
                <a:lnTo>
                  <a:pt x="3630" y="1826"/>
                </a:lnTo>
                <a:lnTo>
                  <a:pt x="3680" y="1780"/>
                </a:lnTo>
                <a:lnTo>
                  <a:pt x="3733" y="1737"/>
                </a:lnTo>
                <a:lnTo>
                  <a:pt x="3787" y="1697"/>
                </a:lnTo>
                <a:lnTo>
                  <a:pt x="3846" y="1661"/>
                </a:lnTo>
                <a:lnTo>
                  <a:pt x="4019" y="1563"/>
                </a:lnTo>
                <a:lnTo>
                  <a:pt x="4019" y="1760"/>
                </a:lnTo>
                <a:lnTo>
                  <a:pt x="3893" y="1832"/>
                </a:lnTo>
                <a:lnTo>
                  <a:pt x="3829" y="1873"/>
                </a:lnTo>
                <a:lnTo>
                  <a:pt x="3768" y="1921"/>
                </a:lnTo>
                <a:lnTo>
                  <a:pt x="3711" y="1972"/>
                </a:lnTo>
                <a:lnTo>
                  <a:pt x="3658" y="2028"/>
                </a:lnTo>
                <a:lnTo>
                  <a:pt x="3404" y="2325"/>
                </a:lnTo>
                <a:lnTo>
                  <a:pt x="3521" y="2492"/>
                </a:lnTo>
                <a:lnTo>
                  <a:pt x="3541" y="2527"/>
                </a:lnTo>
                <a:lnTo>
                  <a:pt x="3556" y="2563"/>
                </a:lnTo>
                <a:lnTo>
                  <a:pt x="3563" y="2600"/>
                </a:lnTo>
                <a:lnTo>
                  <a:pt x="3566" y="2638"/>
                </a:lnTo>
                <a:lnTo>
                  <a:pt x="3562" y="2676"/>
                </a:lnTo>
                <a:lnTo>
                  <a:pt x="3552" y="2713"/>
                </a:lnTo>
                <a:lnTo>
                  <a:pt x="3538" y="2748"/>
                </a:lnTo>
                <a:lnTo>
                  <a:pt x="3518" y="2781"/>
                </a:lnTo>
                <a:lnTo>
                  <a:pt x="3493" y="2811"/>
                </a:lnTo>
                <a:lnTo>
                  <a:pt x="3462" y="2837"/>
                </a:lnTo>
                <a:lnTo>
                  <a:pt x="3429" y="2856"/>
                </a:lnTo>
                <a:lnTo>
                  <a:pt x="3395" y="2870"/>
                </a:lnTo>
                <a:lnTo>
                  <a:pt x="3359" y="2877"/>
                </a:lnTo>
                <a:lnTo>
                  <a:pt x="3322" y="2879"/>
                </a:lnTo>
                <a:lnTo>
                  <a:pt x="3285" y="2877"/>
                </a:lnTo>
                <a:lnTo>
                  <a:pt x="3250" y="2870"/>
                </a:lnTo>
                <a:lnTo>
                  <a:pt x="3216" y="2856"/>
                </a:lnTo>
                <a:lnTo>
                  <a:pt x="3184" y="2838"/>
                </a:lnTo>
                <a:lnTo>
                  <a:pt x="3156" y="2816"/>
                </a:lnTo>
                <a:lnTo>
                  <a:pt x="3170" y="2849"/>
                </a:lnTo>
                <a:lnTo>
                  <a:pt x="3178" y="2884"/>
                </a:lnTo>
                <a:lnTo>
                  <a:pt x="3181" y="2920"/>
                </a:lnTo>
                <a:lnTo>
                  <a:pt x="3178" y="2955"/>
                </a:lnTo>
                <a:lnTo>
                  <a:pt x="3170" y="2990"/>
                </a:lnTo>
                <a:lnTo>
                  <a:pt x="3156" y="3022"/>
                </a:lnTo>
                <a:lnTo>
                  <a:pt x="3138" y="3054"/>
                </a:lnTo>
                <a:lnTo>
                  <a:pt x="3114" y="3080"/>
                </a:lnTo>
                <a:lnTo>
                  <a:pt x="3084" y="3105"/>
                </a:lnTo>
                <a:lnTo>
                  <a:pt x="3080" y="3110"/>
                </a:lnTo>
                <a:lnTo>
                  <a:pt x="3048" y="3128"/>
                </a:lnTo>
                <a:lnTo>
                  <a:pt x="3013" y="3141"/>
                </a:lnTo>
                <a:lnTo>
                  <a:pt x="2977" y="3147"/>
                </a:lnTo>
                <a:lnTo>
                  <a:pt x="2941" y="3149"/>
                </a:lnTo>
                <a:lnTo>
                  <a:pt x="2905" y="3145"/>
                </a:lnTo>
                <a:lnTo>
                  <a:pt x="2870" y="3135"/>
                </a:lnTo>
                <a:lnTo>
                  <a:pt x="2837" y="3119"/>
                </a:lnTo>
                <a:lnTo>
                  <a:pt x="2807" y="3099"/>
                </a:lnTo>
                <a:lnTo>
                  <a:pt x="2780" y="3073"/>
                </a:lnTo>
                <a:lnTo>
                  <a:pt x="2786" y="3105"/>
                </a:lnTo>
                <a:lnTo>
                  <a:pt x="2788" y="3138"/>
                </a:lnTo>
                <a:lnTo>
                  <a:pt x="2786" y="3169"/>
                </a:lnTo>
                <a:lnTo>
                  <a:pt x="2780" y="3201"/>
                </a:lnTo>
                <a:lnTo>
                  <a:pt x="2769" y="3231"/>
                </a:lnTo>
                <a:lnTo>
                  <a:pt x="2754" y="3259"/>
                </a:lnTo>
                <a:lnTo>
                  <a:pt x="2735" y="3286"/>
                </a:lnTo>
                <a:lnTo>
                  <a:pt x="2710" y="3309"/>
                </a:lnTo>
                <a:lnTo>
                  <a:pt x="2682" y="3330"/>
                </a:lnTo>
                <a:lnTo>
                  <a:pt x="2651" y="3346"/>
                </a:lnTo>
                <a:lnTo>
                  <a:pt x="2617" y="3357"/>
                </a:lnTo>
                <a:lnTo>
                  <a:pt x="2581" y="3362"/>
                </a:lnTo>
                <a:lnTo>
                  <a:pt x="2546" y="3362"/>
                </a:lnTo>
                <a:lnTo>
                  <a:pt x="2512" y="3356"/>
                </a:lnTo>
                <a:lnTo>
                  <a:pt x="2479" y="3346"/>
                </a:lnTo>
                <a:lnTo>
                  <a:pt x="2447" y="3330"/>
                </a:lnTo>
                <a:lnTo>
                  <a:pt x="2418" y="3309"/>
                </a:lnTo>
                <a:lnTo>
                  <a:pt x="2393" y="3285"/>
                </a:lnTo>
                <a:lnTo>
                  <a:pt x="2369" y="3257"/>
                </a:lnTo>
                <a:lnTo>
                  <a:pt x="2363" y="3247"/>
                </a:lnTo>
                <a:lnTo>
                  <a:pt x="2373" y="3280"/>
                </a:lnTo>
                <a:lnTo>
                  <a:pt x="2378" y="3315"/>
                </a:lnTo>
                <a:lnTo>
                  <a:pt x="2377" y="3351"/>
                </a:lnTo>
                <a:lnTo>
                  <a:pt x="2369" y="3385"/>
                </a:lnTo>
                <a:lnTo>
                  <a:pt x="2356" y="3419"/>
                </a:lnTo>
                <a:lnTo>
                  <a:pt x="2339" y="3449"/>
                </a:lnTo>
                <a:lnTo>
                  <a:pt x="2316" y="3476"/>
                </a:lnTo>
                <a:lnTo>
                  <a:pt x="2289" y="3501"/>
                </a:lnTo>
                <a:lnTo>
                  <a:pt x="2260" y="3516"/>
                </a:lnTo>
                <a:lnTo>
                  <a:pt x="2229" y="3529"/>
                </a:lnTo>
                <a:lnTo>
                  <a:pt x="2196" y="3536"/>
                </a:lnTo>
                <a:lnTo>
                  <a:pt x="2163" y="3537"/>
                </a:lnTo>
                <a:lnTo>
                  <a:pt x="2131" y="3535"/>
                </a:lnTo>
                <a:lnTo>
                  <a:pt x="2099" y="3526"/>
                </a:lnTo>
                <a:lnTo>
                  <a:pt x="2070" y="3514"/>
                </a:lnTo>
                <a:lnTo>
                  <a:pt x="2042" y="3497"/>
                </a:lnTo>
                <a:lnTo>
                  <a:pt x="2016" y="3475"/>
                </a:lnTo>
                <a:lnTo>
                  <a:pt x="1994" y="3449"/>
                </a:lnTo>
                <a:lnTo>
                  <a:pt x="1958" y="3397"/>
                </a:lnTo>
                <a:lnTo>
                  <a:pt x="1953" y="3397"/>
                </a:lnTo>
                <a:lnTo>
                  <a:pt x="1920" y="3416"/>
                </a:lnTo>
                <a:lnTo>
                  <a:pt x="1886" y="3432"/>
                </a:lnTo>
                <a:lnTo>
                  <a:pt x="1850" y="3442"/>
                </a:lnTo>
                <a:lnTo>
                  <a:pt x="1815" y="3448"/>
                </a:lnTo>
                <a:lnTo>
                  <a:pt x="1779" y="3448"/>
                </a:lnTo>
                <a:lnTo>
                  <a:pt x="1748" y="3447"/>
                </a:lnTo>
                <a:lnTo>
                  <a:pt x="1704" y="3435"/>
                </a:lnTo>
                <a:lnTo>
                  <a:pt x="1664" y="3418"/>
                </a:lnTo>
                <a:lnTo>
                  <a:pt x="1627" y="3396"/>
                </a:lnTo>
                <a:lnTo>
                  <a:pt x="1596" y="3368"/>
                </a:lnTo>
                <a:lnTo>
                  <a:pt x="1568" y="3336"/>
                </a:lnTo>
                <a:lnTo>
                  <a:pt x="1550" y="3307"/>
                </a:lnTo>
                <a:lnTo>
                  <a:pt x="1536" y="3278"/>
                </a:lnTo>
                <a:lnTo>
                  <a:pt x="1525" y="3246"/>
                </a:lnTo>
                <a:lnTo>
                  <a:pt x="1519" y="3212"/>
                </a:lnTo>
                <a:lnTo>
                  <a:pt x="1487" y="3236"/>
                </a:lnTo>
                <a:lnTo>
                  <a:pt x="1451" y="3259"/>
                </a:lnTo>
                <a:lnTo>
                  <a:pt x="1412" y="3276"/>
                </a:lnTo>
                <a:lnTo>
                  <a:pt x="1370" y="3289"/>
                </a:lnTo>
                <a:lnTo>
                  <a:pt x="1328" y="3295"/>
                </a:lnTo>
                <a:lnTo>
                  <a:pt x="1283" y="3296"/>
                </a:lnTo>
                <a:lnTo>
                  <a:pt x="1264" y="3295"/>
                </a:lnTo>
                <a:lnTo>
                  <a:pt x="1247" y="3293"/>
                </a:lnTo>
                <a:lnTo>
                  <a:pt x="1206" y="3284"/>
                </a:lnTo>
                <a:lnTo>
                  <a:pt x="1167" y="3269"/>
                </a:lnTo>
                <a:lnTo>
                  <a:pt x="1130" y="3251"/>
                </a:lnTo>
                <a:lnTo>
                  <a:pt x="1096" y="3226"/>
                </a:lnTo>
                <a:lnTo>
                  <a:pt x="1066" y="3198"/>
                </a:lnTo>
                <a:lnTo>
                  <a:pt x="1038" y="3167"/>
                </a:lnTo>
                <a:lnTo>
                  <a:pt x="1014" y="3128"/>
                </a:lnTo>
                <a:lnTo>
                  <a:pt x="994" y="3086"/>
                </a:lnTo>
                <a:lnTo>
                  <a:pt x="982" y="3043"/>
                </a:lnTo>
                <a:lnTo>
                  <a:pt x="977" y="2998"/>
                </a:lnTo>
                <a:lnTo>
                  <a:pt x="979" y="2952"/>
                </a:lnTo>
                <a:lnTo>
                  <a:pt x="957" y="2951"/>
                </a:lnTo>
                <a:lnTo>
                  <a:pt x="933" y="2950"/>
                </a:lnTo>
                <a:lnTo>
                  <a:pt x="909" y="2949"/>
                </a:lnTo>
                <a:lnTo>
                  <a:pt x="869" y="2944"/>
                </a:lnTo>
                <a:lnTo>
                  <a:pt x="828" y="2937"/>
                </a:lnTo>
                <a:lnTo>
                  <a:pt x="792" y="2924"/>
                </a:lnTo>
                <a:lnTo>
                  <a:pt x="756" y="2907"/>
                </a:lnTo>
                <a:lnTo>
                  <a:pt x="724" y="2887"/>
                </a:lnTo>
                <a:lnTo>
                  <a:pt x="694" y="2861"/>
                </a:lnTo>
                <a:lnTo>
                  <a:pt x="668" y="2829"/>
                </a:lnTo>
                <a:lnTo>
                  <a:pt x="646" y="2794"/>
                </a:lnTo>
                <a:lnTo>
                  <a:pt x="629" y="2759"/>
                </a:lnTo>
                <a:lnTo>
                  <a:pt x="618" y="2721"/>
                </a:lnTo>
                <a:lnTo>
                  <a:pt x="610" y="2682"/>
                </a:lnTo>
                <a:lnTo>
                  <a:pt x="608" y="2641"/>
                </a:lnTo>
                <a:lnTo>
                  <a:pt x="566" y="2646"/>
                </a:lnTo>
                <a:lnTo>
                  <a:pt x="523" y="2646"/>
                </a:lnTo>
                <a:lnTo>
                  <a:pt x="504" y="2646"/>
                </a:lnTo>
                <a:lnTo>
                  <a:pt x="486" y="2644"/>
                </a:lnTo>
                <a:lnTo>
                  <a:pt x="446" y="2635"/>
                </a:lnTo>
                <a:lnTo>
                  <a:pt x="407" y="2620"/>
                </a:lnTo>
                <a:lnTo>
                  <a:pt x="370" y="2600"/>
                </a:lnTo>
                <a:lnTo>
                  <a:pt x="336" y="2577"/>
                </a:lnTo>
                <a:lnTo>
                  <a:pt x="305" y="2549"/>
                </a:lnTo>
                <a:lnTo>
                  <a:pt x="277" y="2518"/>
                </a:lnTo>
                <a:lnTo>
                  <a:pt x="256" y="2481"/>
                </a:lnTo>
                <a:lnTo>
                  <a:pt x="241" y="2442"/>
                </a:lnTo>
                <a:lnTo>
                  <a:pt x="230" y="2403"/>
                </a:lnTo>
                <a:lnTo>
                  <a:pt x="224" y="2363"/>
                </a:lnTo>
                <a:lnTo>
                  <a:pt x="224" y="2322"/>
                </a:lnTo>
                <a:lnTo>
                  <a:pt x="229" y="2281"/>
                </a:lnTo>
                <a:lnTo>
                  <a:pt x="238" y="2241"/>
                </a:lnTo>
                <a:lnTo>
                  <a:pt x="252" y="2203"/>
                </a:lnTo>
                <a:lnTo>
                  <a:pt x="270" y="2167"/>
                </a:lnTo>
                <a:lnTo>
                  <a:pt x="295" y="2133"/>
                </a:lnTo>
                <a:lnTo>
                  <a:pt x="323" y="2101"/>
                </a:lnTo>
                <a:lnTo>
                  <a:pt x="356" y="2073"/>
                </a:lnTo>
                <a:lnTo>
                  <a:pt x="409" y="2031"/>
                </a:lnTo>
                <a:lnTo>
                  <a:pt x="378" y="1972"/>
                </a:lnTo>
                <a:lnTo>
                  <a:pt x="341" y="1916"/>
                </a:lnTo>
                <a:lnTo>
                  <a:pt x="300" y="1865"/>
                </a:lnTo>
                <a:lnTo>
                  <a:pt x="253" y="1816"/>
                </a:lnTo>
                <a:lnTo>
                  <a:pt x="203" y="1772"/>
                </a:lnTo>
                <a:lnTo>
                  <a:pt x="150" y="1733"/>
                </a:lnTo>
                <a:lnTo>
                  <a:pt x="93" y="1698"/>
                </a:lnTo>
                <a:lnTo>
                  <a:pt x="0" y="1648"/>
                </a:lnTo>
                <a:lnTo>
                  <a:pt x="0"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grpSp>
        <p:nvGrpSpPr>
          <p:cNvPr id="44" name="Group 937">
            <a:extLst>
              <a:ext uri="{FF2B5EF4-FFF2-40B4-BE49-F238E27FC236}">
                <a16:creationId xmlns:a16="http://schemas.microsoft.com/office/drawing/2014/main" id="{C6C4A731-C5ED-40F9-85EB-14E57B695C2C}"/>
              </a:ext>
            </a:extLst>
          </p:cNvPr>
          <p:cNvGrpSpPr>
            <a:grpSpLocks noChangeAspect="1"/>
          </p:cNvGrpSpPr>
          <p:nvPr/>
        </p:nvGrpSpPr>
        <p:grpSpPr bwMode="auto">
          <a:xfrm>
            <a:off x="6574690" y="3045201"/>
            <a:ext cx="593987" cy="591922"/>
            <a:chOff x="6094" y="274"/>
            <a:chExt cx="575" cy="573"/>
          </a:xfrm>
          <a:solidFill>
            <a:schemeClr val="bg1"/>
          </a:solidFill>
        </p:grpSpPr>
        <p:sp>
          <p:nvSpPr>
            <p:cNvPr id="45" name="Freeform 939">
              <a:extLst>
                <a:ext uri="{FF2B5EF4-FFF2-40B4-BE49-F238E27FC236}">
                  <a16:creationId xmlns:a16="http://schemas.microsoft.com/office/drawing/2014/main" id="{B3474D93-967D-4DCD-A2A8-6D82D69AACBE}"/>
                </a:ext>
              </a:extLst>
            </p:cNvPr>
            <p:cNvSpPr>
              <a:spLocks/>
            </p:cNvSpPr>
            <p:nvPr/>
          </p:nvSpPr>
          <p:spPr bwMode="auto">
            <a:xfrm>
              <a:off x="6313" y="274"/>
              <a:ext cx="137" cy="137"/>
            </a:xfrm>
            <a:custGeom>
              <a:avLst/>
              <a:gdLst>
                <a:gd name="T0" fmla="*/ 411 w 821"/>
                <a:gd name="T1" fmla="*/ 0 h 821"/>
                <a:gd name="T2" fmla="*/ 462 w 821"/>
                <a:gd name="T3" fmla="*/ 3 h 821"/>
                <a:gd name="T4" fmla="*/ 512 w 821"/>
                <a:gd name="T5" fmla="*/ 13 h 821"/>
                <a:gd name="T6" fmla="*/ 560 w 821"/>
                <a:gd name="T7" fmla="*/ 29 h 821"/>
                <a:gd name="T8" fmla="*/ 604 w 821"/>
                <a:gd name="T9" fmla="*/ 49 h 821"/>
                <a:gd name="T10" fmla="*/ 645 w 821"/>
                <a:gd name="T11" fmla="*/ 74 h 821"/>
                <a:gd name="T12" fmla="*/ 683 w 821"/>
                <a:gd name="T13" fmla="*/ 104 h 821"/>
                <a:gd name="T14" fmla="*/ 718 w 821"/>
                <a:gd name="T15" fmla="*/ 139 h 821"/>
                <a:gd name="T16" fmla="*/ 748 w 821"/>
                <a:gd name="T17" fmla="*/ 176 h 821"/>
                <a:gd name="T18" fmla="*/ 773 w 821"/>
                <a:gd name="T19" fmla="*/ 218 h 821"/>
                <a:gd name="T20" fmla="*/ 794 w 821"/>
                <a:gd name="T21" fmla="*/ 263 h 821"/>
                <a:gd name="T22" fmla="*/ 809 w 821"/>
                <a:gd name="T23" fmla="*/ 310 h 821"/>
                <a:gd name="T24" fmla="*/ 818 w 821"/>
                <a:gd name="T25" fmla="*/ 360 h 821"/>
                <a:gd name="T26" fmla="*/ 821 w 821"/>
                <a:gd name="T27" fmla="*/ 411 h 821"/>
                <a:gd name="T28" fmla="*/ 818 w 821"/>
                <a:gd name="T29" fmla="*/ 462 h 821"/>
                <a:gd name="T30" fmla="*/ 809 w 821"/>
                <a:gd name="T31" fmla="*/ 512 h 821"/>
                <a:gd name="T32" fmla="*/ 794 w 821"/>
                <a:gd name="T33" fmla="*/ 560 h 821"/>
                <a:gd name="T34" fmla="*/ 773 w 821"/>
                <a:gd name="T35" fmla="*/ 604 h 821"/>
                <a:gd name="T36" fmla="*/ 748 w 821"/>
                <a:gd name="T37" fmla="*/ 645 h 821"/>
                <a:gd name="T38" fmla="*/ 718 w 821"/>
                <a:gd name="T39" fmla="*/ 683 h 821"/>
                <a:gd name="T40" fmla="*/ 683 w 821"/>
                <a:gd name="T41" fmla="*/ 718 h 821"/>
                <a:gd name="T42" fmla="*/ 645 w 821"/>
                <a:gd name="T43" fmla="*/ 748 h 821"/>
                <a:gd name="T44" fmla="*/ 604 w 821"/>
                <a:gd name="T45" fmla="*/ 773 h 821"/>
                <a:gd name="T46" fmla="*/ 560 w 821"/>
                <a:gd name="T47" fmla="*/ 794 h 821"/>
                <a:gd name="T48" fmla="*/ 512 w 821"/>
                <a:gd name="T49" fmla="*/ 809 h 821"/>
                <a:gd name="T50" fmla="*/ 462 w 821"/>
                <a:gd name="T51" fmla="*/ 818 h 821"/>
                <a:gd name="T52" fmla="*/ 411 w 821"/>
                <a:gd name="T53" fmla="*/ 821 h 821"/>
                <a:gd name="T54" fmla="*/ 360 w 821"/>
                <a:gd name="T55" fmla="*/ 818 h 821"/>
                <a:gd name="T56" fmla="*/ 310 w 821"/>
                <a:gd name="T57" fmla="*/ 809 h 821"/>
                <a:gd name="T58" fmla="*/ 263 w 821"/>
                <a:gd name="T59" fmla="*/ 794 h 821"/>
                <a:gd name="T60" fmla="*/ 218 w 821"/>
                <a:gd name="T61" fmla="*/ 773 h 821"/>
                <a:gd name="T62" fmla="*/ 176 w 821"/>
                <a:gd name="T63" fmla="*/ 748 h 821"/>
                <a:gd name="T64" fmla="*/ 139 w 821"/>
                <a:gd name="T65" fmla="*/ 718 h 821"/>
                <a:gd name="T66" fmla="*/ 104 w 821"/>
                <a:gd name="T67" fmla="*/ 683 h 821"/>
                <a:gd name="T68" fmla="*/ 74 w 821"/>
                <a:gd name="T69" fmla="*/ 645 h 821"/>
                <a:gd name="T70" fmla="*/ 49 w 821"/>
                <a:gd name="T71" fmla="*/ 604 h 821"/>
                <a:gd name="T72" fmla="*/ 29 w 821"/>
                <a:gd name="T73" fmla="*/ 560 h 821"/>
                <a:gd name="T74" fmla="*/ 13 w 821"/>
                <a:gd name="T75" fmla="*/ 512 h 821"/>
                <a:gd name="T76" fmla="*/ 3 w 821"/>
                <a:gd name="T77" fmla="*/ 462 h 821"/>
                <a:gd name="T78" fmla="*/ 0 w 821"/>
                <a:gd name="T79" fmla="*/ 411 h 821"/>
                <a:gd name="T80" fmla="*/ 3 w 821"/>
                <a:gd name="T81" fmla="*/ 360 h 821"/>
                <a:gd name="T82" fmla="*/ 13 w 821"/>
                <a:gd name="T83" fmla="*/ 310 h 821"/>
                <a:gd name="T84" fmla="*/ 29 w 821"/>
                <a:gd name="T85" fmla="*/ 263 h 821"/>
                <a:gd name="T86" fmla="*/ 49 w 821"/>
                <a:gd name="T87" fmla="*/ 218 h 821"/>
                <a:gd name="T88" fmla="*/ 74 w 821"/>
                <a:gd name="T89" fmla="*/ 176 h 821"/>
                <a:gd name="T90" fmla="*/ 104 w 821"/>
                <a:gd name="T91" fmla="*/ 139 h 821"/>
                <a:gd name="T92" fmla="*/ 139 w 821"/>
                <a:gd name="T93" fmla="*/ 104 h 821"/>
                <a:gd name="T94" fmla="*/ 176 w 821"/>
                <a:gd name="T95" fmla="*/ 74 h 821"/>
                <a:gd name="T96" fmla="*/ 218 w 821"/>
                <a:gd name="T97" fmla="*/ 49 h 821"/>
                <a:gd name="T98" fmla="*/ 263 w 821"/>
                <a:gd name="T99" fmla="*/ 29 h 821"/>
                <a:gd name="T100" fmla="*/ 310 w 821"/>
                <a:gd name="T101" fmla="*/ 13 h 821"/>
                <a:gd name="T102" fmla="*/ 360 w 821"/>
                <a:gd name="T103" fmla="*/ 3 h 821"/>
                <a:gd name="T104" fmla="*/ 411 w 821"/>
                <a:gd name="T105" fmla="*/ 0 h 8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821" h="821">
                  <a:moveTo>
                    <a:pt x="411" y="0"/>
                  </a:moveTo>
                  <a:lnTo>
                    <a:pt x="462" y="3"/>
                  </a:lnTo>
                  <a:lnTo>
                    <a:pt x="512" y="13"/>
                  </a:lnTo>
                  <a:lnTo>
                    <a:pt x="560" y="29"/>
                  </a:lnTo>
                  <a:lnTo>
                    <a:pt x="604" y="49"/>
                  </a:lnTo>
                  <a:lnTo>
                    <a:pt x="645" y="74"/>
                  </a:lnTo>
                  <a:lnTo>
                    <a:pt x="683" y="104"/>
                  </a:lnTo>
                  <a:lnTo>
                    <a:pt x="718" y="139"/>
                  </a:lnTo>
                  <a:lnTo>
                    <a:pt x="748" y="176"/>
                  </a:lnTo>
                  <a:lnTo>
                    <a:pt x="773" y="218"/>
                  </a:lnTo>
                  <a:lnTo>
                    <a:pt x="794" y="263"/>
                  </a:lnTo>
                  <a:lnTo>
                    <a:pt x="809" y="310"/>
                  </a:lnTo>
                  <a:lnTo>
                    <a:pt x="818" y="360"/>
                  </a:lnTo>
                  <a:lnTo>
                    <a:pt x="821" y="411"/>
                  </a:lnTo>
                  <a:lnTo>
                    <a:pt x="818" y="462"/>
                  </a:lnTo>
                  <a:lnTo>
                    <a:pt x="809" y="512"/>
                  </a:lnTo>
                  <a:lnTo>
                    <a:pt x="794" y="560"/>
                  </a:lnTo>
                  <a:lnTo>
                    <a:pt x="773" y="604"/>
                  </a:lnTo>
                  <a:lnTo>
                    <a:pt x="748" y="645"/>
                  </a:lnTo>
                  <a:lnTo>
                    <a:pt x="718" y="683"/>
                  </a:lnTo>
                  <a:lnTo>
                    <a:pt x="683" y="718"/>
                  </a:lnTo>
                  <a:lnTo>
                    <a:pt x="645" y="748"/>
                  </a:lnTo>
                  <a:lnTo>
                    <a:pt x="604" y="773"/>
                  </a:lnTo>
                  <a:lnTo>
                    <a:pt x="560" y="794"/>
                  </a:lnTo>
                  <a:lnTo>
                    <a:pt x="512" y="809"/>
                  </a:lnTo>
                  <a:lnTo>
                    <a:pt x="462" y="818"/>
                  </a:lnTo>
                  <a:lnTo>
                    <a:pt x="411" y="821"/>
                  </a:lnTo>
                  <a:lnTo>
                    <a:pt x="360" y="818"/>
                  </a:lnTo>
                  <a:lnTo>
                    <a:pt x="310" y="809"/>
                  </a:lnTo>
                  <a:lnTo>
                    <a:pt x="263" y="794"/>
                  </a:lnTo>
                  <a:lnTo>
                    <a:pt x="218" y="773"/>
                  </a:lnTo>
                  <a:lnTo>
                    <a:pt x="176" y="748"/>
                  </a:lnTo>
                  <a:lnTo>
                    <a:pt x="139" y="718"/>
                  </a:lnTo>
                  <a:lnTo>
                    <a:pt x="104" y="683"/>
                  </a:lnTo>
                  <a:lnTo>
                    <a:pt x="74" y="645"/>
                  </a:lnTo>
                  <a:lnTo>
                    <a:pt x="49" y="604"/>
                  </a:lnTo>
                  <a:lnTo>
                    <a:pt x="29" y="560"/>
                  </a:lnTo>
                  <a:lnTo>
                    <a:pt x="13" y="512"/>
                  </a:lnTo>
                  <a:lnTo>
                    <a:pt x="3" y="462"/>
                  </a:lnTo>
                  <a:lnTo>
                    <a:pt x="0" y="411"/>
                  </a:lnTo>
                  <a:lnTo>
                    <a:pt x="3" y="360"/>
                  </a:lnTo>
                  <a:lnTo>
                    <a:pt x="13" y="310"/>
                  </a:lnTo>
                  <a:lnTo>
                    <a:pt x="29" y="263"/>
                  </a:lnTo>
                  <a:lnTo>
                    <a:pt x="49" y="218"/>
                  </a:lnTo>
                  <a:lnTo>
                    <a:pt x="74" y="176"/>
                  </a:lnTo>
                  <a:lnTo>
                    <a:pt x="104" y="139"/>
                  </a:lnTo>
                  <a:lnTo>
                    <a:pt x="139" y="104"/>
                  </a:lnTo>
                  <a:lnTo>
                    <a:pt x="176" y="74"/>
                  </a:lnTo>
                  <a:lnTo>
                    <a:pt x="218" y="49"/>
                  </a:lnTo>
                  <a:lnTo>
                    <a:pt x="263" y="29"/>
                  </a:lnTo>
                  <a:lnTo>
                    <a:pt x="310" y="13"/>
                  </a:lnTo>
                  <a:lnTo>
                    <a:pt x="360" y="3"/>
                  </a:lnTo>
                  <a:lnTo>
                    <a:pt x="41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6" name="Freeform 940">
              <a:extLst>
                <a:ext uri="{FF2B5EF4-FFF2-40B4-BE49-F238E27FC236}">
                  <a16:creationId xmlns:a16="http://schemas.microsoft.com/office/drawing/2014/main" id="{23013EE3-F505-476C-9E38-562C25BA2F9D}"/>
                </a:ext>
              </a:extLst>
            </p:cNvPr>
            <p:cNvSpPr>
              <a:spLocks/>
            </p:cNvSpPr>
            <p:nvPr/>
          </p:nvSpPr>
          <p:spPr bwMode="auto">
            <a:xfrm>
              <a:off x="6365" y="431"/>
              <a:ext cx="33" cy="84"/>
            </a:xfrm>
            <a:custGeom>
              <a:avLst/>
              <a:gdLst>
                <a:gd name="T0" fmla="*/ 49 w 197"/>
                <a:gd name="T1" fmla="*/ 0 h 505"/>
                <a:gd name="T2" fmla="*/ 149 w 197"/>
                <a:gd name="T3" fmla="*/ 0 h 505"/>
                <a:gd name="T4" fmla="*/ 163 w 197"/>
                <a:gd name="T5" fmla="*/ 1 h 505"/>
                <a:gd name="T6" fmla="*/ 175 w 197"/>
                <a:gd name="T7" fmla="*/ 6 h 505"/>
                <a:gd name="T8" fmla="*/ 186 w 197"/>
                <a:gd name="T9" fmla="*/ 14 h 505"/>
                <a:gd name="T10" fmla="*/ 194 w 197"/>
                <a:gd name="T11" fmla="*/ 27 h 505"/>
                <a:gd name="T12" fmla="*/ 197 w 197"/>
                <a:gd name="T13" fmla="*/ 42 h 505"/>
                <a:gd name="T14" fmla="*/ 197 w 197"/>
                <a:gd name="T15" fmla="*/ 56 h 505"/>
                <a:gd name="T16" fmla="*/ 192 w 197"/>
                <a:gd name="T17" fmla="*/ 70 h 505"/>
                <a:gd name="T18" fmla="*/ 138 w 197"/>
                <a:gd name="T19" fmla="*/ 151 h 505"/>
                <a:gd name="T20" fmla="*/ 163 w 197"/>
                <a:gd name="T21" fmla="*/ 363 h 505"/>
                <a:gd name="T22" fmla="*/ 114 w 197"/>
                <a:gd name="T23" fmla="*/ 495 h 505"/>
                <a:gd name="T24" fmla="*/ 109 w 197"/>
                <a:gd name="T25" fmla="*/ 501 h 505"/>
                <a:gd name="T26" fmla="*/ 103 w 197"/>
                <a:gd name="T27" fmla="*/ 505 h 505"/>
                <a:gd name="T28" fmla="*/ 96 w 197"/>
                <a:gd name="T29" fmla="*/ 505 h 505"/>
                <a:gd name="T30" fmla="*/ 89 w 197"/>
                <a:gd name="T31" fmla="*/ 501 h 505"/>
                <a:gd name="T32" fmla="*/ 85 w 197"/>
                <a:gd name="T33" fmla="*/ 495 h 505"/>
                <a:gd name="T34" fmla="*/ 35 w 197"/>
                <a:gd name="T35" fmla="*/ 363 h 505"/>
                <a:gd name="T36" fmla="*/ 60 w 197"/>
                <a:gd name="T37" fmla="*/ 151 h 505"/>
                <a:gd name="T38" fmla="*/ 7 w 197"/>
                <a:gd name="T39" fmla="*/ 70 h 505"/>
                <a:gd name="T40" fmla="*/ 1 w 197"/>
                <a:gd name="T41" fmla="*/ 56 h 505"/>
                <a:gd name="T42" fmla="*/ 0 w 197"/>
                <a:gd name="T43" fmla="*/ 42 h 505"/>
                <a:gd name="T44" fmla="*/ 5 w 197"/>
                <a:gd name="T45" fmla="*/ 27 h 505"/>
                <a:gd name="T46" fmla="*/ 13 w 197"/>
                <a:gd name="T47" fmla="*/ 14 h 505"/>
                <a:gd name="T48" fmla="*/ 23 w 197"/>
                <a:gd name="T49" fmla="*/ 6 h 505"/>
                <a:gd name="T50" fmla="*/ 35 w 197"/>
                <a:gd name="T51" fmla="*/ 1 h 505"/>
                <a:gd name="T52" fmla="*/ 49 w 197"/>
                <a:gd name="T53" fmla="*/ 0 h 5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97" h="505">
                  <a:moveTo>
                    <a:pt x="49" y="0"/>
                  </a:moveTo>
                  <a:lnTo>
                    <a:pt x="149" y="0"/>
                  </a:lnTo>
                  <a:lnTo>
                    <a:pt x="163" y="1"/>
                  </a:lnTo>
                  <a:lnTo>
                    <a:pt x="175" y="6"/>
                  </a:lnTo>
                  <a:lnTo>
                    <a:pt x="186" y="14"/>
                  </a:lnTo>
                  <a:lnTo>
                    <a:pt x="194" y="27"/>
                  </a:lnTo>
                  <a:lnTo>
                    <a:pt x="197" y="42"/>
                  </a:lnTo>
                  <a:lnTo>
                    <a:pt x="197" y="56"/>
                  </a:lnTo>
                  <a:lnTo>
                    <a:pt x="192" y="70"/>
                  </a:lnTo>
                  <a:lnTo>
                    <a:pt x="138" y="151"/>
                  </a:lnTo>
                  <a:lnTo>
                    <a:pt x="163" y="363"/>
                  </a:lnTo>
                  <a:lnTo>
                    <a:pt x="114" y="495"/>
                  </a:lnTo>
                  <a:lnTo>
                    <a:pt x="109" y="501"/>
                  </a:lnTo>
                  <a:lnTo>
                    <a:pt x="103" y="505"/>
                  </a:lnTo>
                  <a:lnTo>
                    <a:pt x="96" y="505"/>
                  </a:lnTo>
                  <a:lnTo>
                    <a:pt x="89" y="501"/>
                  </a:lnTo>
                  <a:lnTo>
                    <a:pt x="85" y="495"/>
                  </a:lnTo>
                  <a:lnTo>
                    <a:pt x="35" y="363"/>
                  </a:lnTo>
                  <a:lnTo>
                    <a:pt x="60" y="151"/>
                  </a:lnTo>
                  <a:lnTo>
                    <a:pt x="7" y="70"/>
                  </a:lnTo>
                  <a:lnTo>
                    <a:pt x="1" y="56"/>
                  </a:lnTo>
                  <a:lnTo>
                    <a:pt x="0" y="42"/>
                  </a:lnTo>
                  <a:lnTo>
                    <a:pt x="5" y="27"/>
                  </a:lnTo>
                  <a:lnTo>
                    <a:pt x="13" y="14"/>
                  </a:lnTo>
                  <a:lnTo>
                    <a:pt x="23" y="6"/>
                  </a:lnTo>
                  <a:lnTo>
                    <a:pt x="35" y="1"/>
                  </a:lnTo>
                  <a:lnTo>
                    <a:pt x="4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7" name="Freeform 941">
              <a:extLst>
                <a:ext uri="{FF2B5EF4-FFF2-40B4-BE49-F238E27FC236}">
                  <a16:creationId xmlns:a16="http://schemas.microsoft.com/office/drawing/2014/main" id="{8BD43184-9BE7-43D3-BC42-084174F22F26}"/>
                </a:ext>
              </a:extLst>
            </p:cNvPr>
            <p:cNvSpPr>
              <a:spLocks/>
            </p:cNvSpPr>
            <p:nvPr/>
          </p:nvSpPr>
          <p:spPr bwMode="auto">
            <a:xfrm>
              <a:off x="6266" y="431"/>
              <a:ext cx="231" cy="160"/>
            </a:xfrm>
            <a:custGeom>
              <a:avLst/>
              <a:gdLst>
                <a:gd name="T0" fmla="*/ 375 w 1381"/>
                <a:gd name="T1" fmla="*/ 0 h 962"/>
                <a:gd name="T2" fmla="*/ 387 w 1381"/>
                <a:gd name="T3" fmla="*/ 2 h 962"/>
                <a:gd name="T4" fmla="*/ 399 w 1381"/>
                <a:gd name="T5" fmla="*/ 7 h 962"/>
                <a:gd name="T6" fmla="*/ 407 w 1381"/>
                <a:gd name="T7" fmla="*/ 17 h 962"/>
                <a:gd name="T8" fmla="*/ 413 w 1381"/>
                <a:gd name="T9" fmla="*/ 27 h 962"/>
                <a:gd name="T10" fmla="*/ 690 w 1381"/>
                <a:gd name="T11" fmla="*/ 786 h 962"/>
                <a:gd name="T12" fmla="*/ 966 w 1381"/>
                <a:gd name="T13" fmla="*/ 27 h 962"/>
                <a:gd name="T14" fmla="*/ 973 w 1381"/>
                <a:gd name="T15" fmla="*/ 17 h 962"/>
                <a:gd name="T16" fmla="*/ 982 w 1381"/>
                <a:gd name="T17" fmla="*/ 8 h 962"/>
                <a:gd name="T18" fmla="*/ 993 w 1381"/>
                <a:gd name="T19" fmla="*/ 2 h 962"/>
                <a:gd name="T20" fmla="*/ 1005 w 1381"/>
                <a:gd name="T21" fmla="*/ 0 h 962"/>
                <a:gd name="T22" fmla="*/ 1018 w 1381"/>
                <a:gd name="T23" fmla="*/ 2 h 962"/>
                <a:gd name="T24" fmla="*/ 1133 w 1381"/>
                <a:gd name="T25" fmla="*/ 37 h 962"/>
                <a:gd name="T26" fmla="*/ 1176 w 1381"/>
                <a:gd name="T27" fmla="*/ 55 h 962"/>
                <a:gd name="T28" fmla="*/ 1216 w 1381"/>
                <a:gd name="T29" fmla="*/ 77 h 962"/>
                <a:gd name="T30" fmla="*/ 1252 w 1381"/>
                <a:gd name="T31" fmla="*/ 103 h 962"/>
                <a:gd name="T32" fmla="*/ 1285 w 1381"/>
                <a:gd name="T33" fmla="*/ 134 h 962"/>
                <a:gd name="T34" fmla="*/ 1313 w 1381"/>
                <a:gd name="T35" fmla="*/ 168 h 962"/>
                <a:gd name="T36" fmla="*/ 1336 w 1381"/>
                <a:gd name="T37" fmla="*/ 205 h 962"/>
                <a:gd name="T38" fmla="*/ 1355 w 1381"/>
                <a:gd name="T39" fmla="*/ 245 h 962"/>
                <a:gd name="T40" fmla="*/ 1370 w 1381"/>
                <a:gd name="T41" fmla="*/ 287 h 962"/>
                <a:gd name="T42" fmla="*/ 1378 w 1381"/>
                <a:gd name="T43" fmla="*/ 331 h 962"/>
                <a:gd name="T44" fmla="*/ 1381 w 1381"/>
                <a:gd name="T45" fmla="*/ 377 h 962"/>
                <a:gd name="T46" fmla="*/ 1381 w 1381"/>
                <a:gd name="T47" fmla="*/ 904 h 962"/>
                <a:gd name="T48" fmla="*/ 1378 w 1381"/>
                <a:gd name="T49" fmla="*/ 922 h 962"/>
                <a:gd name="T50" fmla="*/ 1370 w 1381"/>
                <a:gd name="T51" fmla="*/ 938 h 962"/>
                <a:gd name="T52" fmla="*/ 1357 w 1381"/>
                <a:gd name="T53" fmla="*/ 951 h 962"/>
                <a:gd name="T54" fmla="*/ 1341 w 1381"/>
                <a:gd name="T55" fmla="*/ 959 h 962"/>
                <a:gd name="T56" fmla="*/ 1322 w 1381"/>
                <a:gd name="T57" fmla="*/ 962 h 962"/>
                <a:gd name="T58" fmla="*/ 57 w 1381"/>
                <a:gd name="T59" fmla="*/ 962 h 962"/>
                <a:gd name="T60" fmla="*/ 40 w 1381"/>
                <a:gd name="T61" fmla="*/ 959 h 962"/>
                <a:gd name="T62" fmla="*/ 23 w 1381"/>
                <a:gd name="T63" fmla="*/ 951 h 962"/>
                <a:gd name="T64" fmla="*/ 10 w 1381"/>
                <a:gd name="T65" fmla="*/ 938 h 962"/>
                <a:gd name="T66" fmla="*/ 2 w 1381"/>
                <a:gd name="T67" fmla="*/ 922 h 962"/>
                <a:gd name="T68" fmla="*/ 0 w 1381"/>
                <a:gd name="T69" fmla="*/ 904 h 962"/>
                <a:gd name="T70" fmla="*/ 0 w 1381"/>
                <a:gd name="T71" fmla="*/ 377 h 962"/>
                <a:gd name="T72" fmla="*/ 2 w 1381"/>
                <a:gd name="T73" fmla="*/ 331 h 962"/>
                <a:gd name="T74" fmla="*/ 11 w 1381"/>
                <a:gd name="T75" fmla="*/ 287 h 962"/>
                <a:gd name="T76" fmla="*/ 25 w 1381"/>
                <a:gd name="T77" fmla="*/ 245 h 962"/>
                <a:gd name="T78" fmla="*/ 44 w 1381"/>
                <a:gd name="T79" fmla="*/ 205 h 962"/>
                <a:gd name="T80" fmla="*/ 68 w 1381"/>
                <a:gd name="T81" fmla="*/ 168 h 962"/>
                <a:gd name="T82" fmla="*/ 96 w 1381"/>
                <a:gd name="T83" fmla="*/ 134 h 962"/>
                <a:gd name="T84" fmla="*/ 129 w 1381"/>
                <a:gd name="T85" fmla="*/ 103 h 962"/>
                <a:gd name="T86" fmla="*/ 165 w 1381"/>
                <a:gd name="T87" fmla="*/ 77 h 962"/>
                <a:gd name="T88" fmla="*/ 205 w 1381"/>
                <a:gd name="T89" fmla="*/ 54 h 962"/>
                <a:gd name="T90" fmla="*/ 248 w 1381"/>
                <a:gd name="T91" fmla="*/ 37 h 962"/>
                <a:gd name="T92" fmla="*/ 362 w 1381"/>
                <a:gd name="T93" fmla="*/ 2 h 962"/>
                <a:gd name="T94" fmla="*/ 368 w 1381"/>
                <a:gd name="T95" fmla="*/ 1 h 962"/>
                <a:gd name="T96" fmla="*/ 375 w 1381"/>
                <a:gd name="T97" fmla="*/ 0 h 9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381" h="962">
                  <a:moveTo>
                    <a:pt x="375" y="0"/>
                  </a:moveTo>
                  <a:lnTo>
                    <a:pt x="387" y="2"/>
                  </a:lnTo>
                  <a:lnTo>
                    <a:pt x="399" y="7"/>
                  </a:lnTo>
                  <a:lnTo>
                    <a:pt x="407" y="17"/>
                  </a:lnTo>
                  <a:lnTo>
                    <a:pt x="413" y="27"/>
                  </a:lnTo>
                  <a:lnTo>
                    <a:pt x="690" y="786"/>
                  </a:lnTo>
                  <a:lnTo>
                    <a:pt x="966" y="27"/>
                  </a:lnTo>
                  <a:lnTo>
                    <a:pt x="973" y="17"/>
                  </a:lnTo>
                  <a:lnTo>
                    <a:pt x="982" y="8"/>
                  </a:lnTo>
                  <a:lnTo>
                    <a:pt x="993" y="2"/>
                  </a:lnTo>
                  <a:lnTo>
                    <a:pt x="1005" y="0"/>
                  </a:lnTo>
                  <a:lnTo>
                    <a:pt x="1018" y="2"/>
                  </a:lnTo>
                  <a:lnTo>
                    <a:pt x="1133" y="37"/>
                  </a:lnTo>
                  <a:lnTo>
                    <a:pt x="1176" y="55"/>
                  </a:lnTo>
                  <a:lnTo>
                    <a:pt x="1216" y="77"/>
                  </a:lnTo>
                  <a:lnTo>
                    <a:pt x="1252" y="103"/>
                  </a:lnTo>
                  <a:lnTo>
                    <a:pt x="1285" y="134"/>
                  </a:lnTo>
                  <a:lnTo>
                    <a:pt x="1313" y="168"/>
                  </a:lnTo>
                  <a:lnTo>
                    <a:pt x="1336" y="205"/>
                  </a:lnTo>
                  <a:lnTo>
                    <a:pt x="1355" y="245"/>
                  </a:lnTo>
                  <a:lnTo>
                    <a:pt x="1370" y="287"/>
                  </a:lnTo>
                  <a:lnTo>
                    <a:pt x="1378" y="331"/>
                  </a:lnTo>
                  <a:lnTo>
                    <a:pt x="1381" y="377"/>
                  </a:lnTo>
                  <a:lnTo>
                    <a:pt x="1381" y="904"/>
                  </a:lnTo>
                  <a:lnTo>
                    <a:pt x="1378" y="922"/>
                  </a:lnTo>
                  <a:lnTo>
                    <a:pt x="1370" y="938"/>
                  </a:lnTo>
                  <a:lnTo>
                    <a:pt x="1357" y="951"/>
                  </a:lnTo>
                  <a:lnTo>
                    <a:pt x="1341" y="959"/>
                  </a:lnTo>
                  <a:lnTo>
                    <a:pt x="1322" y="962"/>
                  </a:lnTo>
                  <a:lnTo>
                    <a:pt x="57" y="962"/>
                  </a:lnTo>
                  <a:lnTo>
                    <a:pt x="40" y="959"/>
                  </a:lnTo>
                  <a:lnTo>
                    <a:pt x="23" y="951"/>
                  </a:lnTo>
                  <a:lnTo>
                    <a:pt x="10" y="938"/>
                  </a:lnTo>
                  <a:lnTo>
                    <a:pt x="2" y="922"/>
                  </a:lnTo>
                  <a:lnTo>
                    <a:pt x="0" y="904"/>
                  </a:lnTo>
                  <a:lnTo>
                    <a:pt x="0" y="377"/>
                  </a:lnTo>
                  <a:lnTo>
                    <a:pt x="2" y="331"/>
                  </a:lnTo>
                  <a:lnTo>
                    <a:pt x="11" y="287"/>
                  </a:lnTo>
                  <a:lnTo>
                    <a:pt x="25" y="245"/>
                  </a:lnTo>
                  <a:lnTo>
                    <a:pt x="44" y="205"/>
                  </a:lnTo>
                  <a:lnTo>
                    <a:pt x="68" y="168"/>
                  </a:lnTo>
                  <a:lnTo>
                    <a:pt x="96" y="134"/>
                  </a:lnTo>
                  <a:lnTo>
                    <a:pt x="129" y="103"/>
                  </a:lnTo>
                  <a:lnTo>
                    <a:pt x="165" y="77"/>
                  </a:lnTo>
                  <a:lnTo>
                    <a:pt x="205" y="54"/>
                  </a:lnTo>
                  <a:lnTo>
                    <a:pt x="248" y="37"/>
                  </a:lnTo>
                  <a:lnTo>
                    <a:pt x="362" y="2"/>
                  </a:lnTo>
                  <a:lnTo>
                    <a:pt x="368" y="1"/>
                  </a:lnTo>
                  <a:lnTo>
                    <a:pt x="37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8" name="Freeform 942">
              <a:extLst>
                <a:ext uri="{FF2B5EF4-FFF2-40B4-BE49-F238E27FC236}">
                  <a16:creationId xmlns:a16="http://schemas.microsoft.com/office/drawing/2014/main" id="{F5110173-A28F-4723-B857-65856DFEED65}"/>
                </a:ext>
              </a:extLst>
            </p:cNvPr>
            <p:cNvSpPr>
              <a:spLocks/>
            </p:cNvSpPr>
            <p:nvPr/>
          </p:nvSpPr>
          <p:spPr bwMode="auto">
            <a:xfrm>
              <a:off x="6094" y="309"/>
              <a:ext cx="137" cy="137"/>
            </a:xfrm>
            <a:custGeom>
              <a:avLst/>
              <a:gdLst>
                <a:gd name="T0" fmla="*/ 411 w 821"/>
                <a:gd name="T1" fmla="*/ 0 h 821"/>
                <a:gd name="T2" fmla="*/ 462 w 821"/>
                <a:gd name="T3" fmla="*/ 3 h 821"/>
                <a:gd name="T4" fmla="*/ 511 w 821"/>
                <a:gd name="T5" fmla="*/ 12 h 821"/>
                <a:gd name="T6" fmla="*/ 559 w 821"/>
                <a:gd name="T7" fmla="*/ 27 h 821"/>
                <a:gd name="T8" fmla="*/ 603 w 821"/>
                <a:gd name="T9" fmla="*/ 48 h 821"/>
                <a:gd name="T10" fmla="*/ 645 w 821"/>
                <a:gd name="T11" fmla="*/ 73 h 821"/>
                <a:gd name="T12" fmla="*/ 683 w 821"/>
                <a:gd name="T13" fmla="*/ 104 h 821"/>
                <a:gd name="T14" fmla="*/ 717 w 821"/>
                <a:gd name="T15" fmla="*/ 137 h 821"/>
                <a:gd name="T16" fmla="*/ 748 w 821"/>
                <a:gd name="T17" fmla="*/ 176 h 821"/>
                <a:gd name="T18" fmla="*/ 773 w 821"/>
                <a:gd name="T19" fmla="*/ 217 h 821"/>
                <a:gd name="T20" fmla="*/ 794 w 821"/>
                <a:gd name="T21" fmla="*/ 262 h 821"/>
                <a:gd name="T22" fmla="*/ 808 w 821"/>
                <a:gd name="T23" fmla="*/ 309 h 821"/>
                <a:gd name="T24" fmla="*/ 818 w 821"/>
                <a:gd name="T25" fmla="*/ 358 h 821"/>
                <a:gd name="T26" fmla="*/ 821 w 821"/>
                <a:gd name="T27" fmla="*/ 410 h 821"/>
                <a:gd name="T28" fmla="*/ 818 w 821"/>
                <a:gd name="T29" fmla="*/ 462 h 821"/>
                <a:gd name="T30" fmla="*/ 808 w 821"/>
                <a:gd name="T31" fmla="*/ 511 h 821"/>
                <a:gd name="T32" fmla="*/ 794 w 821"/>
                <a:gd name="T33" fmla="*/ 558 h 821"/>
                <a:gd name="T34" fmla="*/ 773 w 821"/>
                <a:gd name="T35" fmla="*/ 603 h 821"/>
                <a:gd name="T36" fmla="*/ 748 w 821"/>
                <a:gd name="T37" fmla="*/ 644 h 821"/>
                <a:gd name="T38" fmla="*/ 717 w 821"/>
                <a:gd name="T39" fmla="*/ 683 h 821"/>
                <a:gd name="T40" fmla="*/ 683 w 821"/>
                <a:gd name="T41" fmla="*/ 717 h 821"/>
                <a:gd name="T42" fmla="*/ 645 w 821"/>
                <a:gd name="T43" fmla="*/ 747 h 821"/>
                <a:gd name="T44" fmla="*/ 603 w 821"/>
                <a:gd name="T45" fmla="*/ 773 h 821"/>
                <a:gd name="T46" fmla="*/ 559 w 821"/>
                <a:gd name="T47" fmla="*/ 793 h 821"/>
                <a:gd name="T48" fmla="*/ 511 w 821"/>
                <a:gd name="T49" fmla="*/ 808 h 821"/>
                <a:gd name="T50" fmla="*/ 462 w 821"/>
                <a:gd name="T51" fmla="*/ 818 h 821"/>
                <a:gd name="T52" fmla="*/ 411 w 821"/>
                <a:gd name="T53" fmla="*/ 821 h 821"/>
                <a:gd name="T54" fmla="*/ 359 w 821"/>
                <a:gd name="T55" fmla="*/ 818 h 821"/>
                <a:gd name="T56" fmla="*/ 310 w 821"/>
                <a:gd name="T57" fmla="*/ 808 h 821"/>
                <a:gd name="T58" fmla="*/ 263 w 821"/>
                <a:gd name="T59" fmla="*/ 793 h 821"/>
                <a:gd name="T60" fmla="*/ 218 w 821"/>
                <a:gd name="T61" fmla="*/ 773 h 821"/>
                <a:gd name="T62" fmla="*/ 176 w 821"/>
                <a:gd name="T63" fmla="*/ 747 h 821"/>
                <a:gd name="T64" fmla="*/ 138 w 821"/>
                <a:gd name="T65" fmla="*/ 717 h 821"/>
                <a:gd name="T66" fmla="*/ 104 w 821"/>
                <a:gd name="T67" fmla="*/ 683 h 821"/>
                <a:gd name="T68" fmla="*/ 73 w 821"/>
                <a:gd name="T69" fmla="*/ 644 h 821"/>
                <a:gd name="T70" fmla="*/ 48 w 821"/>
                <a:gd name="T71" fmla="*/ 603 h 821"/>
                <a:gd name="T72" fmla="*/ 27 w 821"/>
                <a:gd name="T73" fmla="*/ 558 h 821"/>
                <a:gd name="T74" fmla="*/ 13 w 821"/>
                <a:gd name="T75" fmla="*/ 511 h 821"/>
                <a:gd name="T76" fmla="*/ 3 w 821"/>
                <a:gd name="T77" fmla="*/ 462 h 821"/>
                <a:gd name="T78" fmla="*/ 0 w 821"/>
                <a:gd name="T79" fmla="*/ 410 h 821"/>
                <a:gd name="T80" fmla="*/ 3 w 821"/>
                <a:gd name="T81" fmla="*/ 358 h 821"/>
                <a:gd name="T82" fmla="*/ 13 w 821"/>
                <a:gd name="T83" fmla="*/ 309 h 821"/>
                <a:gd name="T84" fmla="*/ 27 w 821"/>
                <a:gd name="T85" fmla="*/ 262 h 821"/>
                <a:gd name="T86" fmla="*/ 48 w 821"/>
                <a:gd name="T87" fmla="*/ 217 h 821"/>
                <a:gd name="T88" fmla="*/ 73 w 821"/>
                <a:gd name="T89" fmla="*/ 176 h 821"/>
                <a:gd name="T90" fmla="*/ 104 w 821"/>
                <a:gd name="T91" fmla="*/ 137 h 821"/>
                <a:gd name="T92" fmla="*/ 138 w 821"/>
                <a:gd name="T93" fmla="*/ 104 h 821"/>
                <a:gd name="T94" fmla="*/ 176 w 821"/>
                <a:gd name="T95" fmla="*/ 73 h 821"/>
                <a:gd name="T96" fmla="*/ 218 w 821"/>
                <a:gd name="T97" fmla="*/ 48 h 821"/>
                <a:gd name="T98" fmla="*/ 263 w 821"/>
                <a:gd name="T99" fmla="*/ 27 h 821"/>
                <a:gd name="T100" fmla="*/ 310 w 821"/>
                <a:gd name="T101" fmla="*/ 12 h 821"/>
                <a:gd name="T102" fmla="*/ 359 w 821"/>
                <a:gd name="T103" fmla="*/ 3 h 821"/>
                <a:gd name="T104" fmla="*/ 411 w 821"/>
                <a:gd name="T105" fmla="*/ 0 h 8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821" h="821">
                  <a:moveTo>
                    <a:pt x="411" y="0"/>
                  </a:moveTo>
                  <a:lnTo>
                    <a:pt x="462" y="3"/>
                  </a:lnTo>
                  <a:lnTo>
                    <a:pt x="511" y="12"/>
                  </a:lnTo>
                  <a:lnTo>
                    <a:pt x="559" y="27"/>
                  </a:lnTo>
                  <a:lnTo>
                    <a:pt x="603" y="48"/>
                  </a:lnTo>
                  <a:lnTo>
                    <a:pt x="645" y="73"/>
                  </a:lnTo>
                  <a:lnTo>
                    <a:pt x="683" y="104"/>
                  </a:lnTo>
                  <a:lnTo>
                    <a:pt x="717" y="137"/>
                  </a:lnTo>
                  <a:lnTo>
                    <a:pt x="748" y="176"/>
                  </a:lnTo>
                  <a:lnTo>
                    <a:pt x="773" y="217"/>
                  </a:lnTo>
                  <a:lnTo>
                    <a:pt x="794" y="262"/>
                  </a:lnTo>
                  <a:lnTo>
                    <a:pt x="808" y="309"/>
                  </a:lnTo>
                  <a:lnTo>
                    <a:pt x="818" y="358"/>
                  </a:lnTo>
                  <a:lnTo>
                    <a:pt x="821" y="410"/>
                  </a:lnTo>
                  <a:lnTo>
                    <a:pt x="818" y="462"/>
                  </a:lnTo>
                  <a:lnTo>
                    <a:pt x="808" y="511"/>
                  </a:lnTo>
                  <a:lnTo>
                    <a:pt x="794" y="558"/>
                  </a:lnTo>
                  <a:lnTo>
                    <a:pt x="773" y="603"/>
                  </a:lnTo>
                  <a:lnTo>
                    <a:pt x="748" y="644"/>
                  </a:lnTo>
                  <a:lnTo>
                    <a:pt x="717" y="683"/>
                  </a:lnTo>
                  <a:lnTo>
                    <a:pt x="683" y="717"/>
                  </a:lnTo>
                  <a:lnTo>
                    <a:pt x="645" y="747"/>
                  </a:lnTo>
                  <a:lnTo>
                    <a:pt x="603" y="773"/>
                  </a:lnTo>
                  <a:lnTo>
                    <a:pt x="559" y="793"/>
                  </a:lnTo>
                  <a:lnTo>
                    <a:pt x="511" y="808"/>
                  </a:lnTo>
                  <a:lnTo>
                    <a:pt x="462" y="818"/>
                  </a:lnTo>
                  <a:lnTo>
                    <a:pt x="411" y="821"/>
                  </a:lnTo>
                  <a:lnTo>
                    <a:pt x="359" y="818"/>
                  </a:lnTo>
                  <a:lnTo>
                    <a:pt x="310" y="808"/>
                  </a:lnTo>
                  <a:lnTo>
                    <a:pt x="263" y="793"/>
                  </a:lnTo>
                  <a:lnTo>
                    <a:pt x="218" y="773"/>
                  </a:lnTo>
                  <a:lnTo>
                    <a:pt x="176" y="747"/>
                  </a:lnTo>
                  <a:lnTo>
                    <a:pt x="138" y="717"/>
                  </a:lnTo>
                  <a:lnTo>
                    <a:pt x="104" y="683"/>
                  </a:lnTo>
                  <a:lnTo>
                    <a:pt x="73" y="644"/>
                  </a:lnTo>
                  <a:lnTo>
                    <a:pt x="48" y="603"/>
                  </a:lnTo>
                  <a:lnTo>
                    <a:pt x="27" y="558"/>
                  </a:lnTo>
                  <a:lnTo>
                    <a:pt x="13" y="511"/>
                  </a:lnTo>
                  <a:lnTo>
                    <a:pt x="3" y="462"/>
                  </a:lnTo>
                  <a:lnTo>
                    <a:pt x="0" y="410"/>
                  </a:lnTo>
                  <a:lnTo>
                    <a:pt x="3" y="358"/>
                  </a:lnTo>
                  <a:lnTo>
                    <a:pt x="13" y="309"/>
                  </a:lnTo>
                  <a:lnTo>
                    <a:pt x="27" y="262"/>
                  </a:lnTo>
                  <a:lnTo>
                    <a:pt x="48" y="217"/>
                  </a:lnTo>
                  <a:lnTo>
                    <a:pt x="73" y="176"/>
                  </a:lnTo>
                  <a:lnTo>
                    <a:pt x="104" y="137"/>
                  </a:lnTo>
                  <a:lnTo>
                    <a:pt x="138" y="104"/>
                  </a:lnTo>
                  <a:lnTo>
                    <a:pt x="176" y="73"/>
                  </a:lnTo>
                  <a:lnTo>
                    <a:pt x="218" y="48"/>
                  </a:lnTo>
                  <a:lnTo>
                    <a:pt x="263" y="27"/>
                  </a:lnTo>
                  <a:lnTo>
                    <a:pt x="310" y="12"/>
                  </a:lnTo>
                  <a:lnTo>
                    <a:pt x="359" y="3"/>
                  </a:lnTo>
                  <a:lnTo>
                    <a:pt x="41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9" name="Freeform 943">
              <a:extLst>
                <a:ext uri="{FF2B5EF4-FFF2-40B4-BE49-F238E27FC236}">
                  <a16:creationId xmlns:a16="http://schemas.microsoft.com/office/drawing/2014/main" id="{85F1F364-6A5F-4B50-9698-8F2FB7FC02CD}"/>
                </a:ext>
              </a:extLst>
            </p:cNvPr>
            <p:cNvSpPr>
              <a:spLocks/>
            </p:cNvSpPr>
            <p:nvPr/>
          </p:nvSpPr>
          <p:spPr bwMode="auto">
            <a:xfrm>
              <a:off x="6100" y="465"/>
              <a:ext cx="230" cy="382"/>
            </a:xfrm>
            <a:custGeom>
              <a:avLst/>
              <a:gdLst>
                <a:gd name="T0" fmla="*/ 419 w 1375"/>
                <a:gd name="T1" fmla="*/ 2 h 2291"/>
                <a:gd name="T2" fmla="*/ 506 w 1375"/>
                <a:gd name="T3" fmla="*/ 24 h 2291"/>
                <a:gd name="T4" fmla="*/ 584 w 1375"/>
                <a:gd name="T5" fmla="*/ 66 h 2291"/>
                <a:gd name="T6" fmla="*/ 650 w 1375"/>
                <a:gd name="T7" fmla="*/ 125 h 2291"/>
                <a:gd name="T8" fmla="*/ 700 w 1375"/>
                <a:gd name="T9" fmla="*/ 197 h 2291"/>
                <a:gd name="T10" fmla="*/ 732 w 1375"/>
                <a:gd name="T11" fmla="*/ 280 h 2291"/>
                <a:gd name="T12" fmla="*/ 743 w 1375"/>
                <a:gd name="T13" fmla="*/ 372 h 2291"/>
                <a:gd name="T14" fmla="*/ 1070 w 1375"/>
                <a:gd name="T15" fmla="*/ 1017 h 2291"/>
                <a:gd name="T16" fmla="*/ 1158 w 1375"/>
                <a:gd name="T17" fmla="*/ 1030 h 2291"/>
                <a:gd name="T18" fmla="*/ 1237 w 1375"/>
                <a:gd name="T19" fmla="*/ 1066 h 2291"/>
                <a:gd name="T20" fmla="*/ 1300 w 1375"/>
                <a:gd name="T21" fmla="*/ 1122 h 2291"/>
                <a:gd name="T22" fmla="*/ 1347 w 1375"/>
                <a:gd name="T23" fmla="*/ 1193 h 2291"/>
                <a:gd name="T24" fmla="*/ 1372 w 1375"/>
                <a:gd name="T25" fmla="*/ 1277 h 2291"/>
                <a:gd name="T26" fmla="*/ 1375 w 1375"/>
                <a:gd name="T27" fmla="*/ 2191 h 2291"/>
                <a:gd name="T28" fmla="*/ 1364 w 1375"/>
                <a:gd name="T29" fmla="*/ 2235 h 2291"/>
                <a:gd name="T30" fmla="*/ 1337 w 1375"/>
                <a:gd name="T31" fmla="*/ 2269 h 2291"/>
                <a:gd name="T32" fmla="*/ 1297 w 1375"/>
                <a:gd name="T33" fmla="*/ 2289 h 2291"/>
                <a:gd name="T34" fmla="*/ 882 w 1375"/>
                <a:gd name="T35" fmla="*/ 2291 h 2291"/>
                <a:gd name="T36" fmla="*/ 838 w 1375"/>
                <a:gd name="T37" fmla="*/ 2281 h 2291"/>
                <a:gd name="T38" fmla="*/ 803 w 1375"/>
                <a:gd name="T39" fmla="*/ 2254 h 2291"/>
                <a:gd name="T40" fmla="*/ 784 w 1375"/>
                <a:gd name="T41" fmla="*/ 2214 h 2291"/>
                <a:gd name="T42" fmla="*/ 781 w 1375"/>
                <a:gd name="T43" fmla="*/ 1605 h 2291"/>
                <a:gd name="T44" fmla="*/ 309 w 1375"/>
                <a:gd name="T45" fmla="*/ 1602 h 2291"/>
                <a:gd name="T46" fmla="*/ 218 w 1375"/>
                <a:gd name="T47" fmla="*/ 1578 h 2291"/>
                <a:gd name="T48" fmla="*/ 139 w 1375"/>
                <a:gd name="T49" fmla="*/ 1531 h 2291"/>
                <a:gd name="T50" fmla="*/ 74 w 1375"/>
                <a:gd name="T51" fmla="*/ 1467 h 2291"/>
                <a:gd name="T52" fmla="*/ 28 w 1375"/>
                <a:gd name="T53" fmla="*/ 1388 h 2291"/>
                <a:gd name="T54" fmla="*/ 3 w 1375"/>
                <a:gd name="T55" fmla="*/ 1297 h 2291"/>
                <a:gd name="T56" fmla="*/ 0 w 1375"/>
                <a:gd name="T57" fmla="*/ 372 h 2291"/>
                <a:gd name="T58" fmla="*/ 11 w 1375"/>
                <a:gd name="T59" fmla="*/ 280 h 2291"/>
                <a:gd name="T60" fmla="*/ 44 w 1375"/>
                <a:gd name="T61" fmla="*/ 197 h 2291"/>
                <a:gd name="T62" fmla="*/ 94 w 1375"/>
                <a:gd name="T63" fmla="*/ 125 h 2291"/>
                <a:gd name="T64" fmla="*/ 159 w 1375"/>
                <a:gd name="T65" fmla="*/ 66 h 2291"/>
                <a:gd name="T66" fmla="*/ 237 w 1375"/>
                <a:gd name="T67" fmla="*/ 24 h 2291"/>
                <a:gd name="T68" fmla="*/ 325 w 1375"/>
                <a:gd name="T69" fmla="*/ 2 h 22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375" h="2291">
                  <a:moveTo>
                    <a:pt x="372" y="0"/>
                  </a:moveTo>
                  <a:lnTo>
                    <a:pt x="419" y="2"/>
                  </a:lnTo>
                  <a:lnTo>
                    <a:pt x="464" y="10"/>
                  </a:lnTo>
                  <a:lnTo>
                    <a:pt x="506" y="24"/>
                  </a:lnTo>
                  <a:lnTo>
                    <a:pt x="546" y="43"/>
                  </a:lnTo>
                  <a:lnTo>
                    <a:pt x="584" y="66"/>
                  </a:lnTo>
                  <a:lnTo>
                    <a:pt x="619" y="93"/>
                  </a:lnTo>
                  <a:lnTo>
                    <a:pt x="650" y="125"/>
                  </a:lnTo>
                  <a:lnTo>
                    <a:pt x="677" y="159"/>
                  </a:lnTo>
                  <a:lnTo>
                    <a:pt x="700" y="197"/>
                  </a:lnTo>
                  <a:lnTo>
                    <a:pt x="718" y="237"/>
                  </a:lnTo>
                  <a:lnTo>
                    <a:pt x="732" y="280"/>
                  </a:lnTo>
                  <a:lnTo>
                    <a:pt x="740" y="325"/>
                  </a:lnTo>
                  <a:lnTo>
                    <a:pt x="743" y="372"/>
                  </a:lnTo>
                  <a:lnTo>
                    <a:pt x="743" y="1017"/>
                  </a:lnTo>
                  <a:lnTo>
                    <a:pt x="1070" y="1017"/>
                  </a:lnTo>
                  <a:lnTo>
                    <a:pt x="1115" y="1021"/>
                  </a:lnTo>
                  <a:lnTo>
                    <a:pt x="1158" y="1030"/>
                  </a:lnTo>
                  <a:lnTo>
                    <a:pt x="1199" y="1045"/>
                  </a:lnTo>
                  <a:lnTo>
                    <a:pt x="1237" y="1066"/>
                  </a:lnTo>
                  <a:lnTo>
                    <a:pt x="1270" y="1092"/>
                  </a:lnTo>
                  <a:lnTo>
                    <a:pt x="1300" y="1122"/>
                  </a:lnTo>
                  <a:lnTo>
                    <a:pt x="1326" y="1156"/>
                  </a:lnTo>
                  <a:lnTo>
                    <a:pt x="1347" y="1193"/>
                  </a:lnTo>
                  <a:lnTo>
                    <a:pt x="1362" y="1234"/>
                  </a:lnTo>
                  <a:lnTo>
                    <a:pt x="1372" y="1277"/>
                  </a:lnTo>
                  <a:lnTo>
                    <a:pt x="1375" y="1322"/>
                  </a:lnTo>
                  <a:lnTo>
                    <a:pt x="1375" y="2191"/>
                  </a:lnTo>
                  <a:lnTo>
                    <a:pt x="1372" y="2214"/>
                  </a:lnTo>
                  <a:lnTo>
                    <a:pt x="1364" y="2235"/>
                  </a:lnTo>
                  <a:lnTo>
                    <a:pt x="1353" y="2254"/>
                  </a:lnTo>
                  <a:lnTo>
                    <a:pt x="1337" y="2269"/>
                  </a:lnTo>
                  <a:lnTo>
                    <a:pt x="1318" y="2281"/>
                  </a:lnTo>
                  <a:lnTo>
                    <a:pt x="1297" y="2289"/>
                  </a:lnTo>
                  <a:lnTo>
                    <a:pt x="1274" y="2291"/>
                  </a:lnTo>
                  <a:lnTo>
                    <a:pt x="882" y="2291"/>
                  </a:lnTo>
                  <a:lnTo>
                    <a:pt x="859" y="2289"/>
                  </a:lnTo>
                  <a:lnTo>
                    <a:pt x="838" y="2281"/>
                  </a:lnTo>
                  <a:lnTo>
                    <a:pt x="819" y="2269"/>
                  </a:lnTo>
                  <a:lnTo>
                    <a:pt x="803" y="2254"/>
                  </a:lnTo>
                  <a:lnTo>
                    <a:pt x="791" y="2235"/>
                  </a:lnTo>
                  <a:lnTo>
                    <a:pt x="784" y="2214"/>
                  </a:lnTo>
                  <a:lnTo>
                    <a:pt x="781" y="2191"/>
                  </a:lnTo>
                  <a:lnTo>
                    <a:pt x="781" y="1605"/>
                  </a:lnTo>
                  <a:lnTo>
                    <a:pt x="357" y="1605"/>
                  </a:lnTo>
                  <a:lnTo>
                    <a:pt x="309" y="1602"/>
                  </a:lnTo>
                  <a:lnTo>
                    <a:pt x="262" y="1593"/>
                  </a:lnTo>
                  <a:lnTo>
                    <a:pt x="218" y="1578"/>
                  </a:lnTo>
                  <a:lnTo>
                    <a:pt x="177" y="1557"/>
                  </a:lnTo>
                  <a:lnTo>
                    <a:pt x="139" y="1531"/>
                  </a:lnTo>
                  <a:lnTo>
                    <a:pt x="104" y="1502"/>
                  </a:lnTo>
                  <a:lnTo>
                    <a:pt x="74" y="1467"/>
                  </a:lnTo>
                  <a:lnTo>
                    <a:pt x="49" y="1429"/>
                  </a:lnTo>
                  <a:lnTo>
                    <a:pt x="28" y="1388"/>
                  </a:lnTo>
                  <a:lnTo>
                    <a:pt x="12" y="1344"/>
                  </a:lnTo>
                  <a:lnTo>
                    <a:pt x="3" y="1297"/>
                  </a:lnTo>
                  <a:lnTo>
                    <a:pt x="0" y="1248"/>
                  </a:lnTo>
                  <a:lnTo>
                    <a:pt x="0" y="372"/>
                  </a:lnTo>
                  <a:lnTo>
                    <a:pt x="3" y="325"/>
                  </a:lnTo>
                  <a:lnTo>
                    <a:pt x="11" y="280"/>
                  </a:lnTo>
                  <a:lnTo>
                    <a:pt x="25" y="237"/>
                  </a:lnTo>
                  <a:lnTo>
                    <a:pt x="44" y="197"/>
                  </a:lnTo>
                  <a:lnTo>
                    <a:pt x="67" y="159"/>
                  </a:lnTo>
                  <a:lnTo>
                    <a:pt x="94" y="125"/>
                  </a:lnTo>
                  <a:lnTo>
                    <a:pt x="124" y="93"/>
                  </a:lnTo>
                  <a:lnTo>
                    <a:pt x="159" y="66"/>
                  </a:lnTo>
                  <a:lnTo>
                    <a:pt x="197" y="43"/>
                  </a:lnTo>
                  <a:lnTo>
                    <a:pt x="237" y="24"/>
                  </a:lnTo>
                  <a:lnTo>
                    <a:pt x="280" y="10"/>
                  </a:lnTo>
                  <a:lnTo>
                    <a:pt x="325" y="2"/>
                  </a:lnTo>
                  <a:lnTo>
                    <a:pt x="37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50" name="Freeform 944">
              <a:extLst>
                <a:ext uri="{FF2B5EF4-FFF2-40B4-BE49-F238E27FC236}">
                  <a16:creationId xmlns:a16="http://schemas.microsoft.com/office/drawing/2014/main" id="{5361A574-1320-41FD-9102-113E06D061D3}"/>
                </a:ext>
              </a:extLst>
            </p:cNvPr>
            <p:cNvSpPr>
              <a:spLocks/>
            </p:cNvSpPr>
            <p:nvPr/>
          </p:nvSpPr>
          <p:spPr bwMode="auto">
            <a:xfrm>
              <a:off x="6532" y="309"/>
              <a:ext cx="137" cy="137"/>
            </a:xfrm>
            <a:custGeom>
              <a:avLst/>
              <a:gdLst>
                <a:gd name="T0" fmla="*/ 410 w 821"/>
                <a:gd name="T1" fmla="*/ 0 h 821"/>
                <a:gd name="T2" fmla="*/ 462 w 821"/>
                <a:gd name="T3" fmla="*/ 3 h 821"/>
                <a:gd name="T4" fmla="*/ 512 w 821"/>
                <a:gd name="T5" fmla="*/ 12 h 821"/>
                <a:gd name="T6" fmla="*/ 559 w 821"/>
                <a:gd name="T7" fmla="*/ 27 h 821"/>
                <a:gd name="T8" fmla="*/ 604 w 821"/>
                <a:gd name="T9" fmla="*/ 48 h 821"/>
                <a:gd name="T10" fmla="*/ 645 w 821"/>
                <a:gd name="T11" fmla="*/ 73 h 821"/>
                <a:gd name="T12" fmla="*/ 684 w 821"/>
                <a:gd name="T13" fmla="*/ 104 h 821"/>
                <a:gd name="T14" fmla="*/ 717 w 821"/>
                <a:gd name="T15" fmla="*/ 137 h 821"/>
                <a:gd name="T16" fmla="*/ 747 w 821"/>
                <a:gd name="T17" fmla="*/ 176 h 821"/>
                <a:gd name="T18" fmla="*/ 773 w 821"/>
                <a:gd name="T19" fmla="*/ 217 h 821"/>
                <a:gd name="T20" fmla="*/ 793 w 821"/>
                <a:gd name="T21" fmla="*/ 262 h 821"/>
                <a:gd name="T22" fmla="*/ 808 w 821"/>
                <a:gd name="T23" fmla="*/ 309 h 821"/>
                <a:gd name="T24" fmla="*/ 818 w 821"/>
                <a:gd name="T25" fmla="*/ 358 h 821"/>
                <a:gd name="T26" fmla="*/ 821 w 821"/>
                <a:gd name="T27" fmla="*/ 410 h 821"/>
                <a:gd name="T28" fmla="*/ 818 w 821"/>
                <a:gd name="T29" fmla="*/ 462 h 821"/>
                <a:gd name="T30" fmla="*/ 808 w 821"/>
                <a:gd name="T31" fmla="*/ 511 h 821"/>
                <a:gd name="T32" fmla="*/ 793 w 821"/>
                <a:gd name="T33" fmla="*/ 558 h 821"/>
                <a:gd name="T34" fmla="*/ 773 w 821"/>
                <a:gd name="T35" fmla="*/ 603 h 821"/>
                <a:gd name="T36" fmla="*/ 747 w 821"/>
                <a:gd name="T37" fmla="*/ 644 h 821"/>
                <a:gd name="T38" fmla="*/ 717 w 821"/>
                <a:gd name="T39" fmla="*/ 683 h 821"/>
                <a:gd name="T40" fmla="*/ 684 w 821"/>
                <a:gd name="T41" fmla="*/ 717 h 821"/>
                <a:gd name="T42" fmla="*/ 645 w 821"/>
                <a:gd name="T43" fmla="*/ 747 h 821"/>
                <a:gd name="T44" fmla="*/ 604 w 821"/>
                <a:gd name="T45" fmla="*/ 773 h 821"/>
                <a:gd name="T46" fmla="*/ 559 w 821"/>
                <a:gd name="T47" fmla="*/ 793 h 821"/>
                <a:gd name="T48" fmla="*/ 512 w 821"/>
                <a:gd name="T49" fmla="*/ 808 h 821"/>
                <a:gd name="T50" fmla="*/ 462 w 821"/>
                <a:gd name="T51" fmla="*/ 818 h 821"/>
                <a:gd name="T52" fmla="*/ 410 w 821"/>
                <a:gd name="T53" fmla="*/ 821 h 821"/>
                <a:gd name="T54" fmla="*/ 359 w 821"/>
                <a:gd name="T55" fmla="*/ 818 h 821"/>
                <a:gd name="T56" fmla="*/ 310 w 821"/>
                <a:gd name="T57" fmla="*/ 808 h 821"/>
                <a:gd name="T58" fmla="*/ 263 w 821"/>
                <a:gd name="T59" fmla="*/ 793 h 821"/>
                <a:gd name="T60" fmla="*/ 217 w 821"/>
                <a:gd name="T61" fmla="*/ 773 h 821"/>
                <a:gd name="T62" fmla="*/ 177 w 821"/>
                <a:gd name="T63" fmla="*/ 747 h 821"/>
                <a:gd name="T64" fmla="*/ 138 w 821"/>
                <a:gd name="T65" fmla="*/ 717 h 821"/>
                <a:gd name="T66" fmla="*/ 103 w 821"/>
                <a:gd name="T67" fmla="*/ 683 h 821"/>
                <a:gd name="T68" fmla="*/ 74 w 821"/>
                <a:gd name="T69" fmla="*/ 644 h 821"/>
                <a:gd name="T70" fmla="*/ 48 w 821"/>
                <a:gd name="T71" fmla="*/ 603 h 821"/>
                <a:gd name="T72" fmla="*/ 28 w 821"/>
                <a:gd name="T73" fmla="*/ 558 h 821"/>
                <a:gd name="T74" fmla="*/ 12 w 821"/>
                <a:gd name="T75" fmla="*/ 511 h 821"/>
                <a:gd name="T76" fmla="*/ 3 w 821"/>
                <a:gd name="T77" fmla="*/ 462 h 821"/>
                <a:gd name="T78" fmla="*/ 0 w 821"/>
                <a:gd name="T79" fmla="*/ 410 h 821"/>
                <a:gd name="T80" fmla="*/ 3 w 821"/>
                <a:gd name="T81" fmla="*/ 358 h 821"/>
                <a:gd name="T82" fmla="*/ 12 w 821"/>
                <a:gd name="T83" fmla="*/ 309 h 821"/>
                <a:gd name="T84" fmla="*/ 28 w 821"/>
                <a:gd name="T85" fmla="*/ 262 h 821"/>
                <a:gd name="T86" fmla="*/ 48 w 821"/>
                <a:gd name="T87" fmla="*/ 217 h 821"/>
                <a:gd name="T88" fmla="*/ 74 w 821"/>
                <a:gd name="T89" fmla="*/ 176 h 821"/>
                <a:gd name="T90" fmla="*/ 103 w 821"/>
                <a:gd name="T91" fmla="*/ 137 h 821"/>
                <a:gd name="T92" fmla="*/ 138 w 821"/>
                <a:gd name="T93" fmla="*/ 104 h 821"/>
                <a:gd name="T94" fmla="*/ 177 w 821"/>
                <a:gd name="T95" fmla="*/ 73 h 821"/>
                <a:gd name="T96" fmla="*/ 217 w 821"/>
                <a:gd name="T97" fmla="*/ 48 h 821"/>
                <a:gd name="T98" fmla="*/ 263 w 821"/>
                <a:gd name="T99" fmla="*/ 27 h 821"/>
                <a:gd name="T100" fmla="*/ 310 w 821"/>
                <a:gd name="T101" fmla="*/ 12 h 821"/>
                <a:gd name="T102" fmla="*/ 359 w 821"/>
                <a:gd name="T103" fmla="*/ 3 h 821"/>
                <a:gd name="T104" fmla="*/ 410 w 821"/>
                <a:gd name="T105" fmla="*/ 0 h 8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821" h="821">
                  <a:moveTo>
                    <a:pt x="410" y="0"/>
                  </a:moveTo>
                  <a:lnTo>
                    <a:pt x="462" y="3"/>
                  </a:lnTo>
                  <a:lnTo>
                    <a:pt x="512" y="12"/>
                  </a:lnTo>
                  <a:lnTo>
                    <a:pt x="559" y="27"/>
                  </a:lnTo>
                  <a:lnTo>
                    <a:pt x="604" y="48"/>
                  </a:lnTo>
                  <a:lnTo>
                    <a:pt x="645" y="73"/>
                  </a:lnTo>
                  <a:lnTo>
                    <a:pt x="684" y="104"/>
                  </a:lnTo>
                  <a:lnTo>
                    <a:pt x="717" y="137"/>
                  </a:lnTo>
                  <a:lnTo>
                    <a:pt x="747" y="176"/>
                  </a:lnTo>
                  <a:lnTo>
                    <a:pt x="773" y="217"/>
                  </a:lnTo>
                  <a:lnTo>
                    <a:pt x="793" y="262"/>
                  </a:lnTo>
                  <a:lnTo>
                    <a:pt x="808" y="309"/>
                  </a:lnTo>
                  <a:lnTo>
                    <a:pt x="818" y="358"/>
                  </a:lnTo>
                  <a:lnTo>
                    <a:pt x="821" y="410"/>
                  </a:lnTo>
                  <a:lnTo>
                    <a:pt x="818" y="462"/>
                  </a:lnTo>
                  <a:lnTo>
                    <a:pt x="808" y="511"/>
                  </a:lnTo>
                  <a:lnTo>
                    <a:pt x="793" y="558"/>
                  </a:lnTo>
                  <a:lnTo>
                    <a:pt x="773" y="603"/>
                  </a:lnTo>
                  <a:lnTo>
                    <a:pt x="747" y="644"/>
                  </a:lnTo>
                  <a:lnTo>
                    <a:pt x="717" y="683"/>
                  </a:lnTo>
                  <a:lnTo>
                    <a:pt x="684" y="717"/>
                  </a:lnTo>
                  <a:lnTo>
                    <a:pt x="645" y="747"/>
                  </a:lnTo>
                  <a:lnTo>
                    <a:pt x="604" y="773"/>
                  </a:lnTo>
                  <a:lnTo>
                    <a:pt x="559" y="793"/>
                  </a:lnTo>
                  <a:lnTo>
                    <a:pt x="512" y="808"/>
                  </a:lnTo>
                  <a:lnTo>
                    <a:pt x="462" y="818"/>
                  </a:lnTo>
                  <a:lnTo>
                    <a:pt x="410" y="821"/>
                  </a:lnTo>
                  <a:lnTo>
                    <a:pt x="359" y="818"/>
                  </a:lnTo>
                  <a:lnTo>
                    <a:pt x="310" y="808"/>
                  </a:lnTo>
                  <a:lnTo>
                    <a:pt x="263" y="793"/>
                  </a:lnTo>
                  <a:lnTo>
                    <a:pt x="217" y="773"/>
                  </a:lnTo>
                  <a:lnTo>
                    <a:pt x="177" y="747"/>
                  </a:lnTo>
                  <a:lnTo>
                    <a:pt x="138" y="717"/>
                  </a:lnTo>
                  <a:lnTo>
                    <a:pt x="103" y="683"/>
                  </a:lnTo>
                  <a:lnTo>
                    <a:pt x="74" y="644"/>
                  </a:lnTo>
                  <a:lnTo>
                    <a:pt x="48" y="603"/>
                  </a:lnTo>
                  <a:lnTo>
                    <a:pt x="28" y="558"/>
                  </a:lnTo>
                  <a:lnTo>
                    <a:pt x="12" y="511"/>
                  </a:lnTo>
                  <a:lnTo>
                    <a:pt x="3" y="462"/>
                  </a:lnTo>
                  <a:lnTo>
                    <a:pt x="0" y="410"/>
                  </a:lnTo>
                  <a:lnTo>
                    <a:pt x="3" y="358"/>
                  </a:lnTo>
                  <a:lnTo>
                    <a:pt x="12" y="309"/>
                  </a:lnTo>
                  <a:lnTo>
                    <a:pt x="28" y="262"/>
                  </a:lnTo>
                  <a:lnTo>
                    <a:pt x="48" y="217"/>
                  </a:lnTo>
                  <a:lnTo>
                    <a:pt x="74" y="176"/>
                  </a:lnTo>
                  <a:lnTo>
                    <a:pt x="103" y="137"/>
                  </a:lnTo>
                  <a:lnTo>
                    <a:pt x="138" y="104"/>
                  </a:lnTo>
                  <a:lnTo>
                    <a:pt x="177" y="73"/>
                  </a:lnTo>
                  <a:lnTo>
                    <a:pt x="217" y="48"/>
                  </a:lnTo>
                  <a:lnTo>
                    <a:pt x="263" y="27"/>
                  </a:lnTo>
                  <a:lnTo>
                    <a:pt x="310" y="12"/>
                  </a:lnTo>
                  <a:lnTo>
                    <a:pt x="359" y="3"/>
                  </a:lnTo>
                  <a:lnTo>
                    <a:pt x="41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51" name="Freeform 945">
              <a:extLst>
                <a:ext uri="{FF2B5EF4-FFF2-40B4-BE49-F238E27FC236}">
                  <a16:creationId xmlns:a16="http://schemas.microsoft.com/office/drawing/2014/main" id="{6A67ABA9-38F2-4D0C-B99F-28FB6B2F3836}"/>
                </a:ext>
              </a:extLst>
            </p:cNvPr>
            <p:cNvSpPr>
              <a:spLocks/>
            </p:cNvSpPr>
            <p:nvPr/>
          </p:nvSpPr>
          <p:spPr bwMode="auto">
            <a:xfrm>
              <a:off x="6433" y="465"/>
              <a:ext cx="229" cy="382"/>
            </a:xfrm>
            <a:custGeom>
              <a:avLst/>
              <a:gdLst>
                <a:gd name="T0" fmla="*/ 1049 w 1374"/>
                <a:gd name="T1" fmla="*/ 2 h 2291"/>
                <a:gd name="T2" fmla="*/ 1137 w 1374"/>
                <a:gd name="T3" fmla="*/ 24 h 2291"/>
                <a:gd name="T4" fmla="*/ 1215 w 1374"/>
                <a:gd name="T5" fmla="*/ 66 h 2291"/>
                <a:gd name="T6" fmla="*/ 1281 w 1374"/>
                <a:gd name="T7" fmla="*/ 125 h 2291"/>
                <a:gd name="T8" fmla="*/ 1331 w 1374"/>
                <a:gd name="T9" fmla="*/ 197 h 2291"/>
                <a:gd name="T10" fmla="*/ 1363 w 1374"/>
                <a:gd name="T11" fmla="*/ 280 h 2291"/>
                <a:gd name="T12" fmla="*/ 1374 w 1374"/>
                <a:gd name="T13" fmla="*/ 372 h 2291"/>
                <a:gd name="T14" fmla="*/ 1371 w 1374"/>
                <a:gd name="T15" fmla="*/ 1297 h 2291"/>
                <a:gd name="T16" fmla="*/ 1347 w 1374"/>
                <a:gd name="T17" fmla="*/ 1388 h 2291"/>
                <a:gd name="T18" fmla="*/ 1300 w 1374"/>
                <a:gd name="T19" fmla="*/ 1467 h 2291"/>
                <a:gd name="T20" fmla="*/ 1236 w 1374"/>
                <a:gd name="T21" fmla="*/ 1531 h 2291"/>
                <a:gd name="T22" fmla="*/ 1156 w 1374"/>
                <a:gd name="T23" fmla="*/ 1578 h 2291"/>
                <a:gd name="T24" fmla="*/ 1066 w 1374"/>
                <a:gd name="T25" fmla="*/ 1602 h 2291"/>
                <a:gd name="T26" fmla="*/ 593 w 1374"/>
                <a:gd name="T27" fmla="*/ 1605 h 2291"/>
                <a:gd name="T28" fmla="*/ 591 w 1374"/>
                <a:gd name="T29" fmla="*/ 2214 h 2291"/>
                <a:gd name="T30" fmla="*/ 571 w 1374"/>
                <a:gd name="T31" fmla="*/ 2254 h 2291"/>
                <a:gd name="T32" fmla="*/ 536 w 1374"/>
                <a:gd name="T33" fmla="*/ 2281 h 2291"/>
                <a:gd name="T34" fmla="*/ 492 w 1374"/>
                <a:gd name="T35" fmla="*/ 2291 h 2291"/>
                <a:gd name="T36" fmla="*/ 77 w 1374"/>
                <a:gd name="T37" fmla="*/ 2289 h 2291"/>
                <a:gd name="T38" fmla="*/ 38 w 1374"/>
                <a:gd name="T39" fmla="*/ 2269 h 2291"/>
                <a:gd name="T40" fmla="*/ 9 w 1374"/>
                <a:gd name="T41" fmla="*/ 2235 h 2291"/>
                <a:gd name="T42" fmla="*/ 0 w 1374"/>
                <a:gd name="T43" fmla="*/ 2191 h 2291"/>
                <a:gd name="T44" fmla="*/ 3 w 1374"/>
                <a:gd name="T45" fmla="*/ 1277 h 2291"/>
                <a:gd name="T46" fmla="*/ 28 w 1374"/>
                <a:gd name="T47" fmla="*/ 1193 h 2291"/>
                <a:gd name="T48" fmla="*/ 74 w 1374"/>
                <a:gd name="T49" fmla="*/ 1122 h 2291"/>
                <a:gd name="T50" fmla="*/ 138 w 1374"/>
                <a:gd name="T51" fmla="*/ 1066 h 2291"/>
                <a:gd name="T52" fmla="*/ 216 w 1374"/>
                <a:gd name="T53" fmla="*/ 1030 h 2291"/>
                <a:gd name="T54" fmla="*/ 304 w 1374"/>
                <a:gd name="T55" fmla="*/ 1017 h 2291"/>
                <a:gd name="T56" fmla="*/ 630 w 1374"/>
                <a:gd name="T57" fmla="*/ 372 h 2291"/>
                <a:gd name="T58" fmla="*/ 642 w 1374"/>
                <a:gd name="T59" fmla="*/ 280 h 2291"/>
                <a:gd name="T60" fmla="*/ 674 w 1374"/>
                <a:gd name="T61" fmla="*/ 197 h 2291"/>
                <a:gd name="T62" fmla="*/ 725 w 1374"/>
                <a:gd name="T63" fmla="*/ 125 h 2291"/>
                <a:gd name="T64" fmla="*/ 791 w 1374"/>
                <a:gd name="T65" fmla="*/ 66 h 2291"/>
                <a:gd name="T66" fmla="*/ 868 w 1374"/>
                <a:gd name="T67" fmla="*/ 24 h 2291"/>
                <a:gd name="T68" fmla="*/ 956 w 1374"/>
                <a:gd name="T69" fmla="*/ 2 h 22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374" h="2291">
                  <a:moveTo>
                    <a:pt x="1002" y="0"/>
                  </a:moveTo>
                  <a:lnTo>
                    <a:pt x="1049" y="2"/>
                  </a:lnTo>
                  <a:lnTo>
                    <a:pt x="1094" y="10"/>
                  </a:lnTo>
                  <a:lnTo>
                    <a:pt x="1137" y="24"/>
                  </a:lnTo>
                  <a:lnTo>
                    <a:pt x="1177" y="43"/>
                  </a:lnTo>
                  <a:lnTo>
                    <a:pt x="1215" y="66"/>
                  </a:lnTo>
                  <a:lnTo>
                    <a:pt x="1249" y="93"/>
                  </a:lnTo>
                  <a:lnTo>
                    <a:pt x="1281" y="125"/>
                  </a:lnTo>
                  <a:lnTo>
                    <a:pt x="1308" y="159"/>
                  </a:lnTo>
                  <a:lnTo>
                    <a:pt x="1331" y="197"/>
                  </a:lnTo>
                  <a:lnTo>
                    <a:pt x="1350" y="237"/>
                  </a:lnTo>
                  <a:lnTo>
                    <a:pt x="1363" y="280"/>
                  </a:lnTo>
                  <a:lnTo>
                    <a:pt x="1372" y="325"/>
                  </a:lnTo>
                  <a:lnTo>
                    <a:pt x="1374" y="372"/>
                  </a:lnTo>
                  <a:lnTo>
                    <a:pt x="1374" y="1248"/>
                  </a:lnTo>
                  <a:lnTo>
                    <a:pt x="1371" y="1297"/>
                  </a:lnTo>
                  <a:lnTo>
                    <a:pt x="1361" y="1344"/>
                  </a:lnTo>
                  <a:lnTo>
                    <a:pt x="1347" y="1388"/>
                  </a:lnTo>
                  <a:lnTo>
                    <a:pt x="1326" y="1429"/>
                  </a:lnTo>
                  <a:lnTo>
                    <a:pt x="1300" y="1467"/>
                  </a:lnTo>
                  <a:lnTo>
                    <a:pt x="1270" y="1502"/>
                  </a:lnTo>
                  <a:lnTo>
                    <a:pt x="1236" y="1531"/>
                  </a:lnTo>
                  <a:lnTo>
                    <a:pt x="1198" y="1557"/>
                  </a:lnTo>
                  <a:lnTo>
                    <a:pt x="1156" y="1578"/>
                  </a:lnTo>
                  <a:lnTo>
                    <a:pt x="1112" y="1593"/>
                  </a:lnTo>
                  <a:lnTo>
                    <a:pt x="1066" y="1602"/>
                  </a:lnTo>
                  <a:lnTo>
                    <a:pt x="1018" y="1605"/>
                  </a:lnTo>
                  <a:lnTo>
                    <a:pt x="593" y="1605"/>
                  </a:lnTo>
                  <a:lnTo>
                    <a:pt x="593" y="2191"/>
                  </a:lnTo>
                  <a:lnTo>
                    <a:pt x="591" y="2214"/>
                  </a:lnTo>
                  <a:lnTo>
                    <a:pt x="583" y="2235"/>
                  </a:lnTo>
                  <a:lnTo>
                    <a:pt x="571" y="2254"/>
                  </a:lnTo>
                  <a:lnTo>
                    <a:pt x="555" y="2269"/>
                  </a:lnTo>
                  <a:lnTo>
                    <a:pt x="536" y="2281"/>
                  </a:lnTo>
                  <a:lnTo>
                    <a:pt x="515" y="2289"/>
                  </a:lnTo>
                  <a:lnTo>
                    <a:pt x="492" y="2291"/>
                  </a:lnTo>
                  <a:lnTo>
                    <a:pt x="100" y="2291"/>
                  </a:lnTo>
                  <a:lnTo>
                    <a:pt x="77" y="2289"/>
                  </a:lnTo>
                  <a:lnTo>
                    <a:pt x="56" y="2281"/>
                  </a:lnTo>
                  <a:lnTo>
                    <a:pt x="38" y="2269"/>
                  </a:lnTo>
                  <a:lnTo>
                    <a:pt x="22" y="2254"/>
                  </a:lnTo>
                  <a:lnTo>
                    <a:pt x="9" y="2235"/>
                  </a:lnTo>
                  <a:lnTo>
                    <a:pt x="2" y="2214"/>
                  </a:lnTo>
                  <a:lnTo>
                    <a:pt x="0" y="2191"/>
                  </a:lnTo>
                  <a:lnTo>
                    <a:pt x="0" y="1322"/>
                  </a:lnTo>
                  <a:lnTo>
                    <a:pt x="3" y="1277"/>
                  </a:lnTo>
                  <a:lnTo>
                    <a:pt x="13" y="1234"/>
                  </a:lnTo>
                  <a:lnTo>
                    <a:pt x="28" y="1193"/>
                  </a:lnTo>
                  <a:lnTo>
                    <a:pt x="48" y="1156"/>
                  </a:lnTo>
                  <a:lnTo>
                    <a:pt x="74" y="1122"/>
                  </a:lnTo>
                  <a:lnTo>
                    <a:pt x="104" y="1092"/>
                  </a:lnTo>
                  <a:lnTo>
                    <a:pt x="138" y="1066"/>
                  </a:lnTo>
                  <a:lnTo>
                    <a:pt x="176" y="1045"/>
                  </a:lnTo>
                  <a:lnTo>
                    <a:pt x="216" y="1030"/>
                  </a:lnTo>
                  <a:lnTo>
                    <a:pt x="259" y="1021"/>
                  </a:lnTo>
                  <a:lnTo>
                    <a:pt x="304" y="1017"/>
                  </a:lnTo>
                  <a:lnTo>
                    <a:pt x="630" y="1017"/>
                  </a:lnTo>
                  <a:lnTo>
                    <a:pt x="630" y="372"/>
                  </a:lnTo>
                  <a:lnTo>
                    <a:pt x="634" y="325"/>
                  </a:lnTo>
                  <a:lnTo>
                    <a:pt x="642" y="280"/>
                  </a:lnTo>
                  <a:lnTo>
                    <a:pt x="656" y="237"/>
                  </a:lnTo>
                  <a:lnTo>
                    <a:pt x="674" y="197"/>
                  </a:lnTo>
                  <a:lnTo>
                    <a:pt x="697" y="159"/>
                  </a:lnTo>
                  <a:lnTo>
                    <a:pt x="725" y="125"/>
                  </a:lnTo>
                  <a:lnTo>
                    <a:pt x="756" y="93"/>
                  </a:lnTo>
                  <a:lnTo>
                    <a:pt x="791" y="66"/>
                  </a:lnTo>
                  <a:lnTo>
                    <a:pt x="827" y="43"/>
                  </a:lnTo>
                  <a:lnTo>
                    <a:pt x="868" y="24"/>
                  </a:lnTo>
                  <a:lnTo>
                    <a:pt x="911" y="10"/>
                  </a:lnTo>
                  <a:lnTo>
                    <a:pt x="956" y="2"/>
                  </a:lnTo>
                  <a:lnTo>
                    <a:pt x="100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grpSp>
      <p:grpSp>
        <p:nvGrpSpPr>
          <p:cNvPr id="52" name="Group 1136">
            <a:extLst>
              <a:ext uri="{FF2B5EF4-FFF2-40B4-BE49-F238E27FC236}">
                <a16:creationId xmlns:a16="http://schemas.microsoft.com/office/drawing/2014/main" id="{9A0018BA-F1A7-4283-989C-EF6C84733A0C}"/>
              </a:ext>
            </a:extLst>
          </p:cNvPr>
          <p:cNvGrpSpPr>
            <a:grpSpLocks noChangeAspect="1"/>
          </p:cNvGrpSpPr>
          <p:nvPr/>
        </p:nvGrpSpPr>
        <p:grpSpPr bwMode="auto">
          <a:xfrm>
            <a:off x="5079796" y="4572950"/>
            <a:ext cx="481035" cy="580657"/>
            <a:chOff x="2712" y="795"/>
            <a:chExt cx="2255" cy="2722"/>
          </a:xfrm>
          <a:solidFill>
            <a:schemeClr val="bg1"/>
          </a:solidFill>
        </p:grpSpPr>
        <p:sp>
          <p:nvSpPr>
            <p:cNvPr id="53" name="Freeform 1138">
              <a:extLst>
                <a:ext uri="{FF2B5EF4-FFF2-40B4-BE49-F238E27FC236}">
                  <a16:creationId xmlns:a16="http://schemas.microsoft.com/office/drawing/2014/main" id="{12E61D41-E2E8-47B4-85FF-97CEC80AAF9C}"/>
                </a:ext>
              </a:extLst>
            </p:cNvPr>
            <p:cNvSpPr>
              <a:spLocks/>
            </p:cNvSpPr>
            <p:nvPr/>
          </p:nvSpPr>
          <p:spPr bwMode="auto">
            <a:xfrm>
              <a:off x="3897" y="2545"/>
              <a:ext cx="148" cy="243"/>
            </a:xfrm>
            <a:custGeom>
              <a:avLst/>
              <a:gdLst>
                <a:gd name="T0" fmla="*/ 0 w 298"/>
                <a:gd name="T1" fmla="*/ 0 h 487"/>
                <a:gd name="T2" fmla="*/ 63 w 298"/>
                <a:gd name="T3" fmla="*/ 17 h 487"/>
                <a:gd name="T4" fmla="*/ 124 w 298"/>
                <a:gd name="T5" fmla="*/ 38 h 487"/>
                <a:gd name="T6" fmla="*/ 184 w 298"/>
                <a:gd name="T7" fmla="*/ 65 h 487"/>
                <a:gd name="T8" fmla="*/ 210 w 298"/>
                <a:gd name="T9" fmla="*/ 80 h 487"/>
                <a:gd name="T10" fmla="*/ 235 w 298"/>
                <a:gd name="T11" fmla="*/ 96 h 487"/>
                <a:gd name="T12" fmla="*/ 257 w 298"/>
                <a:gd name="T13" fmla="*/ 118 h 487"/>
                <a:gd name="T14" fmla="*/ 273 w 298"/>
                <a:gd name="T15" fmla="*/ 139 h 487"/>
                <a:gd name="T16" fmla="*/ 285 w 298"/>
                <a:gd name="T17" fmla="*/ 164 h 487"/>
                <a:gd name="T18" fmla="*/ 293 w 298"/>
                <a:gd name="T19" fmla="*/ 191 h 487"/>
                <a:gd name="T20" fmla="*/ 298 w 298"/>
                <a:gd name="T21" fmla="*/ 229 h 487"/>
                <a:gd name="T22" fmla="*/ 296 w 298"/>
                <a:gd name="T23" fmla="*/ 268 h 487"/>
                <a:gd name="T24" fmla="*/ 288 w 298"/>
                <a:gd name="T25" fmla="*/ 306 h 487"/>
                <a:gd name="T26" fmla="*/ 271 w 298"/>
                <a:gd name="T27" fmla="*/ 343 h 487"/>
                <a:gd name="T28" fmla="*/ 250 w 298"/>
                <a:gd name="T29" fmla="*/ 376 h 487"/>
                <a:gd name="T30" fmla="*/ 222 w 298"/>
                <a:gd name="T31" fmla="*/ 404 h 487"/>
                <a:gd name="T32" fmla="*/ 189 w 298"/>
                <a:gd name="T33" fmla="*/ 427 h 487"/>
                <a:gd name="T34" fmla="*/ 154 w 298"/>
                <a:gd name="T35" fmla="*/ 445 h 487"/>
                <a:gd name="T36" fmla="*/ 116 w 298"/>
                <a:gd name="T37" fmla="*/ 460 h 487"/>
                <a:gd name="T38" fmla="*/ 78 w 298"/>
                <a:gd name="T39" fmla="*/ 472 h 487"/>
                <a:gd name="T40" fmla="*/ 38 w 298"/>
                <a:gd name="T41" fmla="*/ 480 h 487"/>
                <a:gd name="T42" fmla="*/ 0 w 298"/>
                <a:gd name="T43" fmla="*/ 487 h 487"/>
                <a:gd name="T44" fmla="*/ 0 w 298"/>
                <a:gd name="T45" fmla="*/ 0 h 4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98" h="487">
                  <a:moveTo>
                    <a:pt x="0" y="0"/>
                  </a:moveTo>
                  <a:lnTo>
                    <a:pt x="63" y="17"/>
                  </a:lnTo>
                  <a:lnTo>
                    <a:pt x="124" y="38"/>
                  </a:lnTo>
                  <a:lnTo>
                    <a:pt x="184" y="65"/>
                  </a:lnTo>
                  <a:lnTo>
                    <a:pt x="210" y="80"/>
                  </a:lnTo>
                  <a:lnTo>
                    <a:pt x="235" y="96"/>
                  </a:lnTo>
                  <a:lnTo>
                    <a:pt x="257" y="118"/>
                  </a:lnTo>
                  <a:lnTo>
                    <a:pt x="273" y="139"/>
                  </a:lnTo>
                  <a:lnTo>
                    <a:pt x="285" y="164"/>
                  </a:lnTo>
                  <a:lnTo>
                    <a:pt x="293" y="191"/>
                  </a:lnTo>
                  <a:lnTo>
                    <a:pt x="298" y="229"/>
                  </a:lnTo>
                  <a:lnTo>
                    <a:pt x="296" y="268"/>
                  </a:lnTo>
                  <a:lnTo>
                    <a:pt x="288" y="306"/>
                  </a:lnTo>
                  <a:lnTo>
                    <a:pt x="271" y="343"/>
                  </a:lnTo>
                  <a:lnTo>
                    <a:pt x="250" y="376"/>
                  </a:lnTo>
                  <a:lnTo>
                    <a:pt x="222" y="404"/>
                  </a:lnTo>
                  <a:lnTo>
                    <a:pt x="189" y="427"/>
                  </a:lnTo>
                  <a:lnTo>
                    <a:pt x="154" y="445"/>
                  </a:lnTo>
                  <a:lnTo>
                    <a:pt x="116" y="460"/>
                  </a:lnTo>
                  <a:lnTo>
                    <a:pt x="78" y="472"/>
                  </a:lnTo>
                  <a:lnTo>
                    <a:pt x="38" y="480"/>
                  </a:lnTo>
                  <a:lnTo>
                    <a:pt x="0" y="487"/>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54" name="Freeform 1139">
              <a:extLst>
                <a:ext uri="{FF2B5EF4-FFF2-40B4-BE49-F238E27FC236}">
                  <a16:creationId xmlns:a16="http://schemas.microsoft.com/office/drawing/2014/main" id="{90B936ED-410D-4EA8-9260-3FBA4CBDB8AE}"/>
                </a:ext>
              </a:extLst>
            </p:cNvPr>
            <p:cNvSpPr>
              <a:spLocks/>
            </p:cNvSpPr>
            <p:nvPr/>
          </p:nvSpPr>
          <p:spPr bwMode="auto">
            <a:xfrm>
              <a:off x="3641" y="2153"/>
              <a:ext cx="122" cy="221"/>
            </a:xfrm>
            <a:custGeom>
              <a:avLst/>
              <a:gdLst>
                <a:gd name="T0" fmla="*/ 243 w 243"/>
                <a:gd name="T1" fmla="*/ 0 h 442"/>
                <a:gd name="T2" fmla="*/ 243 w 243"/>
                <a:gd name="T3" fmla="*/ 442 h 442"/>
                <a:gd name="T4" fmla="*/ 199 w 243"/>
                <a:gd name="T5" fmla="*/ 427 h 442"/>
                <a:gd name="T6" fmla="*/ 157 w 243"/>
                <a:gd name="T7" fmla="*/ 412 h 442"/>
                <a:gd name="T8" fmla="*/ 113 w 243"/>
                <a:gd name="T9" fmla="*/ 390 h 442"/>
                <a:gd name="T10" fmla="*/ 70 w 243"/>
                <a:gd name="T11" fmla="*/ 365 h 442"/>
                <a:gd name="T12" fmla="*/ 47 w 243"/>
                <a:gd name="T13" fmla="*/ 347 h 442"/>
                <a:gd name="T14" fmla="*/ 27 w 243"/>
                <a:gd name="T15" fmla="*/ 327 h 442"/>
                <a:gd name="T16" fmla="*/ 12 w 243"/>
                <a:gd name="T17" fmla="*/ 301 h 442"/>
                <a:gd name="T18" fmla="*/ 4 w 243"/>
                <a:gd name="T19" fmla="*/ 271 h 442"/>
                <a:gd name="T20" fmla="*/ 0 w 243"/>
                <a:gd name="T21" fmla="*/ 238 h 442"/>
                <a:gd name="T22" fmla="*/ 0 w 243"/>
                <a:gd name="T23" fmla="*/ 207 h 442"/>
                <a:gd name="T24" fmla="*/ 7 w 243"/>
                <a:gd name="T25" fmla="*/ 177 h 442"/>
                <a:gd name="T26" fmla="*/ 17 w 243"/>
                <a:gd name="T27" fmla="*/ 147 h 442"/>
                <a:gd name="T28" fmla="*/ 33 w 243"/>
                <a:gd name="T29" fmla="*/ 121 h 442"/>
                <a:gd name="T30" fmla="*/ 58 w 243"/>
                <a:gd name="T31" fmla="*/ 89 h 442"/>
                <a:gd name="T32" fmla="*/ 91 w 243"/>
                <a:gd name="T33" fmla="*/ 63 h 442"/>
                <a:gd name="T34" fmla="*/ 126 w 243"/>
                <a:gd name="T35" fmla="*/ 41 h 442"/>
                <a:gd name="T36" fmla="*/ 164 w 243"/>
                <a:gd name="T37" fmla="*/ 23 h 442"/>
                <a:gd name="T38" fmla="*/ 204 w 243"/>
                <a:gd name="T39" fmla="*/ 10 h 442"/>
                <a:gd name="T40" fmla="*/ 243 w 243"/>
                <a:gd name="T41" fmla="*/ 0 h 44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243" h="442">
                  <a:moveTo>
                    <a:pt x="243" y="0"/>
                  </a:moveTo>
                  <a:lnTo>
                    <a:pt x="243" y="442"/>
                  </a:lnTo>
                  <a:lnTo>
                    <a:pt x="199" y="427"/>
                  </a:lnTo>
                  <a:lnTo>
                    <a:pt x="157" y="412"/>
                  </a:lnTo>
                  <a:lnTo>
                    <a:pt x="113" y="390"/>
                  </a:lnTo>
                  <a:lnTo>
                    <a:pt x="70" y="365"/>
                  </a:lnTo>
                  <a:lnTo>
                    <a:pt x="47" y="347"/>
                  </a:lnTo>
                  <a:lnTo>
                    <a:pt x="27" y="327"/>
                  </a:lnTo>
                  <a:lnTo>
                    <a:pt x="12" y="301"/>
                  </a:lnTo>
                  <a:lnTo>
                    <a:pt x="4" y="271"/>
                  </a:lnTo>
                  <a:lnTo>
                    <a:pt x="0" y="238"/>
                  </a:lnTo>
                  <a:lnTo>
                    <a:pt x="0" y="207"/>
                  </a:lnTo>
                  <a:lnTo>
                    <a:pt x="7" y="177"/>
                  </a:lnTo>
                  <a:lnTo>
                    <a:pt x="17" y="147"/>
                  </a:lnTo>
                  <a:lnTo>
                    <a:pt x="33" y="121"/>
                  </a:lnTo>
                  <a:lnTo>
                    <a:pt x="58" y="89"/>
                  </a:lnTo>
                  <a:lnTo>
                    <a:pt x="91" y="63"/>
                  </a:lnTo>
                  <a:lnTo>
                    <a:pt x="126" y="41"/>
                  </a:lnTo>
                  <a:lnTo>
                    <a:pt x="164" y="23"/>
                  </a:lnTo>
                  <a:lnTo>
                    <a:pt x="204" y="10"/>
                  </a:lnTo>
                  <a:lnTo>
                    <a:pt x="24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55" name="Freeform 1140">
              <a:extLst>
                <a:ext uri="{FF2B5EF4-FFF2-40B4-BE49-F238E27FC236}">
                  <a16:creationId xmlns:a16="http://schemas.microsoft.com/office/drawing/2014/main" id="{C3A575C1-5D53-40D6-8EF3-E758596A17A6}"/>
                </a:ext>
              </a:extLst>
            </p:cNvPr>
            <p:cNvSpPr>
              <a:spLocks noEditPoints="1"/>
            </p:cNvSpPr>
            <p:nvPr/>
          </p:nvSpPr>
          <p:spPr bwMode="auto">
            <a:xfrm>
              <a:off x="2712" y="795"/>
              <a:ext cx="2255" cy="2722"/>
            </a:xfrm>
            <a:custGeom>
              <a:avLst/>
              <a:gdLst>
                <a:gd name="T0" fmla="*/ 2105 w 4510"/>
                <a:gd name="T1" fmla="*/ 2268 h 5443"/>
                <a:gd name="T2" fmla="*/ 1792 w 4510"/>
                <a:gd name="T3" fmla="*/ 2563 h 5443"/>
                <a:gd name="T4" fmla="*/ 1592 w 4510"/>
                <a:gd name="T5" fmla="*/ 2900 h 5443"/>
                <a:gd name="T6" fmla="*/ 1683 w 4510"/>
                <a:gd name="T7" fmla="*/ 3220 h 5443"/>
                <a:gd name="T8" fmla="*/ 2040 w 4510"/>
                <a:gd name="T9" fmla="*/ 3420 h 5443"/>
                <a:gd name="T10" fmla="*/ 1898 w 4510"/>
                <a:gd name="T11" fmla="*/ 3837 h 5443"/>
                <a:gd name="T12" fmla="*/ 1781 w 4510"/>
                <a:gd name="T13" fmla="*/ 3635 h 5443"/>
                <a:gd name="T14" fmla="*/ 1592 w 4510"/>
                <a:gd name="T15" fmla="*/ 3688 h 5443"/>
                <a:gd name="T16" fmla="*/ 1632 w 4510"/>
                <a:gd name="T17" fmla="*/ 3916 h 5443"/>
                <a:gd name="T18" fmla="*/ 1971 w 4510"/>
                <a:gd name="T19" fmla="*/ 4206 h 5443"/>
                <a:gd name="T20" fmla="*/ 2153 w 4510"/>
                <a:gd name="T21" fmla="*/ 4502 h 5443"/>
                <a:gd name="T22" fmla="*/ 2343 w 4510"/>
                <a:gd name="T23" fmla="*/ 4476 h 5443"/>
                <a:gd name="T24" fmla="*/ 2568 w 4510"/>
                <a:gd name="T25" fmla="*/ 4214 h 5443"/>
                <a:gd name="T26" fmla="*/ 2900 w 4510"/>
                <a:gd name="T27" fmla="*/ 3920 h 5443"/>
                <a:gd name="T28" fmla="*/ 2877 w 4510"/>
                <a:gd name="T29" fmla="*/ 3511 h 5443"/>
                <a:gd name="T30" fmla="*/ 2887 w 4510"/>
                <a:gd name="T31" fmla="*/ 3529 h 5443"/>
                <a:gd name="T32" fmla="*/ 2869 w 4510"/>
                <a:gd name="T33" fmla="*/ 3496 h 5443"/>
                <a:gd name="T34" fmla="*/ 2870 w 4510"/>
                <a:gd name="T35" fmla="*/ 3498 h 5443"/>
                <a:gd name="T36" fmla="*/ 2735 w 4510"/>
                <a:gd name="T37" fmla="*/ 3362 h 5443"/>
                <a:gd name="T38" fmla="*/ 2369 w 4510"/>
                <a:gd name="T39" fmla="*/ 2715 h 5443"/>
                <a:gd name="T40" fmla="*/ 2627 w 4510"/>
                <a:gd name="T41" fmla="*/ 2874 h 5443"/>
                <a:gd name="T42" fmla="*/ 2740 w 4510"/>
                <a:gd name="T43" fmla="*/ 3021 h 5443"/>
                <a:gd name="T44" fmla="*/ 2907 w 4510"/>
                <a:gd name="T45" fmla="*/ 2925 h 5443"/>
                <a:gd name="T46" fmla="*/ 2812 w 4510"/>
                <a:gd name="T47" fmla="*/ 2669 h 5443"/>
                <a:gd name="T48" fmla="*/ 2421 w 4510"/>
                <a:gd name="T49" fmla="*/ 2452 h 5443"/>
                <a:gd name="T50" fmla="*/ 2292 w 4510"/>
                <a:gd name="T51" fmla="*/ 2176 h 5443"/>
                <a:gd name="T52" fmla="*/ 1528 w 4510"/>
                <a:gd name="T53" fmla="*/ 40 h 5443"/>
                <a:gd name="T54" fmla="*/ 1891 w 4510"/>
                <a:gd name="T55" fmla="*/ 185 h 5443"/>
                <a:gd name="T56" fmla="*/ 2263 w 4510"/>
                <a:gd name="T57" fmla="*/ 174 h 5443"/>
                <a:gd name="T58" fmla="*/ 2721 w 4510"/>
                <a:gd name="T59" fmla="*/ 50 h 5443"/>
                <a:gd name="T60" fmla="*/ 3079 w 4510"/>
                <a:gd name="T61" fmla="*/ 26 h 5443"/>
                <a:gd name="T62" fmla="*/ 3093 w 4510"/>
                <a:gd name="T63" fmla="*/ 260 h 5443"/>
                <a:gd name="T64" fmla="*/ 2931 w 4510"/>
                <a:gd name="T65" fmla="*/ 672 h 5443"/>
                <a:gd name="T66" fmla="*/ 2640 w 4510"/>
                <a:gd name="T67" fmla="*/ 1089 h 5443"/>
                <a:gd name="T68" fmla="*/ 2878 w 4510"/>
                <a:gd name="T69" fmla="*/ 1367 h 5443"/>
                <a:gd name="T70" fmla="*/ 3356 w 4510"/>
                <a:gd name="T71" fmla="*/ 1755 h 5443"/>
                <a:gd name="T72" fmla="*/ 3803 w 4510"/>
                <a:gd name="T73" fmla="*/ 2262 h 5443"/>
                <a:gd name="T74" fmla="*/ 4171 w 4510"/>
                <a:gd name="T75" fmla="*/ 2843 h 5443"/>
                <a:gd name="T76" fmla="*/ 4423 w 4510"/>
                <a:gd name="T77" fmla="*/ 3453 h 5443"/>
                <a:gd name="T78" fmla="*/ 4510 w 4510"/>
                <a:gd name="T79" fmla="*/ 4050 h 5443"/>
                <a:gd name="T80" fmla="*/ 4393 w 4510"/>
                <a:gd name="T81" fmla="*/ 4591 h 5443"/>
                <a:gd name="T82" fmla="*/ 4026 w 4510"/>
                <a:gd name="T83" fmla="*/ 5033 h 5443"/>
                <a:gd name="T84" fmla="*/ 3366 w 4510"/>
                <a:gd name="T85" fmla="*/ 5333 h 5443"/>
                <a:gd name="T86" fmla="*/ 2369 w 4510"/>
                <a:gd name="T87" fmla="*/ 5443 h 5443"/>
                <a:gd name="T88" fmla="*/ 1255 w 4510"/>
                <a:gd name="T89" fmla="*/ 5341 h 5443"/>
                <a:gd name="T90" fmla="*/ 536 w 4510"/>
                <a:gd name="T91" fmla="*/ 5038 h 5443"/>
                <a:gd name="T92" fmla="*/ 134 w 4510"/>
                <a:gd name="T93" fmla="*/ 4578 h 5443"/>
                <a:gd name="T94" fmla="*/ 0 w 4510"/>
                <a:gd name="T95" fmla="*/ 4011 h 5443"/>
                <a:gd name="T96" fmla="*/ 86 w 4510"/>
                <a:gd name="T97" fmla="*/ 3385 h 5443"/>
                <a:gd name="T98" fmla="*/ 341 w 4510"/>
                <a:gd name="T99" fmla="*/ 2750 h 5443"/>
                <a:gd name="T100" fmla="*/ 718 w 4510"/>
                <a:gd name="T101" fmla="*/ 2156 h 5443"/>
                <a:gd name="T102" fmla="*/ 1166 w 4510"/>
                <a:gd name="T103" fmla="*/ 1651 h 5443"/>
                <a:gd name="T104" fmla="*/ 1635 w 4510"/>
                <a:gd name="T105" fmla="*/ 1286 h 5443"/>
                <a:gd name="T106" fmla="*/ 1476 w 4510"/>
                <a:gd name="T107" fmla="*/ 953 h 5443"/>
                <a:gd name="T108" fmla="*/ 1209 w 4510"/>
                <a:gd name="T109" fmla="*/ 505 h 5443"/>
                <a:gd name="T110" fmla="*/ 1161 w 4510"/>
                <a:gd name="T111" fmla="*/ 134 h 5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4510" h="5443">
                  <a:moveTo>
                    <a:pt x="2230" y="2164"/>
                  </a:moveTo>
                  <a:lnTo>
                    <a:pt x="2201" y="2167"/>
                  </a:lnTo>
                  <a:lnTo>
                    <a:pt x="2173" y="2179"/>
                  </a:lnTo>
                  <a:lnTo>
                    <a:pt x="2146" y="2197"/>
                  </a:lnTo>
                  <a:lnTo>
                    <a:pt x="2128" y="2219"/>
                  </a:lnTo>
                  <a:lnTo>
                    <a:pt x="2113" y="2242"/>
                  </a:lnTo>
                  <a:lnTo>
                    <a:pt x="2105" y="2268"/>
                  </a:lnTo>
                  <a:lnTo>
                    <a:pt x="2101" y="2297"/>
                  </a:lnTo>
                  <a:lnTo>
                    <a:pt x="2101" y="2445"/>
                  </a:lnTo>
                  <a:lnTo>
                    <a:pt x="2035" y="2457"/>
                  </a:lnTo>
                  <a:lnTo>
                    <a:pt x="1971" y="2475"/>
                  </a:lnTo>
                  <a:lnTo>
                    <a:pt x="1908" y="2498"/>
                  </a:lnTo>
                  <a:lnTo>
                    <a:pt x="1848" y="2528"/>
                  </a:lnTo>
                  <a:lnTo>
                    <a:pt x="1792" y="2563"/>
                  </a:lnTo>
                  <a:lnTo>
                    <a:pt x="1741" y="2606"/>
                  </a:lnTo>
                  <a:lnTo>
                    <a:pt x="1698" y="2651"/>
                  </a:lnTo>
                  <a:lnTo>
                    <a:pt x="1660" y="2702"/>
                  </a:lnTo>
                  <a:lnTo>
                    <a:pt x="1630" y="2756"/>
                  </a:lnTo>
                  <a:lnTo>
                    <a:pt x="1612" y="2803"/>
                  </a:lnTo>
                  <a:lnTo>
                    <a:pt x="1600" y="2851"/>
                  </a:lnTo>
                  <a:lnTo>
                    <a:pt x="1592" y="2900"/>
                  </a:lnTo>
                  <a:lnTo>
                    <a:pt x="1591" y="2950"/>
                  </a:lnTo>
                  <a:lnTo>
                    <a:pt x="1594" y="3000"/>
                  </a:lnTo>
                  <a:lnTo>
                    <a:pt x="1600" y="3048"/>
                  </a:lnTo>
                  <a:lnTo>
                    <a:pt x="1614" y="3096"/>
                  </a:lnTo>
                  <a:lnTo>
                    <a:pt x="1632" y="3142"/>
                  </a:lnTo>
                  <a:lnTo>
                    <a:pt x="1655" y="3183"/>
                  </a:lnTo>
                  <a:lnTo>
                    <a:pt x="1683" y="3220"/>
                  </a:lnTo>
                  <a:lnTo>
                    <a:pt x="1715" y="3254"/>
                  </a:lnTo>
                  <a:lnTo>
                    <a:pt x="1751" y="3284"/>
                  </a:lnTo>
                  <a:lnTo>
                    <a:pt x="1802" y="3321"/>
                  </a:lnTo>
                  <a:lnTo>
                    <a:pt x="1858" y="3352"/>
                  </a:lnTo>
                  <a:lnTo>
                    <a:pt x="1918" y="3379"/>
                  </a:lnTo>
                  <a:lnTo>
                    <a:pt x="1977" y="3400"/>
                  </a:lnTo>
                  <a:lnTo>
                    <a:pt x="2040" y="3420"/>
                  </a:lnTo>
                  <a:lnTo>
                    <a:pt x="2101" y="3436"/>
                  </a:lnTo>
                  <a:lnTo>
                    <a:pt x="2101" y="3966"/>
                  </a:lnTo>
                  <a:lnTo>
                    <a:pt x="2055" y="3951"/>
                  </a:lnTo>
                  <a:lnTo>
                    <a:pt x="2010" y="3930"/>
                  </a:lnTo>
                  <a:lnTo>
                    <a:pt x="1969" y="3905"/>
                  </a:lnTo>
                  <a:lnTo>
                    <a:pt x="1931" y="3873"/>
                  </a:lnTo>
                  <a:lnTo>
                    <a:pt x="1898" y="3837"/>
                  </a:lnTo>
                  <a:lnTo>
                    <a:pt x="1872" y="3797"/>
                  </a:lnTo>
                  <a:lnTo>
                    <a:pt x="1852" y="3754"/>
                  </a:lnTo>
                  <a:lnTo>
                    <a:pt x="1843" y="3731"/>
                  </a:lnTo>
                  <a:lnTo>
                    <a:pt x="1837" y="3708"/>
                  </a:lnTo>
                  <a:lnTo>
                    <a:pt x="1824" y="3680"/>
                  </a:lnTo>
                  <a:lnTo>
                    <a:pt x="1805" y="3655"/>
                  </a:lnTo>
                  <a:lnTo>
                    <a:pt x="1781" y="3635"/>
                  </a:lnTo>
                  <a:lnTo>
                    <a:pt x="1753" y="3622"/>
                  </a:lnTo>
                  <a:lnTo>
                    <a:pt x="1723" y="3617"/>
                  </a:lnTo>
                  <a:lnTo>
                    <a:pt x="1690" y="3617"/>
                  </a:lnTo>
                  <a:lnTo>
                    <a:pt x="1660" y="3625"/>
                  </a:lnTo>
                  <a:lnTo>
                    <a:pt x="1634" y="3640"/>
                  </a:lnTo>
                  <a:lnTo>
                    <a:pt x="1610" y="3662"/>
                  </a:lnTo>
                  <a:lnTo>
                    <a:pt x="1592" y="3688"/>
                  </a:lnTo>
                  <a:lnTo>
                    <a:pt x="1582" y="3711"/>
                  </a:lnTo>
                  <a:lnTo>
                    <a:pt x="1577" y="3738"/>
                  </a:lnTo>
                  <a:lnTo>
                    <a:pt x="1577" y="3762"/>
                  </a:lnTo>
                  <a:lnTo>
                    <a:pt x="1581" y="3786"/>
                  </a:lnTo>
                  <a:lnTo>
                    <a:pt x="1587" y="3809"/>
                  </a:lnTo>
                  <a:lnTo>
                    <a:pt x="1604" y="3857"/>
                  </a:lnTo>
                  <a:lnTo>
                    <a:pt x="1632" y="3916"/>
                  </a:lnTo>
                  <a:lnTo>
                    <a:pt x="1665" y="3973"/>
                  </a:lnTo>
                  <a:lnTo>
                    <a:pt x="1705" y="4024"/>
                  </a:lnTo>
                  <a:lnTo>
                    <a:pt x="1751" y="4070"/>
                  </a:lnTo>
                  <a:lnTo>
                    <a:pt x="1801" y="4113"/>
                  </a:lnTo>
                  <a:lnTo>
                    <a:pt x="1853" y="4148"/>
                  </a:lnTo>
                  <a:lnTo>
                    <a:pt x="1911" y="4179"/>
                  </a:lnTo>
                  <a:lnTo>
                    <a:pt x="1971" y="4206"/>
                  </a:lnTo>
                  <a:lnTo>
                    <a:pt x="2032" y="4226"/>
                  </a:lnTo>
                  <a:lnTo>
                    <a:pt x="2101" y="4241"/>
                  </a:lnTo>
                  <a:lnTo>
                    <a:pt x="2101" y="4396"/>
                  </a:lnTo>
                  <a:lnTo>
                    <a:pt x="2105" y="4428"/>
                  </a:lnTo>
                  <a:lnTo>
                    <a:pt x="2115" y="4456"/>
                  </a:lnTo>
                  <a:lnTo>
                    <a:pt x="2131" y="4481"/>
                  </a:lnTo>
                  <a:lnTo>
                    <a:pt x="2153" y="4502"/>
                  </a:lnTo>
                  <a:lnTo>
                    <a:pt x="2179" y="4519"/>
                  </a:lnTo>
                  <a:lnTo>
                    <a:pt x="2209" y="4528"/>
                  </a:lnTo>
                  <a:lnTo>
                    <a:pt x="2239" y="4530"/>
                  </a:lnTo>
                  <a:lnTo>
                    <a:pt x="2270" y="4525"/>
                  </a:lnTo>
                  <a:lnTo>
                    <a:pt x="2298" y="4515"/>
                  </a:lnTo>
                  <a:lnTo>
                    <a:pt x="2323" y="4497"/>
                  </a:lnTo>
                  <a:lnTo>
                    <a:pt x="2343" y="4476"/>
                  </a:lnTo>
                  <a:lnTo>
                    <a:pt x="2356" y="4452"/>
                  </a:lnTo>
                  <a:lnTo>
                    <a:pt x="2366" y="4424"/>
                  </a:lnTo>
                  <a:lnTo>
                    <a:pt x="2369" y="4396"/>
                  </a:lnTo>
                  <a:lnTo>
                    <a:pt x="2369" y="4254"/>
                  </a:lnTo>
                  <a:lnTo>
                    <a:pt x="2435" y="4246"/>
                  </a:lnTo>
                  <a:lnTo>
                    <a:pt x="2503" y="4234"/>
                  </a:lnTo>
                  <a:lnTo>
                    <a:pt x="2568" y="4214"/>
                  </a:lnTo>
                  <a:lnTo>
                    <a:pt x="2630" y="4189"/>
                  </a:lnTo>
                  <a:lnTo>
                    <a:pt x="2690" y="4160"/>
                  </a:lnTo>
                  <a:lnTo>
                    <a:pt x="2746" y="4120"/>
                  </a:lnTo>
                  <a:lnTo>
                    <a:pt x="2794" y="4078"/>
                  </a:lnTo>
                  <a:lnTo>
                    <a:pt x="2837" y="4030"/>
                  </a:lnTo>
                  <a:lnTo>
                    <a:pt x="2872" y="3978"/>
                  </a:lnTo>
                  <a:lnTo>
                    <a:pt x="2900" y="3920"/>
                  </a:lnTo>
                  <a:lnTo>
                    <a:pt x="2920" y="3858"/>
                  </a:lnTo>
                  <a:lnTo>
                    <a:pt x="2931" y="3796"/>
                  </a:lnTo>
                  <a:lnTo>
                    <a:pt x="2935" y="3738"/>
                  </a:lnTo>
                  <a:lnTo>
                    <a:pt x="2930" y="3678"/>
                  </a:lnTo>
                  <a:lnTo>
                    <a:pt x="2920" y="3620"/>
                  </a:lnTo>
                  <a:lnTo>
                    <a:pt x="2902" y="3564"/>
                  </a:lnTo>
                  <a:lnTo>
                    <a:pt x="2877" y="3511"/>
                  </a:lnTo>
                  <a:lnTo>
                    <a:pt x="2878" y="3514"/>
                  </a:lnTo>
                  <a:lnTo>
                    <a:pt x="2882" y="3518"/>
                  </a:lnTo>
                  <a:lnTo>
                    <a:pt x="2883" y="3521"/>
                  </a:lnTo>
                  <a:lnTo>
                    <a:pt x="2885" y="3524"/>
                  </a:lnTo>
                  <a:lnTo>
                    <a:pt x="2887" y="3527"/>
                  </a:lnTo>
                  <a:lnTo>
                    <a:pt x="2887" y="3527"/>
                  </a:lnTo>
                  <a:lnTo>
                    <a:pt x="2887" y="3529"/>
                  </a:lnTo>
                  <a:lnTo>
                    <a:pt x="2887" y="3527"/>
                  </a:lnTo>
                  <a:lnTo>
                    <a:pt x="2885" y="3526"/>
                  </a:lnTo>
                  <a:lnTo>
                    <a:pt x="2883" y="3523"/>
                  </a:lnTo>
                  <a:lnTo>
                    <a:pt x="2880" y="3516"/>
                  </a:lnTo>
                  <a:lnTo>
                    <a:pt x="2877" y="3509"/>
                  </a:lnTo>
                  <a:lnTo>
                    <a:pt x="2872" y="3503"/>
                  </a:lnTo>
                  <a:lnTo>
                    <a:pt x="2869" y="3496"/>
                  </a:lnTo>
                  <a:lnTo>
                    <a:pt x="2867" y="3493"/>
                  </a:lnTo>
                  <a:lnTo>
                    <a:pt x="2865" y="3491"/>
                  </a:lnTo>
                  <a:lnTo>
                    <a:pt x="2865" y="3489"/>
                  </a:lnTo>
                  <a:lnTo>
                    <a:pt x="2865" y="3491"/>
                  </a:lnTo>
                  <a:lnTo>
                    <a:pt x="2867" y="3491"/>
                  </a:lnTo>
                  <a:lnTo>
                    <a:pt x="2869" y="3494"/>
                  </a:lnTo>
                  <a:lnTo>
                    <a:pt x="2870" y="3498"/>
                  </a:lnTo>
                  <a:lnTo>
                    <a:pt x="2872" y="3501"/>
                  </a:lnTo>
                  <a:lnTo>
                    <a:pt x="2874" y="3504"/>
                  </a:lnTo>
                  <a:lnTo>
                    <a:pt x="2877" y="3509"/>
                  </a:lnTo>
                  <a:lnTo>
                    <a:pt x="2847" y="3466"/>
                  </a:lnTo>
                  <a:lnTo>
                    <a:pt x="2814" y="3427"/>
                  </a:lnTo>
                  <a:lnTo>
                    <a:pt x="2776" y="3392"/>
                  </a:lnTo>
                  <a:lnTo>
                    <a:pt x="2735" y="3362"/>
                  </a:lnTo>
                  <a:lnTo>
                    <a:pt x="2692" y="3334"/>
                  </a:lnTo>
                  <a:lnTo>
                    <a:pt x="2645" y="3311"/>
                  </a:lnTo>
                  <a:lnTo>
                    <a:pt x="2597" y="3291"/>
                  </a:lnTo>
                  <a:lnTo>
                    <a:pt x="2523" y="3264"/>
                  </a:lnTo>
                  <a:lnTo>
                    <a:pt x="2445" y="3241"/>
                  </a:lnTo>
                  <a:lnTo>
                    <a:pt x="2369" y="3223"/>
                  </a:lnTo>
                  <a:lnTo>
                    <a:pt x="2369" y="2715"/>
                  </a:lnTo>
                  <a:lnTo>
                    <a:pt x="2417" y="2727"/>
                  </a:lnTo>
                  <a:lnTo>
                    <a:pt x="2465" y="2742"/>
                  </a:lnTo>
                  <a:lnTo>
                    <a:pt x="2510" y="2761"/>
                  </a:lnTo>
                  <a:lnTo>
                    <a:pt x="2553" y="2788"/>
                  </a:lnTo>
                  <a:lnTo>
                    <a:pt x="2587" y="2818"/>
                  </a:lnTo>
                  <a:lnTo>
                    <a:pt x="2616" y="2854"/>
                  </a:lnTo>
                  <a:lnTo>
                    <a:pt x="2627" y="2874"/>
                  </a:lnTo>
                  <a:lnTo>
                    <a:pt x="2637" y="2895"/>
                  </a:lnTo>
                  <a:lnTo>
                    <a:pt x="2645" y="2919"/>
                  </a:lnTo>
                  <a:lnTo>
                    <a:pt x="2652" y="2940"/>
                  </a:lnTo>
                  <a:lnTo>
                    <a:pt x="2667" y="2968"/>
                  </a:lnTo>
                  <a:lnTo>
                    <a:pt x="2687" y="2991"/>
                  </a:lnTo>
                  <a:lnTo>
                    <a:pt x="2711" y="3010"/>
                  </a:lnTo>
                  <a:lnTo>
                    <a:pt x="2740" y="3021"/>
                  </a:lnTo>
                  <a:lnTo>
                    <a:pt x="2771" y="3026"/>
                  </a:lnTo>
                  <a:lnTo>
                    <a:pt x="2802" y="3025"/>
                  </a:lnTo>
                  <a:lnTo>
                    <a:pt x="2832" y="3015"/>
                  </a:lnTo>
                  <a:lnTo>
                    <a:pt x="2859" y="2998"/>
                  </a:lnTo>
                  <a:lnTo>
                    <a:pt x="2880" y="2977"/>
                  </a:lnTo>
                  <a:lnTo>
                    <a:pt x="2898" y="2948"/>
                  </a:lnTo>
                  <a:lnTo>
                    <a:pt x="2907" y="2925"/>
                  </a:lnTo>
                  <a:lnTo>
                    <a:pt x="2910" y="2899"/>
                  </a:lnTo>
                  <a:lnTo>
                    <a:pt x="2908" y="2872"/>
                  </a:lnTo>
                  <a:lnTo>
                    <a:pt x="2903" y="2849"/>
                  </a:lnTo>
                  <a:lnTo>
                    <a:pt x="2897" y="2824"/>
                  </a:lnTo>
                  <a:lnTo>
                    <a:pt x="2877" y="2776"/>
                  </a:lnTo>
                  <a:lnTo>
                    <a:pt x="2849" y="2720"/>
                  </a:lnTo>
                  <a:lnTo>
                    <a:pt x="2812" y="2669"/>
                  </a:lnTo>
                  <a:lnTo>
                    <a:pt x="2771" y="2622"/>
                  </a:lnTo>
                  <a:lnTo>
                    <a:pt x="2721" y="2579"/>
                  </a:lnTo>
                  <a:lnTo>
                    <a:pt x="2667" y="2541"/>
                  </a:lnTo>
                  <a:lnTo>
                    <a:pt x="2609" y="2512"/>
                  </a:lnTo>
                  <a:lnTo>
                    <a:pt x="2548" y="2487"/>
                  </a:lnTo>
                  <a:lnTo>
                    <a:pt x="2485" y="2467"/>
                  </a:lnTo>
                  <a:lnTo>
                    <a:pt x="2421" y="2452"/>
                  </a:lnTo>
                  <a:lnTo>
                    <a:pt x="2369" y="2444"/>
                  </a:lnTo>
                  <a:lnTo>
                    <a:pt x="2369" y="2297"/>
                  </a:lnTo>
                  <a:lnTo>
                    <a:pt x="2366" y="2267"/>
                  </a:lnTo>
                  <a:lnTo>
                    <a:pt x="2354" y="2239"/>
                  </a:lnTo>
                  <a:lnTo>
                    <a:pt x="2338" y="2212"/>
                  </a:lnTo>
                  <a:lnTo>
                    <a:pt x="2316" y="2192"/>
                  </a:lnTo>
                  <a:lnTo>
                    <a:pt x="2292" y="2176"/>
                  </a:lnTo>
                  <a:lnTo>
                    <a:pt x="2262" y="2166"/>
                  </a:lnTo>
                  <a:lnTo>
                    <a:pt x="2230" y="2164"/>
                  </a:lnTo>
                  <a:close/>
                  <a:moveTo>
                    <a:pt x="1346" y="0"/>
                  </a:moveTo>
                  <a:lnTo>
                    <a:pt x="1389" y="2"/>
                  </a:lnTo>
                  <a:lnTo>
                    <a:pt x="1433" y="10"/>
                  </a:lnTo>
                  <a:lnTo>
                    <a:pt x="1480" y="23"/>
                  </a:lnTo>
                  <a:lnTo>
                    <a:pt x="1528" y="40"/>
                  </a:lnTo>
                  <a:lnTo>
                    <a:pt x="1577" y="58"/>
                  </a:lnTo>
                  <a:lnTo>
                    <a:pt x="1627" y="79"/>
                  </a:lnTo>
                  <a:lnTo>
                    <a:pt x="1680" y="103"/>
                  </a:lnTo>
                  <a:lnTo>
                    <a:pt x="1731" y="126"/>
                  </a:lnTo>
                  <a:lnTo>
                    <a:pt x="1784" y="147"/>
                  </a:lnTo>
                  <a:lnTo>
                    <a:pt x="1837" y="167"/>
                  </a:lnTo>
                  <a:lnTo>
                    <a:pt x="1891" y="185"/>
                  </a:lnTo>
                  <a:lnTo>
                    <a:pt x="1944" y="199"/>
                  </a:lnTo>
                  <a:lnTo>
                    <a:pt x="1999" y="207"/>
                  </a:lnTo>
                  <a:lnTo>
                    <a:pt x="2052" y="212"/>
                  </a:lnTo>
                  <a:lnTo>
                    <a:pt x="2106" y="208"/>
                  </a:lnTo>
                  <a:lnTo>
                    <a:pt x="2153" y="200"/>
                  </a:lnTo>
                  <a:lnTo>
                    <a:pt x="2206" y="189"/>
                  </a:lnTo>
                  <a:lnTo>
                    <a:pt x="2263" y="174"/>
                  </a:lnTo>
                  <a:lnTo>
                    <a:pt x="2323" y="157"/>
                  </a:lnTo>
                  <a:lnTo>
                    <a:pt x="2387" y="139"/>
                  </a:lnTo>
                  <a:lnTo>
                    <a:pt x="2452" y="121"/>
                  </a:lnTo>
                  <a:lnTo>
                    <a:pt x="2520" y="103"/>
                  </a:lnTo>
                  <a:lnTo>
                    <a:pt x="2587" y="83"/>
                  </a:lnTo>
                  <a:lnTo>
                    <a:pt x="2655" y="66"/>
                  </a:lnTo>
                  <a:lnTo>
                    <a:pt x="2721" y="50"/>
                  </a:lnTo>
                  <a:lnTo>
                    <a:pt x="2786" y="35"/>
                  </a:lnTo>
                  <a:lnTo>
                    <a:pt x="2849" y="25"/>
                  </a:lnTo>
                  <a:lnTo>
                    <a:pt x="2908" y="17"/>
                  </a:lnTo>
                  <a:lnTo>
                    <a:pt x="2964" y="13"/>
                  </a:lnTo>
                  <a:lnTo>
                    <a:pt x="3016" y="13"/>
                  </a:lnTo>
                  <a:lnTo>
                    <a:pt x="3060" y="18"/>
                  </a:lnTo>
                  <a:lnTo>
                    <a:pt x="3079" y="26"/>
                  </a:lnTo>
                  <a:lnTo>
                    <a:pt x="3093" y="43"/>
                  </a:lnTo>
                  <a:lnTo>
                    <a:pt x="3103" y="65"/>
                  </a:lnTo>
                  <a:lnTo>
                    <a:pt x="3110" y="93"/>
                  </a:lnTo>
                  <a:lnTo>
                    <a:pt x="3112" y="127"/>
                  </a:lnTo>
                  <a:lnTo>
                    <a:pt x="3108" y="167"/>
                  </a:lnTo>
                  <a:lnTo>
                    <a:pt x="3103" y="210"/>
                  </a:lnTo>
                  <a:lnTo>
                    <a:pt x="3093" y="260"/>
                  </a:lnTo>
                  <a:lnTo>
                    <a:pt x="3080" y="311"/>
                  </a:lnTo>
                  <a:lnTo>
                    <a:pt x="3062" y="366"/>
                  </a:lnTo>
                  <a:lnTo>
                    <a:pt x="3042" y="424"/>
                  </a:lnTo>
                  <a:lnTo>
                    <a:pt x="3019" y="485"/>
                  </a:lnTo>
                  <a:lnTo>
                    <a:pt x="2993" y="546"/>
                  </a:lnTo>
                  <a:lnTo>
                    <a:pt x="2963" y="609"/>
                  </a:lnTo>
                  <a:lnTo>
                    <a:pt x="2931" y="672"/>
                  </a:lnTo>
                  <a:lnTo>
                    <a:pt x="2897" y="736"/>
                  </a:lnTo>
                  <a:lnTo>
                    <a:pt x="2860" y="799"/>
                  </a:lnTo>
                  <a:lnTo>
                    <a:pt x="2821" y="860"/>
                  </a:lnTo>
                  <a:lnTo>
                    <a:pt x="2778" y="922"/>
                  </a:lnTo>
                  <a:lnTo>
                    <a:pt x="2735" y="979"/>
                  </a:lnTo>
                  <a:lnTo>
                    <a:pt x="2688" y="1036"/>
                  </a:lnTo>
                  <a:lnTo>
                    <a:pt x="2640" y="1089"/>
                  </a:lnTo>
                  <a:lnTo>
                    <a:pt x="2591" y="1138"/>
                  </a:lnTo>
                  <a:lnTo>
                    <a:pt x="2540" y="1185"/>
                  </a:lnTo>
                  <a:lnTo>
                    <a:pt x="2606" y="1214"/>
                  </a:lnTo>
                  <a:lnTo>
                    <a:pt x="2673" y="1246"/>
                  </a:lnTo>
                  <a:lnTo>
                    <a:pt x="2741" y="1284"/>
                  </a:lnTo>
                  <a:lnTo>
                    <a:pt x="2809" y="1324"/>
                  </a:lnTo>
                  <a:lnTo>
                    <a:pt x="2878" y="1367"/>
                  </a:lnTo>
                  <a:lnTo>
                    <a:pt x="2946" y="1413"/>
                  </a:lnTo>
                  <a:lnTo>
                    <a:pt x="3016" y="1463"/>
                  </a:lnTo>
                  <a:lnTo>
                    <a:pt x="3084" y="1516"/>
                  </a:lnTo>
                  <a:lnTo>
                    <a:pt x="3153" y="1572"/>
                  </a:lnTo>
                  <a:lnTo>
                    <a:pt x="3221" y="1631"/>
                  </a:lnTo>
                  <a:lnTo>
                    <a:pt x="3289" y="1693"/>
                  </a:lnTo>
                  <a:lnTo>
                    <a:pt x="3356" y="1755"/>
                  </a:lnTo>
                  <a:lnTo>
                    <a:pt x="3422" y="1822"/>
                  </a:lnTo>
                  <a:lnTo>
                    <a:pt x="3489" y="1891"/>
                  </a:lnTo>
                  <a:lnTo>
                    <a:pt x="3553" y="1961"/>
                  </a:lnTo>
                  <a:lnTo>
                    <a:pt x="3618" y="2033"/>
                  </a:lnTo>
                  <a:lnTo>
                    <a:pt x="3680" y="2108"/>
                  </a:lnTo>
                  <a:lnTo>
                    <a:pt x="3742" y="2184"/>
                  </a:lnTo>
                  <a:lnTo>
                    <a:pt x="3803" y="2262"/>
                  </a:lnTo>
                  <a:lnTo>
                    <a:pt x="3861" y="2341"/>
                  </a:lnTo>
                  <a:lnTo>
                    <a:pt x="3917" y="2422"/>
                  </a:lnTo>
                  <a:lnTo>
                    <a:pt x="3973" y="2505"/>
                  </a:lnTo>
                  <a:lnTo>
                    <a:pt x="4026" y="2588"/>
                  </a:lnTo>
                  <a:lnTo>
                    <a:pt x="4077" y="2672"/>
                  </a:lnTo>
                  <a:lnTo>
                    <a:pt x="4125" y="2756"/>
                  </a:lnTo>
                  <a:lnTo>
                    <a:pt x="4171" y="2843"/>
                  </a:lnTo>
                  <a:lnTo>
                    <a:pt x="4216" y="2929"/>
                  </a:lnTo>
                  <a:lnTo>
                    <a:pt x="4257" y="3016"/>
                  </a:lnTo>
                  <a:lnTo>
                    <a:pt x="4297" y="3102"/>
                  </a:lnTo>
                  <a:lnTo>
                    <a:pt x="4333" y="3190"/>
                  </a:lnTo>
                  <a:lnTo>
                    <a:pt x="4367" y="3278"/>
                  </a:lnTo>
                  <a:lnTo>
                    <a:pt x="4396" y="3365"/>
                  </a:lnTo>
                  <a:lnTo>
                    <a:pt x="4423" y="3453"/>
                  </a:lnTo>
                  <a:lnTo>
                    <a:pt x="4446" y="3541"/>
                  </a:lnTo>
                  <a:lnTo>
                    <a:pt x="4467" y="3627"/>
                  </a:lnTo>
                  <a:lnTo>
                    <a:pt x="4484" y="3713"/>
                  </a:lnTo>
                  <a:lnTo>
                    <a:pt x="4495" y="3799"/>
                  </a:lnTo>
                  <a:lnTo>
                    <a:pt x="4505" y="3883"/>
                  </a:lnTo>
                  <a:lnTo>
                    <a:pt x="4510" y="3968"/>
                  </a:lnTo>
                  <a:lnTo>
                    <a:pt x="4510" y="4050"/>
                  </a:lnTo>
                  <a:lnTo>
                    <a:pt x="4509" y="4133"/>
                  </a:lnTo>
                  <a:lnTo>
                    <a:pt x="4500" y="4212"/>
                  </a:lnTo>
                  <a:lnTo>
                    <a:pt x="4489" y="4292"/>
                  </a:lnTo>
                  <a:lnTo>
                    <a:pt x="4472" y="4370"/>
                  </a:lnTo>
                  <a:lnTo>
                    <a:pt x="4451" y="4446"/>
                  </a:lnTo>
                  <a:lnTo>
                    <a:pt x="4424" y="4520"/>
                  </a:lnTo>
                  <a:lnTo>
                    <a:pt x="4393" y="4591"/>
                  </a:lnTo>
                  <a:lnTo>
                    <a:pt x="4357" y="4663"/>
                  </a:lnTo>
                  <a:lnTo>
                    <a:pt x="4315" y="4730"/>
                  </a:lnTo>
                  <a:lnTo>
                    <a:pt x="4269" y="4797"/>
                  </a:lnTo>
                  <a:lnTo>
                    <a:pt x="4216" y="4859"/>
                  </a:lnTo>
                  <a:lnTo>
                    <a:pt x="4158" y="4921"/>
                  </a:lnTo>
                  <a:lnTo>
                    <a:pt x="4095" y="4979"/>
                  </a:lnTo>
                  <a:lnTo>
                    <a:pt x="4026" y="5033"/>
                  </a:lnTo>
                  <a:lnTo>
                    <a:pt x="3950" y="5086"/>
                  </a:lnTo>
                  <a:lnTo>
                    <a:pt x="3869" y="5136"/>
                  </a:lnTo>
                  <a:lnTo>
                    <a:pt x="3781" y="5182"/>
                  </a:lnTo>
                  <a:lnTo>
                    <a:pt x="3687" y="5225"/>
                  </a:lnTo>
                  <a:lnTo>
                    <a:pt x="3586" y="5263"/>
                  </a:lnTo>
                  <a:lnTo>
                    <a:pt x="3480" y="5300"/>
                  </a:lnTo>
                  <a:lnTo>
                    <a:pt x="3366" y="5333"/>
                  </a:lnTo>
                  <a:lnTo>
                    <a:pt x="3246" y="5361"/>
                  </a:lnTo>
                  <a:lnTo>
                    <a:pt x="3117" y="5386"/>
                  </a:lnTo>
                  <a:lnTo>
                    <a:pt x="2983" y="5405"/>
                  </a:lnTo>
                  <a:lnTo>
                    <a:pt x="2840" y="5422"/>
                  </a:lnTo>
                  <a:lnTo>
                    <a:pt x="2692" y="5434"/>
                  </a:lnTo>
                  <a:lnTo>
                    <a:pt x="2535" y="5442"/>
                  </a:lnTo>
                  <a:lnTo>
                    <a:pt x="2369" y="5443"/>
                  </a:lnTo>
                  <a:lnTo>
                    <a:pt x="2197" y="5442"/>
                  </a:lnTo>
                  <a:lnTo>
                    <a:pt x="2017" y="5435"/>
                  </a:lnTo>
                  <a:lnTo>
                    <a:pt x="1829" y="5424"/>
                  </a:lnTo>
                  <a:lnTo>
                    <a:pt x="1673" y="5410"/>
                  </a:lnTo>
                  <a:lnTo>
                    <a:pt x="1526" y="5392"/>
                  </a:lnTo>
                  <a:lnTo>
                    <a:pt x="1387" y="5369"/>
                  </a:lnTo>
                  <a:lnTo>
                    <a:pt x="1255" y="5341"/>
                  </a:lnTo>
                  <a:lnTo>
                    <a:pt x="1131" y="5309"/>
                  </a:lnTo>
                  <a:lnTo>
                    <a:pt x="1015" y="5273"/>
                  </a:lnTo>
                  <a:lnTo>
                    <a:pt x="904" y="5233"/>
                  </a:lnTo>
                  <a:lnTo>
                    <a:pt x="802" y="5190"/>
                  </a:lnTo>
                  <a:lnTo>
                    <a:pt x="706" y="5142"/>
                  </a:lnTo>
                  <a:lnTo>
                    <a:pt x="618" y="5093"/>
                  </a:lnTo>
                  <a:lnTo>
                    <a:pt x="536" y="5038"/>
                  </a:lnTo>
                  <a:lnTo>
                    <a:pt x="460" y="4982"/>
                  </a:lnTo>
                  <a:lnTo>
                    <a:pt x="390" y="4921"/>
                  </a:lnTo>
                  <a:lnTo>
                    <a:pt x="327" y="4858"/>
                  </a:lnTo>
                  <a:lnTo>
                    <a:pt x="269" y="4792"/>
                  </a:lnTo>
                  <a:lnTo>
                    <a:pt x="218" y="4724"/>
                  </a:lnTo>
                  <a:lnTo>
                    <a:pt x="174" y="4653"/>
                  </a:lnTo>
                  <a:lnTo>
                    <a:pt x="134" y="4578"/>
                  </a:lnTo>
                  <a:lnTo>
                    <a:pt x="99" y="4504"/>
                  </a:lnTo>
                  <a:lnTo>
                    <a:pt x="69" y="4426"/>
                  </a:lnTo>
                  <a:lnTo>
                    <a:pt x="46" y="4345"/>
                  </a:lnTo>
                  <a:lnTo>
                    <a:pt x="26" y="4264"/>
                  </a:lnTo>
                  <a:lnTo>
                    <a:pt x="13" y="4181"/>
                  </a:lnTo>
                  <a:lnTo>
                    <a:pt x="5" y="4097"/>
                  </a:lnTo>
                  <a:lnTo>
                    <a:pt x="0" y="4011"/>
                  </a:lnTo>
                  <a:lnTo>
                    <a:pt x="0" y="3925"/>
                  </a:lnTo>
                  <a:lnTo>
                    <a:pt x="3" y="3835"/>
                  </a:lnTo>
                  <a:lnTo>
                    <a:pt x="13" y="3748"/>
                  </a:lnTo>
                  <a:lnTo>
                    <a:pt x="25" y="3657"/>
                  </a:lnTo>
                  <a:lnTo>
                    <a:pt x="41" y="3567"/>
                  </a:lnTo>
                  <a:lnTo>
                    <a:pt x="61" y="3476"/>
                  </a:lnTo>
                  <a:lnTo>
                    <a:pt x="86" y="3385"/>
                  </a:lnTo>
                  <a:lnTo>
                    <a:pt x="112" y="3294"/>
                  </a:lnTo>
                  <a:lnTo>
                    <a:pt x="144" y="3203"/>
                  </a:lnTo>
                  <a:lnTo>
                    <a:pt x="177" y="3111"/>
                  </a:lnTo>
                  <a:lnTo>
                    <a:pt x="215" y="3020"/>
                  </a:lnTo>
                  <a:lnTo>
                    <a:pt x="255" y="2930"/>
                  </a:lnTo>
                  <a:lnTo>
                    <a:pt x="296" y="2839"/>
                  </a:lnTo>
                  <a:lnTo>
                    <a:pt x="341" y="2750"/>
                  </a:lnTo>
                  <a:lnTo>
                    <a:pt x="389" y="2662"/>
                  </a:lnTo>
                  <a:lnTo>
                    <a:pt x="438" y="2574"/>
                  </a:lnTo>
                  <a:lnTo>
                    <a:pt x="491" y="2487"/>
                  </a:lnTo>
                  <a:lnTo>
                    <a:pt x="546" y="2402"/>
                  </a:lnTo>
                  <a:lnTo>
                    <a:pt x="600" y="2318"/>
                  </a:lnTo>
                  <a:lnTo>
                    <a:pt x="658" y="2237"/>
                  </a:lnTo>
                  <a:lnTo>
                    <a:pt x="718" y="2156"/>
                  </a:lnTo>
                  <a:lnTo>
                    <a:pt x="779" y="2076"/>
                  </a:lnTo>
                  <a:lnTo>
                    <a:pt x="840" y="2000"/>
                  </a:lnTo>
                  <a:lnTo>
                    <a:pt x="904" y="1926"/>
                  </a:lnTo>
                  <a:lnTo>
                    <a:pt x="969" y="1853"/>
                  </a:lnTo>
                  <a:lnTo>
                    <a:pt x="1033" y="1784"/>
                  </a:lnTo>
                  <a:lnTo>
                    <a:pt x="1099" y="1716"/>
                  </a:lnTo>
                  <a:lnTo>
                    <a:pt x="1166" y="1651"/>
                  </a:lnTo>
                  <a:lnTo>
                    <a:pt x="1232" y="1588"/>
                  </a:lnTo>
                  <a:lnTo>
                    <a:pt x="1300" y="1530"/>
                  </a:lnTo>
                  <a:lnTo>
                    <a:pt x="1367" y="1474"/>
                  </a:lnTo>
                  <a:lnTo>
                    <a:pt x="1435" y="1421"/>
                  </a:lnTo>
                  <a:lnTo>
                    <a:pt x="1501" y="1373"/>
                  </a:lnTo>
                  <a:lnTo>
                    <a:pt x="1569" y="1327"/>
                  </a:lnTo>
                  <a:lnTo>
                    <a:pt x="1635" y="1286"/>
                  </a:lnTo>
                  <a:lnTo>
                    <a:pt x="1701" y="1248"/>
                  </a:lnTo>
                  <a:lnTo>
                    <a:pt x="1766" y="1214"/>
                  </a:lnTo>
                  <a:lnTo>
                    <a:pt x="1703" y="1170"/>
                  </a:lnTo>
                  <a:lnTo>
                    <a:pt x="1642" y="1122"/>
                  </a:lnTo>
                  <a:lnTo>
                    <a:pt x="1584" y="1069"/>
                  </a:lnTo>
                  <a:lnTo>
                    <a:pt x="1529" y="1013"/>
                  </a:lnTo>
                  <a:lnTo>
                    <a:pt x="1476" y="953"/>
                  </a:lnTo>
                  <a:lnTo>
                    <a:pt x="1427" y="892"/>
                  </a:lnTo>
                  <a:lnTo>
                    <a:pt x="1382" y="829"/>
                  </a:lnTo>
                  <a:lnTo>
                    <a:pt x="1339" y="764"/>
                  </a:lnTo>
                  <a:lnTo>
                    <a:pt x="1301" y="698"/>
                  </a:lnTo>
                  <a:lnTo>
                    <a:pt x="1266" y="634"/>
                  </a:lnTo>
                  <a:lnTo>
                    <a:pt x="1235" y="569"/>
                  </a:lnTo>
                  <a:lnTo>
                    <a:pt x="1209" y="505"/>
                  </a:lnTo>
                  <a:lnTo>
                    <a:pt x="1187" y="443"/>
                  </a:lnTo>
                  <a:lnTo>
                    <a:pt x="1171" y="382"/>
                  </a:lnTo>
                  <a:lnTo>
                    <a:pt x="1157" y="326"/>
                  </a:lnTo>
                  <a:lnTo>
                    <a:pt x="1151" y="271"/>
                  </a:lnTo>
                  <a:lnTo>
                    <a:pt x="1149" y="222"/>
                  </a:lnTo>
                  <a:lnTo>
                    <a:pt x="1152" y="175"/>
                  </a:lnTo>
                  <a:lnTo>
                    <a:pt x="1161" y="134"/>
                  </a:lnTo>
                  <a:lnTo>
                    <a:pt x="1176" y="99"/>
                  </a:lnTo>
                  <a:lnTo>
                    <a:pt x="1197" y="69"/>
                  </a:lnTo>
                  <a:lnTo>
                    <a:pt x="1230" y="38"/>
                  </a:lnTo>
                  <a:lnTo>
                    <a:pt x="1266" y="18"/>
                  </a:lnTo>
                  <a:lnTo>
                    <a:pt x="1306" y="5"/>
                  </a:lnTo>
                  <a:lnTo>
                    <a:pt x="134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56" name="Freeform 1141">
              <a:extLst>
                <a:ext uri="{FF2B5EF4-FFF2-40B4-BE49-F238E27FC236}">
                  <a16:creationId xmlns:a16="http://schemas.microsoft.com/office/drawing/2014/main" id="{EE49EFE9-8B20-4E07-9E1F-9FB912863587}"/>
                </a:ext>
              </a:extLst>
            </p:cNvPr>
            <p:cNvSpPr>
              <a:spLocks/>
            </p:cNvSpPr>
            <p:nvPr/>
          </p:nvSpPr>
          <p:spPr bwMode="auto">
            <a:xfrm>
              <a:off x="4031" y="2718"/>
              <a:ext cx="0" cy="1"/>
            </a:xfrm>
            <a:custGeom>
              <a:avLst/>
              <a:gdLst>
                <a:gd name="T0" fmla="*/ 2 w 2"/>
                <a:gd name="T1" fmla="*/ 0 h 3"/>
                <a:gd name="T2" fmla="*/ 2 w 2"/>
                <a:gd name="T3" fmla="*/ 2 h 3"/>
                <a:gd name="T4" fmla="*/ 0 w 2"/>
                <a:gd name="T5" fmla="*/ 3 h 3"/>
                <a:gd name="T6" fmla="*/ 2 w 2"/>
                <a:gd name="T7" fmla="*/ 2 h 3"/>
                <a:gd name="T8" fmla="*/ 2 w 2"/>
                <a:gd name="T9" fmla="*/ 0 h 3"/>
              </a:gdLst>
              <a:ahLst/>
              <a:cxnLst>
                <a:cxn ang="0">
                  <a:pos x="T0" y="T1"/>
                </a:cxn>
                <a:cxn ang="0">
                  <a:pos x="T2" y="T3"/>
                </a:cxn>
                <a:cxn ang="0">
                  <a:pos x="T4" y="T5"/>
                </a:cxn>
                <a:cxn ang="0">
                  <a:pos x="T6" y="T7"/>
                </a:cxn>
                <a:cxn ang="0">
                  <a:pos x="T8" y="T9"/>
                </a:cxn>
              </a:cxnLst>
              <a:rect l="0" t="0" r="r" b="b"/>
              <a:pathLst>
                <a:path w="2" h="3">
                  <a:moveTo>
                    <a:pt x="2" y="0"/>
                  </a:moveTo>
                  <a:lnTo>
                    <a:pt x="2" y="2"/>
                  </a:lnTo>
                  <a:lnTo>
                    <a:pt x="0" y="3"/>
                  </a:lnTo>
                  <a:lnTo>
                    <a:pt x="2" y="2"/>
                  </a:lnTo>
                  <a:lnTo>
                    <a:pt x="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grpSp>
      <p:sp>
        <p:nvSpPr>
          <p:cNvPr id="57" name="Rectangle 56">
            <a:extLst>
              <a:ext uri="{FF2B5EF4-FFF2-40B4-BE49-F238E27FC236}">
                <a16:creationId xmlns:a16="http://schemas.microsoft.com/office/drawing/2014/main" id="{72A52876-E6D5-43CE-8651-6D61B5F8601B}"/>
              </a:ext>
            </a:extLst>
          </p:cNvPr>
          <p:cNvSpPr/>
          <p:nvPr/>
        </p:nvSpPr>
        <p:spPr>
          <a:xfrm>
            <a:off x="8357937" y="5377458"/>
            <a:ext cx="2449159" cy="830997"/>
          </a:xfrm>
          <a:prstGeom prst="rect">
            <a:avLst/>
          </a:prstGeom>
        </p:spPr>
        <p:txBody>
          <a:bodyPr wrap="square">
            <a:spAutoFit/>
          </a:bodyPr>
          <a:lstStyle/>
          <a:p>
            <a:r>
              <a:rPr lang="en-US" sz="1200" dirty="0">
                <a:solidFill>
                  <a:schemeClr val="tx2">
                    <a:lumMod val="50000"/>
                  </a:schemeClr>
                </a:solidFill>
                <a:effectLst/>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lorem ipsum </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58" name="Rectangle 57">
            <a:extLst>
              <a:ext uri="{FF2B5EF4-FFF2-40B4-BE49-F238E27FC236}">
                <a16:creationId xmlns:a16="http://schemas.microsoft.com/office/drawing/2014/main" id="{5CD6281B-9499-4F21-BBEA-CA6FB5D631F8}"/>
              </a:ext>
            </a:extLst>
          </p:cNvPr>
          <p:cNvSpPr/>
          <p:nvPr/>
        </p:nvSpPr>
        <p:spPr>
          <a:xfrm>
            <a:off x="8357937" y="4950576"/>
            <a:ext cx="1615314" cy="369332"/>
          </a:xfrm>
          <a:prstGeom prst="rect">
            <a:avLst/>
          </a:prstGeom>
        </p:spPr>
        <p:txBody>
          <a:bodyPr wrap="none">
            <a:spAutoFit/>
          </a:bodyPr>
          <a:lstStyle/>
          <a:p>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3"/>
                </a:solidFill>
                <a:latin typeface="Calibri Light" panose="020F0302020204030204" pitchFamily="34" charset="0"/>
                <a:cs typeface="Poppins ExtraLight" panose="00000300000000000000" pitchFamily="50" charset="0"/>
              </a:rPr>
              <a:t>HERE</a:t>
            </a:r>
          </a:p>
        </p:txBody>
      </p:sp>
      <p:sp>
        <p:nvSpPr>
          <p:cNvPr id="59" name="Rectangle 58">
            <a:extLst>
              <a:ext uri="{FF2B5EF4-FFF2-40B4-BE49-F238E27FC236}">
                <a16:creationId xmlns:a16="http://schemas.microsoft.com/office/drawing/2014/main" id="{E3C56A0D-1892-424B-8F31-F9C04BF6D751}"/>
              </a:ext>
            </a:extLst>
          </p:cNvPr>
          <p:cNvSpPr/>
          <p:nvPr/>
        </p:nvSpPr>
        <p:spPr>
          <a:xfrm>
            <a:off x="8382593" y="2456561"/>
            <a:ext cx="2449159" cy="830997"/>
          </a:xfrm>
          <a:prstGeom prst="rect">
            <a:avLst/>
          </a:prstGeom>
        </p:spPr>
        <p:txBody>
          <a:bodyPr wrap="square">
            <a:spAutoFit/>
          </a:bodyPr>
          <a:lstStyle/>
          <a:p>
            <a:r>
              <a:rPr lang="en-US" sz="1200" dirty="0">
                <a:solidFill>
                  <a:schemeClr val="tx2">
                    <a:lumMod val="50000"/>
                  </a:schemeClr>
                </a:solidFill>
                <a:effectLst/>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lorem ipsum </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60" name="Rectangle 59">
            <a:extLst>
              <a:ext uri="{FF2B5EF4-FFF2-40B4-BE49-F238E27FC236}">
                <a16:creationId xmlns:a16="http://schemas.microsoft.com/office/drawing/2014/main" id="{604E352F-29CB-44DA-ACF1-35031BF4A2BE}"/>
              </a:ext>
            </a:extLst>
          </p:cNvPr>
          <p:cNvSpPr/>
          <p:nvPr/>
        </p:nvSpPr>
        <p:spPr>
          <a:xfrm>
            <a:off x="8382593" y="2029679"/>
            <a:ext cx="1615314" cy="369332"/>
          </a:xfrm>
          <a:prstGeom prst="rect">
            <a:avLst/>
          </a:prstGeom>
        </p:spPr>
        <p:txBody>
          <a:bodyPr wrap="none">
            <a:spAutoFit/>
          </a:bodyPr>
          <a:lstStyle/>
          <a:p>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2"/>
                </a:solidFill>
                <a:latin typeface="Calibri Light" panose="020F0302020204030204" pitchFamily="34" charset="0"/>
                <a:cs typeface="Poppins ExtraLight" panose="00000300000000000000" pitchFamily="50" charset="0"/>
              </a:rPr>
              <a:t>HERE</a:t>
            </a:r>
          </a:p>
        </p:txBody>
      </p:sp>
      <p:sp>
        <p:nvSpPr>
          <p:cNvPr id="61" name="Rectangle 60">
            <a:extLst>
              <a:ext uri="{FF2B5EF4-FFF2-40B4-BE49-F238E27FC236}">
                <a16:creationId xmlns:a16="http://schemas.microsoft.com/office/drawing/2014/main" id="{E994C0FC-58A9-4779-865B-7C73BB3B3613}"/>
              </a:ext>
            </a:extLst>
          </p:cNvPr>
          <p:cNvSpPr/>
          <p:nvPr/>
        </p:nvSpPr>
        <p:spPr>
          <a:xfrm>
            <a:off x="1383822" y="5377458"/>
            <a:ext cx="2449159" cy="830997"/>
          </a:xfrm>
          <a:prstGeom prst="rect">
            <a:avLst/>
          </a:prstGeom>
        </p:spPr>
        <p:txBody>
          <a:bodyPr wrap="square">
            <a:spAutoFit/>
          </a:bodyPr>
          <a:lstStyle/>
          <a:p>
            <a:pPr algn="r"/>
            <a:r>
              <a:rPr lang="en-US" sz="1200" dirty="0">
                <a:solidFill>
                  <a:schemeClr val="tx2">
                    <a:lumMod val="50000"/>
                  </a:schemeClr>
                </a:solidFill>
                <a:effectLst/>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lorem ipsum </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62" name="Rectangle 61">
            <a:extLst>
              <a:ext uri="{FF2B5EF4-FFF2-40B4-BE49-F238E27FC236}">
                <a16:creationId xmlns:a16="http://schemas.microsoft.com/office/drawing/2014/main" id="{45397AB9-4D0D-4588-BB71-D5443D99C996}"/>
              </a:ext>
            </a:extLst>
          </p:cNvPr>
          <p:cNvSpPr/>
          <p:nvPr/>
        </p:nvSpPr>
        <p:spPr>
          <a:xfrm>
            <a:off x="2217667" y="4950576"/>
            <a:ext cx="1615314" cy="369332"/>
          </a:xfrm>
          <a:prstGeom prst="rect">
            <a:avLst/>
          </a:prstGeom>
        </p:spPr>
        <p:txBody>
          <a:bodyPr wrap="none">
            <a:spAutoFit/>
          </a:bodyPr>
          <a:lstStyle/>
          <a:p>
            <a:pPr algn="r"/>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4"/>
                </a:solidFill>
                <a:latin typeface="Calibri Light" panose="020F0302020204030204" pitchFamily="34" charset="0"/>
                <a:cs typeface="Poppins ExtraLight" panose="00000300000000000000" pitchFamily="50" charset="0"/>
              </a:rPr>
              <a:t>HERE</a:t>
            </a:r>
          </a:p>
        </p:txBody>
      </p:sp>
      <p:sp>
        <p:nvSpPr>
          <p:cNvPr id="63" name="Rectangle 62">
            <a:extLst>
              <a:ext uri="{FF2B5EF4-FFF2-40B4-BE49-F238E27FC236}">
                <a16:creationId xmlns:a16="http://schemas.microsoft.com/office/drawing/2014/main" id="{B5218EBC-F244-485D-9D3C-47FE50503CB5}"/>
              </a:ext>
            </a:extLst>
          </p:cNvPr>
          <p:cNvSpPr/>
          <p:nvPr/>
        </p:nvSpPr>
        <p:spPr>
          <a:xfrm>
            <a:off x="1383822" y="2456561"/>
            <a:ext cx="2449159" cy="830997"/>
          </a:xfrm>
          <a:prstGeom prst="rect">
            <a:avLst/>
          </a:prstGeom>
        </p:spPr>
        <p:txBody>
          <a:bodyPr wrap="square">
            <a:spAutoFit/>
          </a:bodyPr>
          <a:lstStyle/>
          <a:p>
            <a:pPr algn="r"/>
            <a:r>
              <a:rPr lang="en-US" sz="1200" dirty="0">
                <a:solidFill>
                  <a:schemeClr val="tx2">
                    <a:lumMod val="50000"/>
                  </a:schemeClr>
                </a:solidFill>
                <a:effectLst/>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lorem ipsum </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64" name="Rectangle 63">
            <a:extLst>
              <a:ext uri="{FF2B5EF4-FFF2-40B4-BE49-F238E27FC236}">
                <a16:creationId xmlns:a16="http://schemas.microsoft.com/office/drawing/2014/main" id="{43F3F561-ADD8-4B08-9BDA-463E5F83F71E}"/>
              </a:ext>
            </a:extLst>
          </p:cNvPr>
          <p:cNvSpPr/>
          <p:nvPr/>
        </p:nvSpPr>
        <p:spPr>
          <a:xfrm>
            <a:off x="2217667" y="2029679"/>
            <a:ext cx="1615314" cy="369332"/>
          </a:xfrm>
          <a:prstGeom prst="rect">
            <a:avLst/>
          </a:prstGeom>
        </p:spPr>
        <p:txBody>
          <a:bodyPr wrap="none">
            <a:spAutoFit/>
          </a:bodyPr>
          <a:lstStyle/>
          <a:p>
            <a:pPr algn="r"/>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1"/>
                </a:solidFill>
                <a:latin typeface="Calibri Light" panose="020F0302020204030204" pitchFamily="34" charset="0"/>
                <a:cs typeface="Poppins ExtraLight" panose="00000300000000000000" pitchFamily="50" charset="0"/>
              </a:rPr>
              <a:t>HERE</a:t>
            </a:r>
          </a:p>
        </p:txBody>
      </p:sp>
      <p:sp>
        <p:nvSpPr>
          <p:cNvPr id="65" name="TextBox 64">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66" name="Rectangle 65">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67" name="Rectangle 66">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68" name="Rectangle 67">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9" name="Rectangle 68">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33907998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Diamond 27">
            <a:extLst>
              <a:ext uri="{FF2B5EF4-FFF2-40B4-BE49-F238E27FC236}">
                <a16:creationId xmlns:a16="http://schemas.microsoft.com/office/drawing/2014/main" id="{F6DF3D81-177D-4359-BE3B-968DA3FA03C9}"/>
              </a:ext>
            </a:extLst>
          </p:cNvPr>
          <p:cNvSpPr/>
          <p:nvPr/>
        </p:nvSpPr>
        <p:spPr>
          <a:xfrm>
            <a:off x="1679815" y="2258516"/>
            <a:ext cx="2036169" cy="2036169"/>
          </a:xfrm>
          <a:prstGeom prst="diamond">
            <a:avLst/>
          </a:prstGeom>
          <a:solidFill>
            <a:schemeClr val="accent2"/>
          </a:solidFill>
          <a:ln w="57150">
            <a:solidFill>
              <a:schemeClr val="bg1"/>
            </a:solid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0" name="Diamond 29">
            <a:extLst>
              <a:ext uri="{FF2B5EF4-FFF2-40B4-BE49-F238E27FC236}">
                <a16:creationId xmlns:a16="http://schemas.microsoft.com/office/drawing/2014/main" id="{633CBFAB-28D9-467F-8C93-8F9C36F7AF2E}"/>
              </a:ext>
            </a:extLst>
          </p:cNvPr>
          <p:cNvSpPr/>
          <p:nvPr/>
        </p:nvSpPr>
        <p:spPr>
          <a:xfrm>
            <a:off x="4782186" y="2095252"/>
            <a:ext cx="2362696" cy="2362696"/>
          </a:xfrm>
          <a:prstGeom prst="diamond">
            <a:avLst/>
          </a:prstGeom>
          <a:solidFill>
            <a:schemeClr val="accent3"/>
          </a:solidFill>
          <a:ln w="57150">
            <a:solidFill>
              <a:schemeClr val="bg1"/>
            </a:solid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1" name="Diamond 30">
            <a:extLst>
              <a:ext uri="{FF2B5EF4-FFF2-40B4-BE49-F238E27FC236}">
                <a16:creationId xmlns:a16="http://schemas.microsoft.com/office/drawing/2014/main" id="{C174FEAF-2647-486C-96BF-BA9B2C656514}"/>
              </a:ext>
            </a:extLst>
          </p:cNvPr>
          <p:cNvSpPr/>
          <p:nvPr/>
        </p:nvSpPr>
        <p:spPr>
          <a:xfrm>
            <a:off x="7802476" y="1849905"/>
            <a:ext cx="2853389" cy="2853389"/>
          </a:xfrm>
          <a:prstGeom prst="diamond">
            <a:avLst/>
          </a:prstGeom>
          <a:solidFill>
            <a:schemeClr val="accent4"/>
          </a:solidFill>
          <a:ln w="57150">
            <a:solidFill>
              <a:schemeClr val="bg1"/>
            </a:solid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22" name="Rectangle 21">
            <a:extLst>
              <a:ext uri="{FF2B5EF4-FFF2-40B4-BE49-F238E27FC236}">
                <a16:creationId xmlns:a16="http://schemas.microsoft.com/office/drawing/2014/main" id="{4E29F0F9-7970-4F10-8FA4-B32DEA0746A0}"/>
              </a:ext>
            </a:extLst>
          </p:cNvPr>
          <p:cNvSpPr/>
          <p:nvPr/>
        </p:nvSpPr>
        <p:spPr>
          <a:xfrm>
            <a:off x="2133857" y="2876754"/>
            <a:ext cx="1128084" cy="854080"/>
          </a:xfrm>
          <a:prstGeom prst="rect">
            <a:avLst/>
          </a:prstGeom>
        </p:spPr>
        <p:txBody>
          <a:bodyPr wrap="square">
            <a:spAutoFit/>
          </a:bodyPr>
          <a:lstStyle/>
          <a:p>
            <a:pPr algn="ctr">
              <a:lnSpc>
                <a:spcPct val="150000"/>
              </a:lnSpc>
            </a:pPr>
            <a:r>
              <a:rPr lang="en-US" sz="3600" b="1" i="0" dirty="0">
                <a:solidFill>
                  <a:schemeClr val="bg1"/>
                </a:solidFill>
                <a:effectLst/>
                <a:latin typeface="Calibri Light" panose="020F0302020204030204" pitchFamily="34" charset="0"/>
                <a:cs typeface="Poppins ExtraLight" panose="00000300000000000000" pitchFamily="50" charset="0"/>
              </a:rPr>
              <a:t>70%</a:t>
            </a:r>
            <a:endParaRPr lang="en-US" sz="3600" b="1" dirty="0">
              <a:solidFill>
                <a:schemeClr val="bg1"/>
              </a:solidFill>
              <a:latin typeface="Calibri Light" panose="020F0302020204030204" pitchFamily="34" charset="0"/>
              <a:cs typeface="Poppins ExtraLight" panose="00000300000000000000" pitchFamily="50" charset="0"/>
            </a:endParaRPr>
          </a:p>
        </p:txBody>
      </p:sp>
      <p:sp>
        <p:nvSpPr>
          <p:cNvPr id="23" name="Rectangle 22">
            <a:extLst>
              <a:ext uri="{FF2B5EF4-FFF2-40B4-BE49-F238E27FC236}">
                <a16:creationId xmlns:a16="http://schemas.microsoft.com/office/drawing/2014/main" id="{700ABC89-2E4D-4BAA-A2ED-486236208B93}"/>
              </a:ext>
            </a:extLst>
          </p:cNvPr>
          <p:cNvSpPr/>
          <p:nvPr/>
        </p:nvSpPr>
        <p:spPr>
          <a:xfrm>
            <a:off x="5184745" y="2670770"/>
            <a:ext cx="1557578" cy="1210011"/>
          </a:xfrm>
          <a:prstGeom prst="rect">
            <a:avLst/>
          </a:prstGeom>
        </p:spPr>
        <p:txBody>
          <a:bodyPr wrap="square">
            <a:spAutoFit/>
          </a:bodyPr>
          <a:lstStyle/>
          <a:p>
            <a:pPr algn="ctr">
              <a:lnSpc>
                <a:spcPct val="150000"/>
              </a:lnSpc>
            </a:pPr>
            <a:r>
              <a:rPr lang="en-US" sz="5400" b="1" dirty="0">
                <a:solidFill>
                  <a:schemeClr val="bg1"/>
                </a:solidFill>
                <a:latin typeface="Calibri Light" panose="020F0302020204030204" pitchFamily="34" charset="0"/>
                <a:cs typeface="Poppins ExtraLight" panose="00000300000000000000" pitchFamily="50" charset="0"/>
              </a:rPr>
              <a:t>3</a:t>
            </a:r>
            <a:r>
              <a:rPr lang="en-US" sz="5400" b="1" i="0" dirty="0">
                <a:solidFill>
                  <a:schemeClr val="bg1"/>
                </a:solidFill>
                <a:effectLst/>
                <a:latin typeface="Calibri Light" panose="020F0302020204030204" pitchFamily="34" charset="0"/>
                <a:cs typeface="Poppins ExtraLight" panose="00000300000000000000" pitchFamily="50" charset="0"/>
              </a:rPr>
              <a:t>0%</a:t>
            </a:r>
            <a:endParaRPr lang="en-US" sz="5400" b="1" dirty="0">
              <a:solidFill>
                <a:schemeClr val="bg1"/>
              </a:solidFill>
              <a:latin typeface="Calibri Light" panose="020F0302020204030204" pitchFamily="34" charset="0"/>
              <a:cs typeface="Poppins ExtraLight" panose="00000300000000000000" pitchFamily="50" charset="0"/>
            </a:endParaRPr>
          </a:p>
        </p:txBody>
      </p:sp>
      <p:sp>
        <p:nvSpPr>
          <p:cNvPr id="24" name="Rectangle 23">
            <a:extLst>
              <a:ext uri="{FF2B5EF4-FFF2-40B4-BE49-F238E27FC236}">
                <a16:creationId xmlns:a16="http://schemas.microsoft.com/office/drawing/2014/main" id="{54571C10-9C4E-4834-9FB7-7AF77C7F3073}"/>
              </a:ext>
            </a:extLst>
          </p:cNvPr>
          <p:cNvSpPr/>
          <p:nvPr/>
        </p:nvSpPr>
        <p:spPr>
          <a:xfrm>
            <a:off x="8040256" y="2461256"/>
            <a:ext cx="2377828" cy="1615827"/>
          </a:xfrm>
          <a:prstGeom prst="rect">
            <a:avLst/>
          </a:prstGeom>
        </p:spPr>
        <p:txBody>
          <a:bodyPr wrap="square">
            <a:spAutoFit/>
          </a:bodyPr>
          <a:lstStyle/>
          <a:p>
            <a:pPr algn="ctr">
              <a:lnSpc>
                <a:spcPct val="150000"/>
              </a:lnSpc>
            </a:pPr>
            <a:r>
              <a:rPr lang="en-US" sz="7200" b="1" i="0" dirty="0">
                <a:solidFill>
                  <a:schemeClr val="bg1"/>
                </a:solidFill>
                <a:effectLst/>
                <a:latin typeface="Calibri Light" panose="020F0302020204030204" pitchFamily="34" charset="0"/>
                <a:cs typeface="Poppins ExtraLight" panose="00000300000000000000" pitchFamily="50" charset="0"/>
              </a:rPr>
              <a:t>80%</a:t>
            </a:r>
            <a:endParaRPr lang="en-US" sz="7200" b="1" dirty="0">
              <a:solidFill>
                <a:schemeClr val="bg1"/>
              </a:solidFill>
              <a:latin typeface="Calibri Light" panose="020F0302020204030204" pitchFamily="34" charset="0"/>
              <a:cs typeface="Poppins ExtraLight" panose="00000300000000000000" pitchFamily="50" charset="0"/>
            </a:endParaRPr>
          </a:p>
        </p:txBody>
      </p:sp>
      <p:sp>
        <p:nvSpPr>
          <p:cNvPr id="25" name="Rectangle 24">
            <a:extLst>
              <a:ext uri="{FF2B5EF4-FFF2-40B4-BE49-F238E27FC236}">
                <a16:creationId xmlns:a16="http://schemas.microsoft.com/office/drawing/2014/main" id="{E3B99F74-D64F-44F8-9779-668B7F490A87}"/>
              </a:ext>
            </a:extLst>
          </p:cNvPr>
          <p:cNvSpPr/>
          <p:nvPr/>
        </p:nvSpPr>
        <p:spPr>
          <a:xfrm>
            <a:off x="1394129" y="5364379"/>
            <a:ext cx="2607540"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latin typeface="Calibri Light" panose="020F0302020204030204" pitchFamily="34" charset="0"/>
                <a:cs typeface="Poppins ExtraLight" panose="00000300000000000000" pitchFamily="50" charset="0"/>
              </a:rPr>
              <a:t>amet</a:t>
            </a:r>
            <a:r>
              <a:rPr lang="en-US" sz="1200" dirty="0">
                <a:solidFill>
                  <a:schemeClr val="tx2">
                    <a:lumMod val="50000"/>
                  </a:schemeClr>
                </a:solidFill>
                <a:latin typeface="Calibri Light" panose="020F0302020204030204" pitchFamily="34" charset="0"/>
                <a:cs typeface="Poppins ExtraLight" panose="00000300000000000000" pitchFamily="50" charset="0"/>
              </a:rPr>
              <a:t> ipsum</a:t>
            </a:r>
          </a:p>
        </p:txBody>
      </p:sp>
      <p:sp>
        <p:nvSpPr>
          <p:cNvPr id="26" name="Rectangle 25">
            <a:extLst>
              <a:ext uri="{FF2B5EF4-FFF2-40B4-BE49-F238E27FC236}">
                <a16:creationId xmlns:a16="http://schemas.microsoft.com/office/drawing/2014/main" id="{B249688F-ADA7-42F4-A283-8637D0A54F97}"/>
              </a:ext>
            </a:extLst>
          </p:cNvPr>
          <p:cNvSpPr/>
          <p:nvPr/>
        </p:nvSpPr>
        <p:spPr>
          <a:xfrm>
            <a:off x="1890243" y="4831784"/>
            <a:ext cx="1615314" cy="369332"/>
          </a:xfrm>
          <a:prstGeom prst="rect">
            <a:avLst/>
          </a:prstGeom>
        </p:spPr>
        <p:txBody>
          <a:bodyPr wrap="none">
            <a:spAutoFit/>
          </a:bodyPr>
          <a:lstStyle/>
          <a:p>
            <a:pPr algn="ctr"/>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2"/>
                </a:solidFill>
                <a:latin typeface="Calibri Light" panose="020F0302020204030204" pitchFamily="34" charset="0"/>
                <a:cs typeface="Poppins ExtraLight" panose="00000300000000000000" pitchFamily="50" charset="0"/>
              </a:rPr>
              <a:t>HERE</a:t>
            </a:r>
          </a:p>
        </p:txBody>
      </p:sp>
      <p:sp>
        <p:nvSpPr>
          <p:cNvPr id="29" name="Rectangle 28">
            <a:extLst>
              <a:ext uri="{FF2B5EF4-FFF2-40B4-BE49-F238E27FC236}">
                <a16:creationId xmlns:a16="http://schemas.microsoft.com/office/drawing/2014/main" id="{DEC5C47C-2C22-4CA2-9DF4-4C9C4A85040C}"/>
              </a:ext>
            </a:extLst>
          </p:cNvPr>
          <p:cNvSpPr/>
          <p:nvPr/>
        </p:nvSpPr>
        <p:spPr>
          <a:xfrm>
            <a:off x="5155878" y="4831784"/>
            <a:ext cx="1615314" cy="369332"/>
          </a:xfrm>
          <a:prstGeom prst="rect">
            <a:avLst/>
          </a:prstGeom>
        </p:spPr>
        <p:txBody>
          <a:bodyPr wrap="none">
            <a:spAutoFit/>
          </a:bodyPr>
          <a:lstStyle/>
          <a:p>
            <a:pPr algn="ctr"/>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3"/>
                </a:solidFill>
                <a:latin typeface="Calibri Light" panose="020F0302020204030204" pitchFamily="34" charset="0"/>
                <a:cs typeface="Poppins ExtraLight" panose="00000300000000000000" pitchFamily="50" charset="0"/>
              </a:rPr>
              <a:t>HERE</a:t>
            </a:r>
          </a:p>
        </p:txBody>
      </p:sp>
      <p:sp>
        <p:nvSpPr>
          <p:cNvPr id="35" name="Rectangle 34">
            <a:extLst>
              <a:ext uri="{FF2B5EF4-FFF2-40B4-BE49-F238E27FC236}">
                <a16:creationId xmlns:a16="http://schemas.microsoft.com/office/drawing/2014/main" id="{9A9DE588-9D8C-4FA8-A975-D0123B555564}"/>
              </a:ext>
            </a:extLst>
          </p:cNvPr>
          <p:cNvSpPr/>
          <p:nvPr/>
        </p:nvSpPr>
        <p:spPr>
          <a:xfrm>
            <a:off x="8421514" y="4831784"/>
            <a:ext cx="1615314" cy="369332"/>
          </a:xfrm>
          <a:prstGeom prst="rect">
            <a:avLst/>
          </a:prstGeom>
        </p:spPr>
        <p:txBody>
          <a:bodyPr wrap="none">
            <a:spAutoFit/>
          </a:bodyPr>
          <a:lstStyle/>
          <a:p>
            <a:pPr algn="ctr"/>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4"/>
                </a:solidFill>
                <a:latin typeface="Calibri Light" panose="020F0302020204030204" pitchFamily="34" charset="0"/>
                <a:cs typeface="Poppins ExtraLight" panose="00000300000000000000" pitchFamily="50" charset="0"/>
              </a:rPr>
              <a:t>HERE</a:t>
            </a:r>
          </a:p>
        </p:txBody>
      </p:sp>
      <p:sp>
        <p:nvSpPr>
          <p:cNvPr id="36" name="Rectangle 35">
            <a:extLst>
              <a:ext uri="{FF2B5EF4-FFF2-40B4-BE49-F238E27FC236}">
                <a16:creationId xmlns:a16="http://schemas.microsoft.com/office/drawing/2014/main" id="{ADDF31E7-E8CA-4116-9D81-49C6BF71E5C1}"/>
              </a:ext>
            </a:extLst>
          </p:cNvPr>
          <p:cNvSpPr/>
          <p:nvPr/>
        </p:nvSpPr>
        <p:spPr>
          <a:xfrm>
            <a:off x="4659764" y="5364379"/>
            <a:ext cx="2607540" cy="923330"/>
          </a:xfrm>
          <a:prstGeom prst="rect">
            <a:avLst/>
          </a:prstGeom>
        </p:spPr>
        <p:txBody>
          <a:bodyPr wrap="square">
            <a:spAutoFit/>
          </a:bodyPr>
          <a:lstStyle/>
          <a:p>
            <a:pPr algn="ctr">
              <a:lnSpc>
                <a:spcPct val="150000"/>
              </a:lnSpc>
            </a:pPr>
            <a:r>
              <a:rPr lang="en-US" sz="1200" dirty="0">
                <a:solidFill>
                  <a:schemeClr val="tx2">
                    <a:lumMod val="50000"/>
                  </a:schemeClr>
                </a:solidFill>
                <a:effectLst/>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ipsum</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44" name="Rectangle 43">
            <a:extLst>
              <a:ext uri="{FF2B5EF4-FFF2-40B4-BE49-F238E27FC236}">
                <a16:creationId xmlns:a16="http://schemas.microsoft.com/office/drawing/2014/main" id="{1E1D1577-3738-4804-8496-A7BC427FCF60}"/>
              </a:ext>
            </a:extLst>
          </p:cNvPr>
          <p:cNvSpPr/>
          <p:nvPr/>
        </p:nvSpPr>
        <p:spPr>
          <a:xfrm>
            <a:off x="7925400" y="5364379"/>
            <a:ext cx="2607540"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latin typeface="Calibri Light" panose="020F0302020204030204" pitchFamily="34" charset="0"/>
                <a:cs typeface="Poppins ExtraLight" panose="00000300000000000000" pitchFamily="50" charset="0"/>
              </a:rPr>
              <a:t>amet</a:t>
            </a:r>
            <a:r>
              <a:rPr lang="en-US" sz="1200" dirty="0">
                <a:solidFill>
                  <a:schemeClr val="tx2">
                    <a:lumMod val="50000"/>
                  </a:schemeClr>
                </a:solidFill>
                <a:latin typeface="Calibri Light" panose="020F0302020204030204" pitchFamily="34" charset="0"/>
                <a:cs typeface="Poppins ExtraLight" panose="00000300000000000000" pitchFamily="50" charset="0"/>
              </a:rPr>
              <a:t> ipsum</a:t>
            </a:r>
          </a:p>
        </p:txBody>
      </p:sp>
      <p:sp>
        <p:nvSpPr>
          <p:cNvPr id="14" name="TextBox 13">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5" name="Rectangle 14">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6" name="Rectangle 1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17" name="Rectangle 1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8" name="Rectangle 17">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239764129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Straight Connector 2"/>
          <p:cNvCxnSpPr>
            <a:cxnSpLocks/>
          </p:cNvCxnSpPr>
          <p:nvPr/>
        </p:nvCxnSpPr>
        <p:spPr>
          <a:xfrm>
            <a:off x="1468318" y="5566339"/>
            <a:ext cx="9369781" cy="0"/>
          </a:xfrm>
          <a:prstGeom prst="line">
            <a:avLst/>
          </a:prstGeom>
          <a:ln w="5715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4" name="Rectangle: Rounded Corners 3"/>
          <p:cNvSpPr/>
          <p:nvPr/>
        </p:nvSpPr>
        <p:spPr>
          <a:xfrm>
            <a:off x="1468318" y="4208595"/>
            <a:ext cx="1690254" cy="1066800"/>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23" name="Rectangle: Rounded Corners 22"/>
          <p:cNvSpPr/>
          <p:nvPr/>
        </p:nvSpPr>
        <p:spPr>
          <a:xfrm>
            <a:off x="4078393" y="4208595"/>
            <a:ext cx="1690254" cy="1066800"/>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24" name="Rectangle: Rounded Corners 23"/>
          <p:cNvSpPr/>
          <p:nvPr/>
        </p:nvSpPr>
        <p:spPr>
          <a:xfrm>
            <a:off x="6454153" y="4208595"/>
            <a:ext cx="1690254" cy="1066800"/>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25" name="Rectangle: Rounded Corners 24"/>
          <p:cNvSpPr/>
          <p:nvPr/>
        </p:nvSpPr>
        <p:spPr>
          <a:xfrm>
            <a:off x="9128486" y="4208595"/>
            <a:ext cx="1690254" cy="1066800"/>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42" name="TextBox 41"/>
          <p:cNvSpPr txBox="1"/>
          <p:nvPr/>
        </p:nvSpPr>
        <p:spPr>
          <a:xfrm>
            <a:off x="1827606" y="429775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43" name="TextBox 42"/>
          <p:cNvSpPr txBox="1"/>
          <p:nvPr/>
        </p:nvSpPr>
        <p:spPr>
          <a:xfrm>
            <a:off x="4437681" y="429775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44" name="TextBox 43"/>
          <p:cNvSpPr txBox="1"/>
          <p:nvPr/>
        </p:nvSpPr>
        <p:spPr>
          <a:xfrm>
            <a:off x="6813442" y="4312724"/>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45" name="TextBox 44"/>
          <p:cNvSpPr txBox="1"/>
          <p:nvPr/>
        </p:nvSpPr>
        <p:spPr>
          <a:xfrm>
            <a:off x="9487775" y="4312724"/>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47" name="TextBox 46"/>
          <p:cNvSpPr txBox="1"/>
          <p:nvPr/>
        </p:nvSpPr>
        <p:spPr>
          <a:xfrm>
            <a:off x="1845176" y="5771045"/>
            <a:ext cx="936538" cy="338554"/>
          </a:xfrm>
          <a:prstGeom prst="rect">
            <a:avLst/>
          </a:prstGeom>
          <a:noFill/>
        </p:spPr>
        <p:txBody>
          <a:bodyPr wrap="none" rtlCol="0">
            <a:spAutoFit/>
          </a:bodyPr>
          <a:lstStyle/>
          <a:p>
            <a:pPr algn="ctr"/>
            <a:r>
              <a:rPr lang="en-US" sz="1600" dirty="0">
                <a:latin typeface="Calibri Light" panose="020F0302020204030204" pitchFamily="34" charset="0"/>
                <a:cs typeface="Poppins ExtraLight" panose="00000300000000000000" pitchFamily="50" charset="0"/>
              </a:rPr>
              <a:t>JANUARY</a:t>
            </a:r>
          </a:p>
        </p:txBody>
      </p:sp>
      <p:sp>
        <p:nvSpPr>
          <p:cNvPr id="48" name="TextBox 47"/>
          <p:cNvSpPr txBox="1"/>
          <p:nvPr/>
        </p:nvSpPr>
        <p:spPr>
          <a:xfrm>
            <a:off x="4514785" y="5771045"/>
            <a:ext cx="817468" cy="338554"/>
          </a:xfrm>
          <a:prstGeom prst="rect">
            <a:avLst/>
          </a:prstGeom>
          <a:noFill/>
        </p:spPr>
        <p:txBody>
          <a:bodyPr wrap="none" rtlCol="0">
            <a:spAutoFit/>
          </a:bodyPr>
          <a:lstStyle/>
          <a:p>
            <a:pPr algn="ctr"/>
            <a:r>
              <a:rPr lang="en-US" sz="1600" dirty="0">
                <a:latin typeface="Calibri Light" panose="020F0302020204030204" pitchFamily="34" charset="0"/>
                <a:cs typeface="Poppins ExtraLight" panose="00000300000000000000" pitchFamily="50" charset="0"/>
              </a:rPr>
              <a:t>MARCH</a:t>
            </a:r>
          </a:p>
        </p:txBody>
      </p:sp>
      <p:sp>
        <p:nvSpPr>
          <p:cNvPr id="49" name="TextBox 48"/>
          <p:cNvSpPr txBox="1"/>
          <p:nvPr/>
        </p:nvSpPr>
        <p:spPr>
          <a:xfrm>
            <a:off x="6986598" y="5771045"/>
            <a:ext cx="611065" cy="338554"/>
          </a:xfrm>
          <a:prstGeom prst="rect">
            <a:avLst/>
          </a:prstGeom>
          <a:noFill/>
        </p:spPr>
        <p:txBody>
          <a:bodyPr wrap="none" rtlCol="0">
            <a:spAutoFit/>
          </a:bodyPr>
          <a:lstStyle/>
          <a:p>
            <a:pPr algn="ctr"/>
            <a:r>
              <a:rPr lang="en-US" sz="1600" dirty="0">
                <a:latin typeface="Calibri Light" panose="020F0302020204030204" pitchFamily="34" charset="0"/>
                <a:cs typeface="Poppins ExtraLight" panose="00000300000000000000" pitchFamily="50" charset="0"/>
              </a:rPr>
              <a:t>JUNE</a:t>
            </a:r>
          </a:p>
        </p:txBody>
      </p:sp>
      <p:sp>
        <p:nvSpPr>
          <p:cNvPr id="50" name="TextBox 49"/>
          <p:cNvSpPr txBox="1"/>
          <p:nvPr/>
        </p:nvSpPr>
        <p:spPr>
          <a:xfrm>
            <a:off x="9528300" y="5771045"/>
            <a:ext cx="876329" cy="338554"/>
          </a:xfrm>
          <a:prstGeom prst="rect">
            <a:avLst/>
          </a:prstGeom>
          <a:noFill/>
        </p:spPr>
        <p:txBody>
          <a:bodyPr wrap="none" rtlCol="0">
            <a:spAutoFit/>
          </a:bodyPr>
          <a:lstStyle/>
          <a:p>
            <a:pPr algn="ctr"/>
            <a:r>
              <a:rPr lang="en-US" sz="1600" dirty="0">
                <a:latin typeface="Calibri Light" panose="020F0302020204030204" pitchFamily="34" charset="0"/>
                <a:cs typeface="Poppins ExtraLight" panose="00000300000000000000" pitchFamily="50" charset="0"/>
              </a:rPr>
              <a:t>AUGUST</a:t>
            </a:r>
          </a:p>
        </p:txBody>
      </p:sp>
      <p:sp>
        <p:nvSpPr>
          <p:cNvPr id="56" name="TextBox 55"/>
          <p:cNvSpPr txBox="1"/>
          <p:nvPr/>
        </p:nvSpPr>
        <p:spPr>
          <a:xfrm>
            <a:off x="1570518" y="4704245"/>
            <a:ext cx="1485851" cy="461665"/>
          </a:xfrm>
          <a:prstGeom prst="rect">
            <a:avLst/>
          </a:prstGeom>
          <a:noFill/>
        </p:spPr>
        <p:txBody>
          <a:bodyPr wrap="square" rtlCol="0">
            <a:spAutoFit/>
          </a:bodyPr>
          <a:lstStyle/>
          <a:p>
            <a:pPr algn="ctr"/>
            <a:r>
              <a:rPr lang="en-US" sz="1200" dirty="0">
                <a:solidFill>
                  <a:schemeClr val="bg1"/>
                </a:solidFill>
                <a:latin typeface="Calibri Light" panose="020F0302020204030204" pitchFamily="34" charset="0"/>
                <a:cs typeface="Poppins ExtraLight" panose="00000300000000000000" pitchFamily="50" charset="0"/>
              </a:rPr>
              <a:t>Lorem ipsum dolor sit</a:t>
            </a:r>
          </a:p>
        </p:txBody>
      </p:sp>
      <p:sp>
        <p:nvSpPr>
          <p:cNvPr id="57" name="TextBox 56"/>
          <p:cNvSpPr txBox="1"/>
          <p:nvPr/>
        </p:nvSpPr>
        <p:spPr>
          <a:xfrm>
            <a:off x="4180593" y="4704245"/>
            <a:ext cx="1485851" cy="461665"/>
          </a:xfrm>
          <a:prstGeom prst="rect">
            <a:avLst/>
          </a:prstGeom>
          <a:noFill/>
        </p:spPr>
        <p:txBody>
          <a:bodyPr wrap="square" rtlCol="0">
            <a:spAutoFit/>
          </a:bodyPr>
          <a:lstStyle/>
          <a:p>
            <a:pPr algn="ctr"/>
            <a:r>
              <a:rPr lang="en-US" sz="1200" dirty="0">
                <a:solidFill>
                  <a:schemeClr val="bg1"/>
                </a:solidFill>
                <a:latin typeface="Calibri Light" panose="020F0302020204030204" pitchFamily="34" charset="0"/>
                <a:cs typeface="Poppins ExtraLight" panose="00000300000000000000" pitchFamily="50" charset="0"/>
              </a:rPr>
              <a:t>Lorem ipsum dolor sit</a:t>
            </a:r>
          </a:p>
        </p:txBody>
      </p:sp>
      <p:sp>
        <p:nvSpPr>
          <p:cNvPr id="58" name="TextBox 57"/>
          <p:cNvSpPr txBox="1"/>
          <p:nvPr/>
        </p:nvSpPr>
        <p:spPr>
          <a:xfrm>
            <a:off x="6556355" y="4704245"/>
            <a:ext cx="1485851" cy="461665"/>
          </a:xfrm>
          <a:prstGeom prst="rect">
            <a:avLst/>
          </a:prstGeom>
          <a:noFill/>
        </p:spPr>
        <p:txBody>
          <a:bodyPr wrap="square" rtlCol="0">
            <a:spAutoFit/>
          </a:bodyPr>
          <a:lstStyle/>
          <a:p>
            <a:pPr algn="ctr"/>
            <a:r>
              <a:rPr lang="en-US" sz="1200" dirty="0">
                <a:solidFill>
                  <a:schemeClr val="bg1"/>
                </a:solidFill>
                <a:latin typeface="Calibri Light" panose="020F0302020204030204" pitchFamily="34" charset="0"/>
                <a:cs typeface="Poppins ExtraLight" panose="00000300000000000000" pitchFamily="50" charset="0"/>
              </a:rPr>
              <a:t>Lorem ipsum dolor sit</a:t>
            </a:r>
          </a:p>
        </p:txBody>
      </p:sp>
      <p:sp>
        <p:nvSpPr>
          <p:cNvPr id="59" name="TextBox 58"/>
          <p:cNvSpPr txBox="1"/>
          <p:nvPr/>
        </p:nvSpPr>
        <p:spPr>
          <a:xfrm>
            <a:off x="9230688" y="4704245"/>
            <a:ext cx="1485851" cy="461665"/>
          </a:xfrm>
          <a:prstGeom prst="rect">
            <a:avLst/>
          </a:prstGeom>
          <a:noFill/>
        </p:spPr>
        <p:txBody>
          <a:bodyPr wrap="square" rtlCol="0">
            <a:spAutoFit/>
          </a:bodyPr>
          <a:lstStyle/>
          <a:p>
            <a:pPr algn="ctr"/>
            <a:r>
              <a:rPr lang="en-US" sz="1200" dirty="0">
                <a:solidFill>
                  <a:schemeClr val="bg1"/>
                </a:solidFill>
                <a:latin typeface="Calibri Light" panose="020F0302020204030204" pitchFamily="34" charset="0"/>
                <a:cs typeface="Poppins ExtraLight" panose="00000300000000000000" pitchFamily="50" charset="0"/>
              </a:rPr>
              <a:t>Lorem ipsum dolor sit</a:t>
            </a:r>
          </a:p>
        </p:txBody>
      </p:sp>
      <p:sp>
        <p:nvSpPr>
          <p:cNvPr id="85" name="Rectangle 84">
            <a:extLst>
              <a:ext uri="{FF2B5EF4-FFF2-40B4-BE49-F238E27FC236}">
                <a16:creationId xmlns:a16="http://schemas.microsoft.com/office/drawing/2014/main" id="{5B9EB501-0F1B-4F5F-95D6-EE5196205FD4}"/>
              </a:ext>
            </a:extLst>
          </p:cNvPr>
          <p:cNvSpPr/>
          <p:nvPr/>
        </p:nvSpPr>
        <p:spPr>
          <a:xfrm>
            <a:off x="1372739" y="2875973"/>
            <a:ext cx="4493602" cy="812530"/>
          </a:xfrm>
          <a:prstGeom prst="rect">
            <a:avLst/>
          </a:prstGeom>
          <a:noFill/>
        </p:spPr>
        <p:txBody>
          <a:bodyPr wrap="square" rtlCol="0">
            <a:spAutoFit/>
          </a:bodyPr>
          <a:lstStyle/>
          <a:p>
            <a:pPr>
              <a:lnSpc>
                <a:spcPct val="13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Sed ut perspiciatis unde omnis iste natus error sit ut voluptatem accusantium doloremque laudantium, fringillas edit totama rem </a:t>
            </a:r>
            <a:r>
              <a:rPr lang="en-US" sz="1200" dirty="0" err="1">
                <a:solidFill>
                  <a:schemeClr val="tx2">
                    <a:lumMod val="50000"/>
                  </a:schemeClr>
                </a:solidFill>
                <a:latin typeface="Calibri Light" panose="020F0302020204030204" pitchFamily="34" charset="0"/>
                <a:cs typeface="Poppins ExtraLight" panose="00000300000000000000" pitchFamily="50" charset="0"/>
              </a:rPr>
              <a:t>ipsa</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quae</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114" name="TextBox 113">
            <a:extLst>
              <a:ext uri="{FF2B5EF4-FFF2-40B4-BE49-F238E27FC236}">
                <a16:creationId xmlns:a16="http://schemas.microsoft.com/office/drawing/2014/main" id="{A6BBD762-C62C-4E0D-96C3-AD43D9632799}"/>
              </a:ext>
            </a:extLst>
          </p:cNvPr>
          <p:cNvSpPr txBox="1"/>
          <p:nvPr/>
        </p:nvSpPr>
        <p:spPr>
          <a:xfrm>
            <a:off x="1372739" y="2386172"/>
            <a:ext cx="2719142" cy="461665"/>
          </a:xfrm>
          <a:prstGeom prst="rect">
            <a:avLst/>
          </a:prstGeom>
          <a:noFill/>
        </p:spPr>
        <p:txBody>
          <a:bodyPr wrap="none" rtlCol="0">
            <a:spAutoFit/>
          </a:bodyPr>
          <a:lstStyle>
            <a:defPPr>
              <a:defRPr lang="en-US"/>
            </a:defPPr>
            <a:lvl1pPr>
              <a:defRPr sz="2400">
                <a:solidFill>
                  <a:schemeClr val="bg1"/>
                </a:solidFill>
              </a:defRPr>
            </a:lvl1pPr>
          </a:lstStyle>
          <a:p>
            <a:r>
              <a:rPr lang="en-US" dirty="0">
                <a:solidFill>
                  <a:schemeClr val="tx2">
                    <a:lumMod val="50000"/>
                  </a:schemeClr>
                </a:solidFill>
                <a:latin typeface="Calibri Light" panose="020F0302020204030204" pitchFamily="34" charset="0"/>
                <a:cs typeface="Poppins ExtraLight" panose="00000300000000000000" pitchFamily="50" charset="0"/>
              </a:rPr>
              <a:t>Something About Us</a:t>
            </a:r>
          </a:p>
        </p:txBody>
      </p:sp>
      <p:sp>
        <p:nvSpPr>
          <p:cNvPr id="117" name="Rectangle 116">
            <a:extLst>
              <a:ext uri="{FF2B5EF4-FFF2-40B4-BE49-F238E27FC236}">
                <a16:creationId xmlns:a16="http://schemas.microsoft.com/office/drawing/2014/main" id="{1A52E14B-0FBD-45A7-B333-003942186FF2}"/>
              </a:ext>
            </a:extLst>
          </p:cNvPr>
          <p:cNvSpPr/>
          <p:nvPr/>
        </p:nvSpPr>
        <p:spPr>
          <a:xfrm>
            <a:off x="6344496" y="2635907"/>
            <a:ext cx="4641003" cy="793166"/>
          </a:xfrm>
          <a:prstGeom prst="rect">
            <a:avLst/>
          </a:prstGeom>
          <a:noFill/>
        </p:spPr>
        <p:txBody>
          <a:bodyPr wrap="square" rtlCol="0">
            <a:spAutoFit/>
          </a:bodyPr>
          <a:lstStyle/>
          <a:p>
            <a:pPr>
              <a:lnSpc>
                <a:spcPct val="13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Sed ut perspiciatis unde omnis iste natus error sit ut voluptatem accusantium doloremque laudantium, fringillas edit totama rem metui. Aliquam tortor lorem, fringilla tempor dignissim at, </a:t>
            </a:r>
          </a:p>
        </p:txBody>
      </p:sp>
      <p:sp>
        <p:nvSpPr>
          <p:cNvPr id="22" name="TextBox 21">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26" name="Rectangle 25">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27" name="Rectangle 26">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28" name="Rectangle 27">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9" name="Rectangle 28">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1918718256"/>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Rounded Corners 5"/>
          <p:cNvSpPr/>
          <p:nvPr/>
        </p:nvSpPr>
        <p:spPr>
          <a:xfrm>
            <a:off x="1572956" y="3511664"/>
            <a:ext cx="2081793" cy="2404909"/>
          </a:xfrm>
          <a:prstGeom prst="round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2" name="Rectangle: Rounded Corners 31"/>
          <p:cNvSpPr/>
          <p:nvPr/>
        </p:nvSpPr>
        <p:spPr>
          <a:xfrm>
            <a:off x="3939583" y="3511664"/>
            <a:ext cx="2081793" cy="2404909"/>
          </a:xfrm>
          <a:prstGeom prst="round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3" name="Rectangle: Rounded Corners 32"/>
          <p:cNvSpPr/>
          <p:nvPr/>
        </p:nvSpPr>
        <p:spPr>
          <a:xfrm>
            <a:off x="6308486" y="3511664"/>
            <a:ext cx="2081793" cy="2404909"/>
          </a:xfrm>
          <a:prstGeom prst="round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4" name="Rectangle: Rounded Corners 33"/>
          <p:cNvSpPr/>
          <p:nvPr/>
        </p:nvSpPr>
        <p:spPr>
          <a:xfrm>
            <a:off x="8677388" y="3511664"/>
            <a:ext cx="2081793" cy="2404909"/>
          </a:xfrm>
          <a:prstGeom prst="round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7" name="Rectangle: Rounded Corners 36"/>
          <p:cNvSpPr/>
          <p:nvPr/>
        </p:nvSpPr>
        <p:spPr>
          <a:xfrm>
            <a:off x="1572956" y="3470887"/>
            <a:ext cx="2081793" cy="484178"/>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8" name="Rectangle: Rounded Corners 37"/>
          <p:cNvSpPr/>
          <p:nvPr/>
        </p:nvSpPr>
        <p:spPr>
          <a:xfrm>
            <a:off x="3939581" y="3470887"/>
            <a:ext cx="2081793" cy="484178"/>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9" name="Rectangle: Rounded Corners 38"/>
          <p:cNvSpPr/>
          <p:nvPr/>
        </p:nvSpPr>
        <p:spPr>
          <a:xfrm>
            <a:off x="6308485" y="3470887"/>
            <a:ext cx="2081793" cy="484178"/>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40" name="Rectangle: Rounded Corners 39"/>
          <p:cNvSpPr/>
          <p:nvPr/>
        </p:nvSpPr>
        <p:spPr>
          <a:xfrm>
            <a:off x="8677386" y="3470887"/>
            <a:ext cx="2081793" cy="484178"/>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51" name="TextBox 50"/>
          <p:cNvSpPr txBox="1"/>
          <p:nvPr/>
        </p:nvSpPr>
        <p:spPr>
          <a:xfrm>
            <a:off x="2128014" y="355429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52" name="TextBox 51"/>
          <p:cNvSpPr txBox="1"/>
          <p:nvPr/>
        </p:nvSpPr>
        <p:spPr>
          <a:xfrm>
            <a:off x="4489017" y="355429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53" name="TextBox 52"/>
          <p:cNvSpPr txBox="1"/>
          <p:nvPr/>
        </p:nvSpPr>
        <p:spPr>
          <a:xfrm>
            <a:off x="6866355" y="355429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54" name="TextBox 53"/>
          <p:cNvSpPr txBox="1"/>
          <p:nvPr/>
        </p:nvSpPr>
        <p:spPr>
          <a:xfrm>
            <a:off x="9229633" y="355429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60" name="TextBox 59"/>
          <p:cNvSpPr txBox="1"/>
          <p:nvPr/>
        </p:nvSpPr>
        <p:spPr>
          <a:xfrm>
            <a:off x="1955022" y="4130776"/>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8" name="Oval 7"/>
          <p:cNvSpPr/>
          <p:nvPr/>
        </p:nvSpPr>
        <p:spPr>
          <a:xfrm>
            <a:off x="1831465" y="4204087"/>
            <a:ext cx="126399" cy="126399"/>
          </a:xfrm>
          <a:prstGeom prst="ellipse">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82" name="TextBox 81"/>
          <p:cNvSpPr txBox="1"/>
          <p:nvPr/>
        </p:nvSpPr>
        <p:spPr>
          <a:xfrm>
            <a:off x="4306817" y="4130776"/>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83" name="Oval 82"/>
          <p:cNvSpPr/>
          <p:nvPr/>
        </p:nvSpPr>
        <p:spPr>
          <a:xfrm>
            <a:off x="4183260" y="4204087"/>
            <a:ext cx="126399" cy="126399"/>
          </a:xfrm>
          <a:prstGeom prst="ellipse">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91" name="TextBox 90"/>
          <p:cNvSpPr txBox="1"/>
          <p:nvPr/>
        </p:nvSpPr>
        <p:spPr>
          <a:xfrm>
            <a:off x="4306817" y="4686193"/>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92" name="Oval 91"/>
          <p:cNvSpPr/>
          <p:nvPr/>
        </p:nvSpPr>
        <p:spPr>
          <a:xfrm>
            <a:off x="4183260" y="4759504"/>
            <a:ext cx="126399" cy="126399"/>
          </a:xfrm>
          <a:prstGeom prst="ellipse">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94" name="TextBox 93"/>
          <p:cNvSpPr txBox="1"/>
          <p:nvPr/>
        </p:nvSpPr>
        <p:spPr>
          <a:xfrm>
            <a:off x="4306817" y="5241610"/>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95" name="Oval 94"/>
          <p:cNvSpPr/>
          <p:nvPr/>
        </p:nvSpPr>
        <p:spPr>
          <a:xfrm>
            <a:off x="4183260" y="5314921"/>
            <a:ext cx="126399" cy="126399"/>
          </a:xfrm>
          <a:prstGeom prst="ellipse">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97" name="TextBox 96"/>
          <p:cNvSpPr txBox="1"/>
          <p:nvPr/>
        </p:nvSpPr>
        <p:spPr>
          <a:xfrm>
            <a:off x="6675637" y="4130776"/>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98" name="Oval 97"/>
          <p:cNvSpPr/>
          <p:nvPr/>
        </p:nvSpPr>
        <p:spPr>
          <a:xfrm>
            <a:off x="6552080" y="4204087"/>
            <a:ext cx="126399" cy="126399"/>
          </a:xfrm>
          <a:prstGeom prst="ellips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100" name="TextBox 99"/>
          <p:cNvSpPr txBox="1"/>
          <p:nvPr/>
        </p:nvSpPr>
        <p:spPr>
          <a:xfrm>
            <a:off x="6675637" y="4686193"/>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101" name="Oval 100"/>
          <p:cNvSpPr/>
          <p:nvPr/>
        </p:nvSpPr>
        <p:spPr>
          <a:xfrm>
            <a:off x="6552080" y="4759504"/>
            <a:ext cx="126399" cy="126399"/>
          </a:xfrm>
          <a:prstGeom prst="ellips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106" name="TextBox 105"/>
          <p:cNvSpPr txBox="1"/>
          <p:nvPr/>
        </p:nvSpPr>
        <p:spPr>
          <a:xfrm>
            <a:off x="9044455" y="4133342"/>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107" name="Oval 106"/>
          <p:cNvSpPr/>
          <p:nvPr/>
        </p:nvSpPr>
        <p:spPr>
          <a:xfrm>
            <a:off x="8920898" y="4206653"/>
            <a:ext cx="126399" cy="126399"/>
          </a:xfrm>
          <a:prstGeom prst="ellipse">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109" name="TextBox 108"/>
          <p:cNvSpPr txBox="1"/>
          <p:nvPr/>
        </p:nvSpPr>
        <p:spPr>
          <a:xfrm>
            <a:off x="9044455" y="4688759"/>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110" name="Oval 109"/>
          <p:cNvSpPr/>
          <p:nvPr/>
        </p:nvSpPr>
        <p:spPr>
          <a:xfrm>
            <a:off x="8920898" y="4762070"/>
            <a:ext cx="126399" cy="126399"/>
          </a:xfrm>
          <a:prstGeom prst="ellipse">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112" name="TextBox 111"/>
          <p:cNvSpPr txBox="1"/>
          <p:nvPr/>
        </p:nvSpPr>
        <p:spPr>
          <a:xfrm>
            <a:off x="9044455" y="5244176"/>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113" name="Oval 112"/>
          <p:cNvSpPr/>
          <p:nvPr/>
        </p:nvSpPr>
        <p:spPr>
          <a:xfrm>
            <a:off x="8920898" y="5317487"/>
            <a:ext cx="126399" cy="126399"/>
          </a:xfrm>
          <a:prstGeom prst="ellipse">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69" name="Rectangle 68">
            <a:extLst>
              <a:ext uri="{FF2B5EF4-FFF2-40B4-BE49-F238E27FC236}">
                <a16:creationId xmlns:a16="http://schemas.microsoft.com/office/drawing/2014/main" id="{40C9187D-9A77-4176-ADE0-7E7BF6FF3847}"/>
              </a:ext>
            </a:extLst>
          </p:cNvPr>
          <p:cNvSpPr/>
          <p:nvPr/>
        </p:nvSpPr>
        <p:spPr>
          <a:xfrm>
            <a:off x="1572956" y="2247222"/>
            <a:ext cx="4493602" cy="812530"/>
          </a:xfrm>
          <a:prstGeom prst="rect">
            <a:avLst/>
          </a:prstGeom>
          <a:noFill/>
        </p:spPr>
        <p:txBody>
          <a:bodyPr wrap="square" rtlCol="0">
            <a:spAutoFit/>
          </a:bodyPr>
          <a:lstStyle/>
          <a:p>
            <a:pPr>
              <a:lnSpc>
                <a:spcPct val="13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Sed ut perspiciatis unde omnis iste natus error sit ut voluptatem accusantium doloremque laudantium, fringillas edit totama rem ipsa </a:t>
            </a:r>
            <a:r>
              <a:rPr lang="en-US" sz="1200" dirty="0" err="1">
                <a:solidFill>
                  <a:schemeClr val="tx2">
                    <a:lumMod val="50000"/>
                  </a:schemeClr>
                </a:solidFill>
                <a:latin typeface="Calibri Light" panose="020F0302020204030204" pitchFamily="34" charset="0"/>
                <a:cs typeface="Poppins ExtraLight" panose="00000300000000000000" pitchFamily="50" charset="0"/>
              </a:rPr>
              <a:t>quae</a:t>
            </a:r>
            <a:r>
              <a:rPr lang="en-US" sz="1200" dirty="0">
                <a:solidFill>
                  <a:schemeClr val="tx2">
                    <a:lumMod val="50000"/>
                  </a:schemeClr>
                </a:solidFill>
                <a:latin typeface="Calibri Light" panose="020F0302020204030204" pitchFamily="34" charset="0"/>
                <a:cs typeface="Poppins ExtraLight" panose="00000300000000000000" pitchFamily="50" charset="0"/>
              </a:rPr>
              <a:t> ab</a:t>
            </a:r>
          </a:p>
        </p:txBody>
      </p:sp>
      <p:sp>
        <p:nvSpPr>
          <p:cNvPr id="71" name="Rectangle 70">
            <a:extLst>
              <a:ext uri="{FF2B5EF4-FFF2-40B4-BE49-F238E27FC236}">
                <a16:creationId xmlns:a16="http://schemas.microsoft.com/office/drawing/2014/main" id="{B4C5FBF8-8BE0-4D62-8901-50C4188E9FCC}"/>
              </a:ext>
            </a:extLst>
          </p:cNvPr>
          <p:cNvSpPr/>
          <p:nvPr/>
        </p:nvSpPr>
        <p:spPr>
          <a:xfrm>
            <a:off x="6308485" y="2175874"/>
            <a:ext cx="4493602" cy="812530"/>
          </a:xfrm>
          <a:prstGeom prst="rect">
            <a:avLst/>
          </a:prstGeom>
          <a:noFill/>
        </p:spPr>
        <p:txBody>
          <a:bodyPr wrap="square" rtlCol="0">
            <a:spAutoFit/>
          </a:bodyPr>
          <a:lstStyle/>
          <a:p>
            <a:pPr>
              <a:lnSpc>
                <a:spcPct val="13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Sed </a:t>
            </a:r>
            <a:r>
              <a:rPr lang="en-US" sz="1200" dirty="0" err="1">
                <a:solidFill>
                  <a:schemeClr val="tx2">
                    <a:lumMod val="50000"/>
                  </a:schemeClr>
                </a:solidFill>
                <a:latin typeface="Calibri Light" panose="020F0302020204030204" pitchFamily="34" charset="0"/>
                <a:cs typeface="Poppins ExtraLight" panose="00000300000000000000" pitchFamily="50" charset="0"/>
              </a:rPr>
              <a:t>ut</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perspiciatis</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unde</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omnis</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iste</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natus</a:t>
            </a:r>
            <a:r>
              <a:rPr lang="en-US" sz="1200" dirty="0">
                <a:solidFill>
                  <a:schemeClr val="tx2">
                    <a:lumMod val="50000"/>
                  </a:schemeClr>
                </a:solidFill>
                <a:latin typeface="Calibri Light" panose="020F0302020204030204" pitchFamily="34" charset="0"/>
                <a:cs typeface="Poppins ExtraLight" panose="00000300000000000000" pitchFamily="50" charset="0"/>
              </a:rPr>
              <a:t> error sit </a:t>
            </a:r>
            <a:r>
              <a:rPr lang="en-US" sz="1200" dirty="0" err="1">
                <a:solidFill>
                  <a:schemeClr val="tx2">
                    <a:lumMod val="50000"/>
                  </a:schemeClr>
                </a:solidFill>
                <a:latin typeface="Calibri Light" panose="020F0302020204030204" pitchFamily="34" charset="0"/>
                <a:cs typeface="Poppins ExtraLight" panose="00000300000000000000" pitchFamily="50" charset="0"/>
              </a:rPr>
              <a:t>ut</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voluptatem</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accusantium</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doloremque</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laudantium</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fringillas</a:t>
            </a:r>
            <a:r>
              <a:rPr lang="en-US" sz="1200" dirty="0">
                <a:solidFill>
                  <a:schemeClr val="tx2">
                    <a:lumMod val="50000"/>
                  </a:schemeClr>
                </a:solidFill>
                <a:latin typeface="Calibri Light" panose="020F0302020204030204" pitchFamily="34" charset="0"/>
                <a:cs typeface="Poppins ExtraLight" panose="00000300000000000000" pitchFamily="50" charset="0"/>
              </a:rPr>
              <a:t> edit </a:t>
            </a:r>
            <a:r>
              <a:rPr lang="en-US" sz="1200" dirty="0" err="1">
                <a:solidFill>
                  <a:schemeClr val="tx2">
                    <a:lumMod val="50000"/>
                  </a:schemeClr>
                </a:solidFill>
                <a:latin typeface="Calibri Light" panose="020F0302020204030204" pitchFamily="34" charset="0"/>
                <a:cs typeface="Poppins ExtraLight" panose="00000300000000000000" pitchFamily="50" charset="0"/>
              </a:rPr>
              <a:t>totama</a:t>
            </a:r>
            <a:r>
              <a:rPr lang="en-US" sz="1200" dirty="0">
                <a:solidFill>
                  <a:schemeClr val="tx2">
                    <a:lumMod val="50000"/>
                  </a:schemeClr>
                </a:solidFill>
                <a:latin typeface="Calibri Light" panose="020F0302020204030204" pitchFamily="34" charset="0"/>
                <a:cs typeface="Poppins ExtraLight" panose="00000300000000000000" pitchFamily="50" charset="0"/>
              </a:rPr>
              <a:t> rem </a:t>
            </a:r>
            <a:r>
              <a:rPr lang="en-US" sz="1200" dirty="0" err="1">
                <a:solidFill>
                  <a:schemeClr val="tx2">
                    <a:lumMod val="50000"/>
                  </a:schemeClr>
                </a:solidFill>
                <a:latin typeface="Calibri Light" panose="020F0302020204030204" pitchFamily="34" charset="0"/>
                <a:cs typeface="Poppins ExtraLight" panose="00000300000000000000" pitchFamily="50" charset="0"/>
              </a:rPr>
              <a:t>ipsa</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quae</a:t>
            </a:r>
            <a:r>
              <a:rPr lang="en-US" sz="1200" dirty="0">
                <a:solidFill>
                  <a:schemeClr val="tx2">
                    <a:lumMod val="50000"/>
                  </a:schemeClr>
                </a:solidFill>
                <a:latin typeface="Calibri Light" panose="020F0302020204030204" pitchFamily="34" charset="0"/>
                <a:cs typeface="Poppins ExtraLight" panose="00000300000000000000" pitchFamily="50" charset="0"/>
              </a:rPr>
              <a:t> ab</a:t>
            </a:r>
          </a:p>
        </p:txBody>
      </p:sp>
      <p:sp>
        <p:nvSpPr>
          <p:cNvPr id="35" name="TextBox 34">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36" name="Rectangle 35">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41" name="Rectangle 40">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42" name="Rectangle 41">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43" name="Rectangle 42">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62046992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grpSp>
        <p:nvGrpSpPr>
          <p:cNvPr id="5" name="Group 4"/>
          <p:cNvGrpSpPr/>
          <p:nvPr/>
        </p:nvGrpSpPr>
        <p:grpSpPr>
          <a:xfrm>
            <a:off x="5364843" y="1282653"/>
            <a:ext cx="1427844" cy="4596582"/>
            <a:chOff x="5175072" y="519793"/>
            <a:chExt cx="1807384" cy="5818415"/>
          </a:xfrm>
        </p:grpSpPr>
        <p:sp>
          <p:nvSpPr>
            <p:cNvPr id="20" name="Oval 19"/>
            <p:cNvSpPr/>
            <p:nvPr/>
          </p:nvSpPr>
          <p:spPr>
            <a:xfrm>
              <a:off x="5175072" y="4530823"/>
              <a:ext cx="1807384" cy="1807385"/>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1" name="Oval 20"/>
            <p:cNvSpPr/>
            <p:nvPr/>
          </p:nvSpPr>
          <p:spPr>
            <a:xfrm>
              <a:off x="5175072" y="2525308"/>
              <a:ext cx="1807384" cy="1807385"/>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6" name="Oval 25"/>
            <p:cNvSpPr/>
            <p:nvPr/>
          </p:nvSpPr>
          <p:spPr>
            <a:xfrm>
              <a:off x="5175072" y="519793"/>
              <a:ext cx="1807384" cy="1807385"/>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nvGrpSpPr>
            <p:cNvPr id="8" name="Group 7"/>
            <p:cNvGrpSpPr/>
            <p:nvPr/>
          </p:nvGrpSpPr>
          <p:grpSpPr>
            <a:xfrm>
              <a:off x="5873524" y="5124429"/>
              <a:ext cx="410480" cy="622236"/>
              <a:chOff x="11583988" y="6118225"/>
              <a:chExt cx="200025" cy="303213"/>
            </a:xfrm>
            <a:solidFill>
              <a:schemeClr val="bg1"/>
            </a:solidFill>
          </p:grpSpPr>
          <p:sp>
            <p:nvSpPr>
              <p:cNvPr id="9" name="Freeform 1476"/>
              <p:cNvSpPr>
                <a:spLocks/>
              </p:cNvSpPr>
              <p:nvPr/>
            </p:nvSpPr>
            <p:spPr bwMode="auto">
              <a:xfrm>
                <a:off x="11583988" y="6118225"/>
                <a:ext cx="200025" cy="49213"/>
              </a:xfrm>
              <a:custGeom>
                <a:avLst/>
                <a:gdLst>
                  <a:gd name="T0" fmla="*/ 282 w 2260"/>
                  <a:gd name="T1" fmla="*/ 0 h 564"/>
                  <a:gd name="T2" fmla="*/ 1978 w 2260"/>
                  <a:gd name="T3" fmla="*/ 0 h 564"/>
                  <a:gd name="T4" fmla="*/ 2020 w 2260"/>
                  <a:gd name="T5" fmla="*/ 3 h 564"/>
                  <a:gd name="T6" fmla="*/ 2060 w 2260"/>
                  <a:gd name="T7" fmla="*/ 12 h 564"/>
                  <a:gd name="T8" fmla="*/ 2096 w 2260"/>
                  <a:gd name="T9" fmla="*/ 26 h 564"/>
                  <a:gd name="T10" fmla="*/ 2132 w 2260"/>
                  <a:gd name="T11" fmla="*/ 45 h 564"/>
                  <a:gd name="T12" fmla="*/ 2163 w 2260"/>
                  <a:gd name="T13" fmla="*/ 69 h 564"/>
                  <a:gd name="T14" fmla="*/ 2191 w 2260"/>
                  <a:gd name="T15" fmla="*/ 97 h 564"/>
                  <a:gd name="T16" fmla="*/ 2215 w 2260"/>
                  <a:gd name="T17" fmla="*/ 128 h 564"/>
                  <a:gd name="T18" fmla="*/ 2233 w 2260"/>
                  <a:gd name="T19" fmla="*/ 163 h 564"/>
                  <a:gd name="T20" fmla="*/ 2248 w 2260"/>
                  <a:gd name="T21" fmla="*/ 200 h 564"/>
                  <a:gd name="T22" fmla="*/ 2256 w 2260"/>
                  <a:gd name="T23" fmla="*/ 241 h 564"/>
                  <a:gd name="T24" fmla="*/ 2260 w 2260"/>
                  <a:gd name="T25" fmla="*/ 282 h 564"/>
                  <a:gd name="T26" fmla="*/ 2256 w 2260"/>
                  <a:gd name="T27" fmla="*/ 324 h 564"/>
                  <a:gd name="T28" fmla="*/ 2248 w 2260"/>
                  <a:gd name="T29" fmla="*/ 364 h 564"/>
                  <a:gd name="T30" fmla="*/ 2233 w 2260"/>
                  <a:gd name="T31" fmla="*/ 401 h 564"/>
                  <a:gd name="T32" fmla="*/ 2215 w 2260"/>
                  <a:gd name="T33" fmla="*/ 436 h 564"/>
                  <a:gd name="T34" fmla="*/ 2191 w 2260"/>
                  <a:gd name="T35" fmla="*/ 467 h 564"/>
                  <a:gd name="T36" fmla="*/ 2163 w 2260"/>
                  <a:gd name="T37" fmla="*/ 495 h 564"/>
                  <a:gd name="T38" fmla="*/ 2132 w 2260"/>
                  <a:gd name="T39" fmla="*/ 518 h 564"/>
                  <a:gd name="T40" fmla="*/ 2096 w 2260"/>
                  <a:gd name="T41" fmla="*/ 538 h 564"/>
                  <a:gd name="T42" fmla="*/ 2060 w 2260"/>
                  <a:gd name="T43" fmla="*/ 551 h 564"/>
                  <a:gd name="T44" fmla="*/ 2020 w 2260"/>
                  <a:gd name="T45" fmla="*/ 561 h 564"/>
                  <a:gd name="T46" fmla="*/ 1978 w 2260"/>
                  <a:gd name="T47" fmla="*/ 564 h 564"/>
                  <a:gd name="T48" fmla="*/ 282 w 2260"/>
                  <a:gd name="T49" fmla="*/ 564 h 564"/>
                  <a:gd name="T50" fmla="*/ 240 w 2260"/>
                  <a:gd name="T51" fmla="*/ 561 h 564"/>
                  <a:gd name="T52" fmla="*/ 200 w 2260"/>
                  <a:gd name="T53" fmla="*/ 551 h 564"/>
                  <a:gd name="T54" fmla="*/ 163 w 2260"/>
                  <a:gd name="T55" fmla="*/ 537 h 564"/>
                  <a:gd name="T56" fmla="*/ 129 w 2260"/>
                  <a:gd name="T57" fmla="*/ 518 h 564"/>
                  <a:gd name="T58" fmla="*/ 97 w 2260"/>
                  <a:gd name="T59" fmla="*/ 494 h 564"/>
                  <a:gd name="T60" fmla="*/ 69 w 2260"/>
                  <a:gd name="T61" fmla="*/ 466 h 564"/>
                  <a:gd name="T62" fmla="*/ 45 w 2260"/>
                  <a:gd name="T63" fmla="*/ 435 h 564"/>
                  <a:gd name="T64" fmla="*/ 26 w 2260"/>
                  <a:gd name="T65" fmla="*/ 399 h 564"/>
                  <a:gd name="T66" fmla="*/ 12 w 2260"/>
                  <a:gd name="T67" fmla="*/ 362 h 564"/>
                  <a:gd name="T68" fmla="*/ 3 w 2260"/>
                  <a:gd name="T69" fmla="*/ 322 h 564"/>
                  <a:gd name="T70" fmla="*/ 0 w 2260"/>
                  <a:gd name="T71" fmla="*/ 280 h 564"/>
                  <a:gd name="T72" fmla="*/ 3 w 2260"/>
                  <a:gd name="T73" fmla="*/ 239 h 564"/>
                  <a:gd name="T74" fmla="*/ 12 w 2260"/>
                  <a:gd name="T75" fmla="*/ 199 h 564"/>
                  <a:gd name="T76" fmla="*/ 26 w 2260"/>
                  <a:gd name="T77" fmla="*/ 163 h 564"/>
                  <a:gd name="T78" fmla="*/ 45 w 2260"/>
                  <a:gd name="T79" fmla="*/ 128 h 564"/>
                  <a:gd name="T80" fmla="*/ 69 w 2260"/>
                  <a:gd name="T81" fmla="*/ 97 h 564"/>
                  <a:gd name="T82" fmla="*/ 96 w 2260"/>
                  <a:gd name="T83" fmla="*/ 69 h 564"/>
                  <a:gd name="T84" fmla="*/ 128 w 2260"/>
                  <a:gd name="T85" fmla="*/ 45 h 564"/>
                  <a:gd name="T86" fmla="*/ 162 w 2260"/>
                  <a:gd name="T87" fmla="*/ 26 h 564"/>
                  <a:gd name="T88" fmla="*/ 200 w 2260"/>
                  <a:gd name="T89" fmla="*/ 12 h 564"/>
                  <a:gd name="T90" fmla="*/ 240 w 2260"/>
                  <a:gd name="T91" fmla="*/ 3 h 564"/>
                  <a:gd name="T92" fmla="*/ 282 w 2260"/>
                  <a:gd name="T93" fmla="*/ 0 h 5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2260" h="564">
                    <a:moveTo>
                      <a:pt x="282" y="0"/>
                    </a:moveTo>
                    <a:lnTo>
                      <a:pt x="1978" y="0"/>
                    </a:lnTo>
                    <a:lnTo>
                      <a:pt x="2020" y="3"/>
                    </a:lnTo>
                    <a:lnTo>
                      <a:pt x="2060" y="12"/>
                    </a:lnTo>
                    <a:lnTo>
                      <a:pt x="2096" y="26"/>
                    </a:lnTo>
                    <a:lnTo>
                      <a:pt x="2132" y="45"/>
                    </a:lnTo>
                    <a:lnTo>
                      <a:pt x="2163" y="69"/>
                    </a:lnTo>
                    <a:lnTo>
                      <a:pt x="2191" y="97"/>
                    </a:lnTo>
                    <a:lnTo>
                      <a:pt x="2215" y="128"/>
                    </a:lnTo>
                    <a:lnTo>
                      <a:pt x="2233" y="163"/>
                    </a:lnTo>
                    <a:lnTo>
                      <a:pt x="2248" y="200"/>
                    </a:lnTo>
                    <a:lnTo>
                      <a:pt x="2256" y="241"/>
                    </a:lnTo>
                    <a:lnTo>
                      <a:pt x="2260" y="282"/>
                    </a:lnTo>
                    <a:lnTo>
                      <a:pt x="2256" y="324"/>
                    </a:lnTo>
                    <a:lnTo>
                      <a:pt x="2248" y="364"/>
                    </a:lnTo>
                    <a:lnTo>
                      <a:pt x="2233" y="401"/>
                    </a:lnTo>
                    <a:lnTo>
                      <a:pt x="2215" y="436"/>
                    </a:lnTo>
                    <a:lnTo>
                      <a:pt x="2191" y="467"/>
                    </a:lnTo>
                    <a:lnTo>
                      <a:pt x="2163" y="495"/>
                    </a:lnTo>
                    <a:lnTo>
                      <a:pt x="2132" y="518"/>
                    </a:lnTo>
                    <a:lnTo>
                      <a:pt x="2096" y="538"/>
                    </a:lnTo>
                    <a:lnTo>
                      <a:pt x="2060" y="551"/>
                    </a:lnTo>
                    <a:lnTo>
                      <a:pt x="2020" y="561"/>
                    </a:lnTo>
                    <a:lnTo>
                      <a:pt x="1978" y="564"/>
                    </a:lnTo>
                    <a:lnTo>
                      <a:pt x="282" y="564"/>
                    </a:lnTo>
                    <a:lnTo>
                      <a:pt x="240" y="561"/>
                    </a:lnTo>
                    <a:lnTo>
                      <a:pt x="200" y="551"/>
                    </a:lnTo>
                    <a:lnTo>
                      <a:pt x="163" y="537"/>
                    </a:lnTo>
                    <a:lnTo>
                      <a:pt x="129" y="518"/>
                    </a:lnTo>
                    <a:lnTo>
                      <a:pt x="97" y="494"/>
                    </a:lnTo>
                    <a:lnTo>
                      <a:pt x="69" y="466"/>
                    </a:lnTo>
                    <a:lnTo>
                      <a:pt x="45" y="435"/>
                    </a:lnTo>
                    <a:lnTo>
                      <a:pt x="26" y="399"/>
                    </a:lnTo>
                    <a:lnTo>
                      <a:pt x="12" y="362"/>
                    </a:lnTo>
                    <a:lnTo>
                      <a:pt x="3" y="322"/>
                    </a:lnTo>
                    <a:lnTo>
                      <a:pt x="0" y="280"/>
                    </a:lnTo>
                    <a:lnTo>
                      <a:pt x="3" y="239"/>
                    </a:lnTo>
                    <a:lnTo>
                      <a:pt x="12" y="199"/>
                    </a:lnTo>
                    <a:lnTo>
                      <a:pt x="26" y="163"/>
                    </a:lnTo>
                    <a:lnTo>
                      <a:pt x="45" y="128"/>
                    </a:lnTo>
                    <a:lnTo>
                      <a:pt x="69" y="97"/>
                    </a:lnTo>
                    <a:lnTo>
                      <a:pt x="96" y="69"/>
                    </a:lnTo>
                    <a:lnTo>
                      <a:pt x="128" y="45"/>
                    </a:lnTo>
                    <a:lnTo>
                      <a:pt x="162" y="26"/>
                    </a:lnTo>
                    <a:lnTo>
                      <a:pt x="200" y="12"/>
                    </a:lnTo>
                    <a:lnTo>
                      <a:pt x="240" y="3"/>
                    </a:lnTo>
                    <a:lnTo>
                      <a:pt x="2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1477"/>
              <p:cNvSpPr>
                <a:spLocks/>
              </p:cNvSpPr>
              <p:nvPr/>
            </p:nvSpPr>
            <p:spPr bwMode="auto">
              <a:xfrm>
                <a:off x="11583988" y="6370638"/>
                <a:ext cx="200025" cy="50800"/>
              </a:xfrm>
              <a:custGeom>
                <a:avLst/>
                <a:gdLst>
                  <a:gd name="T0" fmla="*/ 282 w 2260"/>
                  <a:gd name="T1" fmla="*/ 0 h 562"/>
                  <a:gd name="T2" fmla="*/ 1978 w 2260"/>
                  <a:gd name="T3" fmla="*/ 0 h 562"/>
                  <a:gd name="T4" fmla="*/ 2020 w 2260"/>
                  <a:gd name="T5" fmla="*/ 3 h 562"/>
                  <a:gd name="T6" fmla="*/ 2060 w 2260"/>
                  <a:gd name="T7" fmla="*/ 12 h 562"/>
                  <a:gd name="T8" fmla="*/ 2097 w 2260"/>
                  <a:gd name="T9" fmla="*/ 26 h 562"/>
                  <a:gd name="T10" fmla="*/ 2132 w 2260"/>
                  <a:gd name="T11" fmla="*/ 46 h 562"/>
                  <a:gd name="T12" fmla="*/ 2163 w 2260"/>
                  <a:gd name="T13" fmla="*/ 70 h 562"/>
                  <a:gd name="T14" fmla="*/ 2191 w 2260"/>
                  <a:gd name="T15" fmla="*/ 97 h 562"/>
                  <a:gd name="T16" fmla="*/ 2215 w 2260"/>
                  <a:gd name="T17" fmla="*/ 129 h 562"/>
                  <a:gd name="T18" fmla="*/ 2233 w 2260"/>
                  <a:gd name="T19" fmla="*/ 164 h 562"/>
                  <a:gd name="T20" fmla="*/ 2248 w 2260"/>
                  <a:gd name="T21" fmla="*/ 200 h 562"/>
                  <a:gd name="T22" fmla="*/ 2256 w 2260"/>
                  <a:gd name="T23" fmla="*/ 240 h 562"/>
                  <a:gd name="T24" fmla="*/ 2260 w 2260"/>
                  <a:gd name="T25" fmla="*/ 280 h 562"/>
                  <a:gd name="T26" fmla="*/ 2256 w 2260"/>
                  <a:gd name="T27" fmla="*/ 322 h 562"/>
                  <a:gd name="T28" fmla="*/ 2248 w 2260"/>
                  <a:gd name="T29" fmla="*/ 362 h 562"/>
                  <a:gd name="T30" fmla="*/ 2233 w 2260"/>
                  <a:gd name="T31" fmla="*/ 399 h 562"/>
                  <a:gd name="T32" fmla="*/ 2215 w 2260"/>
                  <a:gd name="T33" fmla="*/ 434 h 562"/>
                  <a:gd name="T34" fmla="*/ 2191 w 2260"/>
                  <a:gd name="T35" fmla="*/ 465 h 562"/>
                  <a:gd name="T36" fmla="*/ 2163 w 2260"/>
                  <a:gd name="T37" fmla="*/ 493 h 562"/>
                  <a:gd name="T38" fmla="*/ 2132 w 2260"/>
                  <a:gd name="T39" fmla="*/ 516 h 562"/>
                  <a:gd name="T40" fmla="*/ 2096 w 2260"/>
                  <a:gd name="T41" fmla="*/ 536 h 562"/>
                  <a:gd name="T42" fmla="*/ 2060 w 2260"/>
                  <a:gd name="T43" fmla="*/ 549 h 562"/>
                  <a:gd name="T44" fmla="*/ 2020 w 2260"/>
                  <a:gd name="T45" fmla="*/ 559 h 562"/>
                  <a:gd name="T46" fmla="*/ 1978 w 2260"/>
                  <a:gd name="T47" fmla="*/ 562 h 562"/>
                  <a:gd name="T48" fmla="*/ 282 w 2260"/>
                  <a:gd name="T49" fmla="*/ 562 h 562"/>
                  <a:gd name="T50" fmla="*/ 240 w 2260"/>
                  <a:gd name="T51" fmla="*/ 559 h 562"/>
                  <a:gd name="T52" fmla="*/ 200 w 2260"/>
                  <a:gd name="T53" fmla="*/ 549 h 562"/>
                  <a:gd name="T54" fmla="*/ 162 w 2260"/>
                  <a:gd name="T55" fmla="*/ 536 h 562"/>
                  <a:gd name="T56" fmla="*/ 128 w 2260"/>
                  <a:gd name="T57" fmla="*/ 516 h 562"/>
                  <a:gd name="T58" fmla="*/ 96 w 2260"/>
                  <a:gd name="T59" fmla="*/ 493 h 562"/>
                  <a:gd name="T60" fmla="*/ 69 w 2260"/>
                  <a:gd name="T61" fmla="*/ 465 h 562"/>
                  <a:gd name="T62" fmla="*/ 45 w 2260"/>
                  <a:gd name="T63" fmla="*/ 434 h 562"/>
                  <a:gd name="T64" fmla="*/ 26 w 2260"/>
                  <a:gd name="T65" fmla="*/ 399 h 562"/>
                  <a:gd name="T66" fmla="*/ 12 w 2260"/>
                  <a:gd name="T67" fmla="*/ 362 h 562"/>
                  <a:gd name="T68" fmla="*/ 3 w 2260"/>
                  <a:gd name="T69" fmla="*/ 322 h 562"/>
                  <a:gd name="T70" fmla="*/ 0 w 2260"/>
                  <a:gd name="T71" fmla="*/ 280 h 562"/>
                  <a:gd name="T72" fmla="*/ 3 w 2260"/>
                  <a:gd name="T73" fmla="*/ 239 h 562"/>
                  <a:gd name="T74" fmla="*/ 12 w 2260"/>
                  <a:gd name="T75" fmla="*/ 199 h 562"/>
                  <a:gd name="T76" fmla="*/ 26 w 2260"/>
                  <a:gd name="T77" fmla="*/ 163 h 562"/>
                  <a:gd name="T78" fmla="*/ 45 w 2260"/>
                  <a:gd name="T79" fmla="*/ 127 h 562"/>
                  <a:gd name="T80" fmla="*/ 69 w 2260"/>
                  <a:gd name="T81" fmla="*/ 96 h 562"/>
                  <a:gd name="T82" fmla="*/ 96 w 2260"/>
                  <a:gd name="T83" fmla="*/ 69 h 562"/>
                  <a:gd name="T84" fmla="*/ 128 w 2260"/>
                  <a:gd name="T85" fmla="*/ 45 h 562"/>
                  <a:gd name="T86" fmla="*/ 162 w 2260"/>
                  <a:gd name="T87" fmla="*/ 26 h 562"/>
                  <a:gd name="T88" fmla="*/ 200 w 2260"/>
                  <a:gd name="T89" fmla="*/ 12 h 562"/>
                  <a:gd name="T90" fmla="*/ 240 w 2260"/>
                  <a:gd name="T91" fmla="*/ 3 h 562"/>
                  <a:gd name="T92" fmla="*/ 282 w 2260"/>
                  <a:gd name="T93" fmla="*/ 0 h 5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2260" h="562">
                    <a:moveTo>
                      <a:pt x="282" y="0"/>
                    </a:moveTo>
                    <a:lnTo>
                      <a:pt x="1978" y="0"/>
                    </a:lnTo>
                    <a:lnTo>
                      <a:pt x="2020" y="3"/>
                    </a:lnTo>
                    <a:lnTo>
                      <a:pt x="2060" y="12"/>
                    </a:lnTo>
                    <a:lnTo>
                      <a:pt x="2097" y="26"/>
                    </a:lnTo>
                    <a:lnTo>
                      <a:pt x="2132" y="46"/>
                    </a:lnTo>
                    <a:lnTo>
                      <a:pt x="2163" y="70"/>
                    </a:lnTo>
                    <a:lnTo>
                      <a:pt x="2191" y="97"/>
                    </a:lnTo>
                    <a:lnTo>
                      <a:pt x="2215" y="129"/>
                    </a:lnTo>
                    <a:lnTo>
                      <a:pt x="2233" y="164"/>
                    </a:lnTo>
                    <a:lnTo>
                      <a:pt x="2248" y="200"/>
                    </a:lnTo>
                    <a:lnTo>
                      <a:pt x="2256" y="240"/>
                    </a:lnTo>
                    <a:lnTo>
                      <a:pt x="2260" y="280"/>
                    </a:lnTo>
                    <a:lnTo>
                      <a:pt x="2256" y="322"/>
                    </a:lnTo>
                    <a:lnTo>
                      <a:pt x="2248" y="362"/>
                    </a:lnTo>
                    <a:lnTo>
                      <a:pt x="2233" y="399"/>
                    </a:lnTo>
                    <a:lnTo>
                      <a:pt x="2215" y="434"/>
                    </a:lnTo>
                    <a:lnTo>
                      <a:pt x="2191" y="465"/>
                    </a:lnTo>
                    <a:lnTo>
                      <a:pt x="2163" y="493"/>
                    </a:lnTo>
                    <a:lnTo>
                      <a:pt x="2132" y="516"/>
                    </a:lnTo>
                    <a:lnTo>
                      <a:pt x="2096" y="536"/>
                    </a:lnTo>
                    <a:lnTo>
                      <a:pt x="2060" y="549"/>
                    </a:lnTo>
                    <a:lnTo>
                      <a:pt x="2020" y="559"/>
                    </a:lnTo>
                    <a:lnTo>
                      <a:pt x="1978" y="562"/>
                    </a:lnTo>
                    <a:lnTo>
                      <a:pt x="282" y="562"/>
                    </a:lnTo>
                    <a:lnTo>
                      <a:pt x="240" y="559"/>
                    </a:lnTo>
                    <a:lnTo>
                      <a:pt x="200" y="549"/>
                    </a:lnTo>
                    <a:lnTo>
                      <a:pt x="162" y="536"/>
                    </a:lnTo>
                    <a:lnTo>
                      <a:pt x="128" y="516"/>
                    </a:lnTo>
                    <a:lnTo>
                      <a:pt x="96" y="493"/>
                    </a:lnTo>
                    <a:lnTo>
                      <a:pt x="69" y="465"/>
                    </a:lnTo>
                    <a:lnTo>
                      <a:pt x="45" y="434"/>
                    </a:lnTo>
                    <a:lnTo>
                      <a:pt x="26" y="399"/>
                    </a:lnTo>
                    <a:lnTo>
                      <a:pt x="12" y="362"/>
                    </a:lnTo>
                    <a:lnTo>
                      <a:pt x="3" y="322"/>
                    </a:lnTo>
                    <a:lnTo>
                      <a:pt x="0" y="280"/>
                    </a:lnTo>
                    <a:lnTo>
                      <a:pt x="3" y="239"/>
                    </a:lnTo>
                    <a:lnTo>
                      <a:pt x="12" y="199"/>
                    </a:lnTo>
                    <a:lnTo>
                      <a:pt x="26" y="163"/>
                    </a:lnTo>
                    <a:lnTo>
                      <a:pt x="45" y="127"/>
                    </a:lnTo>
                    <a:lnTo>
                      <a:pt x="69" y="96"/>
                    </a:lnTo>
                    <a:lnTo>
                      <a:pt x="96" y="69"/>
                    </a:lnTo>
                    <a:lnTo>
                      <a:pt x="128" y="45"/>
                    </a:lnTo>
                    <a:lnTo>
                      <a:pt x="162" y="26"/>
                    </a:lnTo>
                    <a:lnTo>
                      <a:pt x="200" y="12"/>
                    </a:lnTo>
                    <a:lnTo>
                      <a:pt x="240" y="3"/>
                    </a:lnTo>
                    <a:lnTo>
                      <a:pt x="2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1478"/>
              <p:cNvSpPr>
                <a:spLocks/>
              </p:cNvSpPr>
              <p:nvPr/>
            </p:nvSpPr>
            <p:spPr bwMode="auto">
              <a:xfrm>
                <a:off x="11610976" y="6180138"/>
                <a:ext cx="146050" cy="179388"/>
              </a:xfrm>
              <a:custGeom>
                <a:avLst/>
                <a:gdLst>
                  <a:gd name="T0" fmla="*/ 1657 w 1657"/>
                  <a:gd name="T1" fmla="*/ 0 h 2032"/>
                  <a:gd name="T2" fmla="*/ 1654 w 1657"/>
                  <a:gd name="T3" fmla="*/ 135 h 2032"/>
                  <a:gd name="T4" fmla="*/ 1634 w 1657"/>
                  <a:gd name="T5" fmla="*/ 293 h 2032"/>
                  <a:gd name="T6" fmla="*/ 1594 w 1657"/>
                  <a:gd name="T7" fmla="*/ 443 h 2032"/>
                  <a:gd name="T8" fmla="*/ 1538 w 1657"/>
                  <a:gd name="T9" fmla="*/ 581 h 2032"/>
                  <a:gd name="T10" fmla="*/ 1465 w 1657"/>
                  <a:gd name="T11" fmla="*/ 708 h 2032"/>
                  <a:gd name="T12" fmla="*/ 1379 w 1657"/>
                  <a:gd name="T13" fmla="*/ 818 h 2032"/>
                  <a:gd name="T14" fmla="*/ 1279 w 1657"/>
                  <a:gd name="T15" fmla="*/ 912 h 2032"/>
                  <a:gd name="T16" fmla="*/ 1169 w 1657"/>
                  <a:gd name="T17" fmla="*/ 986 h 2032"/>
                  <a:gd name="T18" fmla="*/ 1168 w 1657"/>
                  <a:gd name="T19" fmla="*/ 1045 h 2032"/>
                  <a:gd name="T20" fmla="*/ 1278 w 1657"/>
                  <a:gd name="T21" fmla="*/ 1120 h 2032"/>
                  <a:gd name="T22" fmla="*/ 1376 w 1657"/>
                  <a:gd name="T23" fmla="*/ 1214 h 2032"/>
                  <a:gd name="T24" fmla="*/ 1462 w 1657"/>
                  <a:gd name="T25" fmla="*/ 1325 h 2032"/>
                  <a:gd name="T26" fmla="*/ 1534 w 1657"/>
                  <a:gd name="T27" fmla="*/ 1451 h 2032"/>
                  <a:gd name="T28" fmla="*/ 1590 w 1657"/>
                  <a:gd name="T29" fmla="*/ 1590 h 2032"/>
                  <a:gd name="T30" fmla="*/ 1629 w 1657"/>
                  <a:gd name="T31" fmla="*/ 1739 h 2032"/>
                  <a:gd name="T32" fmla="*/ 1649 w 1657"/>
                  <a:gd name="T33" fmla="*/ 1897 h 2032"/>
                  <a:gd name="T34" fmla="*/ 1652 w 1657"/>
                  <a:gd name="T35" fmla="*/ 2032 h 2032"/>
                  <a:gd name="T36" fmla="*/ 0 w 1657"/>
                  <a:gd name="T37" fmla="*/ 1980 h 2032"/>
                  <a:gd name="T38" fmla="*/ 10 w 1657"/>
                  <a:gd name="T39" fmla="*/ 1816 h 2032"/>
                  <a:gd name="T40" fmla="*/ 40 w 1657"/>
                  <a:gd name="T41" fmla="*/ 1662 h 2032"/>
                  <a:gd name="T42" fmla="*/ 89 w 1657"/>
                  <a:gd name="T43" fmla="*/ 1517 h 2032"/>
                  <a:gd name="T44" fmla="*/ 152 w 1657"/>
                  <a:gd name="T45" fmla="*/ 1386 h 2032"/>
                  <a:gd name="T46" fmla="*/ 232 w 1657"/>
                  <a:gd name="T47" fmla="*/ 1267 h 2032"/>
                  <a:gd name="T48" fmla="*/ 325 w 1657"/>
                  <a:gd name="T49" fmla="*/ 1165 h 2032"/>
                  <a:gd name="T50" fmla="*/ 430 w 1657"/>
                  <a:gd name="T51" fmla="*/ 1081 h 2032"/>
                  <a:gd name="T52" fmla="*/ 544 w 1657"/>
                  <a:gd name="T53" fmla="*/ 1016 h 2032"/>
                  <a:gd name="T54" fmla="*/ 430 w 1657"/>
                  <a:gd name="T55" fmla="*/ 951 h 2032"/>
                  <a:gd name="T56" fmla="*/ 325 w 1657"/>
                  <a:gd name="T57" fmla="*/ 866 h 2032"/>
                  <a:gd name="T58" fmla="*/ 233 w 1657"/>
                  <a:gd name="T59" fmla="*/ 764 h 2032"/>
                  <a:gd name="T60" fmla="*/ 155 w 1657"/>
                  <a:gd name="T61" fmla="*/ 645 h 2032"/>
                  <a:gd name="T62" fmla="*/ 90 w 1657"/>
                  <a:gd name="T63" fmla="*/ 513 h 2032"/>
                  <a:gd name="T64" fmla="*/ 42 w 1657"/>
                  <a:gd name="T65" fmla="*/ 368 h 2032"/>
                  <a:gd name="T66" fmla="*/ 12 w 1657"/>
                  <a:gd name="T67" fmla="*/ 214 h 2032"/>
                  <a:gd name="T68" fmla="*/ 3 w 1657"/>
                  <a:gd name="T69" fmla="*/ 52 h 20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657" h="2032">
                    <a:moveTo>
                      <a:pt x="3" y="0"/>
                    </a:moveTo>
                    <a:lnTo>
                      <a:pt x="1657" y="0"/>
                    </a:lnTo>
                    <a:lnTo>
                      <a:pt x="1657" y="52"/>
                    </a:lnTo>
                    <a:lnTo>
                      <a:pt x="1654" y="135"/>
                    </a:lnTo>
                    <a:lnTo>
                      <a:pt x="1647" y="215"/>
                    </a:lnTo>
                    <a:lnTo>
                      <a:pt x="1634" y="293"/>
                    </a:lnTo>
                    <a:lnTo>
                      <a:pt x="1616" y="370"/>
                    </a:lnTo>
                    <a:lnTo>
                      <a:pt x="1594" y="443"/>
                    </a:lnTo>
                    <a:lnTo>
                      <a:pt x="1568" y="514"/>
                    </a:lnTo>
                    <a:lnTo>
                      <a:pt x="1538" y="581"/>
                    </a:lnTo>
                    <a:lnTo>
                      <a:pt x="1503" y="646"/>
                    </a:lnTo>
                    <a:lnTo>
                      <a:pt x="1465" y="708"/>
                    </a:lnTo>
                    <a:lnTo>
                      <a:pt x="1424" y="765"/>
                    </a:lnTo>
                    <a:lnTo>
                      <a:pt x="1379" y="818"/>
                    </a:lnTo>
                    <a:lnTo>
                      <a:pt x="1330" y="867"/>
                    </a:lnTo>
                    <a:lnTo>
                      <a:pt x="1279" y="912"/>
                    </a:lnTo>
                    <a:lnTo>
                      <a:pt x="1226" y="951"/>
                    </a:lnTo>
                    <a:lnTo>
                      <a:pt x="1169" y="986"/>
                    </a:lnTo>
                    <a:lnTo>
                      <a:pt x="1111" y="1016"/>
                    </a:lnTo>
                    <a:lnTo>
                      <a:pt x="1168" y="1045"/>
                    </a:lnTo>
                    <a:lnTo>
                      <a:pt x="1225" y="1081"/>
                    </a:lnTo>
                    <a:lnTo>
                      <a:pt x="1278" y="1120"/>
                    </a:lnTo>
                    <a:lnTo>
                      <a:pt x="1328" y="1165"/>
                    </a:lnTo>
                    <a:lnTo>
                      <a:pt x="1376" y="1214"/>
                    </a:lnTo>
                    <a:lnTo>
                      <a:pt x="1420" y="1268"/>
                    </a:lnTo>
                    <a:lnTo>
                      <a:pt x="1462" y="1325"/>
                    </a:lnTo>
                    <a:lnTo>
                      <a:pt x="1500" y="1387"/>
                    </a:lnTo>
                    <a:lnTo>
                      <a:pt x="1534" y="1451"/>
                    </a:lnTo>
                    <a:lnTo>
                      <a:pt x="1564" y="1519"/>
                    </a:lnTo>
                    <a:lnTo>
                      <a:pt x="1590" y="1590"/>
                    </a:lnTo>
                    <a:lnTo>
                      <a:pt x="1612" y="1663"/>
                    </a:lnTo>
                    <a:lnTo>
                      <a:pt x="1629" y="1739"/>
                    </a:lnTo>
                    <a:lnTo>
                      <a:pt x="1641" y="1817"/>
                    </a:lnTo>
                    <a:lnTo>
                      <a:pt x="1649" y="1897"/>
                    </a:lnTo>
                    <a:lnTo>
                      <a:pt x="1652" y="1980"/>
                    </a:lnTo>
                    <a:lnTo>
                      <a:pt x="1652" y="2032"/>
                    </a:lnTo>
                    <a:lnTo>
                      <a:pt x="0" y="2032"/>
                    </a:lnTo>
                    <a:lnTo>
                      <a:pt x="0" y="1980"/>
                    </a:lnTo>
                    <a:lnTo>
                      <a:pt x="2" y="1897"/>
                    </a:lnTo>
                    <a:lnTo>
                      <a:pt x="10" y="1816"/>
                    </a:lnTo>
                    <a:lnTo>
                      <a:pt x="23" y="1738"/>
                    </a:lnTo>
                    <a:lnTo>
                      <a:pt x="40" y="1662"/>
                    </a:lnTo>
                    <a:lnTo>
                      <a:pt x="62" y="1588"/>
                    </a:lnTo>
                    <a:lnTo>
                      <a:pt x="89" y="1517"/>
                    </a:lnTo>
                    <a:lnTo>
                      <a:pt x="119" y="1449"/>
                    </a:lnTo>
                    <a:lnTo>
                      <a:pt x="152" y="1386"/>
                    </a:lnTo>
                    <a:lnTo>
                      <a:pt x="191" y="1324"/>
                    </a:lnTo>
                    <a:lnTo>
                      <a:pt x="232" y="1267"/>
                    </a:lnTo>
                    <a:lnTo>
                      <a:pt x="277" y="1214"/>
                    </a:lnTo>
                    <a:lnTo>
                      <a:pt x="325" y="1165"/>
                    </a:lnTo>
                    <a:lnTo>
                      <a:pt x="375" y="1120"/>
                    </a:lnTo>
                    <a:lnTo>
                      <a:pt x="430" y="1081"/>
                    </a:lnTo>
                    <a:lnTo>
                      <a:pt x="485" y="1045"/>
                    </a:lnTo>
                    <a:lnTo>
                      <a:pt x="544" y="1016"/>
                    </a:lnTo>
                    <a:lnTo>
                      <a:pt x="485" y="986"/>
                    </a:lnTo>
                    <a:lnTo>
                      <a:pt x="430" y="951"/>
                    </a:lnTo>
                    <a:lnTo>
                      <a:pt x="377" y="911"/>
                    </a:lnTo>
                    <a:lnTo>
                      <a:pt x="325" y="866"/>
                    </a:lnTo>
                    <a:lnTo>
                      <a:pt x="278" y="817"/>
                    </a:lnTo>
                    <a:lnTo>
                      <a:pt x="233" y="764"/>
                    </a:lnTo>
                    <a:lnTo>
                      <a:pt x="192" y="706"/>
                    </a:lnTo>
                    <a:lnTo>
                      <a:pt x="155" y="645"/>
                    </a:lnTo>
                    <a:lnTo>
                      <a:pt x="120" y="580"/>
                    </a:lnTo>
                    <a:lnTo>
                      <a:pt x="90" y="513"/>
                    </a:lnTo>
                    <a:lnTo>
                      <a:pt x="64" y="442"/>
                    </a:lnTo>
                    <a:lnTo>
                      <a:pt x="42" y="368"/>
                    </a:lnTo>
                    <a:lnTo>
                      <a:pt x="25" y="292"/>
                    </a:lnTo>
                    <a:lnTo>
                      <a:pt x="12" y="214"/>
                    </a:lnTo>
                    <a:lnTo>
                      <a:pt x="5" y="133"/>
                    </a:lnTo>
                    <a:lnTo>
                      <a:pt x="3" y="52"/>
                    </a:lnTo>
                    <a:lnTo>
                      <a:pt x="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2" name="Group 11"/>
            <p:cNvGrpSpPr/>
            <p:nvPr/>
          </p:nvGrpSpPr>
          <p:grpSpPr>
            <a:xfrm>
              <a:off x="5880040" y="3092257"/>
              <a:ext cx="397448" cy="622234"/>
              <a:chOff x="10917238" y="6118225"/>
              <a:chExt cx="193675" cy="303213"/>
            </a:xfrm>
            <a:solidFill>
              <a:schemeClr val="bg1"/>
            </a:solidFill>
          </p:grpSpPr>
          <p:sp>
            <p:nvSpPr>
              <p:cNvPr id="13" name="Freeform 1483"/>
              <p:cNvSpPr>
                <a:spLocks noEditPoints="1"/>
              </p:cNvSpPr>
              <p:nvPr/>
            </p:nvSpPr>
            <p:spPr bwMode="auto">
              <a:xfrm>
                <a:off x="10917238" y="6227763"/>
                <a:ext cx="193675" cy="193675"/>
              </a:xfrm>
              <a:custGeom>
                <a:avLst/>
                <a:gdLst>
                  <a:gd name="T0" fmla="*/ 1017 w 2196"/>
                  <a:gd name="T1" fmla="*/ 608 h 2187"/>
                  <a:gd name="T2" fmla="*/ 912 w 2196"/>
                  <a:gd name="T3" fmla="*/ 658 h 2187"/>
                  <a:gd name="T4" fmla="*/ 835 w 2196"/>
                  <a:gd name="T5" fmla="*/ 746 h 2187"/>
                  <a:gd name="T6" fmla="*/ 797 w 2196"/>
                  <a:gd name="T7" fmla="*/ 859 h 2187"/>
                  <a:gd name="T8" fmla="*/ 809 w 2196"/>
                  <a:gd name="T9" fmla="*/ 978 h 2187"/>
                  <a:gd name="T10" fmla="*/ 862 w 2196"/>
                  <a:gd name="T11" fmla="*/ 1078 h 2187"/>
                  <a:gd name="T12" fmla="*/ 948 w 2196"/>
                  <a:gd name="T13" fmla="*/ 1150 h 2187"/>
                  <a:gd name="T14" fmla="*/ 959 w 2196"/>
                  <a:gd name="T15" fmla="*/ 1503 h 2187"/>
                  <a:gd name="T16" fmla="*/ 1012 w 2196"/>
                  <a:gd name="T17" fmla="*/ 1567 h 2187"/>
                  <a:gd name="T18" fmla="*/ 1092 w 2196"/>
                  <a:gd name="T19" fmla="*/ 1592 h 2187"/>
                  <a:gd name="T20" fmla="*/ 1174 w 2196"/>
                  <a:gd name="T21" fmla="*/ 1567 h 2187"/>
                  <a:gd name="T22" fmla="*/ 1226 w 2196"/>
                  <a:gd name="T23" fmla="*/ 1503 h 2187"/>
                  <a:gd name="T24" fmla="*/ 1238 w 2196"/>
                  <a:gd name="T25" fmla="*/ 1150 h 2187"/>
                  <a:gd name="T26" fmla="*/ 1324 w 2196"/>
                  <a:gd name="T27" fmla="*/ 1075 h 2187"/>
                  <a:gd name="T28" fmla="*/ 1377 w 2196"/>
                  <a:gd name="T29" fmla="*/ 973 h 2187"/>
                  <a:gd name="T30" fmla="*/ 1384 w 2196"/>
                  <a:gd name="T31" fmla="*/ 852 h 2187"/>
                  <a:gd name="T32" fmla="*/ 1341 w 2196"/>
                  <a:gd name="T33" fmla="*/ 737 h 2187"/>
                  <a:gd name="T34" fmla="*/ 1256 w 2196"/>
                  <a:gd name="T35" fmla="*/ 651 h 2187"/>
                  <a:gd name="T36" fmla="*/ 1142 w 2196"/>
                  <a:gd name="T37" fmla="*/ 604 h 2187"/>
                  <a:gd name="T38" fmla="*/ 1184 w 2196"/>
                  <a:gd name="T39" fmla="*/ 3 h 2187"/>
                  <a:gd name="T40" fmla="*/ 1429 w 2196"/>
                  <a:gd name="T41" fmla="*/ 51 h 2187"/>
                  <a:gd name="T42" fmla="*/ 1652 w 2196"/>
                  <a:gd name="T43" fmla="*/ 149 h 2187"/>
                  <a:gd name="T44" fmla="*/ 1845 w 2196"/>
                  <a:gd name="T45" fmla="*/ 293 h 2187"/>
                  <a:gd name="T46" fmla="*/ 2002 w 2196"/>
                  <a:gd name="T47" fmla="*/ 474 h 2187"/>
                  <a:gd name="T48" fmla="*/ 2117 w 2196"/>
                  <a:gd name="T49" fmla="*/ 686 h 2187"/>
                  <a:gd name="T50" fmla="*/ 2182 w 2196"/>
                  <a:gd name="T51" fmla="*/ 924 h 2187"/>
                  <a:gd name="T52" fmla="*/ 2193 w 2196"/>
                  <a:gd name="T53" fmla="*/ 1178 h 2187"/>
                  <a:gd name="T54" fmla="*/ 2145 w 2196"/>
                  <a:gd name="T55" fmla="*/ 1423 h 2187"/>
                  <a:gd name="T56" fmla="*/ 2046 w 2196"/>
                  <a:gd name="T57" fmla="*/ 1645 h 2187"/>
                  <a:gd name="T58" fmla="*/ 1902 w 2196"/>
                  <a:gd name="T59" fmla="*/ 1838 h 2187"/>
                  <a:gd name="T60" fmla="*/ 1720 w 2196"/>
                  <a:gd name="T61" fmla="*/ 1994 h 2187"/>
                  <a:gd name="T62" fmla="*/ 1506 w 2196"/>
                  <a:gd name="T63" fmla="*/ 2109 h 2187"/>
                  <a:gd name="T64" fmla="*/ 1268 w 2196"/>
                  <a:gd name="T65" fmla="*/ 2173 h 2187"/>
                  <a:gd name="T66" fmla="*/ 1013 w 2196"/>
                  <a:gd name="T67" fmla="*/ 2182 h 2187"/>
                  <a:gd name="T68" fmla="*/ 767 w 2196"/>
                  <a:gd name="T69" fmla="*/ 2136 h 2187"/>
                  <a:gd name="T70" fmla="*/ 544 w 2196"/>
                  <a:gd name="T71" fmla="*/ 2037 h 2187"/>
                  <a:gd name="T72" fmla="*/ 351 w 2196"/>
                  <a:gd name="T73" fmla="*/ 1894 h 2187"/>
                  <a:gd name="T74" fmla="*/ 194 w 2196"/>
                  <a:gd name="T75" fmla="*/ 1713 h 2187"/>
                  <a:gd name="T76" fmla="*/ 78 w 2196"/>
                  <a:gd name="T77" fmla="*/ 1500 h 2187"/>
                  <a:gd name="T78" fmla="*/ 14 w 2196"/>
                  <a:gd name="T79" fmla="*/ 1263 h 2187"/>
                  <a:gd name="T80" fmla="*/ 4 w 2196"/>
                  <a:gd name="T81" fmla="*/ 1007 h 2187"/>
                  <a:gd name="T82" fmla="*/ 51 w 2196"/>
                  <a:gd name="T83" fmla="*/ 764 h 2187"/>
                  <a:gd name="T84" fmla="*/ 151 w 2196"/>
                  <a:gd name="T85" fmla="*/ 542 h 2187"/>
                  <a:gd name="T86" fmla="*/ 294 w 2196"/>
                  <a:gd name="T87" fmla="*/ 349 h 2187"/>
                  <a:gd name="T88" fmla="*/ 476 w 2196"/>
                  <a:gd name="T89" fmla="*/ 193 h 2187"/>
                  <a:gd name="T90" fmla="*/ 689 w 2196"/>
                  <a:gd name="T91" fmla="*/ 78 h 2187"/>
                  <a:gd name="T92" fmla="*/ 928 w 2196"/>
                  <a:gd name="T93" fmla="*/ 13 h 2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2196" h="2187">
                    <a:moveTo>
                      <a:pt x="1101" y="600"/>
                    </a:moveTo>
                    <a:lnTo>
                      <a:pt x="1057" y="601"/>
                    </a:lnTo>
                    <a:lnTo>
                      <a:pt x="1017" y="608"/>
                    </a:lnTo>
                    <a:lnTo>
                      <a:pt x="980" y="620"/>
                    </a:lnTo>
                    <a:lnTo>
                      <a:pt x="945" y="637"/>
                    </a:lnTo>
                    <a:lnTo>
                      <a:pt x="912" y="658"/>
                    </a:lnTo>
                    <a:lnTo>
                      <a:pt x="883" y="684"/>
                    </a:lnTo>
                    <a:lnTo>
                      <a:pt x="857" y="714"/>
                    </a:lnTo>
                    <a:lnTo>
                      <a:pt x="835" y="746"/>
                    </a:lnTo>
                    <a:lnTo>
                      <a:pt x="818" y="781"/>
                    </a:lnTo>
                    <a:lnTo>
                      <a:pt x="804" y="820"/>
                    </a:lnTo>
                    <a:lnTo>
                      <a:pt x="797" y="859"/>
                    </a:lnTo>
                    <a:lnTo>
                      <a:pt x="796" y="900"/>
                    </a:lnTo>
                    <a:lnTo>
                      <a:pt x="799" y="941"/>
                    </a:lnTo>
                    <a:lnTo>
                      <a:pt x="809" y="978"/>
                    </a:lnTo>
                    <a:lnTo>
                      <a:pt x="822" y="1015"/>
                    </a:lnTo>
                    <a:lnTo>
                      <a:pt x="840" y="1048"/>
                    </a:lnTo>
                    <a:lnTo>
                      <a:pt x="862" y="1078"/>
                    </a:lnTo>
                    <a:lnTo>
                      <a:pt x="887" y="1106"/>
                    </a:lnTo>
                    <a:lnTo>
                      <a:pt x="916" y="1130"/>
                    </a:lnTo>
                    <a:lnTo>
                      <a:pt x="948" y="1150"/>
                    </a:lnTo>
                    <a:lnTo>
                      <a:pt x="948" y="1447"/>
                    </a:lnTo>
                    <a:lnTo>
                      <a:pt x="951" y="1476"/>
                    </a:lnTo>
                    <a:lnTo>
                      <a:pt x="959" y="1503"/>
                    </a:lnTo>
                    <a:lnTo>
                      <a:pt x="972" y="1528"/>
                    </a:lnTo>
                    <a:lnTo>
                      <a:pt x="990" y="1549"/>
                    </a:lnTo>
                    <a:lnTo>
                      <a:pt x="1012" y="1567"/>
                    </a:lnTo>
                    <a:lnTo>
                      <a:pt x="1036" y="1580"/>
                    </a:lnTo>
                    <a:lnTo>
                      <a:pt x="1063" y="1589"/>
                    </a:lnTo>
                    <a:lnTo>
                      <a:pt x="1092" y="1592"/>
                    </a:lnTo>
                    <a:lnTo>
                      <a:pt x="1121" y="1589"/>
                    </a:lnTo>
                    <a:lnTo>
                      <a:pt x="1149" y="1580"/>
                    </a:lnTo>
                    <a:lnTo>
                      <a:pt x="1174" y="1567"/>
                    </a:lnTo>
                    <a:lnTo>
                      <a:pt x="1195" y="1549"/>
                    </a:lnTo>
                    <a:lnTo>
                      <a:pt x="1213" y="1528"/>
                    </a:lnTo>
                    <a:lnTo>
                      <a:pt x="1226" y="1503"/>
                    </a:lnTo>
                    <a:lnTo>
                      <a:pt x="1234" y="1476"/>
                    </a:lnTo>
                    <a:lnTo>
                      <a:pt x="1238" y="1447"/>
                    </a:lnTo>
                    <a:lnTo>
                      <a:pt x="1238" y="1150"/>
                    </a:lnTo>
                    <a:lnTo>
                      <a:pt x="1270" y="1129"/>
                    </a:lnTo>
                    <a:lnTo>
                      <a:pt x="1299" y="1104"/>
                    </a:lnTo>
                    <a:lnTo>
                      <a:pt x="1324" y="1075"/>
                    </a:lnTo>
                    <a:lnTo>
                      <a:pt x="1346" y="1044"/>
                    </a:lnTo>
                    <a:lnTo>
                      <a:pt x="1364" y="1009"/>
                    </a:lnTo>
                    <a:lnTo>
                      <a:pt x="1377" y="973"/>
                    </a:lnTo>
                    <a:lnTo>
                      <a:pt x="1384" y="935"/>
                    </a:lnTo>
                    <a:lnTo>
                      <a:pt x="1387" y="895"/>
                    </a:lnTo>
                    <a:lnTo>
                      <a:pt x="1384" y="852"/>
                    </a:lnTo>
                    <a:lnTo>
                      <a:pt x="1375" y="811"/>
                    </a:lnTo>
                    <a:lnTo>
                      <a:pt x="1360" y="773"/>
                    </a:lnTo>
                    <a:lnTo>
                      <a:pt x="1341" y="737"/>
                    </a:lnTo>
                    <a:lnTo>
                      <a:pt x="1317" y="704"/>
                    </a:lnTo>
                    <a:lnTo>
                      <a:pt x="1289" y="676"/>
                    </a:lnTo>
                    <a:lnTo>
                      <a:pt x="1256" y="651"/>
                    </a:lnTo>
                    <a:lnTo>
                      <a:pt x="1221" y="630"/>
                    </a:lnTo>
                    <a:lnTo>
                      <a:pt x="1183" y="615"/>
                    </a:lnTo>
                    <a:lnTo>
                      <a:pt x="1142" y="604"/>
                    </a:lnTo>
                    <a:lnTo>
                      <a:pt x="1101" y="600"/>
                    </a:lnTo>
                    <a:close/>
                    <a:moveTo>
                      <a:pt x="1097" y="0"/>
                    </a:moveTo>
                    <a:lnTo>
                      <a:pt x="1184" y="3"/>
                    </a:lnTo>
                    <a:lnTo>
                      <a:pt x="1268" y="13"/>
                    </a:lnTo>
                    <a:lnTo>
                      <a:pt x="1350" y="29"/>
                    </a:lnTo>
                    <a:lnTo>
                      <a:pt x="1429" y="51"/>
                    </a:lnTo>
                    <a:lnTo>
                      <a:pt x="1506" y="78"/>
                    </a:lnTo>
                    <a:lnTo>
                      <a:pt x="1581" y="111"/>
                    </a:lnTo>
                    <a:lnTo>
                      <a:pt x="1652" y="149"/>
                    </a:lnTo>
                    <a:lnTo>
                      <a:pt x="1720" y="193"/>
                    </a:lnTo>
                    <a:lnTo>
                      <a:pt x="1785" y="241"/>
                    </a:lnTo>
                    <a:lnTo>
                      <a:pt x="1845" y="293"/>
                    </a:lnTo>
                    <a:lnTo>
                      <a:pt x="1902" y="349"/>
                    </a:lnTo>
                    <a:lnTo>
                      <a:pt x="1955" y="409"/>
                    </a:lnTo>
                    <a:lnTo>
                      <a:pt x="2002" y="474"/>
                    </a:lnTo>
                    <a:lnTo>
                      <a:pt x="2046" y="542"/>
                    </a:lnTo>
                    <a:lnTo>
                      <a:pt x="2084" y="612"/>
                    </a:lnTo>
                    <a:lnTo>
                      <a:pt x="2117" y="686"/>
                    </a:lnTo>
                    <a:lnTo>
                      <a:pt x="2145" y="764"/>
                    </a:lnTo>
                    <a:lnTo>
                      <a:pt x="2167" y="843"/>
                    </a:lnTo>
                    <a:lnTo>
                      <a:pt x="2182" y="924"/>
                    </a:lnTo>
                    <a:lnTo>
                      <a:pt x="2193" y="1007"/>
                    </a:lnTo>
                    <a:lnTo>
                      <a:pt x="2196" y="1093"/>
                    </a:lnTo>
                    <a:lnTo>
                      <a:pt x="2193" y="1178"/>
                    </a:lnTo>
                    <a:lnTo>
                      <a:pt x="2182" y="1263"/>
                    </a:lnTo>
                    <a:lnTo>
                      <a:pt x="2167" y="1344"/>
                    </a:lnTo>
                    <a:lnTo>
                      <a:pt x="2145" y="1423"/>
                    </a:lnTo>
                    <a:lnTo>
                      <a:pt x="2117" y="1500"/>
                    </a:lnTo>
                    <a:lnTo>
                      <a:pt x="2084" y="1574"/>
                    </a:lnTo>
                    <a:lnTo>
                      <a:pt x="2046" y="1645"/>
                    </a:lnTo>
                    <a:lnTo>
                      <a:pt x="2002" y="1713"/>
                    </a:lnTo>
                    <a:lnTo>
                      <a:pt x="1954" y="1776"/>
                    </a:lnTo>
                    <a:lnTo>
                      <a:pt x="1902" y="1838"/>
                    </a:lnTo>
                    <a:lnTo>
                      <a:pt x="1845" y="1894"/>
                    </a:lnTo>
                    <a:lnTo>
                      <a:pt x="1785" y="1946"/>
                    </a:lnTo>
                    <a:lnTo>
                      <a:pt x="1720" y="1994"/>
                    </a:lnTo>
                    <a:lnTo>
                      <a:pt x="1652" y="2037"/>
                    </a:lnTo>
                    <a:lnTo>
                      <a:pt x="1581" y="2075"/>
                    </a:lnTo>
                    <a:lnTo>
                      <a:pt x="1506" y="2109"/>
                    </a:lnTo>
                    <a:lnTo>
                      <a:pt x="1429" y="2136"/>
                    </a:lnTo>
                    <a:lnTo>
                      <a:pt x="1350" y="2157"/>
                    </a:lnTo>
                    <a:lnTo>
                      <a:pt x="1268" y="2173"/>
                    </a:lnTo>
                    <a:lnTo>
                      <a:pt x="1184" y="2182"/>
                    </a:lnTo>
                    <a:lnTo>
                      <a:pt x="1097" y="2187"/>
                    </a:lnTo>
                    <a:lnTo>
                      <a:pt x="1013" y="2182"/>
                    </a:lnTo>
                    <a:lnTo>
                      <a:pt x="928" y="2173"/>
                    </a:lnTo>
                    <a:lnTo>
                      <a:pt x="846" y="2157"/>
                    </a:lnTo>
                    <a:lnTo>
                      <a:pt x="767" y="2136"/>
                    </a:lnTo>
                    <a:lnTo>
                      <a:pt x="689" y="2109"/>
                    </a:lnTo>
                    <a:lnTo>
                      <a:pt x="615" y="2075"/>
                    </a:lnTo>
                    <a:lnTo>
                      <a:pt x="544" y="2037"/>
                    </a:lnTo>
                    <a:lnTo>
                      <a:pt x="476" y="1994"/>
                    </a:lnTo>
                    <a:lnTo>
                      <a:pt x="412" y="1946"/>
                    </a:lnTo>
                    <a:lnTo>
                      <a:pt x="351" y="1894"/>
                    </a:lnTo>
                    <a:lnTo>
                      <a:pt x="294" y="1838"/>
                    </a:lnTo>
                    <a:lnTo>
                      <a:pt x="242" y="1776"/>
                    </a:lnTo>
                    <a:lnTo>
                      <a:pt x="194" y="1713"/>
                    </a:lnTo>
                    <a:lnTo>
                      <a:pt x="151" y="1645"/>
                    </a:lnTo>
                    <a:lnTo>
                      <a:pt x="112" y="1574"/>
                    </a:lnTo>
                    <a:lnTo>
                      <a:pt x="78" y="1500"/>
                    </a:lnTo>
                    <a:lnTo>
                      <a:pt x="51" y="1423"/>
                    </a:lnTo>
                    <a:lnTo>
                      <a:pt x="29" y="1344"/>
                    </a:lnTo>
                    <a:lnTo>
                      <a:pt x="14" y="1263"/>
                    </a:lnTo>
                    <a:lnTo>
                      <a:pt x="4" y="1178"/>
                    </a:lnTo>
                    <a:lnTo>
                      <a:pt x="0" y="1093"/>
                    </a:lnTo>
                    <a:lnTo>
                      <a:pt x="4" y="1007"/>
                    </a:lnTo>
                    <a:lnTo>
                      <a:pt x="14" y="924"/>
                    </a:lnTo>
                    <a:lnTo>
                      <a:pt x="29" y="843"/>
                    </a:lnTo>
                    <a:lnTo>
                      <a:pt x="51" y="764"/>
                    </a:lnTo>
                    <a:lnTo>
                      <a:pt x="78" y="686"/>
                    </a:lnTo>
                    <a:lnTo>
                      <a:pt x="112" y="612"/>
                    </a:lnTo>
                    <a:lnTo>
                      <a:pt x="151" y="542"/>
                    </a:lnTo>
                    <a:lnTo>
                      <a:pt x="194" y="474"/>
                    </a:lnTo>
                    <a:lnTo>
                      <a:pt x="242" y="409"/>
                    </a:lnTo>
                    <a:lnTo>
                      <a:pt x="294" y="349"/>
                    </a:lnTo>
                    <a:lnTo>
                      <a:pt x="350" y="293"/>
                    </a:lnTo>
                    <a:lnTo>
                      <a:pt x="411" y="241"/>
                    </a:lnTo>
                    <a:lnTo>
                      <a:pt x="476" y="193"/>
                    </a:lnTo>
                    <a:lnTo>
                      <a:pt x="544" y="149"/>
                    </a:lnTo>
                    <a:lnTo>
                      <a:pt x="615" y="111"/>
                    </a:lnTo>
                    <a:lnTo>
                      <a:pt x="689" y="78"/>
                    </a:lnTo>
                    <a:lnTo>
                      <a:pt x="767" y="51"/>
                    </a:lnTo>
                    <a:lnTo>
                      <a:pt x="846" y="29"/>
                    </a:lnTo>
                    <a:lnTo>
                      <a:pt x="928" y="13"/>
                    </a:lnTo>
                    <a:lnTo>
                      <a:pt x="1013" y="3"/>
                    </a:lnTo>
                    <a:lnTo>
                      <a:pt x="109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1484"/>
              <p:cNvSpPr>
                <a:spLocks/>
              </p:cNvSpPr>
              <p:nvPr/>
            </p:nvSpPr>
            <p:spPr bwMode="auto">
              <a:xfrm>
                <a:off x="10942638" y="6118225"/>
                <a:ext cx="141288" cy="123825"/>
              </a:xfrm>
              <a:custGeom>
                <a:avLst/>
                <a:gdLst>
                  <a:gd name="T0" fmla="*/ 881 w 1617"/>
                  <a:gd name="T1" fmla="*/ 3 h 1411"/>
                  <a:gd name="T2" fmla="*/ 1016 w 1617"/>
                  <a:gd name="T3" fmla="*/ 26 h 1411"/>
                  <a:gd name="T4" fmla="*/ 1143 w 1617"/>
                  <a:gd name="T5" fmla="*/ 70 h 1411"/>
                  <a:gd name="T6" fmla="*/ 1258 w 1617"/>
                  <a:gd name="T7" fmla="*/ 133 h 1411"/>
                  <a:gd name="T8" fmla="*/ 1362 w 1617"/>
                  <a:gd name="T9" fmla="*/ 215 h 1411"/>
                  <a:gd name="T10" fmla="*/ 1449 w 1617"/>
                  <a:gd name="T11" fmla="*/ 311 h 1411"/>
                  <a:gd name="T12" fmla="*/ 1522 w 1617"/>
                  <a:gd name="T13" fmla="*/ 420 h 1411"/>
                  <a:gd name="T14" fmla="*/ 1574 w 1617"/>
                  <a:gd name="T15" fmla="*/ 540 h 1411"/>
                  <a:gd name="T16" fmla="*/ 1607 w 1617"/>
                  <a:gd name="T17" fmla="*/ 671 h 1411"/>
                  <a:gd name="T18" fmla="*/ 1617 w 1617"/>
                  <a:gd name="T19" fmla="*/ 809 h 1411"/>
                  <a:gd name="T20" fmla="*/ 1556 w 1617"/>
                  <a:gd name="T21" fmla="*/ 1348 h 1411"/>
                  <a:gd name="T22" fmla="*/ 1424 w 1617"/>
                  <a:gd name="T23" fmla="*/ 1263 h 1411"/>
                  <a:gd name="T24" fmla="*/ 1282 w 1617"/>
                  <a:gd name="T25" fmla="*/ 1194 h 1411"/>
                  <a:gd name="T26" fmla="*/ 1207 w 1617"/>
                  <a:gd name="T27" fmla="*/ 809 h 1411"/>
                  <a:gd name="T28" fmla="*/ 1195 w 1617"/>
                  <a:gd name="T29" fmla="*/ 712 h 1411"/>
                  <a:gd name="T30" fmla="*/ 1161 w 1617"/>
                  <a:gd name="T31" fmla="*/ 623 h 1411"/>
                  <a:gd name="T32" fmla="*/ 1107 w 1617"/>
                  <a:gd name="T33" fmla="*/ 546 h 1411"/>
                  <a:gd name="T34" fmla="*/ 1037 w 1617"/>
                  <a:gd name="T35" fmla="*/ 483 h 1411"/>
                  <a:gd name="T36" fmla="*/ 953 w 1617"/>
                  <a:gd name="T37" fmla="*/ 439 h 1411"/>
                  <a:gd name="T38" fmla="*/ 859 w 1617"/>
                  <a:gd name="T39" fmla="*/ 415 h 1411"/>
                  <a:gd name="T40" fmla="*/ 759 w 1617"/>
                  <a:gd name="T41" fmla="*/ 415 h 1411"/>
                  <a:gd name="T42" fmla="*/ 666 w 1617"/>
                  <a:gd name="T43" fmla="*/ 438 h 1411"/>
                  <a:gd name="T44" fmla="*/ 582 w 1617"/>
                  <a:gd name="T45" fmla="*/ 482 h 1411"/>
                  <a:gd name="T46" fmla="*/ 512 w 1617"/>
                  <a:gd name="T47" fmla="*/ 544 h 1411"/>
                  <a:gd name="T48" fmla="*/ 458 w 1617"/>
                  <a:gd name="T49" fmla="*/ 621 h 1411"/>
                  <a:gd name="T50" fmla="*/ 422 w 1617"/>
                  <a:gd name="T51" fmla="*/ 711 h 1411"/>
                  <a:gd name="T52" fmla="*/ 411 w 1617"/>
                  <a:gd name="T53" fmla="*/ 809 h 1411"/>
                  <a:gd name="T54" fmla="*/ 335 w 1617"/>
                  <a:gd name="T55" fmla="*/ 1201 h 1411"/>
                  <a:gd name="T56" fmla="*/ 193 w 1617"/>
                  <a:gd name="T57" fmla="*/ 1272 h 1411"/>
                  <a:gd name="T58" fmla="*/ 61 w 1617"/>
                  <a:gd name="T59" fmla="*/ 1361 h 1411"/>
                  <a:gd name="T60" fmla="*/ 0 w 1617"/>
                  <a:gd name="T61" fmla="*/ 809 h 1411"/>
                  <a:gd name="T62" fmla="*/ 14 w 1617"/>
                  <a:gd name="T63" fmla="*/ 663 h 1411"/>
                  <a:gd name="T64" fmla="*/ 52 w 1617"/>
                  <a:gd name="T65" fmla="*/ 526 h 1411"/>
                  <a:gd name="T66" fmla="*/ 111 w 1617"/>
                  <a:gd name="T67" fmla="*/ 400 h 1411"/>
                  <a:gd name="T68" fmla="*/ 191 w 1617"/>
                  <a:gd name="T69" fmla="*/ 288 h 1411"/>
                  <a:gd name="T70" fmla="*/ 289 w 1617"/>
                  <a:gd name="T71" fmla="*/ 190 h 1411"/>
                  <a:gd name="T72" fmla="*/ 402 w 1617"/>
                  <a:gd name="T73" fmla="*/ 111 h 1411"/>
                  <a:gd name="T74" fmla="*/ 529 w 1617"/>
                  <a:gd name="T75" fmla="*/ 51 h 1411"/>
                  <a:gd name="T76" fmla="*/ 666 w 1617"/>
                  <a:gd name="T77" fmla="*/ 14 h 1411"/>
                  <a:gd name="T78" fmla="*/ 811 w 1617"/>
                  <a:gd name="T79" fmla="*/ 0 h 14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1617" h="1411">
                    <a:moveTo>
                      <a:pt x="811" y="0"/>
                    </a:moveTo>
                    <a:lnTo>
                      <a:pt x="881" y="3"/>
                    </a:lnTo>
                    <a:lnTo>
                      <a:pt x="950" y="12"/>
                    </a:lnTo>
                    <a:lnTo>
                      <a:pt x="1016" y="26"/>
                    </a:lnTo>
                    <a:lnTo>
                      <a:pt x="1081" y="46"/>
                    </a:lnTo>
                    <a:lnTo>
                      <a:pt x="1143" y="70"/>
                    </a:lnTo>
                    <a:lnTo>
                      <a:pt x="1201" y="100"/>
                    </a:lnTo>
                    <a:lnTo>
                      <a:pt x="1258" y="133"/>
                    </a:lnTo>
                    <a:lnTo>
                      <a:pt x="1311" y="172"/>
                    </a:lnTo>
                    <a:lnTo>
                      <a:pt x="1362" y="215"/>
                    </a:lnTo>
                    <a:lnTo>
                      <a:pt x="1408" y="261"/>
                    </a:lnTo>
                    <a:lnTo>
                      <a:pt x="1449" y="311"/>
                    </a:lnTo>
                    <a:lnTo>
                      <a:pt x="1488" y="364"/>
                    </a:lnTo>
                    <a:lnTo>
                      <a:pt x="1522" y="420"/>
                    </a:lnTo>
                    <a:lnTo>
                      <a:pt x="1550" y="478"/>
                    </a:lnTo>
                    <a:lnTo>
                      <a:pt x="1574" y="540"/>
                    </a:lnTo>
                    <a:lnTo>
                      <a:pt x="1594" y="604"/>
                    </a:lnTo>
                    <a:lnTo>
                      <a:pt x="1607" y="671"/>
                    </a:lnTo>
                    <a:lnTo>
                      <a:pt x="1615" y="739"/>
                    </a:lnTo>
                    <a:lnTo>
                      <a:pt x="1617" y="809"/>
                    </a:lnTo>
                    <a:lnTo>
                      <a:pt x="1617" y="1397"/>
                    </a:lnTo>
                    <a:lnTo>
                      <a:pt x="1556" y="1348"/>
                    </a:lnTo>
                    <a:lnTo>
                      <a:pt x="1491" y="1303"/>
                    </a:lnTo>
                    <a:lnTo>
                      <a:pt x="1424" y="1263"/>
                    </a:lnTo>
                    <a:lnTo>
                      <a:pt x="1354" y="1226"/>
                    </a:lnTo>
                    <a:lnTo>
                      <a:pt x="1282" y="1194"/>
                    </a:lnTo>
                    <a:lnTo>
                      <a:pt x="1207" y="1167"/>
                    </a:lnTo>
                    <a:lnTo>
                      <a:pt x="1207" y="809"/>
                    </a:lnTo>
                    <a:lnTo>
                      <a:pt x="1205" y="760"/>
                    </a:lnTo>
                    <a:lnTo>
                      <a:pt x="1195" y="712"/>
                    </a:lnTo>
                    <a:lnTo>
                      <a:pt x="1181" y="666"/>
                    </a:lnTo>
                    <a:lnTo>
                      <a:pt x="1161" y="623"/>
                    </a:lnTo>
                    <a:lnTo>
                      <a:pt x="1137" y="582"/>
                    </a:lnTo>
                    <a:lnTo>
                      <a:pt x="1107" y="546"/>
                    </a:lnTo>
                    <a:lnTo>
                      <a:pt x="1074" y="513"/>
                    </a:lnTo>
                    <a:lnTo>
                      <a:pt x="1037" y="483"/>
                    </a:lnTo>
                    <a:lnTo>
                      <a:pt x="996" y="458"/>
                    </a:lnTo>
                    <a:lnTo>
                      <a:pt x="953" y="439"/>
                    </a:lnTo>
                    <a:lnTo>
                      <a:pt x="907" y="424"/>
                    </a:lnTo>
                    <a:lnTo>
                      <a:pt x="859" y="415"/>
                    </a:lnTo>
                    <a:lnTo>
                      <a:pt x="809" y="412"/>
                    </a:lnTo>
                    <a:lnTo>
                      <a:pt x="759" y="415"/>
                    </a:lnTo>
                    <a:lnTo>
                      <a:pt x="712" y="424"/>
                    </a:lnTo>
                    <a:lnTo>
                      <a:pt x="666" y="438"/>
                    </a:lnTo>
                    <a:lnTo>
                      <a:pt x="622" y="457"/>
                    </a:lnTo>
                    <a:lnTo>
                      <a:pt x="582" y="482"/>
                    </a:lnTo>
                    <a:lnTo>
                      <a:pt x="544" y="512"/>
                    </a:lnTo>
                    <a:lnTo>
                      <a:pt x="512" y="544"/>
                    </a:lnTo>
                    <a:lnTo>
                      <a:pt x="483" y="581"/>
                    </a:lnTo>
                    <a:lnTo>
                      <a:pt x="458" y="621"/>
                    </a:lnTo>
                    <a:lnTo>
                      <a:pt x="438" y="665"/>
                    </a:lnTo>
                    <a:lnTo>
                      <a:pt x="422" y="711"/>
                    </a:lnTo>
                    <a:lnTo>
                      <a:pt x="414" y="759"/>
                    </a:lnTo>
                    <a:lnTo>
                      <a:pt x="411" y="809"/>
                    </a:lnTo>
                    <a:lnTo>
                      <a:pt x="411" y="1172"/>
                    </a:lnTo>
                    <a:lnTo>
                      <a:pt x="335" y="1201"/>
                    </a:lnTo>
                    <a:lnTo>
                      <a:pt x="263" y="1235"/>
                    </a:lnTo>
                    <a:lnTo>
                      <a:pt x="193" y="1272"/>
                    </a:lnTo>
                    <a:lnTo>
                      <a:pt x="126" y="1315"/>
                    </a:lnTo>
                    <a:lnTo>
                      <a:pt x="61" y="1361"/>
                    </a:lnTo>
                    <a:lnTo>
                      <a:pt x="0" y="1411"/>
                    </a:lnTo>
                    <a:lnTo>
                      <a:pt x="0" y="809"/>
                    </a:lnTo>
                    <a:lnTo>
                      <a:pt x="4" y="735"/>
                    </a:lnTo>
                    <a:lnTo>
                      <a:pt x="14" y="663"/>
                    </a:lnTo>
                    <a:lnTo>
                      <a:pt x="30" y="594"/>
                    </a:lnTo>
                    <a:lnTo>
                      <a:pt x="52" y="526"/>
                    </a:lnTo>
                    <a:lnTo>
                      <a:pt x="79" y="462"/>
                    </a:lnTo>
                    <a:lnTo>
                      <a:pt x="111" y="400"/>
                    </a:lnTo>
                    <a:lnTo>
                      <a:pt x="149" y="342"/>
                    </a:lnTo>
                    <a:lnTo>
                      <a:pt x="191" y="288"/>
                    </a:lnTo>
                    <a:lnTo>
                      <a:pt x="238" y="237"/>
                    </a:lnTo>
                    <a:lnTo>
                      <a:pt x="289" y="190"/>
                    </a:lnTo>
                    <a:lnTo>
                      <a:pt x="344" y="148"/>
                    </a:lnTo>
                    <a:lnTo>
                      <a:pt x="402" y="111"/>
                    </a:lnTo>
                    <a:lnTo>
                      <a:pt x="464" y="78"/>
                    </a:lnTo>
                    <a:lnTo>
                      <a:pt x="529" y="51"/>
                    </a:lnTo>
                    <a:lnTo>
                      <a:pt x="596" y="29"/>
                    </a:lnTo>
                    <a:lnTo>
                      <a:pt x="666" y="14"/>
                    </a:lnTo>
                    <a:lnTo>
                      <a:pt x="738" y="3"/>
                    </a:lnTo>
                    <a:lnTo>
                      <a:pt x="81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5" name="Group 14"/>
            <p:cNvGrpSpPr/>
            <p:nvPr/>
          </p:nvGrpSpPr>
          <p:grpSpPr>
            <a:xfrm>
              <a:off x="5860493" y="1138270"/>
              <a:ext cx="436542" cy="622236"/>
              <a:chOff x="10231438" y="6118225"/>
              <a:chExt cx="212725" cy="303213"/>
            </a:xfrm>
            <a:solidFill>
              <a:schemeClr val="bg1"/>
            </a:solidFill>
          </p:grpSpPr>
          <p:sp>
            <p:nvSpPr>
              <p:cNvPr id="16" name="Freeform 1489"/>
              <p:cNvSpPr>
                <a:spLocks/>
              </p:cNvSpPr>
              <p:nvPr/>
            </p:nvSpPr>
            <p:spPr bwMode="auto">
              <a:xfrm>
                <a:off x="10280651" y="6118225"/>
                <a:ext cx="112713" cy="58738"/>
              </a:xfrm>
              <a:custGeom>
                <a:avLst/>
                <a:gdLst>
                  <a:gd name="T0" fmla="*/ 1056 w 1290"/>
                  <a:gd name="T1" fmla="*/ 0 h 667"/>
                  <a:gd name="T2" fmla="*/ 1091 w 1290"/>
                  <a:gd name="T3" fmla="*/ 1 h 667"/>
                  <a:gd name="T4" fmla="*/ 1126 w 1290"/>
                  <a:gd name="T5" fmla="*/ 8 h 667"/>
                  <a:gd name="T6" fmla="*/ 1159 w 1290"/>
                  <a:gd name="T7" fmla="*/ 20 h 667"/>
                  <a:gd name="T8" fmla="*/ 1189 w 1290"/>
                  <a:gd name="T9" fmla="*/ 37 h 667"/>
                  <a:gd name="T10" fmla="*/ 1217 w 1290"/>
                  <a:gd name="T11" fmla="*/ 57 h 667"/>
                  <a:gd name="T12" fmla="*/ 1240 w 1290"/>
                  <a:gd name="T13" fmla="*/ 81 h 667"/>
                  <a:gd name="T14" fmla="*/ 1259 w 1290"/>
                  <a:gd name="T15" fmla="*/ 109 h 667"/>
                  <a:gd name="T16" fmla="*/ 1275 w 1290"/>
                  <a:gd name="T17" fmla="*/ 140 h 667"/>
                  <a:gd name="T18" fmla="*/ 1285 w 1290"/>
                  <a:gd name="T19" fmla="*/ 173 h 667"/>
                  <a:gd name="T20" fmla="*/ 1290 w 1290"/>
                  <a:gd name="T21" fmla="*/ 208 h 667"/>
                  <a:gd name="T22" fmla="*/ 1288 w 1290"/>
                  <a:gd name="T23" fmla="*/ 246 h 667"/>
                  <a:gd name="T24" fmla="*/ 1287 w 1290"/>
                  <a:gd name="T25" fmla="*/ 251 h 667"/>
                  <a:gd name="T26" fmla="*/ 1286 w 1290"/>
                  <a:gd name="T27" fmla="*/ 263 h 667"/>
                  <a:gd name="T28" fmla="*/ 1284 w 1290"/>
                  <a:gd name="T29" fmla="*/ 278 h 667"/>
                  <a:gd name="T30" fmla="*/ 1279 w 1290"/>
                  <a:gd name="T31" fmla="*/ 299 h 667"/>
                  <a:gd name="T32" fmla="*/ 1273 w 1290"/>
                  <a:gd name="T33" fmla="*/ 325 h 667"/>
                  <a:gd name="T34" fmla="*/ 1265 w 1290"/>
                  <a:gd name="T35" fmla="*/ 355 h 667"/>
                  <a:gd name="T36" fmla="*/ 1253 w 1290"/>
                  <a:gd name="T37" fmla="*/ 390 h 667"/>
                  <a:gd name="T38" fmla="*/ 1239 w 1290"/>
                  <a:gd name="T39" fmla="*/ 428 h 667"/>
                  <a:gd name="T40" fmla="*/ 1220 w 1290"/>
                  <a:gd name="T41" fmla="*/ 470 h 667"/>
                  <a:gd name="T42" fmla="*/ 1197 w 1290"/>
                  <a:gd name="T43" fmla="*/ 515 h 667"/>
                  <a:gd name="T44" fmla="*/ 1169 w 1290"/>
                  <a:gd name="T45" fmla="*/ 563 h 667"/>
                  <a:gd name="T46" fmla="*/ 1136 w 1290"/>
                  <a:gd name="T47" fmla="*/ 614 h 667"/>
                  <a:gd name="T48" fmla="*/ 1097 w 1290"/>
                  <a:gd name="T49" fmla="*/ 667 h 667"/>
                  <a:gd name="T50" fmla="*/ 190 w 1290"/>
                  <a:gd name="T51" fmla="*/ 667 h 667"/>
                  <a:gd name="T52" fmla="*/ 158 w 1290"/>
                  <a:gd name="T53" fmla="*/ 627 h 667"/>
                  <a:gd name="T54" fmla="*/ 130 w 1290"/>
                  <a:gd name="T55" fmla="*/ 588 h 667"/>
                  <a:gd name="T56" fmla="*/ 105 w 1290"/>
                  <a:gd name="T57" fmla="*/ 547 h 667"/>
                  <a:gd name="T58" fmla="*/ 83 w 1290"/>
                  <a:gd name="T59" fmla="*/ 507 h 667"/>
                  <a:gd name="T60" fmla="*/ 65 w 1290"/>
                  <a:gd name="T61" fmla="*/ 468 h 667"/>
                  <a:gd name="T62" fmla="*/ 50 w 1290"/>
                  <a:gd name="T63" fmla="*/ 430 h 667"/>
                  <a:gd name="T64" fmla="*/ 37 w 1290"/>
                  <a:gd name="T65" fmla="*/ 394 h 667"/>
                  <a:gd name="T66" fmla="*/ 27 w 1290"/>
                  <a:gd name="T67" fmla="*/ 361 h 667"/>
                  <a:gd name="T68" fmla="*/ 18 w 1290"/>
                  <a:gd name="T69" fmla="*/ 330 h 667"/>
                  <a:gd name="T70" fmla="*/ 11 w 1290"/>
                  <a:gd name="T71" fmla="*/ 304 h 667"/>
                  <a:gd name="T72" fmla="*/ 7 w 1290"/>
                  <a:gd name="T73" fmla="*/ 281 h 667"/>
                  <a:gd name="T74" fmla="*/ 4 w 1290"/>
                  <a:gd name="T75" fmla="*/ 264 h 667"/>
                  <a:gd name="T76" fmla="*/ 2 w 1290"/>
                  <a:gd name="T77" fmla="*/ 252 h 667"/>
                  <a:gd name="T78" fmla="*/ 1 w 1290"/>
                  <a:gd name="T79" fmla="*/ 246 h 667"/>
                  <a:gd name="T80" fmla="*/ 0 w 1290"/>
                  <a:gd name="T81" fmla="*/ 209 h 667"/>
                  <a:gd name="T82" fmla="*/ 4 w 1290"/>
                  <a:gd name="T83" fmla="*/ 174 h 667"/>
                  <a:gd name="T84" fmla="*/ 14 w 1290"/>
                  <a:gd name="T85" fmla="*/ 142 h 667"/>
                  <a:gd name="T86" fmla="*/ 30 w 1290"/>
                  <a:gd name="T87" fmla="*/ 110 h 667"/>
                  <a:gd name="T88" fmla="*/ 50 w 1290"/>
                  <a:gd name="T89" fmla="*/ 83 h 667"/>
                  <a:gd name="T90" fmla="*/ 74 w 1290"/>
                  <a:gd name="T91" fmla="*/ 58 h 667"/>
                  <a:gd name="T92" fmla="*/ 101 w 1290"/>
                  <a:gd name="T93" fmla="*/ 38 h 667"/>
                  <a:gd name="T94" fmla="*/ 132 w 1290"/>
                  <a:gd name="T95" fmla="*/ 22 h 667"/>
                  <a:gd name="T96" fmla="*/ 165 w 1290"/>
                  <a:gd name="T97" fmla="*/ 9 h 667"/>
                  <a:gd name="T98" fmla="*/ 200 w 1290"/>
                  <a:gd name="T99" fmla="*/ 3 h 667"/>
                  <a:gd name="T100" fmla="*/ 236 w 1290"/>
                  <a:gd name="T101" fmla="*/ 2 h 667"/>
                  <a:gd name="T102" fmla="*/ 273 w 1290"/>
                  <a:gd name="T103" fmla="*/ 7 h 667"/>
                  <a:gd name="T104" fmla="*/ 342 w 1290"/>
                  <a:gd name="T105" fmla="*/ 21 h 667"/>
                  <a:gd name="T106" fmla="*/ 415 w 1290"/>
                  <a:gd name="T107" fmla="*/ 31 h 667"/>
                  <a:gd name="T108" fmla="*/ 490 w 1290"/>
                  <a:gd name="T109" fmla="*/ 39 h 667"/>
                  <a:gd name="T110" fmla="*/ 567 w 1290"/>
                  <a:gd name="T111" fmla="*/ 44 h 667"/>
                  <a:gd name="T112" fmla="*/ 645 w 1290"/>
                  <a:gd name="T113" fmla="*/ 45 h 667"/>
                  <a:gd name="T114" fmla="*/ 725 w 1290"/>
                  <a:gd name="T115" fmla="*/ 44 h 667"/>
                  <a:gd name="T116" fmla="*/ 802 w 1290"/>
                  <a:gd name="T117" fmla="*/ 39 h 667"/>
                  <a:gd name="T118" fmla="*/ 876 w 1290"/>
                  <a:gd name="T119" fmla="*/ 30 h 667"/>
                  <a:gd name="T120" fmla="*/ 948 w 1290"/>
                  <a:gd name="T121" fmla="*/ 19 h 667"/>
                  <a:gd name="T122" fmla="*/ 1018 w 1290"/>
                  <a:gd name="T123" fmla="*/ 4 h 667"/>
                  <a:gd name="T124" fmla="*/ 1056 w 1290"/>
                  <a:gd name="T125" fmla="*/ 0 h 66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1290" h="667">
                    <a:moveTo>
                      <a:pt x="1056" y="0"/>
                    </a:moveTo>
                    <a:lnTo>
                      <a:pt x="1091" y="1"/>
                    </a:lnTo>
                    <a:lnTo>
                      <a:pt x="1126" y="8"/>
                    </a:lnTo>
                    <a:lnTo>
                      <a:pt x="1159" y="20"/>
                    </a:lnTo>
                    <a:lnTo>
                      <a:pt x="1189" y="37"/>
                    </a:lnTo>
                    <a:lnTo>
                      <a:pt x="1217" y="57"/>
                    </a:lnTo>
                    <a:lnTo>
                      <a:pt x="1240" y="81"/>
                    </a:lnTo>
                    <a:lnTo>
                      <a:pt x="1259" y="109"/>
                    </a:lnTo>
                    <a:lnTo>
                      <a:pt x="1275" y="140"/>
                    </a:lnTo>
                    <a:lnTo>
                      <a:pt x="1285" y="173"/>
                    </a:lnTo>
                    <a:lnTo>
                      <a:pt x="1290" y="208"/>
                    </a:lnTo>
                    <a:lnTo>
                      <a:pt x="1288" y="246"/>
                    </a:lnTo>
                    <a:lnTo>
                      <a:pt x="1287" y="251"/>
                    </a:lnTo>
                    <a:lnTo>
                      <a:pt x="1286" y="263"/>
                    </a:lnTo>
                    <a:lnTo>
                      <a:pt x="1284" y="278"/>
                    </a:lnTo>
                    <a:lnTo>
                      <a:pt x="1279" y="299"/>
                    </a:lnTo>
                    <a:lnTo>
                      <a:pt x="1273" y="325"/>
                    </a:lnTo>
                    <a:lnTo>
                      <a:pt x="1265" y="355"/>
                    </a:lnTo>
                    <a:lnTo>
                      <a:pt x="1253" y="390"/>
                    </a:lnTo>
                    <a:lnTo>
                      <a:pt x="1239" y="428"/>
                    </a:lnTo>
                    <a:lnTo>
                      <a:pt x="1220" y="470"/>
                    </a:lnTo>
                    <a:lnTo>
                      <a:pt x="1197" y="515"/>
                    </a:lnTo>
                    <a:lnTo>
                      <a:pt x="1169" y="563"/>
                    </a:lnTo>
                    <a:lnTo>
                      <a:pt x="1136" y="614"/>
                    </a:lnTo>
                    <a:lnTo>
                      <a:pt x="1097" y="667"/>
                    </a:lnTo>
                    <a:lnTo>
                      <a:pt x="190" y="667"/>
                    </a:lnTo>
                    <a:lnTo>
                      <a:pt x="158" y="627"/>
                    </a:lnTo>
                    <a:lnTo>
                      <a:pt x="130" y="588"/>
                    </a:lnTo>
                    <a:lnTo>
                      <a:pt x="105" y="547"/>
                    </a:lnTo>
                    <a:lnTo>
                      <a:pt x="83" y="507"/>
                    </a:lnTo>
                    <a:lnTo>
                      <a:pt x="65" y="468"/>
                    </a:lnTo>
                    <a:lnTo>
                      <a:pt x="50" y="430"/>
                    </a:lnTo>
                    <a:lnTo>
                      <a:pt x="37" y="394"/>
                    </a:lnTo>
                    <a:lnTo>
                      <a:pt x="27" y="361"/>
                    </a:lnTo>
                    <a:lnTo>
                      <a:pt x="18" y="330"/>
                    </a:lnTo>
                    <a:lnTo>
                      <a:pt x="11" y="304"/>
                    </a:lnTo>
                    <a:lnTo>
                      <a:pt x="7" y="281"/>
                    </a:lnTo>
                    <a:lnTo>
                      <a:pt x="4" y="264"/>
                    </a:lnTo>
                    <a:lnTo>
                      <a:pt x="2" y="252"/>
                    </a:lnTo>
                    <a:lnTo>
                      <a:pt x="1" y="246"/>
                    </a:lnTo>
                    <a:lnTo>
                      <a:pt x="0" y="209"/>
                    </a:lnTo>
                    <a:lnTo>
                      <a:pt x="4" y="174"/>
                    </a:lnTo>
                    <a:lnTo>
                      <a:pt x="14" y="142"/>
                    </a:lnTo>
                    <a:lnTo>
                      <a:pt x="30" y="110"/>
                    </a:lnTo>
                    <a:lnTo>
                      <a:pt x="50" y="83"/>
                    </a:lnTo>
                    <a:lnTo>
                      <a:pt x="74" y="58"/>
                    </a:lnTo>
                    <a:lnTo>
                      <a:pt x="101" y="38"/>
                    </a:lnTo>
                    <a:lnTo>
                      <a:pt x="132" y="22"/>
                    </a:lnTo>
                    <a:lnTo>
                      <a:pt x="165" y="9"/>
                    </a:lnTo>
                    <a:lnTo>
                      <a:pt x="200" y="3"/>
                    </a:lnTo>
                    <a:lnTo>
                      <a:pt x="236" y="2"/>
                    </a:lnTo>
                    <a:lnTo>
                      <a:pt x="273" y="7"/>
                    </a:lnTo>
                    <a:lnTo>
                      <a:pt x="342" y="21"/>
                    </a:lnTo>
                    <a:lnTo>
                      <a:pt x="415" y="31"/>
                    </a:lnTo>
                    <a:lnTo>
                      <a:pt x="490" y="39"/>
                    </a:lnTo>
                    <a:lnTo>
                      <a:pt x="567" y="44"/>
                    </a:lnTo>
                    <a:lnTo>
                      <a:pt x="645" y="45"/>
                    </a:lnTo>
                    <a:lnTo>
                      <a:pt x="725" y="44"/>
                    </a:lnTo>
                    <a:lnTo>
                      <a:pt x="802" y="39"/>
                    </a:lnTo>
                    <a:lnTo>
                      <a:pt x="876" y="30"/>
                    </a:lnTo>
                    <a:lnTo>
                      <a:pt x="948" y="19"/>
                    </a:lnTo>
                    <a:lnTo>
                      <a:pt x="1018" y="4"/>
                    </a:lnTo>
                    <a:lnTo>
                      <a:pt x="105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1490"/>
              <p:cNvSpPr>
                <a:spLocks noEditPoints="1"/>
              </p:cNvSpPr>
              <p:nvPr/>
            </p:nvSpPr>
            <p:spPr bwMode="auto">
              <a:xfrm>
                <a:off x="10231438" y="6189663"/>
                <a:ext cx="212725" cy="231775"/>
              </a:xfrm>
              <a:custGeom>
                <a:avLst/>
                <a:gdLst>
                  <a:gd name="T0" fmla="*/ 1121 w 2408"/>
                  <a:gd name="T1" fmla="*/ 546 h 2614"/>
                  <a:gd name="T2" fmla="*/ 1053 w 2408"/>
                  <a:gd name="T3" fmla="*/ 702 h 2614"/>
                  <a:gd name="T4" fmla="*/ 882 w 2408"/>
                  <a:gd name="T5" fmla="*/ 857 h 2614"/>
                  <a:gd name="T6" fmla="*/ 835 w 2408"/>
                  <a:gd name="T7" fmla="*/ 1088 h 2614"/>
                  <a:gd name="T8" fmla="*/ 927 w 2408"/>
                  <a:gd name="T9" fmla="*/ 1288 h 2614"/>
                  <a:gd name="T10" fmla="*/ 1112 w 2408"/>
                  <a:gd name="T11" fmla="*/ 1402 h 2614"/>
                  <a:gd name="T12" fmla="*/ 1293 w 2408"/>
                  <a:gd name="T13" fmla="*/ 1441 h 2614"/>
                  <a:gd name="T14" fmla="*/ 1364 w 2408"/>
                  <a:gd name="T15" fmla="*/ 1572 h 2614"/>
                  <a:gd name="T16" fmla="*/ 1293 w 2408"/>
                  <a:gd name="T17" fmla="*/ 1703 h 2614"/>
                  <a:gd name="T18" fmla="*/ 1153 w 2408"/>
                  <a:gd name="T19" fmla="*/ 1722 h 2614"/>
                  <a:gd name="T20" fmla="*/ 1053 w 2408"/>
                  <a:gd name="T21" fmla="*/ 1655 h 2614"/>
                  <a:gd name="T22" fmla="*/ 955 w 2408"/>
                  <a:gd name="T23" fmla="*/ 1662 h 2614"/>
                  <a:gd name="T24" fmla="*/ 904 w 2408"/>
                  <a:gd name="T25" fmla="*/ 1750 h 2614"/>
                  <a:gd name="T26" fmla="*/ 961 w 2408"/>
                  <a:gd name="T27" fmla="*/ 1853 h 2614"/>
                  <a:gd name="T28" fmla="*/ 1097 w 2408"/>
                  <a:gd name="T29" fmla="*/ 2001 h 2614"/>
                  <a:gd name="T30" fmla="*/ 1157 w 2408"/>
                  <a:gd name="T31" fmla="*/ 2097 h 2614"/>
                  <a:gd name="T32" fmla="*/ 1270 w 2408"/>
                  <a:gd name="T33" fmla="*/ 2084 h 2614"/>
                  <a:gd name="T34" fmla="*/ 1311 w 2408"/>
                  <a:gd name="T35" fmla="*/ 1927 h 2614"/>
                  <a:gd name="T36" fmla="*/ 1501 w 2408"/>
                  <a:gd name="T37" fmla="*/ 1796 h 2614"/>
                  <a:gd name="T38" fmla="*/ 1577 w 2408"/>
                  <a:gd name="T39" fmla="*/ 1572 h 2614"/>
                  <a:gd name="T40" fmla="*/ 1510 w 2408"/>
                  <a:gd name="T41" fmla="*/ 1359 h 2614"/>
                  <a:gd name="T42" fmla="*/ 1339 w 2408"/>
                  <a:gd name="T43" fmla="*/ 1225 h 2614"/>
                  <a:gd name="T44" fmla="*/ 1143 w 2408"/>
                  <a:gd name="T45" fmla="*/ 1187 h 2614"/>
                  <a:gd name="T46" fmla="*/ 1049 w 2408"/>
                  <a:gd name="T47" fmla="*/ 1074 h 2614"/>
                  <a:gd name="T48" fmla="*/ 1092 w 2408"/>
                  <a:gd name="T49" fmla="*/ 929 h 2614"/>
                  <a:gd name="T50" fmla="*/ 1231 w 2408"/>
                  <a:gd name="T51" fmla="*/ 884 h 2614"/>
                  <a:gd name="T52" fmla="*/ 1340 w 2408"/>
                  <a:gd name="T53" fmla="*/ 949 h 2614"/>
                  <a:gd name="T54" fmla="*/ 1452 w 2408"/>
                  <a:gd name="T55" fmla="*/ 952 h 2614"/>
                  <a:gd name="T56" fmla="*/ 1505 w 2408"/>
                  <a:gd name="T57" fmla="*/ 851 h 2614"/>
                  <a:gd name="T58" fmla="*/ 1416 w 2408"/>
                  <a:gd name="T59" fmla="*/ 735 h 2614"/>
                  <a:gd name="T60" fmla="*/ 1309 w 2408"/>
                  <a:gd name="T61" fmla="*/ 587 h 2614"/>
                  <a:gd name="T62" fmla="*/ 1229 w 2408"/>
                  <a:gd name="T63" fmla="*/ 508 h 2614"/>
                  <a:gd name="T64" fmla="*/ 1822 w 2408"/>
                  <a:gd name="T65" fmla="*/ 112 h 2614"/>
                  <a:gd name="T66" fmla="*/ 2098 w 2408"/>
                  <a:gd name="T67" fmla="*/ 475 h 2614"/>
                  <a:gd name="T68" fmla="*/ 2295 w 2408"/>
                  <a:gd name="T69" fmla="*/ 916 h 2614"/>
                  <a:gd name="T70" fmla="*/ 2397 w 2408"/>
                  <a:gd name="T71" fmla="*/ 1381 h 2614"/>
                  <a:gd name="T72" fmla="*/ 2389 w 2408"/>
                  <a:gd name="T73" fmla="*/ 1794 h 2614"/>
                  <a:gd name="T74" fmla="*/ 2285 w 2408"/>
                  <a:gd name="T75" fmla="*/ 2108 h 2614"/>
                  <a:gd name="T76" fmla="*/ 2101 w 2408"/>
                  <a:gd name="T77" fmla="*/ 2340 h 2614"/>
                  <a:gd name="T78" fmla="*/ 1849 w 2408"/>
                  <a:gd name="T79" fmla="*/ 2497 h 2614"/>
                  <a:gd name="T80" fmla="*/ 1546 w 2408"/>
                  <a:gd name="T81" fmla="*/ 2586 h 2614"/>
                  <a:gd name="T82" fmla="*/ 1203 w 2408"/>
                  <a:gd name="T83" fmla="*/ 2614 h 2614"/>
                  <a:gd name="T84" fmla="*/ 862 w 2408"/>
                  <a:gd name="T85" fmla="*/ 2586 h 2614"/>
                  <a:gd name="T86" fmla="*/ 559 w 2408"/>
                  <a:gd name="T87" fmla="*/ 2497 h 2614"/>
                  <a:gd name="T88" fmla="*/ 307 w 2408"/>
                  <a:gd name="T89" fmla="*/ 2342 h 2614"/>
                  <a:gd name="T90" fmla="*/ 123 w 2408"/>
                  <a:gd name="T91" fmla="*/ 2109 h 2614"/>
                  <a:gd name="T92" fmla="*/ 19 w 2408"/>
                  <a:gd name="T93" fmla="*/ 1795 h 2614"/>
                  <a:gd name="T94" fmla="*/ 10 w 2408"/>
                  <a:gd name="T95" fmla="*/ 1381 h 2614"/>
                  <a:gd name="T96" fmla="*/ 111 w 2408"/>
                  <a:gd name="T97" fmla="*/ 916 h 2614"/>
                  <a:gd name="T98" fmla="*/ 307 w 2408"/>
                  <a:gd name="T99" fmla="*/ 475 h 2614"/>
                  <a:gd name="T100" fmla="*/ 581 w 2408"/>
                  <a:gd name="T101" fmla="*/ 112 h 26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2408" h="2614">
                    <a:moveTo>
                      <a:pt x="1204" y="505"/>
                    </a:moveTo>
                    <a:lnTo>
                      <a:pt x="1180" y="508"/>
                    </a:lnTo>
                    <a:lnTo>
                      <a:pt x="1157" y="516"/>
                    </a:lnTo>
                    <a:lnTo>
                      <a:pt x="1138" y="529"/>
                    </a:lnTo>
                    <a:lnTo>
                      <a:pt x="1121" y="546"/>
                    </a:lnTo>
                    <a:lnTo>
                      <a:pt x="1108" y="564"/>
                    </a:lnTo>
                    <a:lnTo>
                      <a:pt x="1101" y="587"/>
                    </a:lnTo>
                    <a:lnTo>
                      <a:pt x="1098" y="611"/>
                    </a:lnTo>
                    <a:lnTo>
                      <a:pt x="1098" y="685"/>
                    </a:lnTo>
                    <a:lnTo>
                      <a:pt x="1053" y="702"/>
                    </a:lnTo>
                    <a:lnTo>
                      <a:pt x="1011" y="724"/>
                    </a:lnTo>
                    <a:lnTo>
                      <a:pt x="972" y="751"/>
                    </a:lnTo>
                    <a:lnTo>
                      <a:pt x="938" y="782"/>
                    </a:lnTo>
                    <a:lnTo>
                      <a:pt x="908" y="818"/>
                    </a:lnTo>
                    <a:lnTo>
                      <a:pt x="882" y="857"/>
                    </a:lnTo>
                    <a:lnTo>
                      <a:pt x="861" y="899"/>
                    </a:lnTo>
                    <a:lnTo>
                      <a:pt x="845" y="945"/>
                    </a:lnTo>
                    <a:lnTo>
                      <a:pt x="836" y="992"/>
                    </a:lnTo>
                    <a:lnTo>
                      <a:pt x="831" y="1042"/>
                    </a:lnTo>
                    <a:lnTo>
                      <a:pt x="835" y="1088"/>
                    </a:lnTo>
                    <a:lnTo>
                      <a:pt x="843" y="1133"/>
                    </a:lnTo>
                    <a:lnTo>
                      <a:pt x="857" y="1176"/>
                    </a:lnTo>
                    <a:lnTo>
                      <a:pt x="875" y="1216"/>
                    </a:lnTo>
                    <a:lnTo>
                      <a:pt x="898" y="1254"/>
                    </a:lnTo>
                    <a:lnTo>
                      <a:pt x="927" y="1288"/>
                    </a:lnTo>
                    <a:lnTo>
                      <a:pt x="957" y="1319"/>
                    </a:lnTo>
                    <a:lnTo>
                      <a:pt x="991" y="1347"/>
                    </a:lnTo>
                    <a:lnTo>
                      <a:pt x="1030" y="1370"/>
                    </a:lnTo>
                    <a:lnTo>
                      <a:pt x="1070" y="1387"/>
                    </a:lnTo>
                    <a:lnTo>
                      <a:pt x="1112" y="1402"/>
                    </a:lnTo>
                    <a:lnTo>
                      <a:pt x="1157" y="1410"/>
                    </a:lnTo>
                    <a:lnTo>
                      <a:pt x="1204" y="1413"/>
                    </a:lnTo>
                    <a:lnTo>
                      <a:pt x="1237" y="1417"/>
                    </a:lnTo>
                    <a:lnTo>
                      <a:pt x="1266" y="1426"/>
                    </a:lnTo>
                    <a:lnTo>
                      <a:pt x="1293" y="1441"/>
                    </a:lnTo>
                    <a:lnTo>
                      <a:pt x="1317" y="1459"/>
                    </a:lnTo>
                    <a:lnTo>
                      <a:pt x="1337" y="1483"/>
                    </a:lnTo>
                    <a:lnTo>
                      <a:pt x="1352" y="1510"/>
                    </a:lnTo>
                    <a:lnTo>
                      <a:pt x="1361" y="1540"/>
                    </a:lnTo>
                    <a:lnTo>
                      <a:pt x="1364" y="1572"/>
                    </a:lnTo>
                    <a:lnTo>
                      <a:pt x="1361" y="1604"/>
                    </a:lnTo>
                    <a:lnTo>
                      <a:pt x="1352" y="1633"/>
                    </a:lnTo>
                    <a:lnTo>
                      <a:pt x="1337" y="1660"/>
                    </a:lnTo>
                    <a:lnTo>
                      <a:pt x="1317" y="1684"/>
                    </a:lnTo>
                    <a:lnTo>
                      <a:pt x="1293" y="1703"/>
                    </a:lnTo>
                    <a:lnTo>
                      <a:pt x="1266" y="1718"/>
                    </a:lnTo>
                    <a:lnTo>
                      <a:pt x="1237" y="1727"/>
                    </a:lnTo>
                    <a:lnTo>
                      <a:pt x="1204" y="1731"/>
                    </a:lnTo>
                    <a:lnTo>
                      <a:pt x="1178" y="1728"/>
                    </a:lnTo>
                    <a:lnTo>
                      <a:pt x="1153" y="1722"/>
                    </a:lnTo>
                    <a:lnTo>
                      <a:pt x="1129" y="1712"/>
                    </a:lnTo>
                    <a:lnTo>
                      <a:pt x="1107" y="1698"/>
                    </a:lnTo>
                    <a:lnTo>
                      <a:pt x="1088" y="1680"/>
                    </a:lnTo>
                    <a:lnTo>
                      <a:pt x="1072" y="1666"/>
                    </a:lnTo>
                    <a:lnTo>
                      <a:pt x="1053" y="1655"/>
                    </a:lnTo>
                    <a:lnTo>
                      <a:pt x="1034" y="1649"/>
                    </a:lnTo>
                    <a:lnTo>
                      <a:pt x="1013" y="1647"/>
                    </a:lnTo>
                    <a:lnTo>
                      <a:pt x="993" y="1648"/>
                    </a:lnTo>
                    <a:lnTo>
                      <a:pt x="974" y="1653"/>
                    </a:lnTo>
                    <a:lnTo>
                      <a:pt x="955" y="1662"/>
                    </a:lnTo>
                    <a:lnTo>
                      <a:pt x="937" y="1675"/>
                    </a:lnTo>
                    <a:lnTo>
                      <a:pt x="922" y="1692"/>
                    </a:lnTo>
                    <a:lnTo>
                      <a:pt x="913" y="1710"/>
                    </a:lnTo>
                    <a:lnTo>
                      <a:pt x="906" y="1729"/>
                    </a:lnTo>
                    <a:lnTo>
                      <a:pt x="904" y="1750"/>
                    </a:lnTo>
                    <a:lnTo>
                      <a:pt x="905" y="1770"/>
                    </a:lnTo>
                    <a:lnTo>
                      <a:pt x="910" y="1791"/>
                    </a:lnTo>
                    <a:lnTo>
                      <a:pt x="919" y="1809"/>
                    </a:lnTo>
                    <a:lnTo>
                      <a:pt x="932" y="1826"/>
                    </a:lnTo>
                    <a:lnTo>
                      <a:pt x="961" y="1853"/>
                    </a:lnTo>
                    <a:lnTo>
                      <a:pt x="992" y="1877"/>
                    </a:lnTo>
                    <a:lnTo>
                      <a:pt x="1026" y="1898"/>
                    </a:lnTo>
                    <a:lnTo>
                      <a:pt x="1060" y="1915"/>
                    </a:lnTo>
                    <a:lnTo>
                      <a:pt x="1097" y="1927"/>
                    </a:lnTo>
                    <a:lnTo>
                      <a:pt x="1097" y="2001"/>
                    </a:lnTo>
                    <a:lnTo>
                      <a:pt x="1100" y="2025"/>
                    </a:lnTo>
                    <a:lnTo>
                      <a:pt x="1108" y="2048"/>
                    </a:lnTo>
                    <a:lnTo>
                      <a:pt x="1121" y="2068"/>
                    </a:lnTo>
                    <a:lnTo>
                      <a:pt x="1138" y="2084"/>
                    </a:lnTo>
                    <a:lnTo>
                      <a:pt x="1157" y="2097"/>
                    </a:lnTo>
                    <a:lnTo>
                      <a:pt x="1179" y="2104"/>
                    </a:lnTo>
                    <a:lnTo>
                      <a:pt x="1203" y="2107"/>
                    </a:lnTo>
                    <a:lnTo>
                      <a:pt x="1228" y="2104"/>
                    </a:lnTo>
                    <a:lnTo>
                      <a:pt x="1250" y="2097"/>
                    </a:lnTo>
                    <a:lnTo>
                      <a:pt x="1270" y="2084"/>
                    </a:lnTo>
                    <a:lnTo>
                      <a:pt x="1287" y="2068"/>
                    </a:lnTo>
                    <a:lnTo>
                      <a:pt x="1299" y="2048"/>
                    </a:lnTo>
                    <a:lnTo>
                      <a:pt x="1308" y="2025"/>
                    </a:lnTo>
                    <a:lnTo>
                      <a:pt x="1311" y="2001"/>
                    </a:lnTo>
                    <a:lnTo>
                      <a:pt x="1311" y="1927"/>
                    </a:lnTo>
                    <a:lnTo>
                      <a:pt x="1355" y="1910"/>
                    </a:lnTo>
                    <a:lnTo>
                      <a:pt x="1398" y="1889"/>
                    </a:lnTo>
                    <a:lnTo>
                      <a:pt x="1435" y="1863"/>
                    </a:lnTo>
                    <a:lnTo>
                      <a:pt x="1471" y="1831"/>
                    </a:lnTo>
                    <a:lnTo>
                      <a:pt x="1501" y="1796"/>
                    </a:lnTo>
                    <a:lnTo>
                      <a:pt x="1527" y="1756"/>
                    </a:lnTo>
                    <a:lnTo>
                      <a:pt x="1548" y="1715"/>
                    </a:lnTo>
                    <a:lnTo>
                      <a:pt x="1564" y="1669"/>
                    </a:lnTo>
                    <a:lnTo>
                      <a:pt x="1574" y="1622"/>
                    </a:lnTo>
                    <a:lnTo>
                      <a:pt x="1577" y="1572"/>
                    </a:lnTo>
                    <a:lnTo>
                      <a:pt x="1574" y="1525"/>
                    </a:lnTo>
                    <a:lnTo>
                      <a:pt x="1566" y="1480"/>
                    </a:lnTo>
                    <a:lnTo>
                      <a:pt x="1552" y="1437"/>
                    </a:lnTo>
                    <a:lnTo>
                      <a:pt x="1533" y="1397"/>
                    </a:lnTo>
                    <a:lnTo>
                      <a:pt x="1510" y="1359"/>
                    </a:lnTo>
                    <a:lnTo>
                      <a:pt x="1483" y="1325"/>
                    </a:lnTo>
                    <a:lnTo>
                      <a:pt x="1452" y="1294"/>
                    </a:lnTo>
                    <a:lnTo>
                      <a:pt x="1417" y="1267"/>
                    </a:lnTo>
                    <a:lnTo>
                      <a:pt x="1380" y="1244"/>
                    </a:lnTo>
                    <a:lnTo>
                      <a:pt x="1339" y="1225"/>
                    </a:lnTo>
                    <a:lnTo>
                      <a:pt x="1296" y="1211"/>
                    </a:lnTo>
                    <a:lnTo>
                      <a:pt x="1251" y="1203"/>
                    </a:lnTo>
                    <a:lnTo>
                      <a:pt x="1204" y="1200"/>
                    </a:lnTo>
                    <a:lnTo>
                      <a:pt x="1173" y="1197"/>
                    </a:lnTo>
                    <a:lnTo>
                      <a:pt x="1143" y="1187"/>
                    </a:lnTo>
                    <a:lnTo>
                      <a:pt x="1116" y="1173"/>
                    </a:lnTo>
                    <a:lnTo>
                      <a:pt x="1092" y="1154"/>
                    </a:lnTo>
                    <a:lnTo>
                      <a:pt x="1073" y="1130"/>
                    </a:lnTo>
                    <a:lnTo>
                      <a:pt x="1058" y="1103"/>
                    </a:lnTo>
                    <a:lnTo>
                      <a:pt x="1049" y="1074"/>
                    </a:lnTo>
                    <a:lnTo>
                      <a:pt x="1046" y="1042"/>
                    </a:lnTo>
                    <a:lnTo>
                      <a:pt x="1049" y="1009"/>
                    </a:lnTo>
                    <a:lnTo>
                      <a:pt x="1058" y="980"/>
                    </a:lnTo>
                    <a:lnTo>
                      <a:pt x="1073" y="953"/>
                    </a:lnTo>
                    <a:lnTo>
                      <a:pt x="1092" y="929"/>
                    </a:lnTo>
                    <a:lnTo>
                      <a:pt x="1116" y="909"/>
                    </a:lnTo>
                    <a:lnTo>
                      <a:pt x="1143" y="895"/>
                    </a:lnTo>
                    <a:lnTo>
                      <a:pt x="1173" y="885"/>
                    </a:lnTo>
                    <a:lnTo>
                      <a:pt x="1204" y="882"/>
                    </a:lnTo>
                    <a:lnTo>
                      <a:pt x="1231" y="884"/>
                    </a:lnTo>
                    <a:lnTo>
                      <a:pt x="1257" y="890"/>
                    </a:lnTo>
                    <a:lnTo>
                      <a:pt x="1280" y="901"/>
                    </a:lnTo>
                    <a:lnTo>
                      <a:pt x="1302" y="916"/>
                    </a:lnTo>
                    <a:lnTo>
                      <a:pt x="1321" y="933"/>
                    </a:lnTo>
                    <a:lnTo>
                      <a:pt x="1340" y="949"/>
                    </a:lnTo>
                    <a:lnTo>
                      <a:pt x="1361" y="959"/>
                    </a:lnTo>
                    <a:lnTo>
                      <a:pt x="1384" y="966"/>
                    </a:lnTo>
                    <a:lnTo>
                      <a:pt x="1407" y="966"/>
                    </a:lnTo>
                    <a:lnTo>
                      <a:pt x="1430" y="961"/>
                    </a:lnTo>
                    <a:lnTo>
                      <a:pt x="1452" y="952"/>
                    </a:lnTo>
                    <a:lnTo>
                      <a:pt x="1472" y="937"/>
                    </a:lnTo>
                    <a:lnTo>
                      <a:pt x="1487" y="919"/>
                    </a:lnTo>
                    <a:lnTo>
                      <a:pt x="1499" y="897"/>
                    </a:lnTo>
                    <a:lnTo>
                      <a:pt x="1504" y="874"/>
                    </a:lnTo>
                    <a:lnTo>
                      <a:pt x="1505" y="851"/>
                    </a:lnTo>
                    <a:lnTo>
                      <a:pt x="1500" y="828"/>
                    </a:lnTo>
                    <a:lnTo>
                      <a:pt x="1491" y="806"/>
                    </a:lnTo>
                    <a:lnTo>
                      <a:pt x="1476" y="786"/>
                    </a:lnTo>
                    <a:lnTo>
                      <a:pt x="1448" y="759"/>
                    </a:lnTo>
                    <a:lnTo>
                      <a:pt x="1416" y="735"/>
                    </a:lnTo>
                    <a:lnTo>
                      <a:pt x="1383" y="715"/>
                    </a:lnTo>
                    <a:lnTo>
                      <a:pt x="1347" y="699"/>
                    </a:lnTo>
                    <a:lnTo>
                      <a:pt x="1311" y="685"/>
                    </a:lnTo>
                    <a:lnTo>
                      <a:pt x="1311" y="611"/>
                    </a:lnTo>
                    <a:lnTo>
                      <a:pt x="1309" y="587"/>
                    </a:lnTo>
                    <a:lnTo>
                      <a:pt x="1300" y="564"/>
                    </a:lnTo>
                    <a:lnTo>
                      <a:pt x="1288" y="546"/>
                    </a:lnTo>
                    <a:lnTo>
                      <a:pt x="1271" y="529"/>
                    </a:lnTo>
                    <a:lnTo>
                      <a:pt x="1251" y="516"/>
                    </a:lnTo>
                    <a:lnTo>
                      <a:pt x="1229" y="508"/>
                    </a:lnTo>
                    <a:lnTo>
                      <a:pt x="1204" y="505"/>
                    </a:lnTo>
                    <a:close/>
                    <a:moveTo>
                      <a:pt x="708" y="0"/>
                    </a:moveTo>
                    <a:lnTo>
                      <a:pt x="1693" y="0"/>
                    </a:lnTo>
                    <a:lnTo>
                      <a:pt x="1759" y="53"/>
                    </a:lnTo>
                    <a:lnTo>
                      <a:pt x="1822" y="112"/>
                    </a:lnTo>
                    <a:lnTo>
                      <a:pt x="1882" y="176"/>
                    </a:lnTo>
                    <a:lnTo>
                      <a:pt x="1940" y="245"/>
                    </a:lnTo>
                    <a:lnTo>
                      <a:pt x="1995" y="317"/>
                    </a:lnTo>
                    <a:lnTo>
                      <a:pt x="2047" y="395"/>
                    </a:lnTo>
                    <a:lnTo>
                      <a:pt x="2098" y="475"/>
                    </a:lnTo>
                    <a:lnTo>
                      <a:pt x="2143" y="558"/>
                    </a:lnTo>
                    <a:lnTo>
                      <a:pt x="2186" y="645"/>
                    </a:lnTo>
                    <a:lnTo>
                      <a:pt x="2226" y="733"/>
                    </a:lnTo>
                    <a:lnTo>
                      <a:pt x="2263" y="824"/>
                    </a:lnTo>
                    <a:lnTo>
                      <a:pt x="2295" y="916"/>
                    </a:lnTo>
                    <a:lnTo>
                      <a:pt x="2323" y="1008"/>
                    </a:lnTo>
                    <a:lnTo>
                      <a:pt x="2348" y="1101"/>
                    </a:lnTo>
                    <a:lnTo>
                      <a:pt x="2369" y="1195"/>
                    </a:lnTo>
                    <a:lnTo>
                      <a:pt x="2385" y="1287"/>
                    </a:lnTo>
                    <a:lnTo>
                      <a:pt x="2397" y="1381"/>
                    </a:lnTo>
                    <a:lnTo>
                      <a:pt x="2405" y="1473"/>
                    </a:lnTo>
                    <a:lnTo>
                      <a:pt x="2408" y="1562"/>
                    </a:lnTo>
                    <a:lnTo>
                      <a:pt x="2406" y="1644"/>
                    </a:lnTo>
                    <a:lnTo>
                      <a:pt x="2399" y="1721"/>
                    </a:lnTo>
                    <a:lnTo>
                      <a:pt x="2389" y="1794"/>
                    </a:lnTo>
                    <a:lnTo>
                      <a:pt x="2375" y="1864"/>
                    </a:lnTo>
                    <a:lnTo>
                      <a:pt x="2358" y="1930"/>
                    </a:lnTo>
                    <a:lnTo>
                      <a:pt x="2337" y="1993"/>
                    </a:lnTo>
                    <a:lnTo>
                      <a:pt x="2313" y="2052"/>
                    </a:lnTo>
                    <a:lnTo>
                      <a:pt x="2285" y="2108"/>
                    </a:lnTo>
                    <a:lnTo>
                      <a:pt x="2254" y="2160"/>
                    </a:lnTo>
                    <a:lnTo>
                      <a:pt x="2220" y="2210"/>
                    </a:lnTo>
                    <a:lnTo>
                      <a:pt x="2183" y="2256"/>
                    </a:lnTo>
                    <a:lnTo>
                      <a:pt x="2142" y="2300"/>
                    </a:lnTo>
                    <a:lnTo>
                      <a:pt x="2101" y="2340"/>
                    </a:lnTo>
                    <a:lnTo>
                      <a:pt x="2055" y="2377"/>
                    </a:lnTo>
                    <a:lnTo>
                      <a:pt x="2007" y="2412"/>
                    </a:lnTo>
                    <a:lnTo>
                      <a:pt x="1957" y="2443"/>
                    </a:lnTo>
                    <a:lnTo>
                      <a:pt x="1904" y="2471"/>
                    </a:lnTo>
                    <a:lnTo>
                      <a:pt x="1849" y="2497"/>
                    </a:lnTo>
                    <a:lnTo>
                      <a:pt x="1793" y="2520"/>
                    </a:lnTo>
                    <a:lnTo>
                      <a:pt x="1733" y="2540"/>
                    </a:lnTo>
                    <a:lnTo>
                      <a:pt x="1672" y="2557"/>
                    </a:lnTo>
                    <a:lnTo>
                      <a:pt x="1610" y="2573"/>
                    </a:lnTo>
                    <a:lnTo>
                      <a:pt x="1546" y="2586"/>
                    </a:lnTo>
                    <a:lnTo>
                      <a:pt x="1480" y="2596"/>
                    </a:lnTo>
                    <a:lnTo>
                      <a:pt x="1412" y="2603"/>
                    </a:lnTo>
                    <a:lnTo>
                      <a:pt x="1344" y="2608"/>
                    </a:lnTo>
                    <a:lnTo>
                      <a:pt x="1274" y="2613"/>
                    </a:lnTo>
                    <a:lnTo>
                      <a:pt x="1203" y="2614"/>
                    </a:lnTo>
                    <a:lnTo>
                      <a:pt x="1133" y="2613"/>
                    </a:lnTo>
                    <a:lnTo>
                      <a:pt x="1063" y="2608"/>
                    </a:lnTo>
                    <a:lnTo>
                      <a:pt x="995" y="2603"/>
                    </a:lnTo>
                    <a:lnTo>
                      <a:pt x="928" y="2596"/>
                    </a:lnTo>
                    <a:lnTo>
                      <a:pt x="862" y="2586"/>
                    </a:lnTo>
                    <a:lnTo>
                      <a:pt x="798" y="2573"/>
                    </a:lnTo>
                    <a:lnTo>
                      <a:pt x="735" y="2558"/>
                    </a:lnTo>
                    <a:lnTo>
                      <a:pt x="675" y="2541"/>
                    </a:lnTo>
                    <a:lnTo>
                      <a:pt x="615" y="2520"/>
                    </a:lnTo>
                    <a:lnTo>
                      <a:pt x="559" y="2497"/>
                    </a:lnTo>
                    <a:lnTo>
                      <a:pt x="503" y="2472"/>
                    </a:lnTo>
                    <a:lnTo>
                      <a:pt x="451" y="2444"/>
                    </a:lnTo>
                    <a:lnTo>
                      <a:pt x="401" y="2413"/>
                    </a:lnTo>
                    <a:lnTo>
                      <a:pt x="353" y="2378"/>
                    </a:lnTo>
                    <a:lnTo>
                      <a:pt x="307" y="2342"/>
                    </a:lnTo>
                    <a:lnTo>
                      <a:pt x="265" y="2301"/>
                    </a:lnTo>
                    <a:lnTo>
                      <a:pt x="225" y="2258"/>
                    </a:lnTo>
                    <a:lnTo>
                      <a:pt x="188" y="2212"/>
                    </a:lnTo>
                    <a:lnTo>
                      <a:pt x="154" y="2163"/>
                    </a:lnTo>
                    <a:lnTo>
                      <a:pt x="123" y="2109"/>
                    </a:lnTo>
                    <a:lnTo>
                      <a:pt x="95" y="2053"/>
                    </a:lnTo>
                    <a:lnTo>
                      <a:pt x="71" y="1994"/>
                    </a:lnTo>
                    <a:lnTo>
                      <a:pt x="50" y="1931"/>
                    </a:lnTo>
                    <a:lnTo>
                      <a:pt x="32" y="1865"/>
                    </a:lnTo>
                    <a:lnTo>
                      <a:pt x="19" y="1795"/>
                    </a:lnTo>
                    <a:lnTo>
                      <a:pt x="8" y="1721"/>
                    </a:lnTo>
                    <a:lnTo>
                      <a:pt x="2" y="1644"/>
                    </a:lnTo>
                    <a:lnTo>
                      <a:pt x="0" y="1562"/>
                    </a:lnTo>
                    <a:lnTo>
                      <a:pt x="3" y="1473"/>
                    </a:lnTo>
                    <a:lnTo>
                      <a:pt x="10" y="1381"/>
                    </a:lnTo>
                    <a:lnTo>
                      <a:pt x="22" y="1287"/>
                    </a:lnTo>
                    <a:lnTo>
                      <a:pt x="38" y="1195"/>
                    </a:lnTo>
                    <a:lnTo>
                      <a:pt x="57" y="1101"/>
                    </a:lnTo>
                    <a:lnTo>
                      <a:pt x="82" y="1008"/>
                    </a:lnTo>
                    <a:lnTo>
                      <a:pt x="111" y="916"/>
                    </a:lnTo>
                    <a:lnTo>
                      <a:pt x="143" y="824"/>
                    </a:lnTo>
                    <a:lnTo>
                      <a:pt x="179" y="733"/>
                    </a:lnTo>
                    <a:lnTo>
                      <a:pt x="218" y="645"/>
                    </a:lnTo>
                    <a:lnTo>
                      <a:pt x="261" y="558"/>
                    </a:lnTo>
                    <a:lnTo>
                      <a:pt x="307" y="475"/>
                    </a:lnTo>
                    <a:lnTo>
                      <a:pt x="356" y="395"/>
                    </a:lnTo>
                    <a:lnTo>
                      <a:pt x="408" y="317"/>
                    </a:lnTo>
                    <a:lnTo>
                      <a:pt x="464" y="245"/>
                    </a:lnTo>
                    <a:lnTo>
                      <a:pt x="521" y="176"/>
                    </a:lnTo>
                    <a:lnTo>
                      <a:pt x="581" y="112"/>
                    </a:lnTo>
                    <a:lnTo>
                      <a:pt x="643" y="53"/>
                    </a:lnTo>
                    <a:lnTo>
                      <a:pt x="708"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sp>
        <p:nvSpPr>
          <p:cNvPr id="37" name="Rectangle 36">
            <a:extLst>
              <a:ext uri="{FF2B5EF4-FFF2-40B4-BE49-F238E27FC236}">
                <a16:creationId xmlns:a16="http://schemas.microsoft.com/office/drawing/2014/main" id="{E4DC94FF-71D6-4D7C-9119-6E7940F1D173}"/>
              </a:ext>
            </a:extLst>
          </p:cNvPr>
          <p:cNvSpPr/>
          <p:nvPr/>
        </p:nvSpPr>
        <p:spPr>
          <a:xfrm>
            <a:off x="7508359" y="3133285"/>
            <a:ext cx="3847079" cy="71558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a:t>
            </a:r>
            <a:r>
              <a:rPr lang="id-ID" sz="900" dirty="0">
                <a:solidFill>
                  <a:schemeClr val="tx2">
                    <a:lumMod val="50000"/>
                  </a:schemeClr>
                </a:solidFill>
                <a:latin typeface="+mj-lt"/>
                <a:cs typeface="Segoe UI Light" panose="020B0502040204020203" pitchFamily="34" charset="0"/>
              </a:rPr>
              <a:t> </a:t>
            </a:r>
            <a:r>
              <a:rPr lang="en-US" sz="900" dirty="0" err="1">
                <a:solidFill>
                  <a:schemeClr val="tx2">
                    <a:lumMod val="50000"/>
                  </a:schemeClr>
                </a:solidFill>
                <a:latin typeface="+mj-lt"/>
                <a:cs typeface="Segoe UI Light" panose="020B0502040204020203" pitchFamily="34" charset="0"/>
              </a:rPr>
              <a:t>weet</a:t>
            </a:r>
            <a:r>
              <a:rPr lang="en-US" sz="900" dirty="0">
                <a:solidFill>
                  <a:schemeClr val="tx2">
                    <a:lumMod val="50000"/>
                  </a:schemeClr>
                </a:solidFill>
                <a:latin typeface="+mj-lt"/>
                <a:cs typeface="Segoe UI Light" panose="020B0502040204020203" pitchFamily="34" charset="0"/>
              </a:rPr>
              <a:t> mornings of spring which I enjoy with my entire soul, like these sweet </a:t>
            </a:r>
            <a:r>
              <a:rPr lang="en-US" sz="900" dirty="0" err="1">
                <a:solidFill>
                  <a:schemeClr val="tx2">
                    <a:lumMod val="50000"/>
                  </a:schemeClr>
                </a:solidFill>
                <a:latin typeface="+mj-lt"/>
                <a:cs typeface="Segoe UI Light" panose="020B0502040204020203" pitchFamily="34" charset="0"/>
              </a:rPr>
              <a:t>mornin</a:t>
            </a:r>
            <a:r>
              <a:rPr lang="id-ID" sz="900" dirty="0">
                <a:solidFill>
                  <a:schemeClr val="tx2">
                    <a:lumMod val="50000"/>
                  </a:schemeClr>
                </a:solidFill>
                <a:latin typeface="+mj-lt"/>
                <a:cs typeface="Segoe UI Light" panose="020B0502040204020203" pitchFamily="34" charset="0"/>
              </a:rPr>
              <a:t> </a:t>
            </a:r>
            <a:r>
              <a:rPr lang="en-US" sz="900" dirty="0" err="1">
                <a:solidFill>
                  <a:schemeClr val="tx2">
                    <a:lumMod val="50000"/>
                  </a:schemeClr>
                </a:solidFill>
                <a:latin typeface="+mj-lt"/>
                <a:cs typeface="Segoe UI Light" panose="020B0502040204020203" pitchFamily="34" charset="0"/>
              </a:rPr>
              <a:t>gs</a:t>
            </a:r>
            <a:r>
              <a:rPr lang="en-US" sz="900" dirty="0">
                <a:solidFill>
                  <a:schemeClr val="tx2">
                    <a:lumMod val="50000"/>
                  </a:schemeClr>
                </a:solidFill>
                <a:cs typeface="Segoe UI Light" panose="020B0502040204020203" pitchFamily="34" charset="0"/>
              </a:rPr>
              <a:t> possession of my entire soul, like these </a:t>
            </a:r>
            <a:endParaRPr lang="en-US" sz="900" dirty="0">
              <a:solidFill>
                <a:schemeClr val="tx2">
                  <a:lumMod val="50000"/>
                </a:schemeClr>
              </a:solidFill>
              <a:latin typeface="+mj-lt"/>
              <a:cs typeface="Segoe UI Light" panose="020B0502040204020203" pitchFamily="34" charset="0"/>
            </a:endParaRPr>
          </a:p>
        </p:txBody>
      </p:sp>
      <p:sp>
        <p:nvSpPr>
          <p:cNvPr id="38" name="TextBox 37">
            <a:extLst>
              <a:ext uri="{FF2B5EF4-FFF2-40B4-BE49-F238E27FC236}">
                <a16:creationId xmlns:a16="http://schemas.microsoft.com/office/drawing/2014/main" id="{EA7DE0F9-240C-4CAE-A39C-83ED6E46EF0F}"/>
              </a:ext>
            </a:extLst>
          </p:cNvPr>
          <p:cNvSpPr txBox="1"/>
          <p:nvPr/>
        </p:nvSpPr>
        <p:spPr>
          <a:xfrm>
            <a:off x="10185428" y="2531726"/>
            <a:ext cx="1033570" cy="769441"/>
          </a:xfrm>
          <a:prstGeom prst="rect">
            <a:avLst/>
          </a:prstGeom>
          <a:noFill/>
        </p:spPr>
        <p:txBody>
          <a:bodyPr wrap="square" rtlCol="0">
            <a:spAutoFit/>
          </a:bodyPr>
          <a:lstStyle/>
          <a:p>
            <a:pPr algn="r"/>
            <a:r>
              <a:rPr lang="id-ID" sz="4400" dirty="0">
                <a:solidFill>
                  <a:schemeClr val="bg1">
                    <a:lumMod val="95000"/>
                  </a:schemeClr>
                </a:solidFill>
                <a:latin typeface="Poppins SemiBold" panose="00000700000000000000" pitchFamily="50" charset="0"/>
                <a:cs typeface="Poppins SemiBold" panose="00000700000000000000" pitchFamily="50" charset="0"/>
              </a:rPr>
              <a:t>01</a:t>
            </a:r>
            <a:endParaRPr lang="en-US" sz="4400" dirty="0">
              <a:solidFill>
                <a:schemeClr val="bg1">
                  <a:lumMod val="95000"/>
                </a:schemeClr>
              </a:solidFill>
              <a:latin typeface="Poppins SemiBold" panose="00000700000000000000" pitchFamily="50" charset="0"/>
              <a:cs typeface="Poppins SemiBold" panose="00000700000000000000" pitchFamily="50" charset="0"/>
            </a:endParaRPr>
          </a:p>
        </p:txBody>
      </p:sp>
      <p:sp>
        <p:nvSpPr>
          <p:cNvPr id="39" name="Rectangle 38">
            <a:extLst>
              <a:ext uri="{FF2B5EF4-FFF2-40B4-BE49-F238E27FC236}">
                <a16:creationId xmlns:a16="http://schemas.microsoft.com/office/drawing/2014/main" id="{E4DC94FF-71D6-4D7C-9119-6E7940F1D173}"/>
              </a:ext>
            </a:extLst>
          </p:cNvPr>
          <p:cNvSpPr/>
          <p:nvPr/>
        </p:nvSpPr>
        <p:spPr>
          <a:xfrm>
            <a:off x="7508359" y="2625454"/>
            <a:ext cx="1380403" cy="507831"/>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PRESENTATION TEMPLATE</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40" name="Rectangle 39">
            <a:extLst>
              <a:ext uri="{FF2B5EF4-FFF2-40B4-BE49-F238E27FC236}">
                <a16:creationId xmlns:a16="http://schemas.microsoft.com/office/drawing/2014/main" id="{E4DC94FF-71D6-4D7C-9119-6E7940F1D173}"/>
              </a:ext>
            </a:extLst>
          </p:cNvPr>
          <p:cNvSpPr/>
          <p:nvPr/>
        </p:nvSpPr>
        <p:spPr>
          <a:xfrm>
            <a:off x="7508359" y="4876034"/>
            <a:ext cx="3847079" cy="71558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a:t>
            </a:r>
            <a:r>
              <a:rPr lang="id-ID" sz="900" dirty="0">
                <a:solidFill>
                  <a:schemeClr val="tx2">
                    <a:lumMod val="50000"/>
                  </a:schemeClr>
                </a:solidFill>
                <a:latin typeface="+mj-lt"/>
                <a:cs typeface="Segoe UI Light" panose="020B0502040204020203" pitchFamily="34" charset="0"/>
              </a:rPr>
              <a:t> </a:t>
            </a:r>
            <a:r>
              <a:rPr lang="en-US" sz="900" dirty="0" err="1">
                <a:solidFill>
                  <a:schemeClr val="tx2">
                    <a:lumMod val="50000"/>
                  </a:schemeClr>
                </a:solidFill>
                <a:latin typeface="+mj-lt"/>
                <a:cs typeface="Segoe UI Light" panose="020B0502040204020203" pitchFamily="34" charset="0"/>
              </a:rPr>
              <a:t>weet</a:t>
            </a:r>
            <a:r>
              <a:rPr lang="en-US" sz="900" dirty="0">
                <a:solidFill>
                  <a:schemeClr val="tx2">
                    <a:lumMod val="50000"/>
                  </a:schemeClr>
                </a:solidFill>
                <a:latin typeface="+mj-lt"/>
                <a:cs typeface="Segoe UI Light" panose="020B0502040204020203" pitchFamily="34" charset="0"/>
              </a:rPr>
              <a:t> mornings of spring which I enjoy with my entire soul, like these sweet </a:t>
            </a:r>
            <a:r>
              <a:rPr lang="en-US" sz="900" dirty="0" err="1">
                <a:solidFill>
                  <a:schemeClr val="tx2">
                    <a:lumMod val="50000"/>
                  </a:schemeClr>
                </a:solidFill>
                <a:latin typeface="+mj-lt"/>
                <a:cs typeface="Segoe UI Light" panose="020B0502040204020203" pitchFamily="34" charset="0"/>
              </a:rPr>
              <a:t>mornin</a:t>
            </a:r>
            <a:r>
              <a:rPr lang="id-ID" sz="900" dirty="0">
                <a:solidFill>
                  <a:schemeClr val="tx2">
                    <a:lumMod val="50000"/>
                  </a:schemeClr>
                </a:solidFill>
                <a:latin typeface="+mj-lt"/>
                <a:cs typeface="Segoe UI Light" panose="020B0502040204020203" pitchFamily="34" charset="0"/>
              </a:rPr>
              <a:t> </a:t>
            </a:r>
            <a:r>
              <a:rPr lang="en-US" sz="900" dirty="0" err="1">
                <a:solidFill>
                  <a:schemeClr val="tx2">
                    <a:lumMod val="50000"/>
                  </a:schemeClr>
                </a:solidFill>
                <a:latin typeface="+mj-lt"/>
                <a:cs typeface="Segoe UI Light" panose="020B0502040204020203" pitchFamily="34" charset="0"/>
              </a:rPr>
              <a:t>gs</a:t>
            </a:r>
            <a:r>
              <a:rPr lang="en-US" sz="900" dirty="0">
                <a:solidFill>
                  <a:schemeClr val="tx2">
                    <a:lumMod val="50000"/>
                  </a:schemeClr>
                </a:solidFill>
                <a:cs typeface="Segoe UI Light" panose="020B0502040204020203" pitchFamily="34" charset="0"/>
              </a:rPr>
              <a:t> possession of my entire soul, like these </a:t>
            </a:r>
            <a:endParaRPr lang="en-US" sz="900" dirty="0">
              <a:solidFill>
                <a:schemeClr val="tx2">
                  <a:lumMod val="50000"/>
                </a:schemeClr>
              </a:solidFill>
              <a:latin typeface="+mj-lt"/>
              <a:cs typeface="Segoe UI Light" panose="020B0502040204020203" pitchFamily="34" charset="0"/>
            </a:endParaRPr>
          </a:p>
        </p:txBody>
      </p:sp>
      <p:sp>
        <p:nvSpPr>
          <p:cNvPr id="41" name="TextBox 40">
            <a:extLst>
              <a:ext uri="{FF2B5EF4-FFF2-40B4-BE49-F238E27FC236}">
                <a16:creationId xmlns:a16="http://schemas.microsoft.com/office/drawing/2014/main" id="{EA7DE0F9-240C-4CAE-A39C-83ED6E46EF0F}"/>
              </a:ext>
            </a:extLst>
          </p:cNvPr>
          <p:cNvSpPr txBox="1"/>
          <p:nvPr/>
        </p:nvSpPr>
        <p:spPr>
          <a:xfrm>
            <a:off x="10185428" y="4274475"/>
            <a:ext cx="1033570" cy="769441"/>
          </a:xfrm>
          <a:prstGeom prst="rect">
            <a:avLst/>
          </a:prstGeom>
          <a:noFill/>
        </p:spPr>
        <p:txBody>
          <a:bodyPr wrap="square" rtlCol="0">
            <a:spAutoFit/>
          </a:bodyPr>
          <a:lstStyle/>
          <a:p>
            <a:pPr algn="r"/>
            <a:r>
              <a:rPr lang="id-ID" sz="4400" dirty="0">
                <a:solidFill>
                  <a:schemeClr val="bg1">
                    <a:lumMod val="95000"/>
                  </a:schemeClr>
                </a:solidFill>
                <a:latin typeface="Poppins SemiBold" panose="00000700000000000000" pitchFamily="50" charset="0"/>
                <a:cs typeface="Poppins SemiBold" panose="00000700000000000000" pitchFamily="50" charset="0"/>
              </a:rPr>
              <a:t>02</a:t>
            </a:r>
            <a:endParaRPr lang="en-US" sz="4400" dirty="0">
              <a:solidFill>
                <a:schemeClr val="bg1">
                  <a:lumMod val="95000"/>
                </a:schemeClr>
              </a:solidFill>
              <a:latin typeface="Poppins SemiBold" panose="00000700000000000000" pitchFamily="50" charset="0"/>
              <a:cs typeface="Poppins SemiBold" panose="00000700000000000000" pitchFamily="50" charset="0"/>
            </a:endParaRPr>
          </a:p>
        </p:txBody>
      </p:sp>
      <p:sp>
        <p:nvSpPr>
          <p:cNvPr id="42" name="Rectangle 41">
            <a:extLst>
              <a:ext uri="{FF2B5EF4-FFF2-40B4-BE49-F238E27FC236}">
                <a16:creationId xmlns:a16="http://schemas.microsoft.com/office/drawing/2014/main" id="{E4DC94FF-71D6-4D7C-9119-6E7940F1D173}"/>
              </a:ext>
            </a:extLst>
          </p:cNvPr>
          <p:cNvSpPr/>
          <p:nvPr/>
        </p:nvSpPr>
        <p:spPr>
          <a:xfrm>
            <a:off x="7508359" y="4368203"/>
            <a:ext cx="1380403" cy="507831"/>
          </a:xfrm>
          <a:prstGeom prst="rect">
            <a:avLst/>
          </a:prstGeom>
        </p:spPr>
        <p:txBody>
          <a:bodyPr wrap="square">
            <a:spAutoFit/>
          </a:bodyPr>
          <a:lstStyle/>
          <a:p>
            <a:pPr>
              <a:lnSpc>
                <a:spcPct val="150000"/>
              </a:lnSpc>
            </a:pPr>
            <a:r>
              <a:rPr lang="id-ID" sz="900" dirty="0">
                <a:solidFill>
                  <a:schemeClr val="accent4"/>
                </a:solidFill>
                <a:latin typeface="Poppins SemiBold" panose="00000700000000000000" pitchFamily="50" charset="0"/>
                <a:cs typeface="Poppins SemiBold" panose="00000700000000000000" pitchFamily="50" charset="0"/>
              </a:rPr>
              <a:t>PRESENTATION TEMPLATE</a:t>
            </a:r>
            <a:endParaRPr lang="en-US" sz="900" dirty="0">
              <a:solidFill>
                <a:schemeClr val="accent4"/>
              </a:solidFill>
              <a:latin typeface="Poppins SemiBold" panose="00000700000000000000" pitchFamily="50" charset="0"/>
              <a:cs typeface="Poppins SemiBold" panose="00000700000000000000" pitchFamily="50" charset="0"/>
            </a:endParaRPr>
          </a:p>
        </p:txBody>
      </p:sp>
      <p:sp>
        <p:nvSpPr>
          <p:cNvPr id="23" name="TextBox 22">
            <a:extLst>
              <a:ext uri="{FF2B5EF4-FFF2-40B4-BE49-F238E27FC236}">
                <a16:creationId xmlns:a16="http://schemas.microsoft.com/office/drawing/2014/main" id="{5FF496D5-779F-4AE2-9BB2-72C9BB5C76AC}"/>
              </a:ext>
            </a:extLst>
          </p:cNvPr>
          <p:cNvSpPr txBox="1"/>
          <p:nvPr/>
        </p:nvSpPr>
        <p:spPr>
          <a:xfrm>
            <a:off x="7479331" y="1418284"/>
            <a:ext cx="6521173" cy="584775"/>
          </a:xfrm>
          <a:prstGeom prst="rect">
            <a:avLst/>
          </a:prstGeom>
          <a:noFill/>
        </p:spPr>
        <p:txBody>
          <a:bodyPr wrap="square" rtlCol="0">
            <a:spAutoFit/>
          </a:bodyPr>
          <a:lstStyle/>
          <a:p>
            <a:r>
              <a:rPr lang="id-ID" sz="3200" dirty="0">
                <a:latin typeface="Poppins SemiBold" panose="00000700000000000000" pitchFamily="50" charset="0"/>
                <a:cs typeface="Poppins SemiBold" panose="00000700000000000000" pitchFamily="50" charset="0"/>
              </a:rPr>
              <a:t>Our Reading.</a:t>
            </a:r>
          </a:p>
        </p:txBody>
      </p:sp>
      <p:sp>
        <p:nvSpPr>
          <p:cNvPr id="24" name="Rectangle 23">
            <a:extLst>
              <a:ext uri="{FF2B5EF4-FFF2-40B4-BE49-F238E27FC236}">
                <a16:creationId xmlns:a16="http://schemas.microsoft.com/office/drawing/2014/main" id="{78823C5E-BAA6-49E8-A01D-393D00C95816}"/>
              </a:ext>
            </a:extLst>
          </p:cNvPr>
          <p:cNvSpPr/>
          <p:nvPr/>
        </p:nvSpPr>
        <p:spPr>
          <a:xfrm>
            <a:off x="7608306" y="126638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7" name="Rectangle 2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401957393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26" name="Rectangle 2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7" name="Rectangle 2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2" name="Oval 21">
            <a:extLst>
              <a:ext uri="{FF2B5EF4-FFF2-40B4-BE49-F238E27FC236}">
                <a16:creationId xmlns:a16="http://schemas.microsoft.com/office/drawing/2014/main" id="{9DF717AD-269A-41A6-8F35-39042EE2292E}"/>
              </a:ext>
            </a:extLst>
          </p:cNvPr>
          <p:cNvSpPr/>
          <p:nvPr/>
        </p:nvSpPr>
        <p:spPr>
          <a:xfrm>
            <a:off x="3190873" y="723899"/>
            <a:ext cx="5810252" cy="5810252"/>
          </a:xfrm>
          <a:prstGeom prst="ellipse">
            <a:avLst/>
          </a:prstGeom>
          <a:solidFill>
            <a:schemeClr val="accent4">
              <a:alpha val="5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3" name="Oval 22">
            <a:extLst>
              <a:ext uri="{FF2B5EF4-FFF2-40B4-BE49-F238E27FC236}">
                <a16:creationId xmlns:a16="http://schemas.microsoft.com/office/drawing/2014/main" id="{5EF225BC-C128-476E-ABA0-9E7293A7A4AA}"/>
              </a:ext>
            </a:extLst>
          </p:cNvPr>
          <p:cNvSpPr/>
          <p:nvPr/>
        </p:nvSpPr>
        <p:spPr>
          <a:xfrm>
            <a:off x="3752849" y="1285875"/>
            <a:ext cx="4686300" cy="4686300"/>
          </a:xfrm>
          <a:prstGeom prst="ellipse">
            <a:avLst/>
          </a:prstGeom>
          <a:solidFill>
            <a:schemeClr val="accent4"/>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9" name="TextBox 28">
            <a:extLst>
              <a:ext uri="{FF2B5EF4-FFF2-40B4-BE49-F238E27FC236}">
                <a16:creationId xmlns:a16="http://schemas.microsoft.com/office/drawing/2014/main" id="{68E723E5-7E04-4D18-95F4-578652AFF769}"/>
              </a:ext>
            </a:extLst>
          </p:cNvPr>
          <p:cNvSpPr txBox="1"/>
          <p:nvPr/>
        </p:nvSpPr>
        <p:spPr>
          <a:xfrm>
            <a:off x="4425516" y="3167360"/>
            <a:ext cx="3340979" cy="923330"/>
          </a:xfrm>
          <a:prstGeom prst="rect">
            <a:avLst/>
          </a:prstGeom>
          <a:noFill/>
        </p:spPr>
        <p:txBody>
          <a:bodyPr wrap="none" rtlCol="0">
            <a:spAutoFit/>
          </a:bodyPr>
          <a:lstStyle/>
          <a:p>
            <a:pPr algn="ctr"/>
            <a:r>
              <a:rPr lang="en-US" sz="5400" dirty="0">
                <a:solidFill>
                  <a:schemeClr val="bg1"/>
                </a:solidFill>
                <a:latin typeface="Poppins ExtraBold" panose="00000900000000000000" pitchFamily="50" charset="0"/>
                <a:cs typeface="Poppins ExtraBold" panose="00000900000000000000" pitchFamily="50" charset="0"/>
              </a:rPr>
              <a:t>THANK’S</a:t>
            </a:r>
            <a:endParaRPr lang="id-ID" sz="5400" dirty="0">
              <a:solidFill>
                <a:schemeClr val="bg1"/>
              </a:solidFill>
              <a:latin typeface="Poppins ExtraBold" panose="00000900000000000000" pitchFamily="50" charset="0"/>
              <a:cs typeface="Poppins ExtraBold" panose="00000900000000000000" pitchFamily="50" charset="0"/>
            </a:endParaRPr>
          </a:p>
        </p:txBody>
      </p:sp>
      <p:sp>
        <p:nvSpPr>
          <p:cNvPr id="30" name="Rectangle 29">
            <a:extLst>
              <a:ext uri="{FF2B5EF4-FFF2-40B4-BE49-F238E27FC236}">
                <a16:creationId xmlns:a16="http://schemas.microsoft.com/office/drawing/2014/main" id="{752B899C-1A11-442C-946F-5C455737AD6B}"/>
              </a:ext>
            </a:extLst>
          </p:cNvPr>
          <p:cNvSpPr/>
          <p:nvPr/>
        </p:nvSpPr>
        <p:spPr>
          <a:xfrm>
            <a:off x="5547615" y="2420718"/>
            <a:ext cx="1096775" cy="369332"/>
          </a:xfrm>
          <a:prstGeom prst="rect">
            <a:avLst/>
          </a:prstGeom>
        </p:spPr>
        <p:txBody>
          <a:bodyPr wrap="none">
            <a:spAutoFit/>
          </a:bodyPr>
          <a:lstStyle/>
          <a:p>
            <a:pPr algn="ctr"/>
            <a:r>
              <a:rPr lang="en-US" dirty="0">
                <a:solidFill>
                  <a:schemeClr val="bg1"/>
                </a:solidFill>
                <a:latin typeface="Poppins ExtraLight" panose="00000300000000000000" pitchFamily="50" charset="0"/>
                <a:ea typeface="PT Sans" panose="020B0503020203020204" pitchFamily="34" charset="0"/>
                <a:cs typeface="Poppins ExtraLight" panose="00000300000000000000" pitchFamily="50" charset="0"/>
              </a:rPr>
              <a:t>The end</a:t>
            </a:r>
            <a:endParaRPr lang="id-ID" dirty="0"/>
          </a:p>
        </p:txBody>
      </p:sp>
      <p:sp>
        <p:nvSpPr>
          <p:cNvPr id="31" name="Rectangle 30">
            <a:extLst>
              <a:ext uri="{FF2B5EF4-FFF2-40B4-BE49-F238E27FC236}">
                <a16:creationId xmlns:a16="http://schemas.microsoft.com/office/drawing/2014/main" id="{F8652400-898E-4F07-940E-BD67F1B868CC}"/>
              </a:ext>
            </a:extLst>
          </p:cNvPr>
          <p:cNvSpPr/>
          <p:nvPr/>
        </p:nvSpPr>
        <p:spPr>
          <a:xfrm>
            <a:off x="4536919" y="4188115"/>
            <a:ext cx="3118160" cy="323165"/>
          </a:xfrm>
          <a:prstGeom prst="rect">
            <a:avLst/>
          </a:prstGeom>
        </p:spPr>
        <p:txBody>
          <a:bodyPr wrap="square" lIns="0" tIns="0" rIns="0" bIns="0">
            <a:spAutoFit/>
          </a:bodyPr>
          <a:lstStyle/>
          <a:p>
            <a:pPr algn="ctr"/>
            <a:r>
              <a:rPr lang="en-US" sz="1050" dirty="0">
                <a:solidFill>
                  <a:schemeClr val="bg1"/>
                </a:solidFill>
                <a:latin typeface="Poppins ExtraLight" panose="00000300000000000000" pitchFamily="50" charset="0"/>
                <a:ea typeface="PT Sans" panose="020B0503020203020204" pitchFamily="34" charset="0"/>
                <a:cs typeface="Poppins ExtraLight" panose="00000300000000000000" pitchFamily="50" charset="0"/>
              </a:rPr>
              <a:t>Collaboratively Administrate Empowered Markets Via Plug And Play</a:t>
            </a:r>
          </a:p>
        </p:txBody>
      </p:sp>
      <p:sp>
        <p:nvSpPr>
          <p:cNvPr id="32" name="Rectangle 31">
            <a:extLst>
              <a:ext uri="{FF2B5EF4-FFF2-40B4-BE49-F238E27FC236}">
                <a16:creationId xmlns:a16="http://schemas.microsoft.com/office/drawing/2014/main" id="{1755993F-6FD3-4599-A24B-6B4177C98BD3}"/>
              </a:ext>
            </a:extLst>
          </p:cNvPr>
          <p:cNvSpPr/>
          <p:nvPr/>
        </p:nvSpPr>
        <p:spPr>
          <a:xfrm>
            <a:off x="5807867" y="4930823"/>
            <a:ext cx="576264" cy="10060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420503790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
        <p:nvSpPr>
          <p:cNvPr id="4" name="Picture Placeholder 3"/>
          <p:cNvSpPr>
            <a:spLocks noGrp="1"/>
          </p:cNvSpPr>
          <p:nvPr>
            <p:ph type="pic" sz="quarter" idx="12"/>
          </p:nvPr>
        </p:nvSpPr>
        <p:spPr>
          <a:solidFill>
            <a:schemeClr val="bg1">
              <a:lumMod val="75000"/>
            </a:schemeClr>
          </a:solidFill>
        </p:spPr>
      </p:sp>
      <p:sp>
        <p:nvSpPr>
          <p:cNvPr id="5" name="Picture Placeholder 4"/>
          <p:cNvSpPr>
            <a:spLocks noGrp="1"/>
          </p:cNvSpPr>
          <p:nvPr>
            <p:ph type="pic" sz="quarter" idx="13"/>
          </p:nvPr>
        </p:nvSpPr>
        <p:spPr>
          <a:solidFill>
            <a:schemeClr val="bg1">
              <a:lumMod val="75000"/>
            </a:schemeClr>
          </a:solidFill>
        </p:spPr>
      </p:sp>
      <p:sp>
        <p:nvSpPr>
          <p:cNvPr id="13" name="Oval 12"/>
          <p:cNvSpPr/>
          <p:nvPr/>
        </p:nvSpPr>
        <p:spPr>
          <a:xfrm>
            <a:off x="4352365" y="2158872"/>
            <a:ext cx="1240980" cy="1240982"/>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4" name="Oval 13"/>
          <p:cNvSpPr/>
          <p:nvPr/>
        </p:nvSpPr>
        <p:spPr>
          <a:xfrm>
            <a:off x="6598655" y="2158871"/>
            <a:ext cx="1240980" cy="1240982"/>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5" name="Oval 14"/>
          <p:cNvSpPr/>
          <p:nvPr/>
        </p:nvSpPr>
        <p:spPr>
          <a:xfrm>
            <a:off x="4352365" y="4486826"/>
            <a:ext cx="1240980" cy="1240982"/>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6" name="Oval 15"/>
          <p:cNvSpPr/>
          <p:nvPr/>
        </p:nvSpPr>
        <p:spPr>
          <a:xfrm>
            <a:off x="6598655" y="4486825"/>
            <a:ext cx="1240980" cy="1240982"/>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8" name="Rectangle 17">
            <a:extLst>
              <a:ext uri="{FF2B5EF4-FFF2-40B4-BE49-F238E27FC236}">
                <a16:creationId xmlns:a16="http://schemas.microsoft.com/office/drawing/2014/main" id="{E4DC94FF-71D6-4D7C-9119-6E7940F1D173}"/>
              </a:ext>
            </a:extLst>
          </p:cNvPr>
          <p:cNvSpPr/>
          <p:nvPr/>
        </p:nvSpPr>
        <p:spPr>
          <a:xfrm>
            <a:off x="4048098" y="3546827"/>
            <a:ext cx="184951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entire</a:t>
            </a:r>
          </a:p>
        </p:txBody>
      </p:sp>
      <p:sp>
        <p:nvSpPr>
          <p:cNvPr id="19" name="Rectangle 18">
            <a:extLst>
              <a:ext uri="{FF2B5EF4-FFF2-40B4-BE49-F238E27FC236}">
                <a16:creationId xmlns:a16="http://schemas.microsoft.com/office/drawing/2014/main" id="{E4DC94FF-71D6-4D7C-9119-6E7940F1D173}"/>
              </a:ext>
            </a:extLst>
          </p:cNvPr>
          <p:cNvSpPr/>
          <p:nvPr/>
        </p:nvSpPr>
        <p:spPr>
          <a:xfrm>
            <a:off x="6294388" y="3546827"/>
            <a:ext cx="184951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entire</a:t>
            </a:r>
          </a:p>
        </p:txBody>
      </p:sp>
      <p:sp>
        <p:nvSpPr>
          <p:cNvPr id="20" name="Rectangle 19">
            <a:extLst>
              <a:ext uri="{FF2B5EF4-FFF2-40B4-BE49-F238E27FC236}">
                <a16:creationId xmlns:a16="http://schemas.microsoft.com/office/drawing/2014/main" id="{E4DC94FF-71D6-4D7C-9119-6E7940F1D173}"/>
              </a:ext>
            </a:extLst>
          </p:cNvPr>
          <p:cNvSpPr/>
          <p:nvPr/>
        </p:nvSpPr>
        <p:spPr>
          <a:xfrm>
            <a:off x="4048098" y="5941706"/>
            <a:ext cx="184951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entire</a:t>
            </a:r>
          </a:p>
        </p:txBody>
      </p:sp>
      <p:sp>
        <p:nvSpPr>
          <p:cNvPr id="21" name="Rectangle 20">
            <a:extLst>
              <a:ext uri="{FF2B5EF4-FFF2-40B4-BE49-F238E27FC236}">
                <a16:creationId xmlns:a16="http://schemas.microsoft.com/office/drawing/2014/main" id="{E4DC94FF-71D6-4D7C-9119-6E7940F1D173}"/>
              </a:ext>
            </a:extLst>
          </p:cNvPr>
          <p:cNvSpPr/>
          <p:nvPr/>
        </p:nvSpPr>
        <p:spPr>
          <a:xfrm>
            <a:off x="6294388" y="5941706"/>
            <a:ext cx="184951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entire</a:t>
            </a:r>
          </a:p>
        </p:txBody>
      </p:sp>
      <p:sp>
        <p:nvSpPr>
          <p:cNvPr id="23" name="Freeform 233"/>
          <p:cNvSpPr>
            <a:spLocks noEditPoints="1"/>
          </p:cNvSpPr>
          <p:nvPr/>
        </p:nvSpPr>
        <p:spPr bwMode="auto">
          <a:xfrm>
            <a:off x="7045312" y="2605530"/>
            <a:ext cx="347663" cy="347663"/>
          </a:xfrm>
          <a:custGeom>
            <a:avLst/>
            <a:gdLst>
              <a:gd name="T0" fmla="*/ 1826 w 3504"/>
              <a:gd name="T1" fmla="*/ 1412 h 3509"/>
              <a:gd name="T2" fmla="*/ 2026 w 3504"/>
              <a:gd name="T3" fmla="*/ 1567 h 3509"/>
              <a:gd name="T4" fmla="*/ 2139 w 3504"/>
              <a:gd name="T5" fmla="*/ 1814 h 3509"/>
              <a:gd name="T6" fmla="*/ 2212 w 3504"/>
              <a:gd name="T7" fmla="*/ 1560 h 3509"/>
              <a:gd name="T8" fmla="*/ 2002 w 3504"/>
              <a:gd name="T9" fmla="*/ 1330 h 3509"/>
              <a:gd name="T10" fmla="*/ 1706 w 3504"/>
              <a:gd name="T11" fmla="*/ 1216 h 3509"/>
              <a:gd name="T12" fmla="*/ 1015 w 3504"/>
              <a:gd name="T13" fmla="*/ 1184 h 3509"/>
              <a:gd name="T14" fmla="*/ 836 w 3504"/>
              <a:gd name="T15" fmla="*/ 1389 h 3509"/>
              <a:gd name="T16" fmla="*/ 837 w 3504"/>
              <a:gd name="T17" fmla="*/ 1606 h 3509"/>
              <a:gd name="T18" fmla="*/ 967 w 3504"/>
              <a:gd name="T19" fmla="*/ 1915 h 3509"/>
              <a:gd name="T20" fmla="*/ 1203 w 3504"/>
              <a:gd name="T21" fmla="*/ 2233 h 3509"/>
              <a:gd name="T22" fmla="*/ 1548 w 3504"/>
              <a:gd name="T23" fmla="*/ 2517 h 3509"/>
              <a:gd name="T24" fmla="*/ 1857 w 3504"/>
              <a:gd name="T25" fmla="*/ 2667 h 3509"/>
              <a:gd name="T26" fmla="*/ 2080 w 3504"/>
              <a:gd name="T27" fmla="*/ 2694 h 3509"/>
              <a:gd name="T28" fmla="*/ 2213 w 3504"/>
              <a:gd name="T29" fmla="*/ 2622 h 3509"/>
              <a:gd name="T30" fmla="*/ 2361 w 3504"/>
              <a:gd name="T31" fmla="*/ 2461 h 3509"/>
              <a:gd name="T32" fmla="*/ 2348 w 3504"/>
              <a:gd name="T33" fmla="*/ 2341 h 3509"/>
              <a:gd name="T34" fmla="*/ 2058 w 3504"/>
              <a:gd name="T35" fmla="*/ 2075 h 3509"/>
              <a:gd name="T36" fmla="*/ 1943 w 3504"/>
              <a:gd name="T37" fmla="*/ 2114 h 3509"/>
              <a:gd name="T38" fmla="*/ 1792 w 3504"/>
              <a:gd name="T39" fmla="*/ 2252 h 3509"/>
              <a:gd name="T40" fmla="*/ 1639 w 3504"/>
              <a:gd name="T41" fmla="*/ 2163 h 3509"/>
              <a:gd name="T42" fmla="*/ 1381 w 3504"/>
              <a:gd name="T43" fmla="*/ 1915 h 3509"/>
              <a:gd name="T44" fmla="*/ 1264 w 3504"/>
              <a:gd name="T45" fmla="*/ 1720 h 3509"/>
              <a:gd name="T46" fmla="*/ 1420 w 3504"/>
              <a:gd name="T47" fmla="*/ 1548 h 3509"/>
              <a:gd name="T48" fmla="*/ 1420 w 3504"/>
              <a:gd name="T49" fmla="*/ 1412 h 3509"/>
              <a:gd name="T50" fmla="*/ 1197 w 3504"/>
              <a:gd name="T51" fmla="*/ 1184 h 3509"/>
              <a:gd name="T52" fmla="*/ 1726 w 3504"/>
              <a:gd name="T53" fmla="*/ 812 h 3509"/>
              <a:gd name="T54" fmla="*/ 1978 w 3504"/>
              <a:gd name="T55" fmla="*/ 1048 h 3509"/>
              <a:gd name="T56" fmla="*/ 2270 w 3504"/>
              <a:gd name="T57" fmla="*/ 1251 h 3509"/>
              <a:gd name="T58" fmla="*/ 2483 w 3504"/>
              <a:gd name="T59" fmla="*/ 1567 h 3509"/>
              <a:gd name="T60" fmla="*/ 2686 w 3504"/>
              <a:gd name="T61" fmla="*/ 1682 h 3509"/>
              <a:gd name="T62" fmla="*/ 2531 w 3504"/>
              <a:gd name="T63" fmla="*/ 1324 h 3509"/>
              <a:gd name="T64" fmla="*/ 2268 w 3504"/>
              <a:gd name="T65" fmla="*/ 1039 h 3509"/>
              <a:gd name="T66" fmla="*/ 1944 w 3504"/>
              <a:gd name="T67" fmla="*/ 864 h 3509"/>
              <a:gd name="T68" fmla="*/ 1847 w 3504"/>
              <a:gd name="T69" fmla="*/ 2 h 3509"/>
              <a:gd name="T70" fmla="*/ 2320 w 3504"/>
              <a:gd name="T71" fmla="*/ 94 h 3509"/>
              <a:gd name="T72" fmla="*/ 2757 w 3504"/>
              <a:gd name="T73" fmla="*/ 317 h 3509"/>
              <a:gd name="T74" fmla="*/ 3127 w 3504"/>
              <a:gd name="T75" fmla="*/ 667 h 3509"/>
              <a:gd name="T76" fmla="*/ 3375 w 3504"/>
              <a:gd name="T77" fmla="*/ 1094 h 3509"/>
              <a:gd name="T78" fmla="*/ 3493 w 3504"/>
              <a:gd name="T79" fmla="*/ 1563 h 3509"/>
              <a:gd name="T80" fmla="*/ 3481 w 3504"/>
              <a:gd name="T81" fmla="*/ 2043 h 3509"/>
              <a:gd name="T82" fmla="*/ 3337 w 3504"/>
              <a:gd name="T83" fmla="*/ 2505 h 3509"/>
              <a:gd name="T84" fmla="*/ 3062 w 3504"/>
              <a:gd name="T85" fmla="*/ 2921 h 3509"/>
              <a:gd name="T86" fmla="*/ 2681 w 3504"/>
              <a:gd name="T87" fmla="*/ 3244 h 3509"/>
              <a:gd name="T88" fmla="*/ 2242 w 3504"/>
              <a:gd name="T89" fmla="*/ 3440 h 3509"/>
              <a:gd name="T90" fmla="*/ 1776 w 3504"/>
              <a:gd name="T91" fmla="*/ 3509 h 3509"/>
              <a:gd name="T92" fmla="*/ 1307 w 3504"/>
              <a:gd name="T93" fmla="*/ 3453 h 3509"/>
              <a:gd name="T94" fmla="*/ 866 w 3504"/>
              <a:gd name="T95" fmla="*/ 3268 h 3509"/>
              <a:gd name="T96" fmla="*/ 595 w 3504"/>
              <a:gd name="T97" fmla="*/ 3414 h 3509"/>
              <a:gd name="T98" fmla="*/ 280 w 3504"/>
              <a:gd name="T99" fmla="*/ 3478 h 3509"/>
              <a:gd name="T100" fmla="*/ 84 w 3504"/>
              <a:gd name="T101" fmla="*/ 3455 h 3509"/>
              <a:gd name="T102" fmla="*/ 63 w 3504"/>
              <a:gd name="T103" fmla="*/ 3379 h 3509"/>
              <a:gd name="T104" fmla="*/ 189 w 3504"/>
              <a:gd name="T105" fmla="*/ 3284 h 3509"/>
              <a:gd name="T106" fmla="*/ 366 w 3504"/>
              <a:gd name="T107" fmla="*/ 3096 h 3509"/>
              <a:gd name="T108" fmla="*/ 440 w 3504"/>
              <a:gd name="T109" fmla="*/ 2917 h 3509"/>
              <a:gd name="T110" fmla="*/ 166 w 3504"/>
              <a:gd name="T111" fmla="*/ 2502 h 3509"/>
              <a:gd name="T112" fmla="*/ 23 w 3504"/>
              <a:gd name="T113" fmla="*/ 2040 h 3509"/>
              <a:gd name="T114" fmla="*/ 3 w 3504"/>
              <a:gd name="T115" fmla="*/ 1657 h 3509"/>
              <a:gd name="T116" fmla="*/ 95 w 3504"/>
              <a:gd name="T117" fmla="*/ 1184 h 3509"/>
              <a:gd name="T118" fmla="*/ 317 w 3504"/>
              <a:gd name="T119" fmla="*/ 748 h 3509"/>
              <a:gd name="T120" fmla="*/ 665 w 3504"/>
              <a:gd name="T121" fmla="*/ 378 h 3509"/>
              <a:gd name="T122" fmla="*/ 1092 w 3504"/>
              <a:gd name="T123" fmla="*/ 128 h 3509"/>
              <a:gd name="T124" fmla="*/ 1560 w 3504"/>
              <a:gd name="T125" fmla="*/ 10 h 35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3504" h="3509">
                <a:moveTo>
                  <a:pt x="1706" y="1216"/>
                </a:moveTo>
                <a:lnTo>
                  <a:pt x="1683" y="1372"/>
                </a:lnTo>
                <a:lnTo>
                  <a:pt x="1732" y="1381"/>
                </a:lnTo>
                <a:lnTo>
                  <a:pt x="1780" y="1394"/>
                </a:lnTo>
                <a:lnTo>
                  <a:pt x="1826" y="1412"/>
                </a:lnTo>
                <a:lnTo>
                  <a:pt x="1871" y="1435"/>
                </a:lnTo>
                <a:lnTo>
                  <a:pt x="1912" y="1460"/>
                </a:lnTo>
                <a:lnTo>
                  <a:pt x="1952" y="1491"/>
                </a:lnTo>
                <a:lnTo>
                  <a:pt x="1989" y="1525"/>
                </a:lnTo>
                <a:lnTo>
                  <a:pt x="2026" y="1567"/>
                </a:lnTo>
                <a:lnTo>
                  <a:pt x="2059" y="1611"/>
                </a:lnTo>
                <a:lnTo>
                  <a:pt x="2087" y="1659"/>
                </a:lnTo>
                <a:lnTo>
                  <a:pt x="2109" y="1708"/>
                </a:lnTo>
                <a:lnTo>
                  <a:pt x="2127" y="1760"/>
                </a:lnTo>
                <a:lnTo>
                  <a:pt x="2139" y="1814"/>
                </a:lnTo>
                <a:lnTo>
                  <a:pt x="2294" y="1788"/>
                </a:lnTo>
                <a:lnTo>
                  <a:pt x="2282" y="1728"/>
                </a:lnTo>
                <a:lnTo>
                  <a:pt x="2264" y="1669"/>
                </a:lnTo>
                <a:lnTo>
                  <a:pt x="2240" y="1613"/>
                </a:lnTo>
                <a:lnTo>
                  <a:pt x="2212" y="1560"/>
                </a:lnTo>
                <a:lnTo>
                  <a:pt x="2179" y="1507"/>
                </a:lnTo>
                <a:lnTo>
                  <a:pt x="2142" y="1459"/>
                </a:lnTo>
                <a:lnTo>
                  <a:pt x="2101" y="1413"/>
                </a:lnTo>
                <a:lnTo>
                  <a:pt x="2053" y="1370"/>
                </a:lnTo>
                <a:lnTo>
                  <a:pt x="2002" y="1330"/>
                </a:lnTo>
                <a:lnTo>
                  <a:pt x="1947" y="1297"/>
                </a:lnTo>
                <a:lnTo>
                  <a:pt x="1890" y="1268"/>
                </a:lnTo>
                <a:lnTo>
                  <a:pt x="1830" y="1245"/>
                </a:lnTo>
                <a:lnTo>
                  <a:pt x="1768" y="1228"/>
                </a:lnTo>
                <a:lnTo>
                  <a:pt x="1706" y="1216"/>
                </a:lnTo>
                <a:close/>
                <a:moveTo>
                  <a:pt x="1106" y="1142"/>
                </a:moveTo>
                <a:lnTo>
                  <a:pt x="1083" y="1145"/>
                </a:lnTo>
                <a:lnTo>
                  <a:pt x="1059" y="1152"/>
                </a:lnTo>
                <a:lnTo>
                  <a:pt x="1037" y="1166"/>
                </a:lnTo>
                <a:lnTo>
                  <a:pt x="1015" y="1184"/>
                </a:lnTo>
                <a:lnTo>
                  <a:pt x="952" y="1247"/>
                </a:lnTo>
                <a:lnTo>
                  <a:pt x="888" y="1311"/>
                </a:lnTo>
                <a:lnTo>
                  <a:pt x="866" y="1334"/>
                </a:lnTo>
                <a:lnTo>
                  <a:pt x="849" y="1361"/>
                </a:lnTo>
                <a:lnTo>
                  <a:pt x="836" y="1389"/>
                </a:lnTo>
                <a:lnTo>
                  <a:pt x="827" y="1419"/>
                </a:lnTo>
                <a:lnTo>
                  <a:pt x="823" y="1451"/>
                </a:lnTo>
                <a:lnTo>
                  <a:pt x="822" y="1503"/>
                </a:lnTo>
                <a:lnTo>
                  <a:pt x="827" y="1555"/>
                </a:lnTo>
                <a:lnTo>
                  <a:pt x="837" y="1606"/>
                </a:lnTo>
                <a:lnTo>
                  <a:pt x="852" y="1657"/>
                </a:lnTo>
                <a:lnTo>
                  <a:pt x="869" y="1706"/>
                </a:lnTo>
                <a:lnTo>
                  <a:pt x="897" y="1777"/>
                </a:lnTo>
                <a:lnTo>
                  <a:pt x="931" y="1848"/>
                </a:lnTo>
                <a:lnTo>
                  <a:pt x="967" y="1915"/>
                </a:lnTo>
                <a:lnTo>
                  <a:pt x="1006" y="1980"/>
                </a:lnTo>
                <a:lnTo>
                  <a:pt x="1049" y="2043"/>
                </a:lnTo>
                <a:lnTo>
                  <a:pt x="1094" y="2105"/>
                </a:lnTo>
                <a:lnTo>
                  <a:pt x="1143" y="2164"/>
                </a:lnTo>
                <a:lnTo>
                  <a:pt x="1203" y="2233"/>
                </a:lnTo>
                <a:lnTo>
                  <a:pt x="1266" y="2297"/>
                </a:lnTo>
                <a:lnTo>
                  <a:pt x="1332" y="2357"/>
                </a:lnTo>
                <a:lnTo>
                  <a:pt x="1401" y="2415"/>
                </a:lnTo>
                <a:lnTo>
                  <a:pt x="1472" y="2468"/>
                </a:lnTo>
                <a:lnTo>
                  <a:pt x="1548" y="2517"/>
                </a:lnTo>
                <a:lnTo>
                  <a:pt x="1626" y="2563"/>
                </a:lnTo>
                <a:lnTo>
                  <a:pt x="1706" y="2606"/>
                </a:lnTo>
                <a:lnTo>
                  <a:pt x="1756" y="2628"/>
                </a:lnTo>
                <a:lnTo>
                  <a:pt x="1806" y="2650"/>
                </a:lnTo>
                <a:lnTo>
                  <a:pt x="1857" y="2667"/>
                </a:lnTo>
                <a:lnTo>
                  <a:pt x="1909" y="2682"/>
                </a:lnTo>
                <a:lnTo>
                  <a:pt x="1963" y="2691"/>
                </a:lnTo>
                <a:lnTo>
                  <a:pt x="2018" y="2697"/>
                </a:lnTo>
                <a:lnTo>
                  <a:pt x="2050" y="2697"/>
                </a:lnTo>
                <a:lnTo>
                  <a:pt x="2080" y="2694"/>
                </a:lnTo>
                <a:lnTo>
                  <a:pt x="2110" y="2688"/>
                </a:lnTo>
                <a:lnTo>
                  <a:pt x="2138" y="2678"/>
                </a:lnTo>
                <a:lnTo>
                  <a:pt x="2165" y="2664"/>
                </a:lnTo>
                <a:lnTo>
                  <a:pt x="2190" y="2645"/>
                </a:lnTo>
                <a:lnTo>
                  <a:pt x="2213" y="2622"/>
                </a:lnTo>
                <a:lnTo>
                  <a:pt x="2251" y="2582"/>
                </a:lnTo>
                <a:lnTo>
                  <a:pt x="2290" y="2544"/>
                </a:lnTo>
                <a:lnTo>
                  <a:pt x="2330" y="2506"/>
                </a:lnTo>
                <a:lnTo>
                  <a:pt x="2348" y="2483"/>
                </a:lnTo>
                <a:lnTo>
                  <a:pt x="2361" y="2461"/>
                </a:lnTo>
                <a:lnTo>
                  <a:pt x="2370" y="2436"/>
                </a:lnTo>
                <a:lnTo>
                  <a:pt x="2372" y="2413"/>
                </a:lnTo>
                <a:lnTo>
                  <a:pt x="2370" y="2388"/>
                </a:lnTo>
                <a:lnTo>
                  <a:pt x="2361" y="2365"/>
                </a:lnTo>
                <a:lnTo>
                  <a:pt x="2348" y="2341"/>
                </a:lnTo>
                <a:lnTo>
                  <a:pt x="2328" y="2318"/>
                </a:lnTo>
                <a:lnTo>
                  <a:pt x="2125" y="2114"/>
                </a:lnTo>
                <a:lnTo>
                  <a:pt x="2103" y="2096"/>
                </a:lnTo>
                <a:lnTo>
                  <a:pt x="2080" y="2082"/>
                </a:lnTo>
                <a:lnTo>
                  <a:pt x="2058" y="2075"/>
                </a:lnTo>
                <a:lnTo>
                  <a:pt x="2035" y="2073"/>
                </a:lnTo>
                <a:lnTo>
                  <a:pt x="2011" y="2075"/>
                </a:lnTo>
                <a:lnTo>
                  <a:pt x="1988" y="2082"/>
                </a:lnTo>
                <a:lnTo>
                  <a:pt x="1965" y="2096"/>
                </a:lnTo>
                <a:lnTo>
                  <a:pt x="1943" y="2114"/>
                </a:lnTo>
                <a:lnTo>
                  <a:pt x="1880" y="2177"/>
                </a:lnTo>
                <a:lnTo>
                  <a:pt x="1816" y="2241"/>
                </a:lnTo>
                <a:lnTo>
                  <a:pt x="1809" y="2249"/>
                </a:lnTo>
                <a:lnTo>
                  <a:pt x="1800" y="2252"/>
                </a:lnTo>
                <a:lnTo>
                  <a:pt x="1792" y="2252"/>
                </a:lnTo>
                <a:lnTo>
                  <a:pt x="1781" y="2248"/>
                </a:lnTo>
                <a:lnTo>
                  <a:pt x="1754" y="2234"/>
                </a:lnTo>
                <a:lnTo>
                  <a:pt x="1726" y="2220"/>
                </a:lnTo>
                <a:lnTo>
                  <a:pt x="1698" y="2204"/>
                </a:lnTo>
                <a:lnTo>
                  <a:pt x="1639" y="2163"/>
                </a:lnTo>
                <a:lnTo>
                  <a:pt x="1581" y="2120"/>
                </a:lnTo>
                <a:lnTo>
                  <a:pt x="1527" y="2073"/>
                </a:lnTo>
                <a:lnTo>
                  <a:pt x="1476" y="2022"/>
                </a:lnTo>
                <a:lnTo>
                  <a:pt x="1427" y="1970"/>
                </a:lnTo>
                <a:lnTo>
                  <a:pt x="1381" y="1915"/>
                </a:lnTo>
                <a:lnTo>
                  <a:pt x="1348" y="1872"/>
                </a:lnTo>
                <a:lnTo>
                  <a:pt x="1317" y="1828"/>
                </a:lnTo>
                <a:lnTo>
                  <a:pt x="1290" y="1781"/>
                </a:lnTo>
                <a:lnTo>
                  <a:pt x="1267" y="1732"/>
                </a:lnTo>
                <a:lnTo>
                  <a:pt x="1264" y="1720"/>
                </a:lnTo>
                <a:lnTo>
                  <a:pt x="1266" y="1709"/>
                </a:lnTo>
                <a:lnTo>
                  <a:pt x="1273" y="1698"/>
                </a:lnTo>
                <a:lnTo>
                  <a:pt x="1337" y="1636"/>
                </a:lnTo>
                <a:lnTo>
                  <a:pt x="1399" y="1573"/>
                </a:lnTo>
                <a:lnTo>
                  <a:pt x="1420" y="1548"/>
                </a:lnTo>
                <a:lnTo>
                  <a:pt x="1435" y="1521"/>
                </a:lnTo>
                <a:lnTo>
                  <a:pt x="1443" y="1493"/>
                </a:lnTo>
                <a:lnTo>
                  <a:pt x="1443" y="1466"/>
                </a:lnTo>
                <a:lnTo>
                  <a:pt x="1435" y="1439"/>
                </a:lnTo>
                <a:lnTo>
                  <a:pt x="1420" y="1412"/>
                </a:lnTo>
                <a:lnTo>
                  <a:pt x="1399" y="1387"/>
                </a:lnTo>
                <a:lnTo>
                  <a:pt x="1350" y="1337"/>
                </a:lnTo>
                <a:lnTo>
                  <a:pt x="1300" y="1286"/>
                </a:lnTo>
                <a:lnTo>
                  <a:pt x="1249" y="1235"/>
                </a:lnTo>
                <a:lnTo>
                  <a:pt x="1197" y="1184"/>
                </a:lnTo>
                <a:lnTo>
                  <a:pt x="1175" y="1166"/>
                </a:lnTo>
                <a:lnTo>
                  <a:pt x="1153" y="1153"/>
                </a:lnTo>
                <a:lnTo>
                  <a:pt x="1130" y="1145"/>
                </a:lnTo>
                <a:lnTo>
                  <a:pt x="1106" y="1142"/>
                </a:lnTo>
                <a:close/>
                <a:moveTo>
                  <a:pt x="1726" y="812"/>
                </a:moveTo>
                <a:lnTo>
                  <a:pt x="1703" y="968"/>
                </a:lnTo>
                <a:lnTo>
                  <a:pt x="1775" y="980"/>
                </a:lnTo>
                <a:lnTo>
                  <a:pt x="1845" y="998"/>
                </a:lnTo>
                <a:lnTo>
                  <a:pt x="1912" y="1020"/>
                </a:lnTo>
                <a:lnTo>
                  <a:pt x="1978" y="1048"/>
                </a:lnTo>
                <a:lnTo>
                  <a:pt x="2042" y="1080"/>
                </a:lnTo>
                <a:lnTo>
                  <a:pt x="2103" y="1116"/>
                </a:lnTo>
                <a:lnTo>
                  <a:pt x="2161" y="1156"/>
                </a:lnTo>
                <a:lnTo>
                  <a:pt x="2218" y="1201"/>
                </a:lnTo>
                <a:lnTo>
                  <a:pt x="2270" y="1251"/>
                </a:lnTo>
                <a:lnTo>
                  <a:pt x="2323" y="1308"/>
                </a:lnTo>
                <a:lnTo>
                  <a:pt x="2370" y="1369"/>
                </a:lnTo>
                <a:lnTo>
                  <a:pt x="2414" y="1432"/>
                </a:lnTo>
                <a:lnTo>
                  <a:pt x="2451" y="1498"/>
                </a:lnTo>
                <a:lnTo>
                  <a:pt x="2483" y="1567"/>
                </a:lnTo>
                <a:lnTo>
                  <a:pt x="2511" y="1638"/>
                </a:lnTo>
                <a:lnTo>
                  <a:pt x="2532" y="1712"/>
                </a:lnTo>
                <a:lnTo>
                  <a:pt x="2548" y="1788"/>
                </a:lnTo>
                <a:lnTo>
                  <a:pt x="2703" y="1761"/>
                </a:lnTo>
                <a:lnTo>
                  <a:pt x="2686" y="1682"/>
                </a:lnTo>
                <a:lnTo>
                  <a:pt x="2665" y="1606"/>
                </a:lnTo>
                <a:lnTo>
                  <a:pt x="2639" y="1532"/>
                </a:lnTo>
                <a:lnTo>
                  <a:pt x="2607" y="1460"/>
                </a:lnTo>
                <a:lnTo>
                  <a:pt x="2571" y="1391"/>
                </a:lnTo>
                <a:lnTo>
                  <a:pt x="2531" y="1324"/>
                </a:lnTo>
                <a:lnTo>
                  <a:pt x="2485" y="1259"/>
                </a:lnTo>
                <a:lnTo>
                  <a:pt x="2435" y="1198"/>
                </a:lnTo>
                <a:lnTo>
                  <a:pt x="2381" y="1139"/>
                </a:lnTo>
                <a:lnTo>
                  <a:pt x="2326" y="1087"/>
                </a:lnTo>
                <a:lnTo>
                  <a:pt x="2268" y="1039"/>
                </a:lnTo>
                <a:lnTo>
                  <a:pt x="2208" y="996"/>
                </a:lnTo>
                <a:lnTo>
                  <a:pt x="2145" y="957"/>
                </a:lnTo>
                <a:lnTo>
                  <a:pt x="2080" y="922"/>
                </a:lnTo>
                <a:lnTo>
                  <a:pt x="2013" y="891"/>
                </a:lnTo>
                <a:lnTo>
                  <a:pt x="1944" y="864"/>
                </a:lnTo>
                <a:lnTo>
                  <a:pt x="1873" y="842"/>
                </a:lnTo>
                <a:lnTo>
                  <a:pt x="1799" y="825"/>
                </a:lnTo>
                <a:lnTo>
                  <a:pt x="1726" y="812"/>
                </a:lnTo>
                <a:close/>
                <a:moveTo>
                  <a:pt x="1751" y="0"/>
                </a:moveTo>
                <a:lnTo>
                  <a:pt x="1847" y="2"/>
                </a:lnTo>
                <a:lnTo>
                  <a:pt x="1943" y="10"/>
                </a:lnTo>
                <a:lnTo>
                  <a:pt x="2039" y="24"/>
                </a:lnTo>
                <a:lnTo>
                  <a:pt x="2134" y="42"/>
                </a:lnTo>
                <a:lnTo>
                  <a:pt x="2227" y="65"/>
                </a:lnTo>
                <a:lnTo>
                  <a:pt x="2320" y="94"/>
                </a:lnTo>
                <a:lnTo>
                  <a:pt x="2410" y="128"/>
                </a:lnTo>
                <a:lnTo>
                  <a:pt x="2500" y="168"/>
                </a:lnTo>
                <a:lnTo>
                  <a:pt x="2588" y="212"/>
                </a:lnTo>
                <a:lnTo>
                  <a:pt x="2673" y="262"/>
                </a:lnTo>
                <a:lnTo>
                  <a:pt x="2757" y="317"/>
                </a:lnTo>
                <a:lnTo>
                  <a:pt x="2837" y="378"/>
                </a:lnTo>
                <a:lnTo>
                  <a:pt x="2915" y="443"/>
                </a:lnTo>
                <a:lnTo>
                  <a:pt x="2991" y="514"/>
                </a:lnTo>
                <a:lnTo>
                  <a:pt x="3061" y="589"/>
                </a:lnTo>
                <a:lnTo>
                  <a:pt x="3127" y="667"/>
                </a:lnTo>
                <a:lnTo>
                  <a:pt x="3187" y="748"/>
                </a:lnTo>
                <a:lnTo>
                  <a:pt x="3242" y="831"/>
                </a:lnTo>
                <a:lnTo>
                  <a:pt x="3292" y="916"/>
                </a:lnTo>
                <a:lnTo>
                  <a:pt x="3337" y="1005"/>
                </a:lnTo>
                <a:lnTo>
                  <a:pt x="3375" y="1094"/>
                </a:lnTo>
                <a:lnTo>
                  <a:pt x="3409" y="1186"/>
                </a:lnTo>
                <a:lnTo>
                  <a:pt x="3438" y="1278"/>
                </a:lnTo>
                <a:lnTo>
                  <a:pt x="3462" y="1372"/>
                </a:lnTo>
                <a:lnTo>
                  <a:pt x="3481" y="1467"/>
                </a:lnTo>
                <a:lnTo>
                  <a:pt x="3493" y="1563"/>
                </a:lnTo>
                <a:lnTo>
                  <a:pt x="3502" y="1659"/>
                </a:lnTo>
                <a:lnTo>
                  <a:pt x="3504" y="1755"/>
                </a:lnTo>
                <a:lnTo>
                  <a:pt x="3502" y="1851"/>
                </a:lnTo>
                <a:lnTo>
                  <a:pt x="3493" y="1947"/>
                </a:lnTo>
                <a:lnTo>
                  <a:pt x="3481" y="2043"/>
                </a:lnTo>
                <a:lnTo>
                  <a:pt x="3462" y="2138"/>
                </a:lnTo>
                <a:lnTo>
                  <a:pt x="3439" y="2232"/>
                </a:lnTo>
                <a:lnTo>
                  <a:pt x="3410" y="2324"/>
                </a:lnTo>
                <a:lnTo>
                  <a:pt x="3376" y="2415"/>
                </a:lnTo>
                <a:lnTo>
                  <a:pt x="3337" y="2505"/>
                </a:lnTo>
                <a:lnTo>
                  <a:pt x="3292" y="2593"/>
                </a:lnTo>
                <a:lnTo>
                  <a:pt x="3243" y="2678"/>
                </a:lnTo>
                <a:lnTo>
                  <a:pt x="3188" y="2762"/>
                </a:lnTo>
                <a:lnTo>
                  <a:pt x="3128" y="2843"/>
                </a:lnTo>
                <a:lnTo>
                  <a:pt x="3062" y="2921"/>
                </a:lnTo>
                <a:lnTo>
                  <a:pt x="2992" y="2995"/>
                </a:lnTo>
                <a:lnTo>
                  <a:pt x="2918" y="3066"/>
                </a:lnTo>
                <a:lnTo>
                  <a:pt x="2842" y="3130"/>
                </a:lnTo>
                <a:lnTo>
                  <a:pt x="2763" y="3189"/>
                </a:lnTo>
                <a:lnTo>
                  <a:pt x="2681" y="3244"/>
                </a:lnTo>
                <a:lnTo>
                  <a:pt x="2597" y="3294"/>
                </a:lnTo>
                <a:lnTo>
                  <a:pt x="2511" y="3338"/>
                </a:lnTo>
                <a:lnTo>
                  <a:pt x="2423" y="3377"/>
                </a:lnTo>
                <a:lnTo>
                  <a:pt x="2334" y="3411"/>
                </a:lnTo>
                <a:lnTo>
                  <a:pt x="2242" y="3440"/>
                </a:lnTo>
                <a:lnTo>
                  <a:pt x="2151" y="3465"/>
                </a:lnTo>
                <a:lnTo>
                  <a:pt x="2058" y="3484"/>
                </a:lnTo>
                <a:lnTo>
                  <a:pt x="1964" y="3498"/>
                </a:lnTo>
                <a:lnTo>
                  <a:pt x="1871" y="3506"/>
                </a:lnTo>
                <a:lnTo>
                  <a:pt x="1776" y="3509"/>
                </a:lnTo>
                <a:lnTo>
                  <a:pt x="1681" y="3508"/>
                </a:lnTo>
                <a:lnTo>
                  <a:pt x="1587" y="3502"/>
                </a:lnTo>
                <a:lnTo>
                  <a:pt x="1494" y="3490"/>
                </a:lnTo>
                <a:lnTo>
                  <a:pt x="1400" y="3474"/>
                </a:lnTo>
                <a:lnTo>
                  <a:pt x="1307" y="3453"/>
                </a:lnTo>
                <a:lnTo>
                  <a:pt x="1216" y="3426"/>
                </a:lnTo>
                <a:lnTo>
                  <a:pt x="1126" y="3394"/>
                </a:lnTo>
                <a:lnTo>
                  <a:pt x="1037" y="3357"/>
                </a:lnTo>
                <a:lnTo>
                  <a:pt x="951" y="3315"/>
                </a:lnTo>
                <a:lnTo>
                  <a:pt x="866" y="3268"/>
                </a:lnTo>
                <a:lnTo>
                  <a:pt x="862" y="3266"/>
                </a:lnTo>
                <a:lnTo>
                  <a:pt x="795" y="3312"/>
                </a:lnTo>
                <a:lnTo>
                  <a:pt x="728" y="3353"/>
                </a:lnTo>
                <a:lnTo>
                  <a:pt x="662" y="3386"/>
                </a:lnTo>
                <a:lnTo>
                  <a:pt x="595" y="3414"/>
                </a:lnTo>
                <a:lnTo>
                  <a:pt x="529" y="3437"/>
                </a:lnTo>
                <a:lnTo>
                  <a:pt x="464" y="3454"/>
                </a:lnTo>
                <a:lnTo>
                  <a:pt x="401" y="3467"/>
                </a:lnTo>
                <a:lnTo>
                  <a:pt x="340" y="3474"/>
                </a:lnTo>
                <a:lnTo>
                  <a:pt x="280" y="3478"/>
                </a:lnTo>
                <a:lnTo>
                  <a:pt x="222" y="3478"/>
                </a:lnTo>
                <a:lnTo>
                  <a:pt x="168" y="3475"/>
                </a:lnTo>
                <a:lnTo>
                  <a:pt x="117" y="3469"/>
                </a:lnTo>
                <a:lnTo>
                  <a:pt x="99" y="3464"/>
                </a:lnTo>
                <a:lnTo>
                  <a:pt x="84" y="3455"/>
                </a:lnTo>
                <a:lnTo>
                  <a:pt x="72" y="3442"/>
                </a:lnTo>
                <a:lnTo>
                  <a:pt x="65" y="3428"/>
                </a:lnTo>
                <a:lnTo>
                  <a:pt x="61" y="3412"/>
                </a:lnTo>
                <a:lnTo>
                  <a:pt x="60" y="3395"/>
                </a:lnTo>
                <a:lnTo>
                  <a:pt x="63" y="3379"/>
                </a:lnTo>
                <a:lnTo>
                  <a:pt x="70" y="3364"/>
                </a:lnTo>
                <a:lnTo>
                  <a:pt x="82" y="3352"/>
                </a:lnTo>
                <a:lnTo>
                  <a:pt x="97" y="3341"/>
                </a:lnTo>
                <a:lnTo>
                  <a:pt x="145" y="3314"/>
                </a:lnTo>
                <a:lnTo>
                  <a:pt x="189" y="3284"/>
                </a:lnTo>
                <a:lnTo>
                  <a:pt x="231" y="3251"/>
                </a:lnTo>
                <a:lnTo>
                  <a:pt x="268" y="3215"/>
                </a:lnTo>
                <a:lnTo>
                  <a:pt x="304" y="3177"/>
                </a:lnTo>
                <a:lnTo>
                  <a:pt x="336" y="3137"/>
                </a:lnTo>
                <a:lnTo>
                  <a:pt x="366" y="3096"/>
                </a:lnTo>
                <a:lnTo>
                  <a:pt x="393" y="3054"/>
                </a:lnTo>
                <a:lnTo>
                  <a:pt x="417" y="3013"/>
                </a:lnTo>
                <a:lnTo>
                  <a:pt x="439" y="2972"/>
                </a:lnTo>
                <a:lnTo>
                  <a:pt x="458" y="2932"/>
                </a:lnTo>
                <a:lnTo>
                  <a:pt x="440" y="2917"/>
                </a:lnTo>
                <a:lnTo>
                  <a:pt x="375" y="2840"/>
                </a:lnTo>
                <a:lnTo>
                  <a:pt x="315" y="2758"/>
                </a:lnTo>
                <a:lnTo>
                  <a:pt x="260" y="2675"/>
                </a:lnTo>
                <a:lnTo>
                  <a:pt x="211" y="2590"/>
                </a:lnTo>
                <a:lnTo>
                  <a:pt x="166" y="2502"/>
                </a:lnTo>
                <a:lnTo>
                  <a:pt x="128" y="2412"/>
                </a:lnTo>
                <a:lnTo>
                  <a:pt x="94" y="2321"/>
                </a:lnTo>
                <a:lnTo>
                  <a:pt x="65" y="2228"/>
                </a:lnTo>
                <a:lnTo>
                  <a:pt x="41" y="2134"/>
                </a:lnTo>
                <a:lnTo>
                  <a:pt x="23" y="2040"/>
                </a:lnTo>
                <a:lnTo>
                  <a:pt x="11" y="1945"/>
                </a:lnTo>
                <a:lnTo>
                  <a:pt x="3" y="1849"/>
                </a:lnTo>
                <a:lnTo>
                  <a:pt x="0" y="1753"/>
                </a:lnTo>
                <a:lnTo>
                  <a:pt x="0" y="1753"/>
                </a:lnTo>
                <a:lnTo>
                  <a:pt x="3" y="1657"/>
                </a:lnTo>
                <a:lnTo>
                  <a:pt x="11" y="1561"/>
                </a:lnTo>
                <a:lnTo>
                  <a:pt x="24" y="1466"/>
                </a:lnTo>
                <a:lnTo>
                  <a:pt x="43" y="1371"/>
                </a:lnTo>
                <a:lnTo>
                  <a:pt x="66" y="1277"/>
                </a:lnTo>
                <a:lnTo>
                  <a:pt x="95" y="1184"/>
                </a:lnTo>
                <a:lnTo>
                  <a:pt x="129" y="1093"/>
                </a:lnTo>
                <a:lnTo>
                  <a:pt x="168" y="1004"/>
                </a:lnTo>
                <a:lnTo>
                  <a:pt x="213" y="916"/>
                </a:lnTo>
                <a:lnTo>
                  <a:pt x="262" y="831"/>
                </a:lnTo>
                <a:lnTo>
                  <a:pt x="317" y="748"/>
                </a:lnTo>
                <a:lnTo>
                  <a:pt x="377" y="667"/>
                </a:lnTo>
                <a:lnTo>
                  <a:pt x="443" y="589"/>
                </a:lnTo>
                <a:lnTo>
                  <a:pt x="513" y="514"/>
                </a:lnTo>
                <a:lnTo>
                  <a:pt x="588" y="443"/>
                </a:lnTo>
                <a:lnTo>
                  <a:pt x="665" y="378"/>
                </a:lnTo>
                <a:lnTo>
                  <a:pt x="746" y="317"/>
                </a:lnTo>
                <a:lnTo>
                  <a:pt x="829" y="262"/>
                </a:lnTo>
                <a:lnTo>
                  <a:pt x="916" y="212"/>
                </a:lnTo>
                <a:lnTo>
                  <a:pt x="1003" y="168"/>
                </a:lnTo>
                <a:lnTo>
                  <a:pt x="1092" y="128"/>
                </a:lnTo>
                <a:lnTo>
                  <a:pt x="1184" y="94"/>
                </a:lnTo>
                <a:lnTo>
                  <a:pt x="1277" y="65"/>
                </a:lnTo>
                <a:lnTo>
                  <a:pt x="1370" y="42"/>
                </a:lnTo>
                <a:lnTo>
                  <a:pt x="1464" y="24"/>
                </a:lnTo>
                <a:lnTo>
                  <a:pt x="1560" y="10"/>
                </a:lnTo>
                <a:lnTo>
                  <a:pt x="1656" y="2"/>
                </a:lnTo>
                <a:lnTo>
                  <a:pt x="1751"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4" name="Freeform 255"/>
          <p:cNvSpPr>
            <a:spLocks noEditPoints="1"/>
          </p:cNvSpPr>
          <p:nvPr/>
        </p:nvSpPr>
        <p:spPr bwMode="auto">
          <a:xfrm>
            <a:off x="7045312" y="4933484"/>
            <a:ext cx="349250" cy="347663"/>
          </a:xfrm>
          <a:custGeom>
            <a:avLst/>
            <a:gdLst>
              <a:gd name="T0" fmla="*/ 1206 w 3298"/>
              <a:gd name="T1" fmla="*/ 1250 h 3507"/>
              <a:gd name="T2" fmla="*/ 1166 w 3298"/>
              <a:gd name="T3" fmla="*/ 1303 h 3507"/>
              <a:gd name="T4" fmla="*/ 1166 w 3298"/>
              <a:gd name="T5" fmla="*/ 1368 h 3507"/>
              <a:gd name="T6" fmla="*/ 2880 w 3298"/>
              <a:gd name="T7" fmla="*/ 3204 h 3507"/>
              <a:gd name="T8" fmla="*/ 2936 w 3298"/>
              <a:gd name="T9" fmla="*/ 3233 h 3507"/>
              <a:gd name="T10" fmla="*/ 2996 w 3298"/>
              <a:gd name="T11" fmla="*/ 3218 h 3507"/>
              <a:gd name="T12" fmla="*/ 3035 w 3298"/>
              <a:gd name="T13" fmla="*/ 3166 h 3507"/>
              <a:gd name="T14" fmla="*/ 3035 w 3298"/>
              <a:gd name="T15" fmla="*/ 3101 h 3507"/>
              <a:gd name="T16" fmla="*/ 1323 w 3298"/>
              <a:gd name="T17" fmla="*/ 1264 h 3507"/>
              <a:gd name="T18" fmla="*/ 1266 w 3298"/>
              <a:gd name="T19" fmla="*/ 1235 h 3507"/>
              <a:gd name="T20" fmla="*/ 791 w 3298"/>
              <a:gd name="T21" fmla="*/ 2 h 3507"/>
              <a:gd name="T22" fmla="*/ 957 w 3298"/>
              <a:gd name="T23" fmla="*/ 36 h 3507"/>
              <a:gd name="T24" fmla="*/ 1112 w 3298"/>
              <a:gd name="T25" fmla="*/ 112 h 3507"/>
              <a:gd name="T26" fmla="*/ 1250 w 3298"/>
              <a:gd name="T27" fmla="*/ 227 h 3507"/>
              <a:gd name="T28" fmla="*/ 1366 w 3298"/>
              <a:gd name="T29" fmla="*/ 386 h 3507"/>
              <a:gd name="T30" fmla="*/ 1437 w 3298"/>
              <a:gd name="T31" fmla="*/ 564 h 3507"/>
              <a:gd name="T32" fmla="*/ 1465 w 3298"/>
              <a:gd name="T33" fmla="*/ 753 h 3507"/>
              <a:gd name="T34" fmla="*/ 1456 w 3298"/>
              <a:gd name="T35" fmla="*/ 924 h 3507"/>
              <a:gd name="T36" fmla="*/ 1479 w 3298"/>
              <a:gd name="T37" fmla="*/ 1050 h 3507"/>
              <a:gd name="T38" fmla="*/ 1547 w 3298"/>
              <a:gd name="T39" fmla="*/ 1158 h 3507"/>
              <a:gd name="T40" fmla="*/ 3253 w 3298"/>
              <a:gd name="T41" fmla="*/ 2988 h 3507"/>
              <a:gd name="T42" fmla="*/ 3293 w 3298"/>
              <a:gd name="T43" fmla="*/ 3103 h 3507"/>
              <a:gd name="T44" fmla="*/ 3293 w 3298"/>
              <a:gd name="T45" fmla="*/ 3225 h 3507"/>
              <a:gd name="T46" fmla="*/ 3253 w 3298"/>
              <a:gd name="T47" fmla="*/ 3340 h 3507"/>
              <a:gd name="T48" fmla="*/ 3173 w 3298"/>
              <a:gd name="T49" fmla="*/ 3436 h 3507"/>
              <a:gd name="T50" fmla="*/ 3069 w 3298"/>
              <a:gd name="T51" fmla="*/ 3492 h 3507"/>
              <a:gd name="T52" fmla="*/ 2956 w 3298"/>
              <a:gd name="T53" fmla="*/ 3507 h 3507"/>
              <a:gd name="T54" fmla="*/ 2845 w 3298"/>
              <a:gd name="T55" fmla="*/ 3479 h 3507"/>
              <a:gd name="T56" fmla="*/ 2746 w 3298"/>
              <a:gd name="T57" fmla="*/ 3407 h 3507"/>
              <a:gd name="T58" fmla="*/ 1025 w 3298"/>
              <a:gd name="T59" fmla="*/ 1592 h 3507"/>
              <a:gd name="T60" fmla="*/ 910 w 3298"/>
              <a:gd name="T61" fmla="*/ 1551 h 3507"/>
              <a:gd name="T62" fmla="*/ 769 w 3298"/>
              <a:gd name="T63" fmla="*/ 1556 h 3507"/>
              <a:gd name="T64" fmla="*/ 591 w 3298"/>
              <a:gd name="T65" fmla="*/ 1543 h 3507"/>
              <a:gd name="T66" fmla="*/ 418 w 3298"/>
              <a:gd name="T67" fmla="*/ 1483 h 3507"/>
              <a:gd name="T68" fmla="*/ 262 w 3298"/>
              <a:gd name="T69" fmla="*/ 1375 h 3507"/>
              <a:gd name="T70" fmla="*/ 138 w 3298"/>
              <a:gd name="T71" fmla="*/ 1233 h 3507"/>
              <a:gd name="T72" fmla="*/ 54 w 3298"/>
              <a:gd name="T73" fmla="*/ 1073 h 3507"/>
              <a:gd name="T74" fmla="*/ 9 w 3298"/>
              <a:gd name="T75" fmla="*/ 900 h 3507"/>
              <a:gd name="T76" fmla="*/ 2 w 3298"/>
              <a:gd name="T77" fmla="*/ 722 h 3507"/>
              <a:gd name="T78" fmla="*/ 21 w 3298"/>
              <a:gd name="T79" fmla="*/ 637 h 3507"/>
              <a:gd name="T80" fmla="*/ 57 w 3298"/>
              <a:gd name="T81" fmla="*/ 624 h 3507"/>
              <a:gd name="T82" fmla="*/ 304 w 3298"/>
              <a:gd name="T83" fmla="*/ 873 h 3507"/>
              <a:gd name="T84" fmla="*/ 393 w 3298"/>
              <a:gd name="T85" fmla="*/ 936 h 3507"/>
              <a:gd name="T86" fmla="*/ 494 w 3298"/>
              <a:gd name="T87" fmla="*/ 957 h 3507"/>
              <a:gd name="T88" fmla="*/ 596 w 3298"/>
              <a:gd name="T89" fmla="*/ 936 h 3507"/>
              <a:gd name="T90" fmla="*/ 685 w 3298"/>
              <a:gd name="T91" fmla="*/ 873 h 3507"/>
              <a:gd name="T92" fmla="*/ 865 w 3298"/>
              <a:gd name="T93" fmla="*/ 667 h 3507"/>
              <a:gd name="T94" fmla="*/ 898 w 3298"/>
              <a:gd name="T95" fmla="*/ 561 h 3507"/>
              <a:gd name="T96" fmla="*/ 891 w 3298"/>
              <a:gd name="T97" fmla="*/ 452 h 3507"/>
              <a:gd name="T98" fmla="*/ 845 w 3298"/>
              <a:gd name="T99" fmla="*/ 351 h 3507"/>
              <a:gd name="T100" fmla="*/ 592 w 3298"/>
              <a:gd name="T101" fmla="*/ 74 h 3507"/>
              <a:gd name="T102" fmla="*/ 592 w 3298"/>
              <a:gd name="T103" fmla="*/ 33 h 3507"/>
              <a:gd name="T104" fmla="*/ 625 w 3298"/>
              <a:gd name="T105" fmla="*/ 8 h 35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3298" h="3507">
                <a:moveTo>
                  <a:pt x="1245" y="1235"/>
                </a:moveTo>
                <a:lnTo>
                  <a:pt x="1225" y="1241"/>
                </a:lnTo>
                <a:lnTo>
                  <a:pt x="1206" y="1250"/>
                </a:lnTo>
                <a:lnTo>
                  <a:pt x="1189" y="1264"/>
                </a:lnTo>
                <a:lnTo>
                  <a:pt x="1175" y="1282"/>
                </a:lnTo>
                <a:lnTo>
                  <a:pt x="1166" y="1303"/>
                </a:lnTo>
                <a:lnTo>
                  <a:pt x="1162" y="1324"/>
                </a:lnTo>
                <a:lnTo>
                  <a:pt x="1162" y="1346"/>
                </a:lnTo>
                <a:lnTo>
                  <a:pt x="1166" y="1368"/>
                </a:lnTo>
                <a:lnTo>
                  <a:pt x="1175" y="1388"/>
                </a:lnTo>
                <a:lnTo>
                  <a:pt x="1189" y="1406"/>
                </a:lnTo>
                <a:lnTo>
                  <a:pt x="2880" y="3204"/>
                </a:lnTo>
                <a:lnTo>
                  <a:pt x="2897" y="3218"/>
                </a:lnTo>
                <a:lnTo>
                  <a:pt x="2916" y="3228"/>
                </a:lnTo>
                <a:lnTo>
                  <a:pt x="2936" y="3233"/>
                </a:lnTo>
                <a:lnTo>
                  <a:pt x="2957" y="3233"/>
                </a:lnTo>
                <a:lnTo>
                  <a:pt x="2977" y="3228"/>
                </a:lnTo>
                <a:lnTo>
                  <a:pt x="2996" y="3218"/>
                </a:lnTo>
                <a:lnTo>
                  <a:pt x="3013" y="3204"/>
                </a:lnTo>
                <a:lnTo>
                  <a:pt x="3026" y="3186"/>
                </a:lnTo>
                <a:lnTo>
                  <a:pt x="3035" y="3166"/>
                </a:lnTo>
                <a:lnTo>
                  <a:pt x="3040" y="3145"/>
                </a:lnTo>
                <a:lnTo>
                  <a:pt x="3040" y="3122"/>
                </a:lnTo>
                <a:lnTo>
                  <a:pt x="3035" y="3101"/>
                </a:lnTo>
                <a:lnTo>
                  <a:pt x="3026" y="3081"/>
                </a:lnTo>
                <a:lnTo>
                  <a:pt x="3013" y="3063"/>
                </a:lnTo>
                <a:lnTo>
                  <a:pt x="1323" y="1264"/>
                </a:lnTo>
                <a:lnTo>
                  <a:pt x="1306" y="1250"/>
                </a:lnTo>
                <a:lnTo>
                  <a:pt x="1287" y="1241"/>
                </a:lnTo>
                <a:lnTo>
                  <a:pt x="1266" y="1235"/>
                </a:lnTo>
                <a:lnTo>
                  <a:pt x="1245" y="1235"/>
                </a:lnTo>
                <a:close/>
                <a:moveTo>
                  <a:pt x="736" y="0"/>
                </a:moveTo>
                <a:lnTo>
                  <a:pt x="791" y="2"/>
                </a:lnTo>
                <a:lnTo>
                  <a:pt x="847" y="9"/>
                </a:lnTo>
                <a:lnTo>
                  <a:pt x="901" y="20"/>
                </a:lnTo>
                <a:lnTo>
                  <a:pt x="957" y="36"/>
                </a:lnTo>
                <a:lnTo>
                  <a:pt x="1010" y="58"/>
                </a:lnTo>
                <a:lnTo>
                  <a:pt x="1061" y="82"/>
                </a:lnTo>
                <a:lnTo>
                  <a:pt x="1112" y="112"/>
                </a:lnTo>
                <a:lnTo>
                  <a:pt x="1160" y="146"/>
                </a:lnTo>
                <a:lnTo>
                  <a:pt x="1206" y="185"/>
                </a:lnTo>
                <a:lnTo>
                  <a:pt x="1250" y="227"/>
                </a:lnTo>
                <a:lnTo>
                  <a:pt x="1294" y="278"/>
                </a:lnTo>
                <a:lnTo>
                  <a:pt x="1332" y="331"/>
                </a:lnTo>
                <a:lnTo>
                  <a:pt x="1366" y="386"/>
                </a:lnTo>
                <a:lnTo>
                  <a:pt x="1394" y="444"/>
                </a:lnTo>
                <a:lnTo>
                  <a:pt x="1418" y="504"/>
                </a:lnTo>
                <a:lnTo>
                  <a:pt x="1437" y="564"/>
                </a:lnTo>
                <a:lnTo>
                  <a:pt x="1451" y="627"/>
                </a:lnTo>
                <a:lnTo>
                  <a:pt x="1460" y="690"/>
                </a:lnTo>
                <a:lnTo>
                  <a:pt x="1465" y="753"/>
                </a:lnTo>
                <a:lnTo>
                  <a:pt x="1464" y="817"/>
                </a:lnTo>
                <a:lnTo>
                  <a:pt x="1459" y="880"/>
                </a:lnTo>
                <a:lnTo>
                  <a:pt x="1456" y="924"/>
                </a:lnTo>
                <a:lnTo>
                  <a:pt x="1459" y="968"/>
                </a:lnTo>
                <a:lnTo>
                  <a:pt x="1466" y="1009"/>
                </a:lnTo>
                <a:lnTo>
                  <a:pt x="1479" y="1050"/>
                </a:lnTo>
                <a:lnTo>
                  <a:pt x="1497" y="1089"/>
                </a:lnTo>
                <a:lnTo>
                  <a:pt x="1520" y="1124"/>
                </a:lnTo>
                <a:lnTo>
                  <a:pt x="1547" y="1158"/>
                </a:lnTo>
                <a:lnTo>
                  <a:pt x="3204" y="2922"/>
                </a:lnTo>
                <a:lnTo>
                  <a:pt x="3231" y="2954"/>
                </a:lnTo>
                <a:lnTo>
                  <a:pt x="3253" y="2988"/>
                </a:lnTo>
                <a:lnTo>
                  <a:pt x="3271" y="3025"/>
                </a:lnTo>
                <a:lnTo>
                  <a:pt x="3285" y="3064"/>
                </a:lnTo>
                <a:lnTo>
                  <a:pt x="3293" y="3103"/>
                </a:lnTo>
                <a:lnTo>
                  <a:pt x="3298" y="3144"/>
                </a:lnTo>
                <a:lnTo>
                  <a:pt x="3298" y="3184"/>
                </a:lnTo>
                <a:lnTo>
                  <a:pt x="3293" y="3225"/>
                </a:lnTo>
                <a:lnTo>
                  <a:pt x="3284" y="3264"/>
                </a:lnTo>
                <a:lnTo>
                  <a:pt x="3271" y="3303"/>
                </a:lnTo>
                <a:lnTo>
                  <a:pt x="3253" y="3340"/>
                </a:lnTo>
                <a:lnTo>
                  <a:pt x="3230" y="3374"/>
                </a:lnTo>
                <a:lnTo>
                  <a:pt x="3204" y="3407"/>
                </a:lnTo>
                <a:lnTo>
                  <a:pt x="3173" y="3436"/>
                </a:lnTo>
                <a:lnTo>
                  <a:pt x="3141" y="3459"/>
                </a:lnTo>
                <a:lnTo>
                  <a:pt x="3105" y="3479"/>
                </a:lnTo>
                <a:lnTo>
                  <a:pt x="3069" y="3492"/>
                </a:lnTo>
                <a:lnTo>
                  <a:pt x="3032" y="3502"/>
                </a:lnTo>
                <a:lnTo>
                  <a:pt x="2994" y="3507"/>
                </a:lnTo>
                <a:lnTo>
                  <a:pt x="2956" y="3507"/>
                </a:lnTo>
                <a:lnTo>
                  <a:pt x="2918" y="3503"/>
                </a:lnTo>
                <a:lnTo>
                  <a:pt x="2881" y="3494"/>
                </a:lnTo>
                <a:lnTo>
                  <a:pt x="2845" y="3479"/>
                </a:lnTo>
                <a:lnTo>
                  <a:pt x="2810" y="3460"/>
                </a:lnTo>
                <a:lnTo>
                  <a:pt x="2778" y="3436"/>
                </a:lnTo>
                <a:lnTo>
                  <a:pt x="2746" y="3407"/>
                </a:lnTo>
                <a:lnTo>
                  <a:pt x="1090" y="1645"/>
                </a:lnTo>
                <a:lnTo>
                  <a:pt x="1059" y="1616"/>
                </a:lnTo>
                <a:lnTo>
                  <a:pt x="1025" y="1592"/>
                </a:lnTo>
                <a:lnTo>
                  <a:pt x="989" y="1574"/>
                </a:lnTo>
                <a:lnTo>
                  <a:pt x="951" y="1560"/>
                </a:lnTo>
                <a:lnTo>
                  <a:pt x="910" y="1551"/>
                </a:lnTo>
                <a:lnTo>
                  <a:pt x="870" y="1548"/>
                </a:lnTo>
                <a:lnTo>
                  <a:pt x="829" y="1551"/>
                </a:lnTo>
                <a:lnTo>
                  <a:pt x="769" y="1556"/>
                </a:lnTo>
                <a:lnTo>
                  <a:pt x="709" y="1558"/>
                </a:lnTo>
                <a:lnTo>
                  <a:pt x="650" y="1552"/>
                </a:lnTo>
                <a:lnTo>
                  <a:pt x="591" y="1543"/>
                </a:lnTo>
                <a:lnTo>
                  <a:pt x="531" y="1528"/>
                </a:lnTo>
                <a:lnTo>
                  <a:pt x="474" y="1507"/>
                </a:lnTo>
                <a:lnTo>
                  <a:pt x="418" y="1483"/>
                </a:lnTo>
                <a:lnTo>
                  <a:pt x="364" y="1452"/>
                </a:lnTo>
                <a:lnTo>
                  <a:pt x="312" y="1417"/>
                </a:lnTo>
                <a:lnTo>
                  <a:pt x="262" y="1375"/>
                </a:lnTo>
                <a:lnTo>
                  <a:pt x="215" y="1329"/>
                </a:lnTo>
                <a:lnTo>
                  <a:pt x="174" y="1283"/>
                </a:lnTo>
                <a:lnTo>
                  <a:pt x="138" y="1233"/>
                </a:lnTo>
                <a:lnTo>
                  <a:pt x="105" y="1182"/>
                </a:lnTo>
                <a:lnTo>
                  <a:pt x="78" y="1129"/>
                </a:lnTo>
                <a:lnTo>
                  <a:pt x="54" y="1073"/>
                </a:lnTo>
                <a:lnTo>
                  <a:pt x="35" y="1017"/>
                </a:lnTo>
                <a:lnTo>
                  <a:pt x="20" y="959"/>
                </a:lnTo>
                <a:lnTo>
                  <a:pt x="9" y="900"/>
                </a:lnTo>
                <a:lnTo>
                  <a:pt x="3" y="842"/>
                </a:lnTo>
                <a:lnTo>
                  <a:pt x="0" y="782"/>
                </a:lnTo>
                <a:lnTo>
                  <a:pt x="2" y="722"/>
                </a:lnTo>
                <a:lnTo>
                  <a:pt x="8" y="664"/>
                </a:lnTo>
                <a:lnTo>
                  <a:pt x="13" y="649"/>
                </a:lnTo>
                <a:lnTo>
                  <a:pt x="21" y="637"/>
                </a:lnTo>
                <a:lnTo>
                  <a:pt x="31" y="628"/>
                </a:lnTo>
                <a:lnTo>
                  <a:pt x="44" y="624"/>
                </a:lnTo>
                <a:lnTo>
                  <a:pt x="57" y="624"/>
                </a:lnTo>
                <a:lnTo>
                  <a:pt x="70" y="628"/>
                </a:lnTo>
                <a:lnTo>
                  <a:pt x="82" y="637"/>
                </a:lnTo>
                <a:lnTo>
                  <a:pt x="304" y="873"/>
                </a:lnTo>
                <a:lnTo>
                  <a:pt x="331" y="898"/>
                </a:lnTo>
                <a:lnTo>
                  <a:pt x="361" y="920"/>
                </a:lnTo>
                <a:lnTo>
                  <a:pt x="393" y="936"/>
                </a:lnTo>
                <a:lnTo>
                  <a:pt x="426" y="947"/>
                </a:lnTo>
                <a:lnTo>
                  <a:pt x="460" y="955"/>
                </a:lnTo>
                <a:lnTo>
                  <a:pt x="494" y="957"/>
                </a:lnTo>
                <a:lnTo>
                  <a:pt x="529" y="955"/>
                </a:lnTo>
                <a:lnTo>
                  <a:pt x="563" y="947"/>
                </a:lnTo>
                <a:lnTo>
                  <a:pt x="596" y="936"/>
                </a:lnTo>
                <a:lnTo>
                  <a:pt x="628" y="920"/>
                </a:lnTo>
                <a:lnTo>
                  <a:pt x="658" y="898"/>
                </a:lnTo>
                <a:lnTo>
                  <a:pt x="685" y="873"/>
                </a:lnTo>
                <a:lnTo>
                  <a:pt x="821" y="728"/>
                </a:lnTo>
                <a:lnTo>
                  <a:pt x="845" y="699"/>
                </a:lnTo>
                <a:lnTo>
                  <a:pt x="865" y="667"/>
                </a:lnTo>
                <a:lnTo>
                  <a:pt x="880" y="633"/>
                </a:lnTo>
                <a:lnTo>
                  <a:pt x="891" y="598"/>
                </a:lnTo>
                <a:lnTo>
                  <a:pt x="898" y="561"/>
                </a:lnTo>
                <a:lnTo>
                  <a:pt x="900" y="525"/>
                </a:lnTo>
                <a:lnTo>
                  <a:pt x="898" y="489"/>
                </a:lnTo>
                <a:lnTo>
                  <a:pt x="891" y="452"/>
                </a:lnTo>
                <a:lnTo>
                  <a:pt x="880" y="417"/>
                </a:lnTo>
                <a:lnTo>
                  <a:pt x="865" y="383"/>
                </a:lnTo>
                <a:lnTo>
                  <a:pt x="845" y="351"/>
                </a:lnTo>
                <a:lnTo>
                  <a:pt x="821" y="322"/>
                </a:lnTo>
                <a:lnTo>
                  <a:pt x="600" y="87"/>
                </a:lnTo>
                <a:lnTo>
                  <a:pt x="592" y="74"/>
                </a:lnTo>
                <a:lnTo>
                  <a:pt x="588" y="60"/>
                </a:lnTo>
                <a:lnTo>
                  <a:pt x="588" y="46"/>
                </a:lnTo>
                <a:lnTo>
                  <a:pt x="592" y="33"/>
                </a:lnTo>
                <a:lnTo>
                  <a:pt x="600" y="22"/>
                </a:lnTo>
                <a:lnTo>
                  <a:pt x="611" y="13"/>
                </a:lnTo>
                <a:lnTo>
                  <a:pt x="625" y="8"/>
                </a:lnTo>
                <a:lnTo>
                  <a:pt x="680" y="1"/>
                </a:lnTo>
                <a:lnTo>
                  <a:pt x="73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nvGrpSpPr>
          <p:cNvPr id="25" name="Group 258"/>
          <p:cNvGrpSpPr>
            <a:grpSpLocks noChangeAspect="1"/>
          </p:cNvGrpSpPr>
          <p:nvPr/>
        </p:nvGrpSpPr>
        <p:grpSpPr bwMode="auto">
          <a:xfrm>
            <a:off x="4813009" y="2603148"/>
            <a:ext cx="354013" cy="352425"/>
            <a:chOff x="1234" y="3490"/>
            <a:chExt cx="223" cy="222"/>
          </a:xfrm>
          <a:solidFill>
            <a:schemeClr val="bg1"/>
          </a:solidFill>
        </p:grpSpPr>
        <p:sp>
          <p:nvSpPr>
            <p:cNvPr id="26" name="Freeform 260"/>
            <p:cNvSpPr>
              <a:spLocks/>
            </p:cNvSpPr>
            <p:nvPr/>
          </p:nvSpPr>
          <p:spPr bwMode="auto">
            <a:xfrm>
              <a:off x="1316" y="3490"/>
              <a:ext cx="141" cy="140"/>
            </a:xfrm>
            <a:custGeom>
              <a:avLst/>
              <a:gdLst>
                <a:gd name="T0" fmla="*/ 1719 w 2103"/>
                <a:gd name="T1" fmla="*/ 0 h 2097"/>
                <a:gd name="T2" fmla="*/ 1763 w 2103"/>
                <a:gd name="T3" fmla="*/ 339 h 2097"/>
                <a:gd name="T4" fmla="*/ 2103 w 2103"/>
                <a:gd name="T5" fmla="*/ 383 h 2097"/>
                <a:gd name="T6" fmla="*/ 1654 w 2103"/>
                <a:gd name="T7" fmla="*/ 830 h 2097"/>
                <a:gd name="T8" fmla="*/ 1510 w 2103"/>
                <a:gd name="T9" fmla="*/ 811 h 2097"/>
                <a:gd name="T10" fmla="*/ 624 w 2103"/>
                <a:gd name="T11" fmla="*/ 1695 h 2097"/>
                <a:gd name="T12" fmla="*/ 631 w 2103"/>
                <a:gd name="T13" fmla="*/ 1722 h 2097"/>
                <a:gd name="T14" fmla="*/ 635 w 2103"/>
                <a:gd name="T15" fmla="*/ 1751 h 2097"/>
                <a:gd name="T16" fmla="*/ 636 w 2103"/>
                <a:gd name="T17" fmla="*/ 1780 h 2097"/>
                <a:gd name="T18" fmla="*/ 633 w 2103"/>
                <a:gd name="T19" fmla="*/ 1823 h 2097"/>
                <a:gd name="T20" fmla="*/ 625 w 2103"/>
                <a:gd name="T21" fmla="*/ 1864 h 2097"/>
                <a:gd name="T22" fmla="*/ 611 w 2103"/>
                <a:gd name="T23" fmla="*/ 1903 h 2097"/>
                <a:gd name="T24" fmla="*/ 593 w 2103"/>
                <a:gd name="T25" fmla="*/ 1940 h 2097"/>
                <a:gd name="T26" fmla="*/ 570 w 2103"/>
                <a:gd name="T27" fmla="*/ 1974 h 2097"/>
                <a:gd name="T28" fmla="*/ 543 w 2103"/>
                <a:gd name="T29" fmla="*/ 2004 h 2097"/>
                <a:gd name="T30" fmla="*/ 512 w 2103"/>
                <a:gd name="T31" fmla="*/ 2030 h 2097"/>
                <a:gd name="T32" fmla="*/ 479 w 2103"/>
                <a:gd name="T33" fmla="*/ 2054 h 2097"/>
                <a:gd name="T34" fmla="*/ 442 w 2103"/>
                <a:gd name="T35" fmla="*/ 2072 h 2097"/>
                <a:gd name="T36" fmla="*/ 402 w 2103"/>
                <a:gd name="T37" fmla="*/ 2086 h 2097"/>
                <a:gd name="T38" fmla="*/ 361 w 2103"/>
                <a:gd name="T39" fmla="*/ 2094 h 2097"/>
                <a:gd name="T40" fmla="*/ 318 w 2103"/>
                <a:gd name="T41" fmla="*/ 2097 h 2097"/>
                <a:gd name="T42" fmla="*/ 274 w 2103"/>
                <a:gd name="T43" fmla="*/ 2094 h 2097"/>
                <a:gd name="T44" fmla="*/ 234 w 2103"/>
                <a:gd name="T45" fmla="*/ 2086 h 2097"/>
                <a:gd name="T46" fmla="*/ 194 w 2103"/>
                <a:gd name="T47" fmla="*/ 2072 h 2097"/>
                <a:gd name="T48" fmla="*/ 158 w 2103"/>
                <a:gd name="T49" fmla="*/ 2054 h 2097"/>
                <a:gd name="T50" fmla="*/ 124 w 2103"/>
                <a:gd name="T51" fmla="*/ 2030 h 2097"/>
                <a:gd name="T52" fmla="*/ 93 w 2103"/>
                <a:gd name="T53" fmla="*/ 2004 h 2097"/>
                <a:gd name="T54" fmla="*/ 66 w 2103"/>
                <a:gd name="T55" fmla="*/ 1974 h 2097"/>
                <a:gd name="T56" fmla="*/ 44 w 2103"/>
                <a:gd name="T57" fmla="*/ 1940 h 2097"/>
                <a:gd name="T58" fmla="*/ 24 w 2103"/>
                <a:gd name="T59" fmla="*/ 1903 h 2097"/>
                <a:gd name="T60" fmla="*/ 11 w 2103"/>
                <a:gd name="T61" fmla="*/ 1864 h 2097"/>
                <a:gd name="T62" fmla="*/ 3 w 2103"/>
                <a:gd name="T63" fmla="*/ 1823 h 2097"/>
                <a:gd name="T64" fmla="*/ 0 w 2103"/>
                <a:gd name="T65" fmla="*/ 1780 h 2097"/>
                <a:gd name="T66" fmla="*/ 3 w 2103"/>
                <a:gd name="T67" fmla="*/ 1736 h 2097"/>
                <a:gd name="T68" fmla="*/ 11 w 2103"/>
                <a:gd name="T69" fmla="*/ 1696 h 2097"/>
                <a:gd name="T70" fmla="*/ 24 w 2103"/>
                <a:gd name="T71" fmla="*/ 1656 h 2097"/>
                <a:gd name="T72" fmla="*/ 44 w 2103"/>
                <a:gd name="T73" fmla="*/ 1620 h 2097"/>
                <a:gd name="T74" fmla="*/ 66 w 2103"/>
                <a:gd name="T75" fmla="*/ 1585 h 2097"/>
                <a:gd name="T76" fmla="*/ 93 w 2103"/>
                <a:gd name="T77" fmla="*/ 1555 h 2097"/>
                <a:gd name="T78" fmla="*/ 124 w 2103"/>
                <a:gd name="T79" fmla="*/ 1529 h 2097"/>
                <a:gd name="T80" fmla="*/ 158 w 2103"/>
                <a:gd name="T81" fmla="*/ 1505 h 2097"/>
                <a:gd name="T82" fmla="*/ 194 w 2103"/>
                <a:gd name="T83" fmla="*/ 1487 h 2097"/>
                <a:gd name="T84" fmla="*/ 234 w 2103"/>
                <a:gd name="T85" fmla="*/ 1474 h 2097"/>
                <a:gd name="T86" fmla="*/ 274 w 2103"/>
                <a:gd name="T87" fmla="*/ 1466 h 2097"/>
                <a:gd name="T88" fmla="*/ 318 w 2103"/>
                <a:gd name="T89" fmla="*/ 1463 h 2097"/>
                <a:gd name="T90" fmla="*/ 347 w 2103"/>
                <a:gd name="T91" fmla="*/ 1464 h 2097"/>
                <a:gd name="T92" fmla="*/ 375 w 2103"/>
                <a:gd name="T93" fmla="*/ 1468 h 2097"/>
                <a:gd name="T94" fmla="*/ 402 w 2103"/>
                <a:gd name="T95" fmla="*/ 1474 h 2097"/>
                <a:gd name="T96" fmla="*/ 1289 w 2103"/>
                <a:gd name="T97" fmla="*/ 590 h 2097"/>
                <a:gd name="T98" fmla="*/ 1269 w 2103"/>
                <a:gd name="T99" fmla="*/ 447 h 2097"/>
                <a:gd name="T100" fmla="*/ 1719 w 2103"/>
                <a:gd name="T101" fmla="*/ 0 h 20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2103" h="2097">
                  <a:moveTo>
                    <a:pt x="1719" y="0"/>
                  </a:moveTo>
                  <a:lnTo>
                    <a:pt x="1763" y="339"/>
                  </a:lnTo>
                  <a:lnTo>
                    <a:pt x="2103" y="383"/>
                  </a:lnTo>
                  <a:lnTo>
                    <a:pt x="1654" y="830"/>
                  </a:lnTo>
                  <a:lnTo>
                    <a:pt x="1510" y="811"/>
                  </a:lnTo>
                  <a:lnTo>
                    <a:pt x="624" y="1695"/>
                  </a:lnTo>
                  <a:lnTo>
                    <a:pt x="631" y="1722"/>
                  </a:lnTo>
                  <a:lnTo>
                    <a:pt x="635" y="1751"/>
                  </a:lnTo>
                  <a:lnTo>
                    <a:pt x="636" y="1780"/>
                  </a:lnTo>
                  <a:lnTo>
                    <a:pt x="633" y="1823"/>
                  </a:lnTo>
                  <a:lnTo>
                    <a:pt x="625" y="1864"/>
                  </a:lnTo>
                  <a:lnTo>
                    <a:pt x="611" y="1903"/>
                  </a:lnTo>
                  <a:lnTo>
                    <a:pt x="593" y="1940"/>
                  </a:lnTo>
                  <a:lnTo>
                    <a:pt x="570" y="1974"/>
                  </a:lnTo>
                  <a:lnTo>
                    <a:pt x="543" y="2004"/>
                  </a:lnTo>
                  <a:lnTo>
                    <a:pt x="512" y="2030"/>
                  </a:lnTo>
                  <a:lnTo>
                    <a:pt x="479" y="2054"/>
                  </a:lnTo>
                  <a:lnTo>
                    <a:pt x="442" y="2072"/>
                  </a:lnTo>
                  <a:lnTo>
                    <a:pt x="402" y="2086"/>
                  </a:lnTo>
                  <a:lnTo>
                    <a:pt x="361" y="2094"/>
                  </a:lnTo>
                  <a:lnTo>
                    <a:pt x="318" y="2097"/>
                  </a:lnTo>
                  <a:lnTo>
                    <a:pt x="274" y="2094"/>
                  </a:lnTo>
                  <a:lnTo>
                    <a:pt x="234" y="2086"/>
                  </a:lnTo>
                  <a:lnTo>
                    <a:pt x="194" y="2072"/>
                  </a:lnTo>
                  <a:lnTo>
                    <a:pt x="158" y="2054"/>
                  </a:lnTo>
                  <a:lnTo>
                    <a:pt x="124" y="2030"/>
                  </a:lnTo>
                  <a:lnTo>
                    <a:pt x="93" y="2004"/>
                  </a:lnTo>
                  <a:lnTo>
                    <a:pt x="66" y="1974"/>
                  </a:lnTo>
                  <a:lnTo>
                    <a:pt x="44" y="1940"/>
                  </a:lnTo>
                  <a:lnTo>
                    <a:pt x="24" y="1903"/>
                  </a:lnTo>
                  <a:lnTo>
                    <a:pt x="11" y="1864"/>
                  </a:lnTo>
                  <a:lnTo>
                    <a:pt x="3" y="1823"/>
                  </a:lnTo>
                  <a:lnTo>
                    <a:pt x="0" y="1780"/>
                  </a:lnTo>
                  <a:lnTo>
                    <a:pt x="3" y="1736"/>
                  </a:lnTo>
                  <a:lnTo>
                    <a:pt x="11" y="1696"/>
                  </a:lnTo>
                  <a:lnTo>
                    <a:pt x="24" y="1656"/>
                  </a:lnTo>
                  <a:lnTo>
                    <a:pt x="44" y="1620"/>
                  </a:lnTo>
                  <a:lnTo>
                    <a:pt x="66" y="1585"/>
                  </a:lnTo>
                  <a:lnTo>
                    <a:pt x="93" y="1555"/>
                  </a:lnTo>
                  <a:lnTo>
                    <a:pt x="124" y="1529"/>
                  </a:lnTo>
                  <a:lnTo>
                    <a:pt x="158" y="1505"/>
                  </a:lnTo>
                  <a:lnTo>
                    <a:pt x="194" y="1487"/>
                  </a:lnTo>
                  <a:lnTo>
                    <a:pt x="234" y="1474"/>
                  </a:lnTo>
                  <a:lnTo>
                    <a:pt x="274" y="1466"/>
                  </a:lnTo>
                  <a:lnTo>
                    <a:pt x="318" y="1463"/>
                  </a:lnTo>
                  <a:lnTo>
                    <a:pt x="347" y="1464"/>
                  </a:lnTo>
                  <a:lnTo>
                    <a:pt x="375" y="1468"/>
                  </a:lnTo>
                  <a:lnTo>
                    <a:pt x="402" y="1474"/>
                  </a:lnTo>
                  <a:lnTo>
                    <a:pt x="1289" y="590"/>
                  </a:lnTo>
                  <a:lnTo>
                    <a:pt x="1269" y="447"/>
                  </a:lnTo>
                  <a:lnTo>
                    <a:pt x="171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261"/>
            <p:cNvSpPr>
              <a:spLocks/>
            </p:cNvSpPr>
            <p:nvPr/>
          </p:nvSpPr>
          <p:spPr bwMode="auto">
            <a:xfrm>
              <a:off x="1276" y="3548"/>
              <a:ext cx="123" cy="122"/>
            </a:xfrm>
            <a:custGeom>
              <a:avLst/>
              <a:gdLst>
                <a:gd name="T0" fmla="*/ 1088 w 1844"/>
                <a:gd name="T1" fmla="*/ 14 h 1837"/>
                <a:gd name="T2" fmla="*/ 956 w 1844"/>
                <a:gd name="T3" fmla="*/ 309 h 1837"/>
                <a:gd name="T4" fmla="*/ 805 w 1844"/>
                <a:gd name="T5" fmla="*/ 319 h 1837"/>
                <a:gd name="T6" fmla="*/ 661 w 1844"/>
                <a:gd name="T7" fmla="*/ 367 h 1837"/>
                <a:gd name="T8" fmla="*/ 529 w 1844"/>
                <a:gd name="T9" fmla="*/ 451 h 1837"/>
                <a:gd name="T10" fmla="*/ 415 w 1844"/>
                <a:gd name="T11" fmla="*/ 576 h 1837"/>
                <a:gd name="T12" fmla="*/ 340 w 1844"/>
                <a:gd name="T13" fmla="*/ 728 h 1837"/>
                <a:gd name="T14" fmla="*/ 310 w 1844"/>
                <a:gd name="T15" fmla="*/ 891 h 1837"/>
                <a:gd name="T16" fmla="*/ 325 w 1844"/>
                <a:gd name="T17" fmla="*/ 1056 h 1837"/>
                <a:gd name="T18" fmla="*/ 384 w 1844"/>
                <a:gd name="T19" fmla="*/ 1212 h 1837"/>
                <a:gd name="T20" fmla="*/ 489 w 1844"/>
                <a:gd name="T21" fmla="*/ 1351 h 1837"/>
                <a:gd name="T22" fmla="*/ 627 w 1844"/>
                <a:gd name="T23" fmla="*/ 1454 h 1837"/>
                <a:gd name="T24" fmla="*/ 785 w 1844"/>
                <a:gd name="T25" fmla="*/ 1514 h 1837"/>
                <a:gd name="T26" fmla="*/ 950 w 1844"/>
                <a:gd name="T27" fmla="*/ 1528 h 1837"/>
                <a:gd name="T28" fmla="*/ 1113 w 1844"/>
                <a:gd name="T29" fmla="*/ 1499 h 1837"/>
                <a:gd name="T30" fmla="*/ 1265 w 1844"/>
                <a:gd name="T31" fmla="*/ 1425 h 1837"/>
                <a:gd name="T32" fmla="*/ 1392 w 1844"/>
                <a:gd name="T33" fmla="*/ 1310 h 1837"/>
                <a:gd name="T34" fmla="*/ 1476 w 1844"/>
                <a:gd name="T35" fmla="*/ 1180 h 1837"/>
                <a:gd name="T36" fmla="*/ 1523 w 1844"/>
                <a:gd name="T37" fmla="*/ 1035 h 1837"/>
                <a:gd name="T38" fmla="*/ 1533 w 1844"/>
                <a:gd name="T39" fmla="*/ 884 h 1837"/>
                <a:gd name="T40" fmla="*/ 1829 w 1844"/>
                <a:gd name="T41" fmla="*/ 753 h 1837"/>
                <a:gd name="T42" fmla="*/ 1843 w 1844"/>
                <a:gd name="T43" fmla="*/ 953 h 1837"/>
                <a:gd name="T44" fmla="*/ 1813 w 1844"/>
                <a:gd name="T45" fmla="*/ 1153 h 1837"/>
                <a:gd name="T46" fmla="*/ 1740 w 1844"/>
                <a:gd name="T47" fmla="*/ 1343 h 1837"/>
                <a:gd name="T48" fmla="*/ 1622 w 1844"/>
                <a:gd name="T49" fmla="*/ 1516 h 1837"/>
                <a:gd name="T50" fmla="*/ 1466 w 1844"/>
                <a:gd name="T51" fmla="*/ 1662 h 1837"/>
                <a:gd name="T52" fmla="*/ 1285 w 1844"/>
                <a:gd name="T53" fmla="*/ 1764 h 1837"/>
                <a:gd name="T54" fmla="*/ 1090 w 1844"/>
                <a:gd name="T55" fmla="*/ 1823 h 1837"/>
                <a:gd name="T56" fmla="*/ 889 w 1844"/>
                <a:gd name="T57" fmla="*/ 1837 h 1837"/>
                <a:gd name="T58" fmla="*/ 688 w 1844"/>
                <a:gd name="T59" fmla="*/ 1808 h 1837"/>
                <a:gd name="T60" fmla="*/ 497 w 1844"/>
                <a:gd name="T61" fmla="*/ 1735 h 1837"/>
                <a:gd name="T62" fmla="*/ 322 w 1844"/>
                <a:gd name="T63" fmla="*/ 1617 h 1837"/>
                <a:gd name="T64" fmla="*/ 177 w 1844"/>
                <a:gd name="T65" fmla="*/ 1460 h 1837"/>
                <a:gd name="T66" fmla="*/ 74 w 1844"/>
                <a:gd name="T67" fmla="*/ 1281 h 1837"/>
                <a:gd name="T68" fmla="*/ 15 w 1844"/>
                <a:gd name="T69" fmla="*/ 1086 h 1837"/>
                <a:gd name="T70" fmla="*/ 0 w 1844"/>
                <a:gd name="T71" fmla="*/ 885 h 1837"/>
                <a:gd name="T72" fmla="*/ 30 w 1844"/>
                <a:gd name="T73" fmla="*/ 685 h 1837"/>
                <a:gd name="T74" fmla="*/ 103 w 1844"/>
                <a:gd name="T75" fmla="*/ 494 h 1837"/>
                <a:gd name="T76" fmla="*/ 221 w 1844"/>
                <a:gd name="T77" fmla="*/ 321 h 1837"/>
                <a:gd name="T78" fmla="*/ 378 w 1844"/>
                <a:gd name="T79" fmla="*/ 176 h 1837"/>
                <a:gd name="T80" fmla="*/ 558 w 1844"/>
                <a:gd name="T81" fmla="*/ 74 h 1837"/>
                <a:gd name="T82" fmla="*/ 752 w 1844"/>
                <a:gd name="T83" fmla="*/ 15 h 1837"/>
                <a:gd name="T84" fmla="*/ 954 w 1844"/>
                <a:gd name="T85" fmla="*/ 0 h 18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1844" h="1837">
                  <a:moveTo>
                    <a:pt x="954" y="0"/>
                  </a:moveTo>
                  <a:lnTo>
                    <a:pt x="1021" y="5"/>
                  </a:lnTo>
                  <a:lnTo>
                    <a:pt x="1088" y="14"/>
                  </a:lnTo>
                  <a:lnTo>
                    <a:pt x="1153" y="28"/>
                  </a:lnTo>
                  <a:lnTo>
                    <a:pt x="1218" y="48"/>
                  </a:lnTo>
                  <a:lnTo>
                    <a:pt x="956" y="309"/>
                  </a:lnTo>
                  <a:lnTo>
                    <a:pt x="906" y="309"/>
                  </a:lnTo>
                  <a:lnTo>
                    <a:pt x="855" y="312"/>
                  </a:lnTo>
                  <a:lnTo>
                    <a:pt x="805" y="319"/>
                  </a:lnTo>
                  <a:lnTo>
                    <a:pt x="756" y="331"/>
                  </a:lnTo>
                  <a:lnTo>
                    <a:pt x="708" y="346"/>
                  </a:lnTo>
                  <a:lnTo>
                    <a:pt x="661" y="367"/>
                  </a:lnTo>
                  <a:lnTo>
                    <a:pt x="615" y="390"/>
                  </a:lnTo>
                  <a:lnTo>
                    <a:pt x="570" y="418"/>
                  </a:lnTo>
                  <a:lnTo>
                    <a:pt x="529" y="451"/>
                  </a:lnTo>
                  <a:lnTo>
                    <a:pt x="489" y="487"/>
                  </a:lnTo>
                  <a:lnTo>
                    <a:pt x="449" y="531"/>
                  </a:lnTo>
                  <a:lnTo>
                    <a:pt x="415" y="576"/>
                  </a:lnTo>
                  <a:lnTo>
                    <a:pt x="384" y="625"/>
                  </a:lnTo>
                  <a:lnTo>
                    <a:pt x="360" y="676"/>
                  </a:lnTo>
                  <a:lnTo>
                    <a:pt x="340" y="728"/>
                  </a:lnTo>
                  <a:lnTo>
                    <a:pt x="325" y="782"/>
                  </a:lnTo>
                  <a:lnTo>
                    <a:pt x="315" y="836"/>
                  </a:lnTo>
                  <a:lnTo>
                    <a:pt x="310" y="891"/>
                  </a:lnTo>
                  <a:lnTo>
                    <a:pt x="310" y="946"/>
                  </a:lnTo>
                  <a:lnTo>
                    <a:pt x="315" y="1001"/>
                  </a:lnTo>
                  <a:lnTo>
                    <a:pt x="325" y="1056"/>
                  </a:lnTo>
                  <a:lnTo>
                    <a:pt x="340" y="1110"/>
                  </a:lnTo>
                  <a:lnTo>
                    <a:pt x="360" y="1161"/>
                  </a:lnTo>
                  <a:lnTo>
                    <a:pt x="384" y="1212"/>
                  </a:lnTo>
                  <a:lnTo>
                    <a:pt x="415" y="1261"/>
                  </a:lnTo>
                  <a:lnTo>
                    <a:pt x="449" y="1307"/>
                  </a:lnTo>
                  <a:lnTo>
                    <a:pt x="489" y="1351"/>
                  </a:lnTo>
                  <a:lnTo>
                    <a:pt x="533" y="1390"/>
                  </a:lnTo>
                  <a:lnTo>
                    <a:pt x="579" y="1425"/>
                  </a:lnTo>
                  <a:lnTo>
                    <a:pt x="627" y="1454"/>
                  </a:lnTo>
                  <a:lnTo>
                    <a:pt x="678" y="1479"/>
                  </a:lnTo>
                  <a:lnTo>
                    <a:pt x="731" y="1499"/>
                  </a:lnTo>
                  <a:lnTo>
                    <a:pt x="785" y="1514"/>
                  </a:lnTo>
                  <a:lnTo>
                    <a:pt x="839" y="1523"/>
                  </a:lnTo>
                  <a:lnTo>
                    <a:pt x="895" y="1528"/>
                  </a:lnTo>
                  <a:lnTo>
                    <a:pt x="950" y="1528"/>
                  </a:lnTo>
                  <a:lnTo>
                    <a:pt x="1004" y="1523"/>
                  </a:lnTo>
                  <a:lnTo>
                    <a:pt x="1059" y="1514"/>
                  </a:lnTo>
                  <a:lnTo>
                    <a:pt x="1113" y="1499"/>
                  </a:lnTo>
                  <a:lnTo>
                    <a:pt x="1165" y="1479"/>
                  </a:lnTo>
                  <a:lnTo>
                    <a:pt x="1216" y="1454"/>
                  </a:lnTo>
                  <a:lnTo>
                    <a:pt x="1265" y="1425"/>
                  </a:lnTo>
                  <a:lnTo>
                    <a:pt x="1311" y="1390"/>
                  </a:lnTo>
                  <a:lnTo>
                    <a:pt x="1355" y="1351"/>
                  </a:lnTo>
                  <a:lnTo>
                    <a:pt x="1392" y="1310"/>
                  </a:lnTo>
                  <a:lnTo>
                    <a:pt x="1423" y="1269"/>
                  </a:lnTo>
                  <a:lnTo>
                    <a:pt x="1452" y="1225"/>
                  </a:lnTo>
                  <a:lnTo>
                    <a:pt x="1476" y="1180"/>
                  </a:lnTo>
                  <a:lnTo>
                    <a:pt x="1495" y="1132"/>
                  </a:lnTo>
                  <a:lnTo>
                    <a:pt x="1512" y="1083"/>
                  </a:lnTo>
                  <a:lnTo>
                    <a:pt x="1523" y="1035"/>
                  </a:lnTo>
                  <a:lnTo>
                    <a:pt x="1531" y="985"/>
                  </a:lnTo>
                  <a:lnTo>
                    <a:pt x="1534" y="934"/>
                  </a:lnTo>
                  <a:lnTo>
                    <a:pt x="1533" y="884"/>
                  </a:lnTo>
                  <a:lnTo>
                    <a:pt x="1795" y="622"/>
                  </a:lnTo>
                  <a:lnTo>
                    <a:pt x="1815" y="687"/>
                  </a:lnTo>
                  <a:lnTo>
                    <a:pt x="1829" y="753"/>
                  </a:lnTo>
                  <a:lnTo>
                    <a:pt x="1839" y="820"/>
                  </a:lnTo>
                  <a:lnTo>
                    <a:pt x="1844" y="887"/>
                  </a:lnTo>
                  <a:lnTo>
                    <a:pt x="1843" y="953"/>
                  </a:lnTo>
                  <a:lnTo>
                    <a:pt x="1839" y="1020"/>
                  </a:lnTo>
                  <a:lnTo>
                    <a:pt x="1829" y="1087"/>
                  </a:lnTo>
                  <a:lnTo>
                    <a:pt x="1813" y="1153"/>
                  </a:lnTo>
                  <a:lnTo>
                    <a:pt x="1794" y="1218"/>
                  </a:lnTo>
                  <a:lnTo>
                    <a:pt x="1770" y="1281"/>
                  </a:lnTo>
                  <a:lnTo>
                    <a:pt x="1740" y="1343"/>
                  </a:lnTo>
                  <a:lnTo>
                    <a:pt x="1706" y="1404"/>
                  </a:lnTo>
                  <a:lnTo>
                    <a:pt x="1667" y="1461"/>
                  </a:lnTo>
                  <a:lnTo>
                    <a:pt x="1622" y="1516"/>
                  </a:lnTo>
                  <a:lnTo>
                    <a:pt x="1574" y="1569"/>
                  </a:lnTo>
                  <a:lnTo>
                    <a:pt x="1521" y="1617"/>
                  </a:lnTo>
                  <a:lnTo>
                    <a:pt x="1466" y="1662"/>
                  </a:lnTo>
                  <a:lnTo>
                    <a:pt x="1407" y="1701"/>
                  </a:lnTo>
                  <a:lnTo>
                    <a:pt x="1347" y="1735"/>
                  </a:lnTo>
                  <a:lnTo>
                    <a:pt x="1285" y="1764"/>
                  </a:lnTo>
                  <a:lnTo>
                    <a:pt x="1221" y="1789"/>
                  </a:lnTo>
                  <a:lnTo>
                    <a:pt x="1156" y="1808"/>
                  </a:lnTo>
                  <a:lnTo>
                    <a:pt x="1090" y="1823"/>
                  </a:lnTo>
                  <a:lnTo>
                    <a:pt x="1023" y="1832"/>
                  </a:lnTo>
                  <a:lnTo>
                    <a:pt x="956" y="1837"/>
                  </a:lnTo>
                  <a:lnTo>
                    <a:pt x="889" y="1837"/>
                  </a:lnTo>
                  <a:lnTo>
                    <a:pt x="820" y="1832"/>
                  </a:lnTo>
                  <a:lnTo>
                    <a:pt x="754" y="1823"/>
                  </a:lnTo>
                  <a:lnTo>
                    <a:pt x="688" y="1808"/>
                  </a:lnTo>
                  <a:lnTo>
                    <a:pt x="623" y="1789"/>
                  </a:lnTo>
                  <a:lnTo>
                    <a:pt x="559" y="1764"/>
                  </a:lnTo>
                  <a:lnTo>
                    <a:pt x="497" y="1735"/>
                  </a:lnTo>
                  <a:lnTo>
                    <a:pt x="436" y="1701"/>
                  </a:lnTo>
                  <a:lnTo>
                    <a:pt x="378" y="1662"/>
                  </a:lnTo>
                  <a:lnTo>
                    <a:pt x="322" y="1617"/>
                  </a:lnTo>
                  <a:lnTo>
                    <a:pt x="270" y="1569"/>
                  </a:lnTo>
                  <a:lnTo>
                    <a:pt x="221" y="1516"/>
                  </a:lnTo>
                  <a:lnTo>
                    <a:pt x="177" y="1460"/>
                  </a:lnTo>
                  <a:lnTo>
                    <a:pt x="137" y="1403"/>
                  </a:lnTo>
                  <a:lnTo>
                    <a:pt x="103" y="1343"/>
                  </a:lnTo>
                  <a:lnTo>
                    <a:pt x="74" y="1281"/>
                  </a:lnTo>
                  <a:lnTo>
                    <a:pt x="50" y="1217"/>
                  </a:lnTo>
                  <a:lnTo>
                    <a:pt x="30" y="1152"/>
                  </a:lnTo>
                  <a:lnTo>
                    <a:pt x="15" y="1086"/>
                  </a:lnTo>
                  <a:lnTo>
                    <a:pt x="5" y="1019"/>
                  </a:lnTo>
                  <a:lnTo>
                    <a:pt x="0" y="952"/>
                  </a:lnTo>
                  <a:lnTo>
                    <a:pt x="0" y="885"/>
                  </a:lnTo>
                  <a:lnTo>
                    <a:pt x="5" y="818"/>
                  </a:lnTo>
                  <a:lnTo>
                    <a:pt x="15" y="752"/>
                  </a:lnTo>
                  <a:lnTo>
                    <a:pt x="30" y="685"/>
                  </a:lnTo>
                  <a:lnTo>
                    <a:pt x="50" y="620"/>
                  </a:lnTo>
                  <a:lnTo>
                    <a:pt x="74" y="557"/>
                  </a:lnTo>
                  <a:lnTo>
                    <a:pt x="103" y="494"/>
                  </a:lnTo>
                  <a:lnTo>
                    <a:pt x="137" y="435"/>
                  </a:lnTo>
                  <a:lnTo>
                    <a:pt x="177" y="377"/>
                  </a:lnTo>
                  <a:lnTo>
                    <a:pt x="221" y="321"/>
                  </a:lnTo>
                  <a:lnTo>
                    <a:pt x="270" y="268"/>
                  </a:lnTo>
                  <a:lnTo>
                    <a:pt x="322" y="220"/>
                  </a:lnTo>
                  <a:lnTo>
                    <a:pt x="378" y="176"/>
                  </a:lnTo>
                  <a:lnTo>
                    <a:pt x="436" y="137"/>
                  </a:lnTo>
                  <a:lnTo>
                    <a:pt x="496" y="102"/>
                  </a:lnTo>
                  <a:lnTo>
                    <a:pt x="558" y="74"/>
                  </a:lnTo>
                  <a:lnTo>
                    <a:pt x="621" y="48"/>
                  </a:lnTo>
                  <a:lnTo>
                    <a:pt x="686" y="29"/>
                  </a:lnTo>
                  <a:lnTo>
                    <a:pt x="752" y="15"/>
                  </a:lnTo>
                  <a:lnTo>
                    <a:pt x="819" y="5"/>
                  </a:lnTo>
                  <a:lnTo>
                    <a:pt x="887" y="0"/>
                  </a:lnTo>
                  <a:lnTo>
                    <a:pt x="954"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262"/>
            <p:cNvSpPr>
              <a:spLocks/>
            </p:cNvSpPr>
            <p:nvPr/>
          </p:nvSpPr>
          <p:spPr bwMode="auto">
            <a:xfrm>
              <a:off x="1234" y="3506"/>
              <a:ext cx="207" cy="206"/>
            </a:xfrm>
            <a:custGeom>
              <a:avLst/>
              <a:gdLst>
                <a:gd name="T0" fmla="*/ 1748 w 3109"/>
                <a:gd name="T1" fmla="*/ 11 h 3101"/>
                <a:gd name="T2" fmla="*/ 2004 w 3109"/>
                <a:gd name="T3" fmla="*/ 66 h 3101"/>
                <a:gd name="T4" fmla="*/ 2249 w 3109"/>
                <a:gd name="T5" fmla="*/ 162 h 3101"/>
                <a:gd name="T6" fmla="*/ 2005 w 3109"/>
                <a:gd name="T7" fmla="*/ 423 h 3101"/>
                <a:gd name="T8" fmla="*/ 1781 w 3109"/>
                <a:gd name="T9" fmla="*/ 358 h 3101"/>
                <a:gd name="T10" fmla="*/ 1549 w 3109"/>
                <a:gd name="T11" fmla="*/ 338 h 3101"/>
                <a:gd name="T12" fmla="*/ 1318 w 3109"/>
                <a:gd name="T13" fmla="*/ 360 h 3101"/>
                <a:gd name="T14" fmla="*/ 1095 w 3109"/>
                <a:gd name="T15" fmla="*/ 427 h 3101"/>
                <a:gd name="T16" fmla="*/ 884 w 3109"/>
                <a:gd name="T17" fmla="*/ 538 h 3101"/>
                <a:gd name="T18" fmla="*/ 694 w 3109"/>
                <a:gd name="T19" fmla="*/ 692 h 3101"/>
                <a:gd name="T20" fmla="*/ 539 w 3109"/>
                <a:gd name="T21" fmla="*/ 883 h 3101"/>
                <a:gd name="T22" fmla="*/ 427 w 3109"/>
                <a:gd name="T23" fmla="*/ 1094 h 3101"/>
                <a:gd name="T24" fmla="*/ 361 w 3109"/>
                <a:gd name="T25" fmla="*/ 1319 h 3101"/>
                <a:gd name="T26" fmla="*/ 338 w 3109"/>
                <a:gd name="T27" fmla="*/ 1551 h 3101"/>
                <a:gd name="T28" fmla="*/ 361 w 3109"/>
                <a:gd name="T29" fmla="*/ 1782 h 3101"/>
                <a:gd name="T30" fmla="*/ 427 w 3109"/>
                <a:gd name="T31" fmla="*/ 2007 h 3101"/>
                <a:gd name="T32" fmla="*/ 539 w 3109"/>
                <a:gd name="T33" fmla="*/ 2218 h 3101"/>
                <a:gd name="T34" fmla="*/ 694 w 3109"/>
                <a:gd name="T35" fmla="*/ 2409 h 3101"/>
                <a:gd name="T36" fmla="*/ 885 w 3109"/>
                <a:gd name="T37" fmla="*/ 2565 h 3101"/>
                <a:gd name="T38" fmla="*/ 1097 w 3109"/>
                <a:gd name="T39" fmla="*/ 2675 h 3101"/>
                <a:gd name="T40" fmla="*/ 1322 w 3109"/>
                <a:gd name="T41" fmla="*/ 2742 h 3101"/>
                <a:gd name="T42" fmla="*/ 1555 w 3109"/>
                <a:gd name="T43" fmla="*/ 2764 h 3101"/>
                <a:gd name="T44" fmla="*/ 1787 w 3109"/>
                <a:gd name="T45" fmla="*/ 2742 h 3101"/>
                <a:gd name="T46" fmla="*/ 2012 w 3109"/>
                <a:gd name="T47" fmla="*/ 2675 h 3101"/>
                <a:gd name="T48" fmla="*/ 2224 w 3109"/>
                <a:gd name="T49" fmla="*/ 2565 h 3101"/>
                <a:gd name="T50" fmla="*/ 2415 w 3109"/>
                <a:gd name="T51" fmla="*/ 2409 h 3101"/>
                <a:gd name="T52" fmla="*/ 2570 w 3109"/>
                <a:gd name="T53" fmla="*/ 2219 h 3101"/>
                <a:gd name="T54" fmla="*/ 2681 w 3109"/>
                <a:gd name="T55" fmla="*/ 2010 h 3101"/>
                <a:gd name="T56" fmla="*/ 2748 w 3109"/>
                <a:gd name="T57" fmla="*/ 1786 h 3101"/>
                <a:gd name="T58" fmla="*/ 2772 w 3109"/>
                <a:gd name="T59" fmla="*/ 1556 h 3101"/>
                <a:gd name="T60" fmla="*/ 2750 w 3109"/>
                <a:gd name="T61" fmla="*/ 1326 h 3101"/>
                <a:gd name="T62" fmla="*/ 2685 w 3109"/>
                <a:gd name="T63" fmla="*/ 1102 h 3101"/>
                <a:gd name="T64" fmla="*/ 2947 w 3109"/>
                <a:gd name="T65" fmla="*/ 858 h 3101"/>
                <a:gd name="T66" fmla="*/ 3043 w 3109"/>
                <a:gd name="T67" fmla="*/ 1102 h 3101"/>
                <a:gd name="T68" fmla="*/ 3097 w 3109"/>
                <a:gd name="T69" fmla="*/ 1356 h 3101"/>
                <a:gd name="T70" fmla="*/ 3108 w 3109"/>
                <a:gd name="T71" fmla="*/ 1616 h 3101"/>
                <a:gd name="T72" fmla="*/ 3076 w 3109"/>
                <a:gd name="T73" fmla="*/ 1873 h 3101"/>
                <a:gd name="T74" fmla="*/ 2999 w 3109"/>
                <a:gd name="T75" fmla="*/ 2125 h 3101"/>
                <a:gd name="T76" fmla="*/ 2881 w 3109"/>
                <a:gd name="T77" fmla="*/ 2362 h 3101"/>
                <a:gd name="T78" fmla="*/ 2718 w 3109"/>
                <a:gd name="T79" fmla="*/ 2580 h 3101"/>
                <a:gd name="T80" fmla="*/ 2514 w 3109"/>
                <a:gd name="T81" fmla="*/ 2771 h 3101"/>
                <a:gd name="T82" fmla="*/ 2283 w 3109"/>
                <a:gd name="T83" fmla="*/ 2921 h 3101"/>
                <a:gd name="T84" fmla="*/ 2035 w 3109"/>
                <a:gd name="T85" fmla="*/ 3026 h 3101"/>
                <a:gd name="T86" fmla="*/ 1776 w 3109"/>
                <a:gd name="T87" fmla="*/ 3086 h 3101"/>
                <a:gd name="T88" fmla="*/ 1510 w 3109"/>
                <a:gd name="T89" fmla="*/ 3101 h 3101"/>
                <a:gd name="T90" fmla="*/ 1247 w 3109"/>
                <a:gd name="T91" fmla="*/ 3070 h 3101"/>
                <a:gd name="T92" fmla="*/ 990 w 3109"/>
                <a:gd name="T93" fmla="*/ 2996 h 3101"/>
                <a:gd name="T94" fmla="*/ 747 w 3109"/>
                <a:gd name="T95" fmla="*/ 2877 h 3101"/>
                <a:gd name="T96" fmla="*/ 523 w 3109"/>
                <a:gd name="T97" fmla="*/ 2712 h 3101"/>
                <a:gd name="T98" fmla="*/ 330 w 3109"/>
                <a:gd name="T99" fmla="*/ 2507 h 3101"/>
                <a:gd name="T100" fmla="*/ 180 w 3109"/>
                <a:gd name="T101" fmla="*/ 2277 h 3101"/>
                <a:gd name="T102" fmla="*/ 75 w 3109"/>
                <a:gd name="T103" fmla="*/ 2029 h 3101"/>
                <a:gd name="T104" fmla="*/ 15 w 3109"/>
                <a:gd name="T105" fmla="*/ 1771 h 3101"/>
                <a:gd name="T106" fmla="*/ 0 w 3109"/>
                <a:gd name="T107" fmla="*/ 1506 h 3101"/>
                <a:gd name="T108" fmla="*/ 29 w 3109"/>
                <a:gd name="T109" fmla="*/ 1244 h 3101"/>
                <a:gd name="T110" fmla="*/ 105 w 3109"/>
                <a:gd name="T111" fmla="*/ 987 h 3101"/>
                <a:gd name="T112" fmla="*/ 225 w 3109"/>
                <a:gd name="T113" fmla="*/ 745 h 3101"/>
                <a:gd name="T114" fmla="*/ 390 w 3109"/>
                <a:gd name="T115" fmla="*/ 522 h 3101"/>
                <a:gd name="T116" fmla="*/ 593 w 3109"/>
                <a:gd name="T117" fmla="*/ 332 h 3101"/>
                <a:gd name="T118" fmla="*/ 818 w 3109"/>
                <a:gd name="T119" fmla="*/ 184 h 3101"/>
                <a:gd name="T120" fmla="*/ 1061 w 3109"/>
                <a:gd name="T121" fmla="*/ 79 h 3101"/>
                <a:gd name="T122" fmla="*/ 1316 w 3109"/>
                <a:gd name="T123" fmla="*/ 18 h 3101"/>
                <a:gd name="T124" fmla="*/ 1575 w 3109"/>
                <a:gd name="T125" fmla="*/ 0 h 310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3109" h="3101">
                  <a:moveTo>
                    <a:pt x="1575" y="0"/>
                  </a:moveTo>
                  <a:lnTo>
                    <a:pt x="1662" y="3"/>
                  </a:lnTo>
                  <a:lnTo>
                    <a:pt x="1748" y="11"/>
                  </a:lnTo>
                  <a:lnTo>
                    <a:pt x="1835" y="24"/>
                  </a:lnTo>
                  <a:lnTo>
                    <a:pt x="1920" y="43"/>
                  </a:lnTo>
                  <a:lnTo>
                    <a:pt x="2004" y="66"/>
                  </a:lnTo>
                  <a:lnTo>
                    <a:pt x="2088" y="93"/>
                  </a:lnTo>
                  <a:lnTo>
                    <a:pt x="2169" y="126"/>
                  </a:lnTo>
                  <a:lnTo>
                    <a:pt x="2249" y="162"/>
                  </a:lnTo>
                  <a:lnTo>
                    <a:pt x="2328" y="205"/>
                  </a:lnTo>
                  <a:lnTo>
                    <a:pt x="2078" y="454"/>
                  </a:lnTo>
                  <a:lnTo>
                    <a:pt x="2005" y="423"/>
                  </a:lnTo>
                  <a:lnTo>
                    <a:pt x="1931" y="396"/>
                  </a:lnTo>
                  <a:lnTo>
                    <a:pt x="1856" y="375"/>
                  </a:lnTo>
                  <a:lnTo>
                    <a:pt x="1781" y="358"/>
                  </a:lnTo>
                  <a:lnTo>
                    <a:pt x="1704" y="347"/>
                  </a:lnTo>
                  <a:lnTo>
                    <a:pt x="1627" y="340"/>
                  </a:lnTo>
                  <a:lnTo>
                    <a:pt x="1549" y="338"/>
                  </a:lnTo>
                  <a:lnTo>
                    <a:pt x="1472" y="340"/>
                  </a:lnTo>
                  <a:lnTo>
                    <a:pt x="1396" y="348"/>
                  </a:lnTo>
                  <a:lnTo>
                    <a:pt x="1318" y="360"/>
                  </a:lnTo>
                  <a:lnTo>
                    <a:pt x="1243" y="378"/>
                  </a:lnTo>
                  <a:lnTo>
                    <a:pt x="1168" y="400"/>
                  </a:lnTo>
                  <a:lnTo>
                    <a:pt x="1095" y="427"/>
                  </a:lnTo>
                  <a:lnTo>
                    <a:pt x="1023" y="459"/>
                  </a:lnTo>
                  <a:lnTo>
                    <a:pt x="952" y="496"/>
                  </a:lnTo>
                  <a:lnTo>
                    <a:pt x="884" y="538"/>
                  </a:lnTo>
                  <a:lnTo>
                    <a:pt x="818" y="585"/>
                  </a:lnTo>
                  <a:lnTo>
                    <a:pt x="755" y="637"/>
                  </a:lnTo>
                  <a:lnTo>
                    <a:pt x="694" y="692"/>
                  </a:lnTo>
                  <a:lnTo>
                    <a:pt x="637" y="753"/>
                  </a:lnTo>
                  <a:lnTo>
                    <a:pt x="585" y="817"/>
                  </a:lnTo>
                  <a:lnTo>
                    <a:pt x="539" y="883"/>
                  </a:lnTo>
                  <a:lnTo>
                    <a:pt x="497" y="952"/>
                  </a:lnTo>
                  <a:lnTo>
                    <a:pt x="459" y="1022"/>
                  </a:lnTo>
                  <a:lnTo>
                    <a:pt x="427" y="1094"/>
                  </a:lnTo>
                  <a:lnTo>
                    <a:pt x="400" y="1168"/>
                  </a:lnTo>
                  <a:lnTo>
                    <a:pt x="378" y="1243"/>
                  </a:lnTo>
                  <a:lnTo>
                    <a:pt x="361" y="1319"/>
                  </a:lnTo>
                  <a:lnTo>
                    <a:pt x="348" y="1396"/>
                  </a:lnTo>
                  <a:lnTo>
                    <a:pt x="340" y="1473"/>
                  </a:lnTo>
                  <a:lnTo>
                    <a:pt x="338" y="1551"/>
                  </a:lnTo>
                  <a:lnTo>
                    <a:pt x="340" y="1628"/>
                  </a:lnTo>
                  <a:lnTo>
                    <a:pt x="348" y="1706"/>
                  </a:lnTo>
                  <a:lnTo>
                    <a:pt x="361" y="1782"/>
                  </a:lnTo>
                  <a:lnTo>
                    <a:pt x="378" y="1858"/>
                  </a:lnTo>
                  <a:lnTo>
                    <a:pt x="400" y="1933"/>
                  </a:lnTo>
                  <a:lnTo>
                    <a:pt x="427" y="2007"/>
                  </a:lnTo>
                  <a:lnTo>
                    <a:pt x="459" y="2079"/>
                  </a:lnTo>
                  <a:lnTo>
                    <a:pt x="497" y="2150"/>
                  </a:lnTo>
                  <a:lnTo>
                    <a:pt x="539" y="2218"/>
                  </a:lnTo>
                  <a:lnTo>
                    <a:pt x="585" y="2285"/>
                  </a:lnTo>
                  <a:lnTo>
                    <a:pt x="637" y="2348"/>
                  </a:lnTo>
                  <a:lnTo>
                    <a:pt x="694" y="2409"/>
                  </a:lnTo>
                  <a:lnTo>
                    <a:pt x="755" y="2465"/>
                  </a:lnTo>
                  <a:lnTo>
                    <a:pt x="819" y="2517"/>
                  </a:lnTo>
                  <a:lnTo>
                    <a:pt x="885" y="2565"/>
                  </a:lnTo>
                  <a:lnTo>
                    <a:pt x="954" y="2606"/>
                  </a:lnTo>
                  <a:lnTo>
                    <a:pt x="1025" y="2643"/>
                  </a:lnTo>
                  <a:lnTo>
                    <a:pt x="1097" y="2675"/>
                  </a:lnTo>
                  <a:lnTo>
                    <a:pt x="1171" y="2703"/>
                  </a:lnTo>
                  <a:lnTo>
                    <a:pt x="1246" y="2725"/>
                  </a:lnTo>
                  <a:lnTo>
                    <a:pt x="1322" y="2742"/>
                  </a:lnTo>
                  <a:lnTo>
                    <a:pt x="1400" y="2754"/>
                  </a:lnTo>
                  <a:lnTo>
                    <a:pt x="1477" y="2761"/>
                  </a:lnTo>
                  <a:lnTo>
                    <a:pt x="1555" y="2764"/>
                  </a:lnTo>
                  <a:lnTo>
                    <a:pt x="1632" y="2761"/>
                  </a:lnTo>
                  <a:lnTo>
                    <a:pt x="1711" y="2754"/>
                  </a:lnTo>
                  <a:lnTo>
                    <a:pt x="1787" y="2742"/>
                  </a:lnTo>
                  <a:lnTo>
                    <a:pt x="1863" y="2725"/>
                  </a:lnTo>
                  <a:lnTo>
                    <a:pt x="1938" y="2703"/>
                  </a:lnTo>
                  <a:lnTo>
                    <a:pt x="2012" y="2675"/>
                  </a:lnTo>
                  <a:lnTo>
                    <a:pt x="2085" y="2643"/>
                  </a:lnTo>
                  <a:lnTo>
                    <a:pt x="2156" y="2606"/>
                  </a:lnTo>
                  <a:lnTo>
                    <a:pt x="2224" y="2565"/>
                  </a:lnTo>
                  <a:lnTo>
                    <a:pt x="2291" y="2517"/>
                  </a:lnTo>
                  <a:lnTo>
                    <a:pt x="2354" y="2465"/>
                  </a:lnTo>
                  <a:lnTo>
                    <a:pt x="2415" y="2409"/>
                  </a:lnTo>
                  <a:lnTo>
                    <a:pt x="2472" y="2349"/>
                  </a:lnTo>
                  <a:lnTo>
                    <a:pt x="2524" y="2285"/>
                  </a:lnTo>
                  <a:lnTo>
                    <a:pt x="2570" y="2219"/>
                  </a:lnTo>
                  <a:lnTo>
                    <a:pt x="2612" y="2151"/>
                  </a:lnTo>
                  <a:lnTo>
                    <a:pt x="2650" y="2081"/>
                  </a:lnTo>
                  <a:lnTo>
                    <a:pt x="2681" y="2010"/>
                  </a:lnTo>
                  <a:lnTo>
                    <a:pt x="2709" y="1936"/>
                  </a:lnTo>
                  <a:lnTo>
                    <a:pt x="2731" y="1862"/>
                  </a:lnTo>
                  <a:lnTo>
                    <a:pt x="2748" y="1786"/>
                  </a:lnTo>
                  <a:lnTo>
                    <a:pt x="2762" y="1710"/>
                  </a:lnTo>
                  <a:lnTo>
                    <a:pt x="2769" y="1633"/>
                  </a:lnTo>
                  <a:lnTo>
                    <a:pt x="2772" y="1556"/>
                  </a:lnTo>
                  <a:lnTo>
                    <a:pt x="2770" y="1479"/>
                  </a:lnTo>
                  <a:lnTo>
                    <a:pt x="2763" y="1402"/>
                  </a:lnTo>
                  <a:lnTo>
                    <a:pt x="2750" y="1326"/>
                  </a:lnTo>
                  <a:lnTo>
                    <a:pt x="2734" y="1250"/>
                  </a:lnTo>
                  <a:lnTo>
                    <a:pt x="2712" y="1175"/>
                  </a:lnTo>
                  <a:lnTo>
                    <a:pt x="2685" y="1102"/>
                  </a:lnTo>
                  <a:lnTo>
                    <a:pt x="2654" y="1030"/>
                  </a:lnTo>
                  <a:lnTo>
                    <a:pt x="2904" y="780"/>
                  </a:lnTo>
                  <a:lnTo>
                    <a:pt x="2947" y="858"/>
                  </a:lnTo>
                  <a:lnTo>
                    <a:pt x="2983" y="938"/>
                  </a:lnTo>
                  <a:lnTo>
                    <a:pt x="3016" y="1019"/>
                  </a:lnTo>
                  <a:lnTo>
                    <a:pt x="3043" y="1102"/>
                  </a:lnTo>
                  <a:lnTo>
                    <a:pt x="3067" y="1186"/>
                  </a:lnTo>
                  <a:lnTo>
                    <a:pt x="3084" y="1271"/>
                  </a:lnTo>
                  <a:lnTo>
                    <a:pt x="3097" y="1356"/>
                  </a:lnTo>
                  <a:lnTo>
                    <a:pt x="3106" y="1444"/>
                  </a:lnTo>
                  <a:lnTo>
                    <a:pt x="3109" y="1530"/>
                  </a:lnTo>
                  <a:lnTo>
                    <a:pt x="3108" y="1616"/>
                  </a:lnTo>
                  <a:lnTo>
                    <a:pt x="3102" y="1702"/>
                  </a:lnTo>
                  <a:lnTo>
                    <a:pt x="3091" y="1788"/>
                  </a:lnTo>
                  <a:lnTo>
                    <a:pt x="3076" y="1873"/>
                  </a:lnTo>
                  <a:lnTo>
                    <a:pt x="3055" y="1959"/>
                  </a:lnTo>
                  <a:lnTo>
                    <a:pt x="3030" y="2042"/>
                  </a:lnTo>
                  <a:lnTo>
                    <a:pt x="2999" y="2125"/>
                  </a:lnTo>
                  <a:lnTo>
                    <a:pt x="2965" y="2205"/>
                  </a:lnTo>
                  <a:lnTo>
                    <a:pt x="2925" y="2284"/>
                  </a:lnTo>
                  <a:lnTo>
                    <a:pt x="2881" y="2362"/>
                  </a:lnTo>
                  <a:lnTo>
                    <a:pt x="2831" y="2437"/>
                  </a:lnTo>
                  <a:lnTo>
                    <a:pt x="2777" y="2509"/>
                  </a:lnTo>
                  <a:lnTo>
                    <a:pt x="2718" y="2580"/>
                  </a:lnTo>
                  <a:lnTo>
                    <a:pt x="2654" y="2647"/>
                  </a:lnTo>
                  <a:lnTo>
                    <a:pt x="2585" y="2712"/>
                  </a:lnTo>
                  <a:lnTo>
                    <a:pt x="2514" y="2771"/>
                  </a:lnTo>
                  <a:lnTo>
                    <a:pt x="2439" y="2826"/>
                  </a:lnTo>
                  <a:lnTo>
                    <a:pt x="2362" y="2877"/>
                  </a:lnTo>
                  <a:lnTo>
                    <a:pt x="2283" y="2921"/>
                  </a:lnTo>
                  <a:lnTo>
                    <a:pt x="2202" y="2961"/>
                  </a:lnTo>
                  <a:lnTo>
                    <a:pt x="2119" y="2996"/>
                  </a:lnTo>
                  <a:lnTo>
                    <a:pt x="2035" y="3026"/>
                  </a:lnTo>
                  <a:lnTo>
                    <a:pt x="1949" y="3051"/>
                  </a:lnTo>
                  <a:lnTo>
                    <a:pt x="1863" y="3070"/>
                  </a:lnTo>
                  <a:lnTo>
                    <a:pt x="1776" y="3086"/>
                  </a:lnTo>
                  <a:lnTo>
                    <a:pt x="1687" y="3096"/>
                  </a:lnTo>
                  <a:lnTo>
                    <a:pt x="1599" y="3101"/>
                  </a:lnTo>
                  <a:lnTo>
                    <a:pt x="1510" y="3101"/>
                  </a:lnTo>
                  <a:lnTo>
                    <a:pt x="1422" y="3096"/>
                  </a:lnTo>
                  <a:lnTo>
                    <a:pt x="1335" y="3086"/>
                  </a:lnTo>
                  <a:lnTo>
                    <a:pt x="1247" y="3070"/>
                  </a:lnTo>
                  <a:lnTo>
                    <a:pt x="1161" y="3051"/>
                  </a:lnTo>
                  <a:lnTo>
                    <a:pt x="1074" y="3026"/>
                  </a:lnTo>
                  <a:lnTo>
                    <a:pt x="990" y="2996"/>
                  </a:lnTo>
                  <a:lnTo>
                    <a:pt x="908" y="2961"/>
                  </a:lnTo>
                  <a:lnTo>
                    <a:pt x="826" y="2921"/>
                  </a:lnTo>
                  <a:lnTo>
                    <a:pt x="747" y="2877"/>
                  </a:lnTo>
                  <a:lnTo>
                    <a:pt x="671" y="2826"/>
                  </a:lnTo>
                  <a:lnTo>
                    <a:pt x="596" y="2771"/>
                  </a:lnTo>
                  <a:lnTo>
                    <a:pt x="523" y="2712"/>
                  </a:lnTo>
                  <a:lnTo>
                    <a:pt x="455" y="2647"/>
                  </a:lnTo>
                  <a:lnTo>
                    <a:pt x="390" y="2578"/>
                  </a:lnTo>
                  <a:lnTo>
                    <a:pt x="330" y="2507"/>
                  </a:lnTo>
                  <a:lnTo>
                    <a:pt x="274" y="2432"/>
                  </a:lnTo>
                  <a:lnTo>
                    <a:pt x="225" y="2356"/>
                  </a:lnTo>
                  <a:lnTo>
                    <a:pt x="180" y="2277"/>
                  </a:lnTo>
                  <a:lnTo>
                    <a:pt x="140" y="2196"/>
                  </a:lnTo>
                  <a:lnTo>
                    <a:pt x="105" y="2114"/>
                  </a:lnTo>
                  <a:lnTo>
                    <a:pt x="75" y="2029"/>
                  </a:lnTo>
                  <a:lnTo>
                    <a:pt x="50" y="1944"/>
                  </a:lnTo>
                  <a:lnTo>
                    <a:pt x="29" y="1858"/>
                  </a:lnTo>
                  <a:lnTo>
                    <a:pt x="15" y="1771"/>
                  </a:lnTo>
                  <a:lnTo>
                    <a:pt x="5" y="1683"/>
                  </a:lnTo>
                  <a:lnTo>
                    <a:pt x="0" y="1595"/>
                  </a:lnTo>
                  <a:lnTo>
                    <a:pt x="0" y="1506"/>
                  </a:lnTo>
                  <a:lnTo>
                    <a:pt x="5" y="1418"/>
                  </a:lnTo>
                  <a:lnTo>
                    <a:pt x="15" y="1331"/>
                  </a:lnTo>
                  <a:lnTo>
                    <a:pt x="29" y="1244"/>
                  </a:lnTo>
                  <a:lnTo>
                    <a:pt x="50" y="1157"/>
                  </a:lnTo>
                  <a:lnTo>
                    <a:pt x="75" y="1072"/>
                  </a:lnTo>
                  <a:lnTo>
                    <a:pt x="105" y="987"/>
                  </a:lnTo>
                  <a:lnTo>
                    <a:pt x="140" y="905"/>
                  </a:lnTo>
                  <a:lnTo>
                    <a:pt x="180" y="824"/>
                  </a:lnTo>
                  <a:lnTo>
                    <a:pt x="225" y="745"/>
                  </a:lnTo>
                  <a:lnTo>
                    <a:pt x="274" y="668"/>
                  </a:lnTo>
                  <a:lnTo>
                    <a:pt x="330" y="594"/>
                  </a:lnTo>
                  <a:lnTo>
                    <a:pt x="390" y="522"/>
                  </a:lnTo>
                  <a:lnTo>
                    <a:pt x="455" y="453"/>
                  </a:lnTo>
                  <a:lnTo>
                    <a:pt x="522" y="390"/>
                  </a:lnTo>
                  <a:lnTo>
                    <a:pt x="593" y="332"/>
                  </a:lnTo>
                  <a:lnTo>
                    <a:pt x="666" y="277"/>
                  </a:lnTo>
                  <a:lnTo>
                    <a:pt x="741" y="228"/>
                  </a:lnTo>
                  <a:lnTo>
                    <a:pt x="818" y="184"/>
                  </a:lnTo>
                  <a:lnTo>
                    <a:pt x="899" y="144"/>
                  </a:lnTo>
                  <a:lnTo>
                    <a:pt x="979" y="110"/>
                  </a:lnTo>
                  <a:lnTo>
                    <a:pt x="1061" y="79"/>
                  </a:lnTo>
                  <a:lnTo>
                    <a:pt x="1145" y="54"/>
                  </a:lnTo>
                  <a:lnTo>
                    <a:pt x="1230" y="34"/>
                  </a:lnTo>
                  <a:lnTo>
                    <a:pt x="1316" y="18"/>
                  </a:lnTo>
                  <a:lnTo>
                    <a:pt x="1402" y="7"/>
                  </a:lnTo>
                  <a:lnTo>
                    <a:pt x="1489" y="1"/>
                  </a:lnTo>
                  <a:lnTo>
                    <a:pt x="157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29" name="Group 285"/>
          <p:cNvGrpSpPr>
            <a:grpSpLocks noChangeAspect="1"/>
          </p:cNvGrpSpPr>
          <p:nvPr/>
        </p:nvGrpSpPr>
        <p:grpSpPr bwMode="auto">
          <a:xfrm>
            <a:off x="4816185" y="4957296"/>
            <a:ext cx="350837" cy="300038"/>
            <a:chOff x="755" y="3504"/>
            <a:chExt cx="221" cy="189"/>
          </a:xfrm>
          <a:solidFill>
            <a:schemeClr val="bg1"/>
          </a:solidFill>
        </p:grpSpPr>
        <p:sp>
          <p:nvSpPr>
            <p:cNvPr id="30" name="Freeform 287"/>
            <p:cNvSpPr>
              <a:spLocks/>
            </p:cNvSpPr>
            <p:nvPr/>
          </p:nvSpPr>
          <p:spPr bwMode="auto">
            <a:xfrm>
              <a:off x="755" y="3582"/>
              <a:ext cx="116" cy="111"/>
            </a:xfrm>
            <a:custGeom>
              <a:avLst/>
              <a:gdLst>
                <a:gd name="T0" fmla="*/ 316 w 1737"/>
                <a:gd name="T1" fmla="*/ 0 h 1671"/>
                <a:gd name="T2" fmla="*/ 633 w 1737"/>
                <a:gd name="T3" fmla="*/ 316 h 1671"/>
                <a:gd name="T4" fmla="*/ 514 w 1737"/>
                <a:gd name="T5" fmla="*/ 434 h 1671"/>
                <a:gd name="T6" fmla="*/ 402 w 1737"/>
                <a:gd name="T7" fmla="*/ 323 h 1671"/>
                <a:gd name="T8" fmla="*/ 411 w 1737"/>
                <a:gd name="T9" fmla="*/ 412 h 1671"/>
                <a:gd name="T10" fmla="*/ 425 w 1737"/>
                <a:gd name="T11" fmla="*/ 498 h 1671"/>
                <a:gd name="T12" fmla="*/ 445 w 1737"/>
                <a:gd name="T13" fmla="*/ 584 h 1671"/>
                <a:gd name="T14" fmla="*/ 470 w 1737"/>
                <a:gd name="T15" fmla="*/ 666 h 1671"/>
                <a:gd name="T16" fmla="*/ 502 w 1737"/>
                <a:gd name="T17" fmla="*/ 746 h 1671"/>
                <a:gd name="T18" fmla="*/ 538 w 1737"/>
                <a:gd name="T19" fmla="*/ 823 h 1671"/>
                <a:gd name="T20" fmla="*/ 580 w 1737"/>
                <a:gd name="T21" fmla="*/ 898 h 1671"/>
                <a:gd name="T22" fmla="*/ 626 w 1737"/>
                <a:gd name="T23" fmla="*/ 968 h 1671"/>
                <a:gd name="T24" fmla="*/ 677 w 1737"/>
                <a:gd name="T25" fmla="*/ 1036 h 1671"/>
                <a:gd name="T26" fmla="*/ 732 w 1737"/>
                <a:gd name="T27" fmla="*/ 1100 h 1671"/>
                <a:gd name="T28" fmla="*/ 792 w 1737"/>
                <a:gd name="T29" fmla="*/ 1160 h 1671"/>
                <a:gd name="T30" fmla="*/ 855 w 1737"/>
                <a:gd name="T31" fmla="*/ 1216 h 1671"/>
                <a:gd name="T32" fmla="*/ 921 w 1737"/>
                <a:gd name="T33" fmla="*/ 1268 h 1671"/>
                <a:gd name="T34" fmla="*/ 991 w 1737"/>
                <a:gd name="T35" fmla="*/ 1315 h 1671"/>
                <a:gd name="T36" fmla="*/ 1066 w 1737"/>
                <a:gd name="T37" fmla="*/ 1357 h 1671"/>
                <a:gd name="T38" fmla="*/ 1142 w 1737"/>
                <a:gd name="T39" fmla="*/ 1395 h 1671"/>
                <a:gd name="T40" fmla="*/ 1222 w 1737"/>
                <a:gd name="T41" fmla="*/ 1427 h 1671"/>
                <a:gd name="T42" fmla="*/ 1304 w 1737"/>
                <a:gd name="T43" fmla="*/ 1454 h 1671"/>
                <a:gd name="T44" fmla="*/ 1388 w 1737"/>
                <a:gd name="T45" fmla="*/ 1475 h 1671"/>
                <a:gd name="T46" fmla="*/ 1475 w 1737"/>
                <a:gd name="T47" fmla="*/ 1490 h 1671"/>
                <a:gd name="T48" fmla="*/ 1563 w 1737"/>
                <a:gd name="T49" fmla="*/ 1500 h 1671"/>
                <a:gd name="T50" fmla="*/ 1653 w 1737"/>
                <a:gd name="T51" fmla="*/ 1503 h 1671"/>
                <a:gd name="T52" fmla="*/ 1737 w 1737"/>
                <a:gd name="T53" fmla="*/ 1503 h 1671"/>
                <a:gd name="T54" fmla="*/ 1737 w 1737"/>
                <a:gd name="T55" fmla="*/ 1671 h 1671"/>
                <a:gd name="T56" fmla="*/ 1653 w 1737"/>
                <a:gd name="T57" fmla="*/ 1671 h 1671"/>
                <a:gd name="T58" fmla="*/ 1564 w 1737"/>
                <a:gd name="T59" fmla="*/ 1669 h 1671"/>
                <a:gd name="T60" fmla="*/ 1476 w 1737"/>
                <a:gd name="T61" fmla="*/ 1660 h 1671"/>
                <a:gd name="T62" fmla="*/ 1388 w 1737"/>
                <a:gd name="T63" fmla="*/ 1647 h 1671"/>
                <a:gd name="T64" fmla="*/ 1304 w 1737"/>
                <a:gd name="T65" fmla="*/ 1628 h 1671"/>
                <a:gd name="T66" fmla="*/ 1222 w 1737"/>
                <a:gd name="T67" fmla="*/ 1605 h 1671"/>
                <a:gd name="T68" fmla="*/ 1140 w 1737"/>
                <a:gd name="T69" fmla="*/ 1576 h 1671"/>
                <a:gd name="T70" fmla="*/ 1062 w 1737"/>
                <a:gd name="T71" fmla="*/ 1543 h 1671"/>
                <a:gd name="T72" fmla="*/ 985 w 1737"/>
                <a:gd name="T73" fmla="*/ 1504 h 1671"/>
                <a:gd name="T74" fmla="*/ 912 w 1737"/>
                <a:gd name="T75" fmla="*/ 1463 h 1671"/>
                <a:gd name="T76" fmla="*/ 842 w 1737"/>
                <a:gd name="T77" fmla="*/ 1417 h 1671"/>
                <a:gd name="T78" fmla="*/ 775 w 1737"/>
                <a:gd name="T79" fmla="*/ 1367 h 1671"/>
                <a:gd name="T80" fmla="*/ 710 w 1737"/>
                <a:gd name="T81" fmla="*/ 1313 h 1671"/>
                <a:gd name="T82" fmla="*/ 649 w 1737"/>
                <a:gd name="T83" fmla="*/ 1256 h 1671"/>
                <a:gd name="T84" fmla="*/ 591 w 1737"/>
                <a:gd name="T85" fmla="*/ 1193 h 1671"/>
                <a:gd name="T86" fmla="*/ 535 w 1737"/>
                <a:gd name="T87" fmla="*/ 1127 h 1671"/>
                <a:gd name="T88" fmla="*/ 484 w 1737"/>
                <a:gd name="T89" fmla="*/ 1058 h 1671"/>
                <a:gd name="T90" fmla="*/ 437 w 1737"/>
                <a:gd name="T91" fmla="*/ 986 h 1671"/>
                <a:gd name="T92" fmla="*/ 395 w 1737"/>
                <a:gd name="T93" fmla="*/ 911 h 1671"/>
                <a:gd name="T94" fmla="*/ 357 w 1737"/>
                <a:gd name="T95" fmla="*/ 833 h 1671"/>
                <a:gd name="T96" fmla="*/ 323 w 1737"/>
                <a:gd name="T97" fmla="*/ 753 h 1671"/>
                <a:gd name="T98" fmla="*/ 295 w 1737"/>
                <a:gd name="T99" fmla="*/ 670 h 1671"/>
                <a:gd name="T100" fmla="*/ 272 w 1737"/>
                <a:gd name="T101" fmla="*/ 585 h 1671"/>
                <a:gd name="T102" fmla="*/ 254 w 1737"/>
                <a:gd name="T103" fmla="*/ 498 h 1671"/>
                <a:gd name="T104" fmla="*/ 241 w 1737"/>
                <a:gd name="T105" fmla="*/ 409 h 1671"/>
                <a:gd name="T106" fmla="*/ 234 w 1737"/>
                <a:gd name="T107" fmla="*/ 319 h 1671"/>
                <a:gd name="T108" fmla="*/ 119 w 1737"/>
                <a:gd name="T109" fmla="*/ 434 h 1671"/>
                <a:gd name="T110" fmla="*/ 0 w 1737"/>
                <a:gd name="T111" fmla="*/ 316 h 1671"/>
                <a:gd name="T112" fmla="*/ 236 w 1737"/>
                <a:gd name="T113" fmla="*/ 80 h 1671"/>
                <a:gd name="T114" fmla="*/ 316 w 1737"/>
                <a:gd name="T115" fmla="*/ 0 h 1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737" h="1671">
                  <a:moveTo>
                    <a:pt x="316" y="0"/>
                  </a:moveTo>
                  <a:lnTo>
                    <a:pt x="633" y="316"/>
                  </a:lnTo>
                  <a:lnTo>
                    <a:pt x="514" y="434"/>
                  </a:lnTo>
                  <a:lnTo>
                    <a:pt x="402" y="323"/>
                  </a:lnTo>
                  <a:lnTo>
                    <a:pt x="411" y="412"/>
                  </a:lnTo>
                  <a:lnTo>
                    <a:pt x="425" y="498"/>
                  </a:lnTo>
                  <a:lnTo>
                    <a:pt x="445" y="584"/>
                  </a:lnTo>
                  <a:lnTo>
                    <a:pt x="470" y="666"/>
                  </a:lnTo>
                  <a:lnTo>
                    <a:pt x="502" y="746"/>
                  </a:lnTo>
                  <a:lnTo>
                    <a:pt x="538" y="823"/>
                  </a:lnTo>
                  <a:lnTo>
                    <a:pt x="580" y="898"/>
                  </a:lnTo>
                  <a:lnTo>
                    <a:pt x="626" y="968"/>
                  </a:lnTo>
                  <a:lnTo>
                    <a:pt x="677" y="1036"/>
                  </a:lnTo>
                  <a:lnTo>
                    <a:pt x="732" y="1100"/>
                  </a:lnTo>
                  <a:lnTo>
                    <a:pt x="792" y="1160"/>
                  </a:lnTo>
                  <a:lnTo>
                    <a:pt x="855" y="1216"/>
                  </a:lnTo>
                  <a:lnTo>
                    <a:pt x="921" y="1268"/>
                  </a:lnTo>
                  <a:lnTo>
                    <a:pt x="991" y="1315"/>
                  </a:lnTo>
                  <a:lnTo>
                    <a:pt x="1066" y="1357"/>
                  </a:lnTo>
                  <a:lnTo>
                    <a:pt x="1142" y="1395"/>
                  </a:lnTo>
                  <a:lnTo>
                    <a:pt x="1222" y="1427"/>
                  </a:lnTo>
                  <a:lnTo>
                    <a:pt x="1304" y="1454"/>
                  </a:lnTo>
                  <a:lnTo>
                    <a:pt x="1388" y="1475"/>
                  </a:lnTo>
                  <a:lnTo>
                    <a:pt x="1475" y="1490"/>
                  </a:lnTo>
                  <a:lnTo>
                    <a:pt x="1563" y="1500"/>
                  </a:lnTo>
                  <a:lnTo>
                    <a:pt x="1653" y="1503"/>
                  </a:lnTo>
                  <a:lnTo>
                    <a:pt x="1737" y="1503"/>
                  </a:lnTo>
                  <a:lnTo>
                    <a:pt x="1737" y="1671"/>
                  </a:lnTo>
                  <a:lnTo>
                    <a:pt x="1653" y="1671"/>
                  </a:lnTo>
                  <a:lnTo>
                    <a:pt x="1564" y="1669"/>
                  </a:lnTo>
                  <a:lnTo>
                    <a:pt x="1476" y="1660"/>
                  </a:lnTo>
                  <a:lnTo>
                    <a:pt x="1388" y="1647"/>
                  </a:lnTo>
                  <a:lnTo>
                    <a:pt x="1304" y="1628"/>
                  </a:lnTo>
                  <a:lnTo>
                    <a:pt x="1222" y="1605"/>
                  </a:lnTo>
                  <a:lnTo>
                    <a:pt x="1140" y="1576"/>
                  </a:lnTo>
                  <a:lnTo>
                    <a:pt x="1062" y="1543"/>
                  </a:lnTo>
                  <a:lnTo>
                    <a:pt x="985" y="1504"/>
                  </a:lnTo>
                  <a:lnTo>
                    <a:pt x="912" y="1463"/>
                  </a:lnTo>
                  <a:lnTo>
                    <a:pt x="842" y="1417"/>
                  </a:lnTo>
                  <a:lnTo>
                    <a:pt x="775" y="1367"/>
                  </a:lnTo>
                  <a:lnTo>
                    <a:pt x="710" y="1313"/>
                  </a:lnTo>
                  <a:lnTo>
                    <a:pt x="649" y="1256"/>
                  </a:lnTo>
                  <a:lnTo>
                    <a:pt x="591" y="1193"/>
                  </a:lnTo>
                  <a:lnTo>
                    <a:pt x="535" y="1127"/>
                  </a:lnTo>
                  <a:lnTo>
                    <a:pt x="484" y="1058"/>
                  </a:lnTo>
                  <a:lnTo>
                    <a:pt x="437" y="986"/>
                  </a:lnTo>
                  <a:lnTo>
                    <a:pt x="395" y="911"/>
                  </a:lnTo>
                  <a:lnTo>
                    <a:pt x="357" y="833"/>
                  </a:lnTo>
                  <a:lnTo>
                    <a:pt x="323" y="753"/>
                  </a:lnTo>
                  <a:lnTo>
                    <a:pt x="295" y="670"/>
                  </a:lnTo>
                  <a:lnTo>
                    <a:pt x="272" y="585"/>
                  </a:lnTo>
                  <a:lnTo>
                    <a:pt x="254" y="498"/>
                  </a:lnTo>
                  <a:lnTo>
                    <a:pt x="241" y="409"/>
                  </a:lnTo>
                  <a:lnTo>
                    <a:pt x="234" y="319"/>
                  </a:lnTo>
                  <a:lnTo>
                    <a:pt x="119" y="434"/>
                  </a:lnTo>
                  <a:lnTo>
                    <a:pt x="0" y="316"/>
                  </a:lnTo>
                  <a:lnTo>
                    <a:pt x="236" y="80"/>
                  </a:lnTo>
                  <a:lnTo>
                    <a:pt x="31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1" name="Freeform 288"/>
            <p:cNvSpPr>
              <a:spLocks/>
            </p:cNvSpPr>
            <p:nvPr/>
          </p:nvSpPr>
          <p:spPr bwMode="auto">
            <a:xfrm>
              <a:off x="860" y="3504"/>
              <a:ext cx="116" cy="112"/>
            </a:xfrm>
            <a:custGeom>
              <a:avLst/>
              <a:gdLst>
                <a:gd name="T0" fmla="*/ 0 w 1737"/>
                <a:gd name="T1" fmla="*/ 0 h 1672"/>
                <a:gd name="T2" fmla="*/ 83 w 1737"/>
                <a:gd name="T3" fmla="*/ 0 h 1672"/>
                <a:gd name="T4" fmla="*/ 173 w 1737"/>
                <a:gd name="T5" fmla="*/ 3 h 1672"/>
                <a:gd name="T6" fmla="*/ 261 w 1737"/>
                <a:gd name="T7" fmla="*/ 12 h 1672"/>
                <a:gd name="T8" fmla="*/ 349 w 1737"/>
                <a:gd name="T9" fmla="*/ 25 h 1672"/>
                <a:gd name="T10" fmla="*/ 433 w 1737"/>
                <a:gd name="T11" fmla="*/ 44 h 1672"/>
                <a:gd name="T12" fmla="*/ 516 w 1737"/>
                <a:gd name="T13" fmla="*/ 67 h 1672"/>
                <a:gd name="T14" fmla="*/ 597 w 1737"/>
                <a:gd name="T15" fmla="*/ 96 h 1672"/>
                <a:gd name="T16" fmla="*/ 675 w 1737"/>
                <a:gd name="T17" fmla="*/ 129 h 1672"/>
                <a:gd name="T18" fmla="*/ 752 w 1737"/>
                <a:gd name="T19" fmla="*/ 168 h 1672"/>
                <a:gd name="T20" fmla="*/ 825 w 1737"/>
                <a:gd name="T21" fmla="*/ 209 h 1672"/>
                <a:gd name="T22" fmla="*/ 895 w 1737"/>
                <a:gd name="T23" fmla="*/ 255 h 1672"/>
                <a:gd name="T24" fmla="*/ 962 w 1737"/>
                <a:gd name="T25" fmla="*/ 305 h 1672"/>
                <a:gd name="T26" fmla="*/ 1027 w 1737"/>
                <a:gd name="T27" fmla="*/ 359 h 1672"/>
                <a:gd name="T28" fmla="*/ 1088 w 1737"/>
                <a:gd name="T29" fmla="*/ 416 h 1672"/>
                <a:gd name="T30" fmla="*/ 1146 w 1737"/>
                <a:gd name="T31" fmla="*/ 479 h 1672"/>
                <a:gd name="T32" fmla="*/ 1202 w 1737"/>
                <a:gd name="T33" fmla="*/ 545 h 1672"/>
                <a:gd name="T34" fmla="*/ 1253 w 1737"/>
                <a:gd name="T35" fmla="*/ 614 h 1672"/>
                <a:gd name="T36" fmla="*/ 1300 w 1737"/>
                <a:gd name="T37" fmla="*/ 686 h 1672"/>
                <a:gd name="T38" fmla="*/ 1342 w 1737"/>
                <a:gd name="T39" fmla="*/ 761 h 1672"/>
                <a:gd name="T40" fmla="*/ 1380 w 1737"/>
                <a:gd name="T41" fmla="*/ 839 h 1672"/>
                <a:gd name="T42" fmla="*/ 1414 w 1737"/>
                <a:gd name="T43" fmla="*/ 919 h 1672"/>
                <a:gd name="T44" fmla="*/ 1442 w 1737"/>
                <a:gd name="T45" fmla="*/ 1002 h 1672"/>
                <a:gd name="T46" fmla="*/ 1465 w 1737"/>
                <a:gd name="T47" fmla="*/ 1087 h 1672"/>
                <a:gd name="T48" fmla="*/ 1483 w 1737"/>
                <a:gd name="T49" fmla="*/ 1174 h 1672"/>
                <a:gd name="T50" fmla="*/ 1496 w 1737"/>
                <a:gd name="T51" fmla="*/ 1263 h 1672"/>
                <a:gd name="T52" fmla="*/ 1503 w 1737"/>
                <a:gd name="T53" fmla="*/ 1353 h 1672"/>
                <a:gd name="T54" fmla="*/ 1618 w 1737"/>
                <a:gd name="T55" fmla="*/ 1238 h 1672"/>
                <a:gd name="T56" fmla="*/ 1737 w 1737"/>
                <a:gd name="T57" fmla="*/ 1356 h 1672"/>
                <a:gd name="T58" fmla="*/ 1421 w 1737"/>
                <a:gd name="T59" fmla="*/ 1672 h 1672"/>
                <a:gd name="T60" fmla="*/ 1341 w 1737"/>
                <a:gd name="T61" fmla="*/ 1594 h 1672"/>
                <a:gd name="T62" fmla="*/ 1104 w 1737"/>
                <a:gd name="T63" fmla="*/ 1356 h 1672"/>
                <a:gd name="T64" fmla="*/ 1223 w 1737"/>
                <a:gd name="T65" fmla="*/ 1238 h 1672"/>
                <a:gd name="T66" fmla="*/ 1334 w 1737"/>
                <a:gd name="T67" fmla="*/ 1350 h 1672"/>
                <a:gd name="T68" fmla="*/ 1326 w 1737"/>
                <a:gd name="T69" fmla="*/ 1261 h 1672"/>
                <a:gd name="T70" fmla="*/ 1312 w 1737"/>
                <a:gd name="T71" fmla="*/ 1174 h 1672"/>
                <a:gd name="T72" fmla="*/ 1292 w 1737"/>
                <a:gd name="T73" fmla="*/ 1089 h 1672"/>
                <a:gd name="T74" fmla="*/ 1266 w 1737"/>
                <a:gd name="T75" fmla="*/ 1007 h 1672"/>
                <a:gd name="T76" fmla="*/ 1235 w 1737"/>
                <a:gd name="T77" fmla="*/ 927 h 1672"/>
                <a:gd name="T78" fmla="*/ 1199 w 1737"/>
                <a:gd name="T79" fmla="*/ 850 h 1672"/>
                <a:gd name="T80" fmla="*/ 1157 w 1737"/>
                <a:gd name="T81" fmla="*/ 775 h 1672"/>
                <a:gd name="T82" fmla="*/ 1111 w 1737"/>
                <a:gd name="T83" fmla="*/ 704 h 1672"/>
                <a:gd name="T84" fmla="*/ 1060 w 1737"/>
                <a:gd name="T85" fmla="*/ 637 h 1672"/>
                <a:gd name="T86" fmla="*/ 1005 w 1737"/>
                <a:gd name="T87" fmla="*/ 573 h 1672"/>
                <a:gd name="T88" fmla="*/ 945 w 1737"/>
                <a:gd name="T89" fmla="*/ 513 h 1672"/>
                <a:gd name="T90" fmla="*/ 882 w 1737"/>
                <a:gd name="T91" fmla="*/ 456 h 1672"/>
                <a:gd name="T92" fmla="*/ 816 w 1737"/>
                <a:gd name="T93" fmla="*/ 405 h 1672"/>
                <a:gd name="T94" fmla="*/ 745 w 1737"/>
                <a:gd name="T95" fmla="*/ 357 h 1672"/>
                <a:gd name="T96" fmla="*/ 671 w 1737"/>
                <a:gd name="T97" fmla="*/ 315 h 1672"/>
                <a:gd name="T98" fmla="*/ 595 w 1737"/>
                <a:gd name="T99" fmla="*/ 278 h 1672"/>
                <a:gd name="T100" fmla="*/ 515 w 1737"/>
                <a:gd name="T101" fmla="*/ 245 h 1672"/>
                <a:gd name="T102" fmla="*/ 433 w 1737"/>
                <a:gd name="T103" fmla="*/ 219 h 1672"/>
                <a:gd name="T104" fmla="*/ 349 w 1737"/>
                <a:gd name="T105" fmla="*/ 197 h 1672"/>
                <a:gd name="T106" fmla="*/ 262 w 1737"/>
                <a:gd name="T107" fmla="*/ 182 h 1672"/>
                <a:gd name="T108" fmla="*/ 174 w 1737"/>
                <a:gd name="T109" fmla="*/ 172 h 1672"/>
                <a:gd name="T110" fmla="*/ 83 w 1737"/>
                <a:gd name="T111" fmla="*/ 169 h 1672"/>
                <a:gd name="T112" fmla="*/ 0 w 1737"/>
                <a:gd name="T113" fmla="*/ 169 h 1672"/>
                <a:gd name="T114" fmla="*/ 0 w 1737"/>
                <a:gd name="T115" fmla="*/ 0 h 16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737" h="1672">
                  <a:moveTo>
                    <a:pt x="0" y="0"/>
                  </a:moveTo>
                  <a:lnTo>
                    <a:pt x="83" y="0"/>
                  </a:lnTo>
                  <a:lnTo>
                    <a:pt x="173" y="3"/>
                  </a:lnTo>
                  <a:lnTo>
                    <a:pt x="261" y="12"/>
                  </a:lnTo>
                  <a:lnTo>
                    <a:pt x="349" y="25"/>
                  </a:lnTo>
                  <a:lnTo>
                    <a:pt x="433" y="44"/>
                  </a:lnTo>
                  <a:lnTo>
                    <a:pt x="516" y="67"/>
                  </a:lnTo>
                  <a:lnTo>
                    <a:pt x="597" y="96"/>
                  </a:lnTo>
                  <a:lnTo>
                    <a:pt x="675" y="129"/>
                  </a:lnTo>
                  <a:lnTo>
                    <a:pt x="752" y="168"/>
                  </a:lnTo>
                  <a:lnTo>
                    <a:pt x="825" y="209"/>
                  </a:lnTo>
                  <a:lnTo>
                    <a:pt x="895" y="255"/>
                  </a:lnTo>
                  <a:lnTo>
                    <a:pt x="962" y="305"/>
                  </a:lnTo>
                  <a:lnTo>
                    <a:pt x="1027" y="359"/>
                  </a:lnTo>
                  <a:lnTo>
                    <a:pt x="1088" y="416"/>
                  </a:lnTo>
                  <a:lnTo>
                    <a:pt x="1146" y="479"/>
                  </a:lnTo>
                  <a:lnTo>
                    <a:pt x="1202" y="545"/>
                  </a:lnTo>
                  <a:lnTo>
                    <a:pt x="1253" y="614"/>
                  </a:lnTo>
                  <a:lnTo>
                    <a:pt x="1300" y="686"/>
                  </a:lnTo>
                  <a:lnTo>
                    <a:pt x="1342" y="761"/>
                  </a:lnTo>
                  <a:lnTo>
                    <a:pt x="1380" y="839"/>
                  </a:lnTo>
                  <a:lnTo>
                    <a:pt x="1414" y="919"/>
                  </a:lnTo>
                  <a:lnTo>
                    <a:pt x="1442" y="1002"/>
                  </a:lnTo>
                  <a:lnTo>
                    <a:pt x="1465" y="1087"/>
                  </a:lnTo>
                  <a:lnTo>
                    <a:pt x="1483" y="1174"/>
                  </a:lnTo>
                  <a:lnTo>
                    <a:pt x="1496" y="1263"/>
                  </a:lnTo>
                  <a:lnTo>
                    <a:pt x="1503" y="1353"/>
                  </a:lnTo>
                  <a:lnTo>
                    <a:pt x="1618" y="1238"/>
                  </a:lnTo>
                  <a:lnTo>
                    <a:pt x="1737" y="1356"/>
                  </a:lnTo>
                  <a:lnTo>
                    <a:pt x="1421" y="1672"/>
                  </a:lnTo>
                  <a:lnTo>
                    <a:pt x="1341" y="1594"/>
                  </a:lnTo>
                  <a:lnTo>
                    <a:pt x="1104" y="1356"/>
                  </a:lnTo>
                  <a:lnTo>
                    <a:pt x="1223" y="1238"/>
                  </a:lnTo>
                  <a:lnTo>
                    <a:pt x="1334" y="1350"/>
                  </a:lnTo>
                  <a:lnTo>
                    <a:pt x="1326" y="1261"/>
                  </a:lnTo>
                  <a:lnTo>
                    <a:pt x="1312" y="1174"/>
                  </a:lnTo>
                  <a:lnTo>
                    <a:pt x="1292" y="1089"/>
                  </a:lnTo>
                  <a:lnTo>
                    <a:pt x="1266" y="1007"/>
                  </a:lnTo>
                  <a:lnTo>
                    <a:pt x="1235" y="927"/>
                  </a:lnTo>
                  <a:lnTo>
                    <a:pt x="1199" y="850"/>
                  </a:lnTo>
                  <a:lnTo>
                    <a:pt x="1157" y="775"/>
                  </a:lnTo>
                  <a:lnTo>
                    <a:pt x="1111" y="704"/>
                  </a:lnTo>
                  <a:lnTo>
                    <a:pt x="1060" y="637"/>
                  </a:lnTo>
                  <a:lnTo>
                    <a:pt x="1005" y="573"/>
                  </a:lnTo>
                  <a:lnTo>
                    <a:pt x="945" y="513"/>
                  </a:lnTo>
                  <a:lnTo>
                    <a:pt x="882" y="456"/>
                  </a:lnTo>
                  <a:lnTo>
                    <a:pt x="816" y="405"/>
                  </a:lnTo>
                  <a:lnTo>
                    <a:pt x="745" y="357"/>
                  </a:lnTo>
                  <a:lnTo>
                    <a:pt x="671" y="315"/>
                  </a:lnTo>
                  <a:lnTo>
                    <a:pt x="595" y="278"/>
                  </a:lnTo>
                  <a:lnTo>
                    <a:pt x="515" y="245"/>
                  </a:lnTo>
                  <a:lnTo>
                    <a:pt x="433" y="219"/>
                  </a:lnTo>
                  <a:lnTo>
                    <a:pt x="349" y="197"/>
                  </a:lnTo>
                  <a:lnTo>
                    <a:pt x="262" y="182"/>
                  </a:lnTo>
                  <a:lnTo>
                    <a:pt x="174" y="172"/>
                  </a:lnTo>
                  <a:lnTo>
                    <a:pt x="83" y="169"/>
                  </a:lnTo>
                  <a:lnTo>
                    <a:pt x="0" y="169"/>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2" name="Freeform 289"/>
            <p:cNvSpPr>
              <a:spLocks noEditPoints="1"/>
            </p:cNvSpPr>
            <p:nvPr/>
          </p:nvSpPr>
          <p:spPr bwMode="auto">
            <a:xfrm>
              <a:off x="811" y="3544"/>
              <a:ext cx="109" cy="109"/>
            </a:xfrm>
            <a:custGeom>
              <a:avLst/>
              <a:gdLst>
                <a:gd name="T0" fmla="*/ 1130 w 1634"/>
                <a:gd name="T1" fmla="*/ 1258 h 1633"/>
                <a:gd name="T2" fmla="*/ 1110 w 1634"/>
                <a:gd name="T3" fmla="*/ 1350 h 1633"/>
                <a:gd name="T4" fmla="*/ 1285 w 1634"/>
                <a:gd name="T5" fmla="*/ 1206 h 1633"/>
                <a:gd name="T6" fmla="*/ 878 w 1634"/>
                <a:gd name="T7" fmla="*/ 1111 h 1633"/>
                <a:gd name="T8" fmla="*/ 959 w 1634"/>
                <a:gd name="T9" fmla="*/ 1303 h 1633"/>
                <a:gd name="T10" fmla="*/ 1060 w 1634"/>
                <a:gd name="T11" fmla="*/ 1111 h 1633"/>
                <a:gd name="T12" fmla="*/ 621 w 1634"/>
                <a:gd name="T13" fmla="*/ 1216 h 1633"/>
                <a:gd name="T14" fmla="*/ 729 w 1634"/>
                <a:gd name="T15" fmla="*/ 1370 h 1633"/>
                <a:gd name="T16" fmla="*/ 284 w 1634"/>
                <a:gd name="T17" fmla="*/ 1111 h 1633"/>
                <a:gd name="T18" fmla="*/ 430 w 1634"/>
                <a:gd name="T19" fmla="*/ 1286 h 1633"/>
                <a:gd name="T20" fmla="*/ 551 w 1634"/>
                <a:gd name="T21" fmla="*/ 1339 h 1633"/>
                <a:gd name="T22" fmla="*/ 462 w 1634"/>
                <a:gd name="T23" fmla="*/ 1163 h 1633"/>
                <a:gd name="T24" fmla="*/ 532 w 1634"/>
                <a:gd name="T25" fmla="*/ 699 h 1633"/>
                <a:gd name="T26" fmla="*/ 532 w 1634"/>
                <a:gd name="T27" fmla="*/ 935 h 1633"/>
                <a:gd name="T28" fmla="*/ 541 w 1634"/>
                <a:gd name="T29" fmla="*/ 645 h 1633"/>
                <a:gd name="T30" fmla="*/ 208 w 1634"/>
                <a:gd name="T31" fmla="*/ 816 h 1633"/>
                <a:gd name="T32" fmla="*/ 416 w 1634"/>
                <a:gd name="T33" fmla="*/ 989 h 1633"/>
                <a:gd name="T34" fmla="*/ 404 w 1634"/>
                <a:gd name="T35" fmla="*/ 757 h 1633"/>
                <a:gd name="T36" fmla="*/ 1217 w 1634"/>
                <a:gd name="T37" fmla="*/ 644 h 1633"/>
                <a:gd name="T38" fmla="*/ 1229 w 1634"/>
                <a:gd name="T39" fmla="*/ 877 h 1633"/>
                <a:gd name="T40" fmla="*/ 1414 w 1634"/>
                <a:gd name="T41" fmla="*/ 933 h 1633"/>
                <a:gd name="T42" fmla="*/ 1414 w 1634"/>
                <a:gd name="T43" fmla="*/ 699 h 1633"/>
                <a:gd name="T44" fmla="*/ 877 w 1634"/>
                <a:gd name="T45" fmla="*/ 989 h 1633"/>
                <a:gd name="T46" fmla="*/ 1109 w 1634"/>
                <a:gd name="T47" fmla="*/ 816 h 1633"/>
                <a:gd name="T48" fmla="*/ 877 w 1634"/>
                <a:gd name="T49" fmla="*/ 644 h 1633"/>
                <a:gd name="T50" fmla="*/ 430 w 1634"/>
                <a:gd name="T51" fmla="*/ 347 h 1633"/>
                <a:gd name="T52" fmla="*/ 284 w 1634"/>
                <a:gd name="T53" fmla="*/ 523 h 1633"/>
                <a:gd name="T54" fmla="*/ 504 w 1634"/>
                <a:gd name="T55" fmla="*/ 376 h 1633"/>
                <a:gd name="T56" fmla="*/ 1058 w 1634"/>
                <a:gd name="T57" fmla="*/ 258 h 1633"/>
                <a:gd name="T58" fmla="*/ 1151 w 1634"/>
                <a:gd name="T59" fmla="*/ 421 h 1633"/>
                <a:gd name="T60" fmla="*/ 1320 w 1634"/>
                <a:gd name="T61" fmla="*/ 473 h 1633"/>
                <a:gd name="T62" fmla="*/ 1158 w 1634"/>
                <a:gd name="T63" fmla="*/ 313 h 1633"/>
                <a:gd name="T64" fmla="*/ 878 w 1634"/>
                <a:gd name="T65" fmla="*/ 523 h 1633"/>
                <a:gd name="T66" fmla="*/ 986 w 1634"/>
                <a:gd name="T67" fmla="*/ 372 h 1633"/>
                <a:gd name="T68" fmla="*/ 878 w 1634"/>
                <a:gd name="T69" fmla="*/ 235 h 1633"/>
                <a:gd name="T70" fmla="*/ 674 w 1634"/>
                <a:gd name="T71" fmla="*/ 330 h 1633"/>
                <a:gd name="T72" fmla="*/ 573 w 1634"/>
                <a:gd name="T73" fmla="*/ 522 h 1633"/>
                <a:gd name="T74" fmla="*/ 888 w 1634"/>
                <a:gd name="T75" fmla="*/ 3 h 1633"/>
                <a:gd name="T76" fmla="*/ 1150 w 1634"/>
                <a:gd name="T77" fmla="*/ 71 h 1633"/>
                <a:gd name="T78" fmla="*/ 1371 w 1634"/>
                <a:gd name="T79" fmla="*/ 217 h 1633"/>
                <a:gd name="T80" fmla="*/ 1534 w 1634"/>
                <a:gd name="T81" fmla="*/ 424 h 1633"/>
                <a:gd name="T82" fmla="*/ 1622 w 1634"/>
                <a:gd name="T83" fmla="*/ 677 h 1633"/>
                <a:gd name="T84" fmla="*/ 1622 w 1634"/>
                <a:gd name="T85" fmla="*/ 955 h 1633"/>
                <a:gd name="T86" fmla="*/ 1534 w 1634"/>
                <a:gd name="T87" fmla="*/ 1209 h 1633"/>
                <a:gd name="T88" fmla="*/ 1371 w 1634"/>
                <a:gd name="T89" fmla="*/ 1416 h 1633"/>
                <a:gd name="T90" fmla="*/ 1150 w 1634"/>
                <a:gd name="T91" fmla="*/ 1562 h 1633"/>
                <a:gd name="T92" fmla="*/ 888 w 1634"/>
                <a:gd name="T93" fmla="*/ 1630 h 1633"/>
                <a:gd name="T94" fmla="*/ 611 w 1634"/>
                <a:gd name="T95" fmla="*/ 1606 h 1633"/>
                <a:gd name="T96" fmla="*/ 367 w 1634"/>
                <a:gd name="T97" fmla="*/ 1498 h 1633"/>
                <a:gd name="T98" fmla="*/ 174 w 1634"/>
                <a:gd name="T99" fmla="*/ 1319 h 1633"/>
                <a:gd name="T100" fmla="*/ 46 w 1634"/>
                <a:gd name="T101" fmla="*/ 1086 h 1633"/>
                <a:gd name="T102" fmla="*/ 0 w 1634"/>
                <a:gd name="T103" fmla="*/ 816 h 1633"/>
                <a:gd name="T104" fmla="*/ 46 w 1634"/>
                <a:gd name="T105" fmla="*/ 546 h 1633"/>
                <a:gd name="T106" fmla="*/ 174 w 1634"/>
                <a:gd name="T107" fmla="*/ 314 h 1633"/>
                <a:gd name="T108" fmla="*/ 367 w 1634"/>
                <a:gd name="T109" fmla="*/ 135 h 1633"/>
                <a:gd name="T110" fmla="*/ 611 w 1634"/>
                <a:gd name="T111" fmla="*/ 26 h 16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634" h="1633">
                  <a:moveTo>
                    <a:pt x="1188" y="1111"/>
                  </a:moveTo>
                  <a:lnTo>
                    <a:pt x="1171" y="1164"/>
                  </a:lnTo>
                  <a:lnTo>
                    <a:pt x="1151" y="1212"/>
                  </a:lnTo>
                  <a:lnTo>
                    <a:pt x="1130" y="1258"/>
                  </a:lnTo>
                  <a:lnTo>
                    <a:pt x="1107" y="1300"/>
                  </a:lnTo>
                  <a:lnTo>
                    <a:pt x="1083" y="1339"/>
                  </a:lnTo>
                  <a:lnTo>
                    <a:pt x="1058" y="1375"/>
                  </a:lnTo>
                  <a:lnTo>
                    <a:pt x="1110" y="1350"/>
                  </a:lnTo>
                  <a:lnTo>
                    <a:pt x="1158" y="1320"/>
                  </a:lnTo>
                  <a:lnTo>
                    <a:pt x="1204" y="1286"/>
                  </a:lnTo>
                  <a:lnTo>
                    <a:pt x="1246" y="1247"/>
                  </a:lnTo>
                  <a:lnTo>
                    <a:pt x="1285" y="1206"/>
                  </a:lnTo>
                  <a:lnTo>
                    <a:pt x="1320" y="1160"/>
                  </a:lnTo>
                  <a:lnTo>
                    <a:pt x="1349" y="1111"/>
                  </a:lnTo>
                  <a:lnTo>
                    <a:pt x="1188" y="1111"/>
                  </a:lnTo>
                  <a:close/>
                  <a:moveTo>
                    <a:pt x="878" y="1111"/>
                  </a:moveTo>
                  <a:lnTo>
                    <a:pt x="878" y="1399"/>
                  </a:lnTo>
                  <a:lnTo>
                    <a:pt x="904" y="1371"/>
                  </a:lnTo>
                  <a:lnTo>
                    <a:pt x="931" y="1339"/>
                  </a:lnTo>
                  <a:lnTo>
                    <a:pt x="959" y="1303"/>
                  </a:lnTo>
                  <a:lnTo>
                    <a:pt x="986" y="1262"/>
                  </a:lnTo>
                  <a:lnTo>
                    <a:pt x="1012" y="1217"/>
                  </a:lnTo>
                  <a:lnTo>
                    <a:pt x="1037" y="1167"/>
                  </a:lnTo>
                  <a:lnTo>
                    <a:pt x="1060" y="1111"/>
                  </a:lnTo>
                  <a:lnTo>
                    <a:pt x="878" y="1111"/>
                  </a:lnTo>
                  <a:close/>
                  <a:moveTo>
                    <a:pt x="574" y="1111"/>
                  </a:moveTo>
                  <a:lnTo>
                    <a:pt x="596" y="1166"/>
                  </a:lnTo>
                  <a:lnTo>
                    <a:pt x="621" y="1216"/>
                  </a:lnTo>
                  <a:lnTo>
                    <a:pt x="648" y="1261"/>
                  </a:lnTo>
                  <a:lnTo>
                    <a:pt x="675" y="1302"/>
                  </a:lnTo>
                  <a:lnTo>
                    <a:pt x="702" y="1338"/>
                  </a:lnTo>
                  <a:lnTo>
                    <a:pt x="729" y="1370"/>
                  </a:lnTo>
                  <a:lnTo>
                    <a:pt x="755" y="1398"/>
                  </a:lnTo>
                  <a:lnTo>
                    <a:pt x="755" y="1111"/>
                  </a:lnTo>
                  <a:lnTo>
                    <a:pt x="574" y="1111"/>
                  </a:lnTo>
                  <a:close/>
                  <a:moveTo>
                    <a:pt x="284" y="1111"/>
                  </a:moveTo>
                  <a:lnTo>
                    <a:pt x="314" y="1160"/>
                  </a:lnTo>
                  <a:lnTo>
                    <a:pt x="348" y="1206"/>
                  </a:lnTo>
                  <a:lnTo>
                    <a:pt x="388" y="1247"/>
                  </a:lnTo>
                  <a:lnTo>
                    <a:pt x="430" y="1286"/>
                  </a:lnTo>
                  <a:lnTo>
                    <a:pt x="475" y="1320"/>
                  </a:lnTo>
                  <a:lnTo>
                    <a:pt x="524" y="1350"/>
                  </a:lnTo>
                  <a:lnTo>
                    <a:pt x="575" y="1375"/>
                  </a:lnTo>
                  <a:lnTo>
                    <a:pt x="551" y="1339"/>
                  </a:lnTo>
                  <a:lnTo>
                    <a:pt x="527" y="1300"/>
                  </a:lnTo>
                  <a:lnTo>
                    <a:pt x="504" y="1257"/>
                  </a:lnTo>
                  <a:lnTo>
                    <a:pt x="482" y="1212"/>
                  </a:lnTo>
                  <a:lnTo>
                    <a:pt x="462" y="1163"/>
                  </a:lnTo>
                  <a:lnTo>
                    <a:pt x="445" y="1111"/>
                  </a:lnTo>
                  <a:lnTo>
                    <a:pt x="284" y="1111"/>
                  </a:lnTo>
                  <a:close/>
                  <a:moveTo>
                    <a:pt x="541" y="645"/>
                  </a:moveTo>
                  <a:lnTo>
                    <a:pt x="532" y="699"/>
                  </a:lnTo>
                  <a:lnTo>
                    <a:pt x="526" y="756"/>
                  </a:lnTo>
                  <a:lnTo>
                    <a:pt x="524" y="816"/>
                  </a:lnTo>
                  <a:lnTo>
                    <a:pt x="526" y="878"/>
                  </a:lnTo>
                  <a:lnTo>
                    <a:pt x="532" y="935"/>
                  </a:lnTo>
                  <a:lnTo>
                    <a:pt x="541" y="989"/>
                  </a:lnTo>
                  <a:lnTo>
                    <a:pt x="755" y="989"/>
                  </a:lnTo>
                  <a:lnTo>
                    <a:pt x="755" y="645"/>
                  </a:lnTo>
                  <a:lnTo>
                    <a:pt x="541" y="645"/>
                  </a:lnTo>
                  <a:close/>
                  <a:moveTo>
                    <a:pt x="233" y="645"/>
                  </a:moveTo>
                  <a:lnTo>
                    <a:pt x="219" y="700"/>
                  </a:lnTo>
                  <a:lnTo>
                    <a:pt x="211" y="758"/>
                  </a:lnTo>
                  <a:lnTo>
                    <a:pt x="208" y="816"/>
                  </a:lnTo>
                  <a:lnTo>
                    <a:pt x="211" y="876"/>
                  </a:lnTo>
                  <a:lnTo>
                    <a:pt x="219" y="934"/>
                  </a:lnTo>
                  <a:lnTo>
                    <a:pt x="233" y="989"/>
                  </a:lnTo>
                  <a:lnTo>
                    <a:pt x="416" y="989"/>
                  </a:lnTo>
                  <a:lnTo>
                    <a:pt x="409" y="935"/>
                  </a:lnTo>
                  <a:lnTo>
                    <a:pt x="404" y="877"/>
                  </a:lnTo>
                  <a:lnTo>
                    <a:pt x="402" y="816"/>
                  </a:lnTo>
                  <a:lnTo>
                    <a:pt x="404" y="757"/>
                  </a:lnTo>
                  <a:lnTo>
                    <a:pt x="409" y="700"/>
                  </a:lnTo>
                  <a:lnTo>
                    <a:pt x="416" y="645"/>
                  </a:lnTo>
                  <a:lnTo>
                    <a:pt x="233" y="645"/>
                  </a:lnTo>
                  <a:close/>
                  <a:moveTo>
                    <a:pt x="1217" y="644"/>
                  </a:moveTo>
                  <a:lnTo>
                    <a:pt x="1224" y="699"/>
                  </a:lnTo>
                  <a:lnTo>
                    <a:pt x="1229" y="756"/>
                  </a:lnTo>
                  <a:lnTo>
                    <a:pt x="1231" y="816"/>
                  </a:lnTo>
                  <a:lnTo>
                    <a:pt x="1229" y="877"/>
                  </a:lnTo>
                  <a:lnTo>
                    <a:pt x="1224" y="934"/>
                  </a:lnTo>
                  <a:lnTo>
                    <a:pt x="1217" y="989"/>
                  </a:lnTo>
                  <a:lnTo>
                    <a:pt x="1400" y="989"/>
                  </a:lnTo>
                  <a:lnTo>
                    <a:pt x="1414" y="933"/>
                  </a:lnTo>
                  <a:lnTo>
                    <a:pt x="1423" y="876"/>
                  </a:lnTo>
                  <a:lnTo>
                    <a:pt x="1425" y="816"/>
                  </a:lnTo>
                  <a:lnTo>
                    <a:pt x="1423" y="757"/>
                  </a:lnTo>
                  <a:lnTo>
                    <a:pt x="1414" y="699"/>
                  </a:lnTo>
                  <a:lnTo>
                    <a:pt x="1400" y="644"/>
                  </a:lnTo>
                  <a:lnTo>
                    <a:pt x="1217" y="644"/>
                  </a:lnTo>
                  <a:close/>
                  <a:moveTo>
                    <a:pt x="877" y="644"/>
                  </a:moveTo>
                  <a:lnTo>
                    <a:pt x="877" y="989"/>
                  </a:lnTo>
                  <a:lnTo>
                    <a:pt x="1093" y="989"/>
                  </a:lnTo>
                  <a:lnTo>
                    <a:pt x="1101" y="935"/>
                  </a:lnTo>
                  <a:lnTo>
                    <a:pt x="1107" y="877"/>
                  </a:lnTo>
                  <a:lnTo>
                    <a:pt x="1109" y="816"/>
                  </a:lnTo>
                  <a:lnTo>
                    <a:pt x="1107" y="756"/>
                  </a:lnTo>
                  <a:lnTo>
                    <a:pt x="1101" y="698"/>
                  </a:lnTo>
                  <a:lnTo>
                    <a:pt x="1093" y="644"/>
                  </a:lnTo>
                  <a:lnTo>
                    <a:pt x="877" y="644"/>
                  </a:lnTo>
                  <a:close/>
                  <a:moveTo>
                    <a:pt x="575" y="258"/>
                  </a:moveTo>
                  <a:lnTo>
                    <a:pt x="524" y="283"/>
                  </a:lnTo>
                  <a:lnTo>
                    <a:pt x="475" y="313"/>
                  </a:lnTo>
                  <a:lnTo>
                    <a:pt x="430" y="347"/>
                  </a:lnTo>
                  <a:lnTo>
                    <a:pt x="388" y="386"/>
                  </a:lnTo>
                  <a:lnTo>
                    <a:pt x="348" y="428"/>
                  </a:lnTo>
                  <a:lnTo>
                    <a:pt x="314" y="473"/>
                  </a:lnTo>
                  <a:lnTo>
                    <a:pt x="284" y="523"/>
                  </a:lnTo>
                  <a:lnTo>
                    <a:pt x="445" y="523"/>
                  </a:lnTo>
                  <a:lnTo>
                    <a:pt x="462" y="470"/>
                  </a:lnTo>
                  <a:lnTo>
                    <a:pt x="482" y="421"/>
                  </a:lnTo>
                  <a:lnTo>
                    <a:pt x="504" y="376"/>
                  </a:lnTo>
                  <a:lnTo>
                    <a:pt x="527" y="334"/>
                  </a:lnTo>
                  <a:lnTo>
                    <a:pt x="551" y="294"/>
                  </a:lnTo>
                  <a:lnTo>
                    <a:pt x="575" y="258"/>
                  </a:lnTo>
                  <a:close/>
                  <a:moveTo>
                    <a:pt x="1058" y="258"/>
                  </a:moveTo>
                  <a:lnTo>
                    <a:pt x="1083" y="294"/>
                  </a:lnTo>
                  <a:lnTo>
                    <a:pt x="1107" y="333"/>
                  </a:lnTo>
                  <a:lnTo>
                    <a:pt x="1130" y="375"/>
                  </a:lnTo>
                  <a:lnTo>
                    <a:pt x="1151" y="421"/>
                  </a:lnTo>
                  <a:lnTo>
                    <a:pt x="1171" y="469"/>
                  </a:lnTo>
                  <a:lnTo>
                    <a:pt x="1188" y="522"/>
                  </a:lnTo>
                  <a:lnTo>
                    <a:pt x="1349" y="522"/>
                  </a:lnTo>
                  <a:lnTo>
                    <a:pt x="1320" y="473"/>
                  </a:lnTo>
                  <a:lnTo>
                    <a:pt x="1285" y="427"/>
                  </a:lnTo>
                  <a:lnTo>
                    <a:pt x="1246" y="385"/>
                  </a:lnTo>
                  <a:lnTo>
                    <a:pt x="1204" y="347"/>
                  </a:lnTo>
                  <a:lnTo>
                    <a:pt x="1158" y="313"/>
                  </a:lnTo>
                  <a:lnTo>
                    <a:pt x="1110" y="283"/>
                  </a:lnTo>
                  <a:lnTo>
                    <a:pt x="1058" y="258"/>
                  </a:lnTo>
                  <a:close/>
                  <a:moveTo>
                    <a:pt x="878" y="235"/>
                  </a:moveTo>
                  <a:lnTo>
                    <a:pt x="878" y="523"/>
                  </a:lnTo>
                  <a:lnTo>
                    <a:pt x="1059" y="523"/>
                  </a:lnTo>
                  <a:lnTo>
                    <a:pt x="1036" y="467"/>
                  </a:lnTo>
                  <a:lnTo>
                    <a:pt x="1012" y="417"/>
                  </a:lnTo>
                  <a:lnTo>
                    <a:pt x="986" y="372"/>
                  </a:lnTo>
                  <a:lnTo>
                    <a:pt x="959" y="331"/>
                  </a:lnTo>
                  <a:lnTo>
                    <a:pt x="931" y="295"/>
                  </a:lnTo>
                  <a:lnTo>
                    <a:pt x="904" y="263"/>
                  </a:lnTo>
                  <a:lnTo>
                    <a:pt x="878" y="235"/>
                  </a:lnTo>
                  <a:close/>
                  <a:moveTo>
                    <a:pt x="755" y="234"/>
                  </a:moveTo>
                  <a:lnTo>
                    <a:pt x="729" y="261"/>
                  </a:lnTo>
                  <a:lnTo>
                    <a:pt x="702" y="293"/>
                  </a:lnTo>
                  <a:lnTo>
                    <a:pt x="674" y="330"/>
                  </a:lnTo>
                  <a:lnTo>
                    <a:pt x="647" y="370"/>
                  </a:lnTo>
                  <a:lnTo>
                    <a:pt x="621" y="416"/>
                  </a:lnTo>
                  <a:lnTo>
                    <a:pt x="595" y="466"/>
                  </a:lnTo>
                  <a:lnTo>
                    <a:pt x="573" y="522"/>
                  </a:lnTo>
                  <a:lnTo>
                    <a:pt x="755" y="522"/>
                  </a:lnTo>
                  <a:lnTo>
                    <a:pt x="755" y="234"/>
                  </a:lnTo>
                  <a:close/>
                  <a:moveTo>
                    <a:pt x="816" y="0"/>
                  </a:moveTo>
                  <a:lnTo>
                    <a:pt x="888" y="3"/>
                  </a:lnTo>
                  <a:lnTo>
                    <a:pt x="956" y="12"/>
                  </a:lnTo>
                  <a:lnTo>
                    <a:pt x="1023" y="26"/>
                  </a:lnTo>
                  <a:lnTo>
                    <a:pt x="1088" y="46"/>
                  </a:lnTo>
                  <a:lnTo>
                    <a:pt x="1150" y="71"/>
                  </a:lnTo>
                  <a:lnTo>
                    <a:pt x="1210" y="100"/>
                  </a:lnTo>
                  <a:lnTo>
                    <a:pt x="1267" y="135"/>
                  </a:lnTo>
                  <a:lnTo>
                    <a:pt x="1321" y="173"/>
                  </a:lnTo>
                  <a:lnTo>
                    <a:pt x="1371" y="217"/>
                  </a:lnTo>
                  <a:lnTo>
                    <a:pt x="1417" y="263"/>
                  </a:lnTo>
                  <a:lnTo>
                    <a:pt x="1460" y="314"/>
                  </a:lnTo>
                  <a:lnTo>
                    <a:pt x="1500" y="367"/>
                  </a:lnTo>
                  <a:lnTo>
                    <a:pt x="1534" y="424"/>
                  </a:lnTo>
                  <a:lnTo>
                    <a:pt x="1563" y="483"/>
                  </a:lnTo>
                  <a:lnTo>
                    <a:pt x="1588" y="546"/>
                  </a:lnTo>
                  <a:lnTo>
                    <a:pt x="1608" y="611"/>
                  </a:lnTo>
                  <a:lnTo>
                    <a:pt x="1622" y="677"/>
                  </a:lnTo>
                  <a:lnTo>
                    <a:pt x="1631" y="746"/>
                  </a:lnTo>
                  <a:lnTo>
                    <a:pt x="1634" y="816"/>
                  </a:lnTo>
                  <a:lnTo>
                    <a:pt x="1631" y="887"/>
                  </a:lnTo>
                  <a:lnTo>
                    <a:pt x="1622" y="955"/>
                  </a:lnTo>
                  <a:lnTo>
                    <a:pt x="1608" y="1022"/>
                  </a:lnTo>
                  <a:lnTo>
                    <a:pt x="1588" y="1086"/>
                  </a:lnTo>
                  <a:lnTo>
                    <a:pt x="1563" y="1149"/>
                  </a:lnTo>
                  <a:lnTo>
                    <a:pt x="1534" y="1209"/>
                  </a:lnTo>
                  <a:lnTo>
                    <a:pt x="1500" y="1266"/>
                  </a:lnTo>
                  <a:lnTo>
                    <a:pt x="1460" y="1319"/>
                  </a:lnTo>
                  <a:lnTo>
                    <a:pt x="1417" y="1369"/>
                  </a:lnTo>
                  <a:lnTo>
                    <a:pt x="1371" y="1416"/>
                  </a:lnTo>
                  <a:lnTo>
                    <a:pt x="1321" y="1459"/>
                  </a:lnTo>
                  <a:lnTo>
                    <a:pt x="1267" y="1498"/>
                  </a:lnTo>
                  <a:lnTo>
                    <a:pt x="1210" y="1532"/>
                  </a:lnTo>
                  <a:lnTo>
                    <a:pt x="1150" y="1562"/>
                  </a:lnTo>
                  <a:lnTo>
                    <a:pt x="1088" y="1587"/>
                  </a:lnTo>
                  <a:lnTo>
                    <a:pt x="1023" y="1606"/>
                  </a:lnTo>
                  <a:lnTo>
                    <a:pt x="956" y="1621"/>
                  </a:lnTo>
                  <a:lnTo>
                    <a:pt x="888" y="1630"/>
                  </a:lnTo>
                  <a:lnTo>
                    <a:pt x="816" y="1633"/>
                  </a:lnTo>
                  <a:lnTo>
                    <a:pt x="746" y="1630"/>
                  </a:lnTo>
                  <a:lnTo>
                    <a:pt x="678" y="1621"/>
                  </a:lnTo>
                  <a:lnTo>
                    <a:pt x="611" y="1606"/>
                  </a:lnTo>
                  <a:lnTo>
                    <a:pt x="546" y="1587"/>
                  </a:lnTo>
                  <a:lnTo>
                    <a:pt x="484" y="1562"/>
                  </a:lnTo>
                  <a:lnTo>
                    <a:pt x="424" y="1532"/>
                  </a:lnTo>
                  <a:lnTo>
                    <a:pt x="367" y="1498"/>
                  </a:lnTo>
                  <a:lnTo>
                    <a:pt x="313" y="1459"/>
                  </a:lnTo>
                  <a:lnTo>
                    <a:pt x="263" y="1416"/>
                  </a:lnTo>
                  <a:lnTo>
                    <a:pt x="217" y="1369"/>
                  </a:lnTo>
                  <a:lnTo>
                    <a:pt x="174" y="1319"/>
                  </a:lnTo>
                  <a:lnTo>
                    <a:pt x="134" y="1266"/>
                  </a:lnTo>
                  <a:lnTo>
                    <a:pt x="100" y="1209"/>
                  </a:lnTo>
                  <a:lnTo>
                    <a:pt x="70" y="1149"/>
                  </a:lnTo>
                  <a:lnTo>
                    <a:pt x="46" y="1086"/>
                  </a:lnTo>
                  <a:lnTo>
                    <a:pt x="26" y="1022"/>
                  </a:lnTo>
                  <a:lnTo>
                    <a:pt x="12" y="955"/>
                  </a:lnTo>
                  <a:lnTo>
                    <a:pt x="3" y="887"/>
                  </a:lnTo>
                  <a:lnTo>
                    <a:pt x="0" y="816"/>
                  </a:lnTo>
                  <a:lnTo>
                    <a:pt x="3" y="746"/>
                  </a:lnTo>
                  <a:lnTo>
                    <a:pt x="12" y="677"/>
                  </a:lnTo>
                  <a:lnTo>
                    <a:pt x="26" y="611"/>
                  </a:lnTo>
                  <a:lnTo>
                    <a:pt x="46" y="546"/>
                  </a:lnTo>
                  <a:lnTo>
                    <a:pt x="70" y="483"/>
                  </a:lnTo>
                  <a:lnTo>
                    <a:pt x="100" y="424"/>
                  </a:lnTo>
                  <a:lnTo>
                    <a:pt x="134" y="367"/>
                  </a:lnTo>
                  <a:lnTo>
                    <a:pt x="174" y="314"/>
                  </a:lnTo>
                  <a:lnTo>
                    <a:pt x="217" y="263"/>
                  </a:lnTo>
                  <a:lnTo>
                    <a:pt x="263" y="217"/>
                  </a:lnTo>
                  <a:lnTo>
                    <a:pt x="313" y="173"/>
                  </a:lnTo>
                  <a:lnTo>
                    <a:pt x="367" y="135"/>
                  </a:lnTo>
                  <a:lnTo>
                    <a:pt x="424" y="100"/>
                  </a:lnTo>
                  <a:lnTo>
                    <a:pt x="484" y="71"/>
                  </a:lnTo>
                  <a:lnTo>
                    <a:pt x="546" y="46"/>
                  </a:lnTo>
                  <a:lnTo>
                    <a:pt x="611" y="26"/>
                  </a:lnTo>
                  <a:lnTo>
                    <a:pt x="678" y="12"/>
                  </a:lnTo>
                  <a:lnTo>
                    <a:pt x="746" y="3"/>
                  </a:lnTo>
                  <a:lnTo>
                    <a:pt x="81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33" name="TextBox 32">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Much In A Magazine</a:t>
            </a:r>
            <a:r>
              <a:rPr lang="id-ID" sz="3200" dirty="0">
                <a:latin typeface="Poppins SemiBold" panose="00000700000000000000" pitchFamily="50" charset="0"/>
                <a:cs typeface="Poppins SemiBold" panose="00000700000000000000" pitchFamily="50" charset="0"/>
              </a:rPr>
              <a:t>.</a:t>
            </a:r>
          </a:p>
        </p:txBody>
      </p:sp>
      <p:sp>
        <p:nvSpPr>
          <p:cNvPr id="34" name="Rectangle 33">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35" name="Rectangle 34">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36" name="Rectangle 35">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17497267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rot="900000">
            <a:off x="1581060" y="3435530"/>
            <a:ext cx="2463252" cy="2494095"/>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8" name="Rectangle 7"/>
          <p:cNvSpPr/>
          <p:nvPr/>
        </p:nvSpPr>
        <p:spPr>
          <a:xfrm rot="900000">
            <a:off x="4889802" y="3435530"/>
            <a:ext cx="2463252" cy="249409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1" name="Rectangle 10"/>
          <p:cNvSpPr/>
          <p:nvPr/>
        </p:nvSpPr>
        <p:spPr>
          <a:xfrm rot="900000">
            <a:off x="8147688" y="3435530"/>
            <a:ext cx="2463252" cy="249409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5" name="Rectangle 14">
            <a:extLst>
              <a:ext uri="{FF2B5EF4-FFF2-40B4-BE49-F238E27FC236}">
                <a16:creationId xmlns:a16="http://schemas.microsoft.com/office/drawing/2014/main" id="{E4DC94FF-71D6-4D7C-9119-6E7940F1D173}"/>
              </a:ext>
            </a:extLst>
          </p:cNvPr>
          <p:cNvSpPr/>
          <p:nvPr/>
        </p:nvSpPr>
        <p:spPr>
          <a:xfrm>
            <a:off x="1581060" y="2296255"/>
            <a:ext cx="2693129"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16" name="Rounded Rectangle 15">
            <a:extLst>
              <a:ext uri="{FF2B5EF4-FFF2-40B4-BE49-F238E27FC236}">
                <a16:creationId xmlns:a16="http://schemas.microsoft.com/office/drawing/2014/main" id="{E4DC94FF-71D6-4D7C-9119-6E7940F1D173}"/>
              </a:ext>
            </a:extLst>
          </p:cNvPr>
          <p:cNvSpPr/>
          <p:nvPr/>
        </p:nvSpPr>
        <p:spPr>
          <a:xfrm>
            <a:off x="2347183" y="1881379"/>
            <a:ext cx="1226094" cy="442674"/>
          </a:xfrm>
          <a:prstGeom prst="roundRect">
            <a:avLst/>
          </a:prstGeom>
          <a:noFill/>
        </p:spPr>
        <p:txBody>
          <a:bodyPr wrap="square">
            <a:spAutoFit/>
          </a:bodyPr>
          <a:lstStyle/>
          <a:p>
            <a:pPr algn="ctr"/>
            <a:r>
              <a:rPr lang="id-ID" sz="1000" dirty="0">
                <a:solidFill>
                  <a:schemeClr val="accent1"/>
                </a:solidFill>
                <a:latin typeface="Poppins SemiBold" panose="00000700000000000000" pitchFamily="50" charset="0"/>
                <a:cs typeface="Poppins SemiBold" panose="00000700000000000000" pitchFamily="50" charset="0"/>
              </a:rPr>
              <a:t>50% Off Monday Sale</a:t>
            </a:r>
            <a:endParaRPr lang="en-US" sz="1000" dirty="0">
              <a:solidFill>
                <a:schemeClr val="accent1"/>
              </a:solidFill>
              <a:latin typeface="Poppins SemiBold" panose="00000700000000000000" pitchFamily="50" charset="0"/>
              <a:cs typeface="Poppins SemiBold" panose="00000700000000000000" pitchFamily="50" charset="0"/>
            </a:endParaRPr>
          </a:p>
        </p:txBody>
      </p:sp>
      <p:sp>
        <p:nvSpPr>
          <p:cNvPr id="17" name="Rectangle 16">
            <a:extLst>
              <a:ext uri="{FF2B5EF4-FFF2-40B4-BE49-F238E27FC236}">
                <a16:creationId xmlns:a16="http://schemas.microsoft.com/office/drawing/2014/main" id="{E4DC94FF-71D6-4D7C-9119-6E7940F1D173}"/>
              </a:ext>
            </a:extLst>
          </p:cNvPr>
          <p:cNvSpPr/>
          <p:nvPr/>
        </p:nvSpPr>
        <p:spPr>
          <a:xfrm>
            <a:off x="4900629" y="2296255"/>
            <a:ext cx="2693129"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18" name="Rounded Rectangle 17">
            <a:extLst>
              <a:ext uri="{FF2B5EF4-FFF2-40B4-BE49-F238E27FC236}">
                <a16:creationId xmlns:a16="http://schemas.microsoft.com/office/drawing/2014/main" id="{E4DC94FF-71D6-4D7C-9119-6E7940F1D173}"/>
              </a:ext>
            </a:extLst>
          </p:cNvPr>
          <p:cNvSpPr/>
          <p:nvPr/>
        </p:nvSpPr>
        <p:spPr>
          <a:xfrm>
            <a:off x="5666752" y="1881379"/>
            <a:ext cx="1226094" cy="442674"/>
          </a:xfrm>
          <a:prstGeom prst="roundRect">
            <a:avLst/>
          </a:prstGeom>
          <a:noFill/>
        </p:spPr>
        <p:txBody>
          <a:bodyPr wrap="square">
            <a:spAutoFit/>
          </a:bodyPr>
          <a:lstStyle/>
          <a:p>
            <a:pPr algn="ctr"/>
            <a:r>
              <a:rPr lang="id-ID" sz="1000" dirty="0">
                <a:solidFill>
                  <a:schemeClr val="accent2"/>
                </a:solidFill>
                <a:latin typeface="Poppins SemiBold" panose="00000700000000000000" pitchFamily="50" charset="0"/>
                <a:cs typeface="Poppins SemiBold" panose="00000700000000000000" pitchFamily="50" charset="0"/>
              </a:rPr>
              <a:t>50% Off Monday Sale</a:t>
            </a:r>
            <a:endParaRPr lang="en-US" sz="1000" dirty="0">
              <a:solidFill>
                <a:schemeClr val="accent2"/>
              </a:solidFill>
              <a:latin typeface="Poppins SemiBold" panose="00000700000000000000" pitchFamily="50" charset="0"/>
              <a:cs typeface="Poppins SemiBold" panose="00000700000000000000" pitchFamily="50" charset="0"/>
            </a:endParaRPr>
          </a:p>
        </p:txBody>
      </p:sp>
      <p:sp>
        <p:nvSpPr>
          <p:cNvPr id="19" name="Rectangle 18">
            <a:extLst>
              <a:ext uri="{FF2B5EF4-FFF2-40B4-BE49-F238E27FC236}">
                <a16:creationId xmlns:a16="http://schemas.microsoft.com/office/drawing/2014/main" id="{E4DC94FF-71D6-4D7C-9119-6E7940F1D173}"/>
              </a:ext>
            </a:extLst>
          </p:cNvPr>
          <p:cNvSpPr/>
          <p:nvPr/>
        </p:nvSpPr>
        <p:spPr>
          <a:xfrm>
            <a:off x="8154988" y="2296255"/>
            <a:ext cx="2693129"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20" name="Rounded Rectangle 19">
            <a:extLst>
              <a:ext uri="{FF2B5EF4-FFF2-40B4-BE49-F238E27FC236}">
                <a16:creationId xmlns:a16="http://schemas.microsoft.com/office/drawing/2014/main" id="{E4DC94FF-71D6-4D7C-9119-6E7940F1D173}"/>
              </a:ext>
            </a:extLst>
          </p:cNvPr>
          <p:cNvSpPr/>
          <p:nvPr/>
        </p:nvSpPr>
        <p:spPr>
          <a:xfrm>
            <a:off x="8921111" y="1881379"/>
            <a:ext cx="1226094" cy="442674"/>
          </a:xfrm>
          <a:prstGeom prst="roundRect">
            <a:avLst/>
          </a:prstGeom>
          <a:noFill/>
        </p:spPr>
        <p:txBody>
          <a:bodyPr wrap="square">
            <a:spAutoFit/>
          </a:bodyPr>
          <a:lstStyle/>
          <a:p>
            <a:pPr algn="ctr"/>
            <a:r>
              <a:rPr lang="id-ID" sz="1000" dirty="0">
                <a:solidFill>
                  <a:schemeClr val="accent4"/>
                </a:solidFill>
                <a:latin typeface="Poppins SemiBold" panose="00000700000000000000" pitchFamily="50" charset="0"/>
                <a:cs typeface="Poppins SemiBold" panose="00000700000000000000" pitchFamily="50" charset="0"/>
              </a:rPr>
              <a:t>50% Off Monday Sale</a:t>
            </a:r>
            <a:endParaRPr lang="en-US" sz="1000" dirty="0">
              <a:solidFill>
                <a:schemeClr val="accent4"/>
              </a:solidFill>
              <a:latin typeface="Poppins SemiBold" panose="00000700000000000000" pitchFamily="50" charset="0"/>
              <a:cs typeface="Poppins SemiBold" panose="00000700000000000000" pitchFamily="50" charset="0"/>
            </a:endParaRPr>
          </a:p>
        </p:txBody>
      </p:sp>
      <p:sp>
        <p:nvSpPr>
          <p:cNvPr id="21" name="TextBox 20">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Book Or Magazine</a:t>
            </a:r>
            <a:r>
              <a:rPr lang="id-ID" sz="3200" dirty="0">
                <a:latin typeface="Poppins SemiBold" panose="00000700000000000000" pitchFamily="50" charset="0"/>
                <a:cs typeface="Poppins SemiBold" panose="00000700000000000000" pitchFamily="50" charset="0"/>
              </a:rPr>
              <a:t>.</a:t>
            </a:r>
          </a:p>
        </p:txBody>
      </p:sp>
      <p:sp>
        <p:nvSpPr>
          <p:cNvPr id="22" name="Rectangle 21">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3" name="Rectangle 22">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4" name="Rectangle 23">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5" name="Rectangle 24">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
        <p:nvSpPr>
          <p:cNvPr id="5" name="Picture Placeholder 4"/>
          <p:cNvSpPr>
            <a:spLocks noGrp="1"/>
          </p:cNvSpPr>
          <p:nvPr>
            <p:ph type="pic" sz="quarter" idx="12"/>
          </p:nvPr>
        </p:nvSpPr>
        <p:spPr>
          <a:solidFill>
            <a:schemeClr val="bg1">
              <a:lumMod val="75000"/>
            </a:schemeClr>
          </a:solidFill>
        </p:spPr>
      </p:sp>
    </p:spTree>
    <p:extLst>
      <p:ext uri="{BB962C8B-B14F-4D97-AF65-F5344CB8AC3E}">
        <p14:creationId xmlns:p14="http://schemas.microsoft.com/office/powerpoint/2010/main" val="8968657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4" name="Picture Placeholder 3"/>
          <p:cNvSpPr>
            <a:spLocks noGrp="1"/>
          </p:cNvSpPr>
          <p:nvPr>
            <p:ph type="pic" sz="quarter" idx="11"/>
          </p:nvPr>
        </p:nvSpPr>
        <p:spPr>
          <a:solidFill>
            <a:schemeClr val="bg1">
              <a:lumMod val="75000"/>
            </a:schemeClr>
          </a:solidFill>
        </p:spPr>
      </p:sp>
      <p:sp>
        <p:nvSpPr>
          <p:cNvPr id="3" name="Rectangle 2"/>
          <p:cNvSpPr/>
          <p:nvPr/>
        </p:nvSpPr>
        <p:spPr>
          <a:xfrm>
            <a:off x="2152650" y="5067300"/>
            <a:ext cx="5254825" cy="165735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 name="Rectangle 5">
            <a:extLst>
              <a:ext uri="{FF2B5EF4-FFF2-40B4-BE49-F238E27FC236}">
                <a16:creationId xmlns:a16="http://schemas.microsoft.com/office/drawing/2014/main" id="{E4DC94FF-71D6-4D7C-9119-6E7940F1D173}"/>
              </a:ext>
            </a:extLst>
          </p:cNvPr>
          <p:cNvSpPr/>
          <p:nvPr/>
        </p:nvSpPr>
        <p:spPr>
          <a:xfrm>
            <a:off x="2719085" y="5630452"/>
            <a:ext cx="2917265" cy="300082"/>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WONDERFUL SERENITY HAS TAKEN</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7" name="Rectangle 6">
            <a:extLst>
              <a:ext uri="{FF2B5EF4-FFF2-40B4-BE49-F238E27FC236}">
                <a16:creationId xmlns:a16="http://schemas.microsoft.com/office/drawing/2014/main" id="{E4DC94FF-71D6-4D7C-9119-6E7940F1D173}"/>
              </a:ext>
            </a:extLst>
          </p:cNvPr>
          <p:cNvSpPr/>
          <p:nvPr/>
        </p:nvSpPr>
        <p:spPr>
          <a:xfrm>
            <a:off x="2719086" y="5926817"/>
            <a:ext cx="2701364"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8" name="Rounded Rectangle 7">
            <a:extLst>
              <a:ext uri="{FF2B5EF4-FFF2-40B4-BE49-F238E27FC236}">
                <a16:creationId xmlns:a16="http://schemas.microsoft.com/office/drawing/2014/main" id="{E4DC94FF-71D6-4D7C-9119-6E7940F1D173}"/>
              </a:ext>
            </a:extLst>
          </p:cNvPr>
          <p:cNvSpPr/>
          <p:nvPr/>
        </p:nvSpPr>
        <p:spPr>
          <a:xfrm>
            <a:off x="2719085" y="5462370"/>
            <a:ext cx="2155909" cy="272415"/>
          </a:xfrm>
          <a:prstGeom prst="roundRect">
            <a:avLst/>
          </a:prstGeom>
          <a:noFill/>
        </p:spPr>
        <p:txBody>
          <a:bodyPr wrap="square">
            <a:spAutoFit/>
          </a:bodyPr>
          <a:lstStyle/>
          <a:p>
            <a:r>
              <a:rPr lang="id-ID" sz="1000" dirty="0">
                <a:solidFill>
                  <a:schemeClr val="accent1"/>
                </a:solidFill>
                <a:latin typeface="+mj-lt"/>
                <a:cs typeface="Poppins SemiBold" panose="00000700000000000000" pitchFamily="50" charset="0"/>
              </a:rPr>
              <a:t>PRESENTATION TEMPLATE</a:t>
            </a:r>
            <a:endParaRPr lang="en-US" sz="1000" dirty="0">
              <a:solidFill>
                <a:schemeClr val="accent1"/>
              </a:solidFill>
              <a:latin typeface="+mj-lt"/>
              <a:cs typeface="Poppins SemiBold" panose="00000700000000000000" pitchFamily="50" charset="0"/>
            </a:endParaRPr>
          </a:p>
        </p:txBody>
      </p:sp>
      <p:sp>
        <p:nvSpPr>
          <p:cNvPr id="22" name="Content Placeholder 2"/>
          <p:cNvSpPr txBox="1">
            <a:spLocks/>
          </p:cNvSpPr>
          <p:nvPr/>
        </p:nvSpPr>
        <p:spPr>
          <a:xfrm>
            <a:off x="7977215" y="2179513"/>
            <a:ext cx="1622613" cy="359609"/>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id-ID" sz="2400" dirty="0">
                <a:solidFill>
                  <a:schemeClr val="accent1"/>
                </a:solidFill>
                <a:latin typeface="Poppins SemiBold" panose="00000700000000000000" pitchFamily="50" charset="0"/>
                <a:cs typeface="Poppins SemiBold" panose="00000700000000000000" pitchFamily="50" charset="0"/>
              </a:rPr>
              <a:t>10</a:t>
            </a:r>
            <a:r>
              <a:rPr lang="id-ID" sz="1050" dirty="0">
                <a:solidFill>
                  <a:schemeClr val="accent1"/>
                </a:solidFill>
                <a:latin typeface="Poppins SemiBold" panose="00000700000000000000" pitchFamily="50" charset="0"/>
                <a:cs typeface="Poppins SemiBold" panose="00000700000000000000" pitchFamily="50" charset="0"/>
              </a:rPr>
              <a:t>%</a:t>
            </a:r>
            <a:endParaRPr lang="en-US" sz="2400" dirty="0">
              <a:solidFill>
                <a:schemeClr val="accent1"/>
              </a:solidFill>
              <a:latin typeface="Poppins SemiBold" panose="00000700000000000000" pitchFamily="50" charset="0"/>
              <a:cs typeface="Poppins SemiBold" panose="00000700000000000000" pitchFamily="50" charset="0"/>
            </a:endParaRPr>
          </a:p>
        </p:txBody>
      </p:sp>
      <p:sp>
        <p:nvSpPr>
          <p:cNvPr id="23" name="Rectangle 22">
            <a:extLst>
              <a:ext uri="{FF2B5EF4-FFF2-40B4-BE49-F238E27FC236}">
                <a16:creationId xmlns:a16="http://schemas.microsoft.com/office/drawing/2014/main" id="{E4DC94FF-71D6-4D7C-9119-6E7940F1D173}"/>
              </a:ext>
            </a:extLst>
          </p:cNvPr>
          <p:cNvSpPr/>
          <p:nvPr/>
        </p:nvSpPr>
        <p:spPr>
          <a:xfrm>
            <a:off x="7967247" y="2793301"/>
            <a:ext cx="1632581"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a:t>
            </a:r>
          </a:p>
        </p:txBody>
      </p:sp>
      <p:sp>
        <p:nvSpPr>
          <p:cNvPr id="24" name="Rounded Rectangle 23">
            <a:extLst>
              <a:ext uri="{FF2B5EF4-FFF2-40B4-BE49-F238E27FC236}">
                <a16:creationId xmlns:a16="http://schemas.microsoft.com/office/drawing/2014/main" id="{E4DC94FF-71D6-4D7C-9119-6E7940F1D173}"/>
              </a:ext>
            </a:extLst>
          </p:cNvPr>
          <p:cNvSpPr/>
          <p:nvPr/>
        </p:nvSpPr>
        <p:spPr>
          <a:xfrm>
            <a:off x="7705583" y="2612554"/>
            <a:ext cx="2155909" cy="272415"/>
          </a:xfrm>
          <a:prstGeom prst="roundRect">
            <a:avLst/>
          </a:prstGeom>
          <a:noFill/>
        </p:spPr>
        <p:txBody>
          <a:bodyPr wrap="square">
            <a:spAutoFit/>
          </a:bodyPr>
          <a:lstStyle/>
          <a:p>
            <a:pPr algn="ctr"/>
            <a:r>
              <a:rPr lang="id-ID" sz="1000" dirty="0">
                <a:solidFill>
                  <a:schemeClr val="accent1"/>
                </a:solidFill>
                <a:latin typeface="+mj-lt"/>
                <a:cs typeface="Poppins SemiBold" panose="00000700000000000000" pitchFamily="50" charset="0"/>
              </a:rPr>
              <a:t>PRESENTATION</a:t>
            </a:r>
            <a:endParaRPr lang="en-US" sz="1000" dirty="0">
              <a:solidFill>
                <a:schemeClr val="accent1"/>
              </a:solidFill>
              <a:latin typeface="+mj-lt"/>
              <a:cs typeface="Poppins SemiBold" panose="00000700000000000000" pitchFamily="50" charset="0"/>
            </a:endParaRPr>
          </a:p>
        </p:txBody>
      </p:sp>
      <p:sp>
        <p:nvSpPr>
          <p:cNvPr id="25" name="Content Placeholder 2"/>
          <p:cNvSpPr txBox="1">
            <a:spLocks/>
          </p:cNvSpPr>
          <p:nvPr/>
        </p:nvSpPr>
        <p:spPr>
          <a:xfrm>
            <a:off x="9936975" y="2179513"/>
            <a:ext cx="1622613" cy="359609"/>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id-ID" sz="2400" dirty="0">
                <a:solidFill>
                  <a:schemeClr val="accent2"/>
                </a:solidFill>
                <a:latin typeface="Poppins SemiBold" panose="00000700000000000000" pitchFamily="50" charset="0"/>
                <a:cs typeface="Poppins SemiBold" panose="00000700000000000000" pitchFamily="50" charset="0"/>
              </a:rPr>
              <a:t>10</a:t>
            </a:r>
            <a:r>
              <a:rPr lang="id-ID" sz="1050" dirty="0">
                <a:solidFill>
                  <a:schemeClr val="accent2"/>
                </a:solidFill>
                <a:latin typeface="Poppins SemiBold" panose="00000700000000000000" pitchFamily="50" charset="0"/>
                <a:cs typeface="Poppins SemiBold" panose="00000700000000000000" pitchFamily="50" charset="0"/>
              </a:rPr>
              <a:t>%</a:t>
            </a:r>
            <a:endParaRPr lang="en-US" sz="2400" dirty="0">
              <a:solidFill>
                <a:schemeClr val="accent2"/>
              </a:solidFill>
              <a:latin typeface="Poppins SemiBold" panose="00000700000000000000" pitchFamily="50" charset="0"/>
              <a:cs typeface="Poppins SemiBold" panose="00000700000000000000" pitchFamily="50" charset="0"/>
            </a:endParaRPr>
          </a:p>
        </p:txBody>
      </p:sp>
      <p:sp>
        <p:nvSpPr>
          <p:cNvPr id="26" name="Rectangle 25">
            <a:extLst>
              <a:ext uri="{FF2B5EF4-FFF2-40B4-BE49-F238E27FC236}">
                <a16:creationId xmlns:a16="http://schemas.microsoft.com/office/drawing/2014/main" id="{E4DC94FF-71D6-4D7C-9119-6E7940F1D173}"/>
              </a:ext>
            </a:extLst>
          </p:cNvPr>
          <p:cNvSpPr/>
          <p:nvPr/>
        </p:nvSpPr>
        <p:spPr>
          <a:xfrm>
            <a:off x="9927007" y="2793301"/>
            <a:ext cx="1632581"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a:t>
            </a:r>
          </a:p>
        </p:txBody>
      </p:sp>
      <p:sp>
        <p:nvSpPr>
          <p:cNvPr id="27" name="Rounded Rectangle 26">
            <a:extLst>
              <a:ext uri="{FF2B5EF4-FFF2-40B4-BE49-F238E27FC236}">
                <a16:creationId xmlns:a16="http://schemas.microsoft.com/office/drawing/2014/main" id="{E4DC94FF-71D6-4D7C-9119-6E7940F1D173}"/>
              </a:ext>
            </a:extLst>
          </p:cNvPr>
          <p:cNvSpPr/>
          <p:nvPr/>
        </p:nvSpPr>
        <p:spPr>
          <a:xfrm>
            <a:off x="9665343" y="2612554"/>
            <a:ext cx="2155909" cy="272415"/>
          </a:xfrm>
          <a:prstGeom prst="roundRect">
            <a:avLst/>
          </a:prstGeom>
          <a:noFill/>
        </p:spPr>
        <p:txBody>
          <a:bodyPr wrap="square">
            <a:spAutoFit/>
          </a:bodyPr>
          <a:lstStyle/>
          <a:p>
            <a:pPr algn="ctr"/>
            <a:r>
              <a:rPr lang="id-ID" sz="1000" dirty="0">
                <a:solidFill>
                  <a:schemeClr val="accent2"/>
                </a:solidFill>
                <a:latin typeface="+mj-lt"/>
                <a:cs typeface="Poppins SemiBold" panose="00000700000000000000" pitchFamily="50" charset="0"/>
              </a:rPr>
              <a:t>PRESENTATION</a:t>
            </a:r>
            <a:endParaRPr lang="en-US" sz="1000" dirty="0">
              <a:solidFill>
                <a:schemeClr val="accent2"/>
              </a:solidFill>
              <a:latin typeface="+mj-lt"/>
              <a:cs typeface="Poppins SemiBold" panose="00000700000000000000" pitchFamily="50" charset="0"/>
            </a:endParaRPr>
          </a:p>
        </p:txBody>
      </p:sp>
      <p:sp>
        <p:nvSpPr>
          <p:cNvPr id="28" name="Content Placeholder 2"/>
          <p:cNvSpPr txBox="1">
            <a:spLocks/>
          </p:cNvSpPr>
          <p:nvPr/>
        </p:nvSpPr>
        <p:spPr>
          <a:xfrm>
            <a:off x="7977215" y="3699166"/>
            <a:ext cx="1622613" cy="359609"/>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id-ID" sz="2400" dirty="0">
                <a:solidFill>
                  <a:schemeClr val="accent3"/>
                </a:solidFill>
                <a:latin typeface="Poppins SemiBold" panose="00000700000000000000" pitchFamily="50" charset="0"/>
                <a:cs typeface="Poppins SemiBold" panose="00000700000000000000" pitchFamily="50" charset="0"/>
              </a:rPr>
              <a:t>10</a:t>
            </a:r>
            <a:r>
              <a:rPr lang="id-ID" sz="1050" dirty="0">
                <a:solidFill>
                  <a:schemeClr val="accent3"/>
                </a:solidFill>
                <a:latin typeface="Poppins SemiBold" panose="00000700000000000000" pitchFamily="50" charset="0"/>
                <a:cs typeface="Poppins SemiBold" panose="00000700000000000000" pitchFamily="50" charset="0"/>
              </a:rPr>
              <a:t>%</a:t>
            </a:r>
            <a:endParaRPr lang="en-US" sz="2400" dirty="0">
              <a:solidFill>
                <a:schemeClr val="accent3"/>
              </a:solidFill>
              <a:latin typeface="Poppins SemiBold" panose="00000700000000000000" pitchFamily="50" charset="0"/>
              <a:cs typeface="Poppins SemiBold" panose="00000700000000000000" pitchFamily="50" charset="0"/>
            </a:endParaRPr>
          </a:p>
        </p:txBody>
      </p:sp>
      <p:sp>
        <p:nvSpPr>
          <p:cNvPr id="29" name="Rectangle 28">
            <a:extLst>
              <a:ext uri="{FF2B5EF4-FFF2-40B4-BE49-F238E27FC236}">
                <a16:creationId xmlns:a16="http://schemas.microsoft.com/office/drawing/2014/main" id="{E4DC94FF-71D6-4D7C-9119-6E7940F1D173}"/>
              </a:ext>
            </a:extLst>
          </p:cNvPr>
          <p:cNvSpPr/>
          <p:nvPr/>
        </p:nvSpPr>
        <p:spPr>
          <a:xfrm>
            <a:off x="7967247" y="4312954"/>
            <a:ext cx="1632581"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a:t>
            </a:r>
          </a:p>
        </p:txBody>
      </p:sp>
      <p:sp>
        <p:nvSpPr>
          <p:cNvPr id="30" name="Rounded Rectangle 29">
            <a:extLst>
              <a:ext uri="{FF2B5EF4-FFF2-40B4-BE49-F238E27FC236}">
                <a16:creationId xmlns:a16="http://schemas.microsoft.com/office/drawing/2014/main" id="{E4DC94FF-71D6-4D7C-9119-6E7940F1D173}"/>
              </a:ext>
            </a:extLst>
          </p:cNvPr>
          <p:cNvSpPr/>
          <p:nvPr/>
        </p:nvSpPr>
        <p:spPr>
          <a:xfrm>
            <a:off x="7705583" y="4132207"/>
            <a:ext cx="2155909" cy="272415"/>
          </a:xfrm>
          <a:prstGeom prst="roundRect">
            <a:avLst/>
          </a:prstGeom>
          <a:noFill/>
        </p:spPr>
        <p:txBody>
          <a:bodyPr wrap="square">
            <a:spAutoFit/>
          </a:bodyPr>
          <a:lstStyle/>
          <a:p>
            <a:pPr algn="ctr"/>
            <a:r>
              <a:rPr lang="id-ID" sz="1000" dirty="0">
                <a:solidFill>
                  <a:schemeClr val="accent3"/>
                </a:solidFill>
                <a:latin typeface="+mj-lt"/>
                <a:cs typeface="Poppins SemiBold" panose="00000700000000000000" pitchFamily="50" charset="0"/>
              </a:rPr>
              <a:t>PRESENTATION</a:t>
            </a:r>
            <a:endParaRPr lang="en-US" sz="1000" dirty="0">
              <a:solidFill>
                <a:schemeClr val="accent3"/>
              </a:solidFill>
              <a:latin typeface="+mj-lt"/>
              <a:cs typeface="Poppins SemiBold" panose="00000700000000000000" pitchFamily="50" charset="0"/>
            </a:endParaRPr>
          </a:p>
        </p:txBody>
      </p:sp>
      <p:sp>
        <p:nvSpPr>
          <p:cNvPr id="31" name="Content Placeholder 2"/>
          <p:cNvSpPr txBox="1">
            <a:spLocks/>
          </p:cNvSpPr>
          <p:nvPr/>
        </p:nvSpPr>
        <p:spPr>
          <a:xfrm>
            <a:off x="9936975" y="3699166"/>
            <a:ext cx="1622613" cy="359609"/>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id-ID" sz="2400" dirty="0">
                <a:solidFill>
                  <a:schemeClr val="accent4"/>
                </a:solidFill>
                <a:latin typeface="Poppins SemiBold" panose="00000700000000000000" pitchFamily="50" charset="0"/>
                <a:cs typeface="Poppins SemiBold" panose="00000700000000000000" pitchFamily="50" charset="0"/>
              </a:rPr>
              <a:t>10</a:t>
            </a:r>
            <a:r>
              <a:rPr lang="id-ID" sz="1050" dirty="0">
                <a:solidFill>
                  <a:schemeClr val="accent4"/>
                </a:solidFill>
                <a:latin typeface="Poppins SemiBold" panose="00000700000000000000" pitchFamily="50" charset="0"/>
                <a:cs typeface="Poppins SemiBold" panose="00000700000000000000" pitchFamily="50" charset="0"/>
              </a:rPr>
              <a:t>%</a:t>
            </a:r>
            <a:endParaRPr lang="en-US" sz="2400" dirty="0">
              <a:solidFill>
                <a:schemeClr val="accent4"/>
              </a:solidFill>
              <a:latin typeface="Poppins SemiBold" panose="00000700000000000000" pitchFamily="50" charset="0"/>
              <a:cs typeface="Poppins SemiBold" panose="00000700000000000000" pitchFamily="50" charset="0"/>
            </a:endParaRPr>
          </a:p>
        </p:txBody>
      </p:sp>
      <p:sp>
        <p:nvSpPr>
          <p:cNvPr id="32" name="Rectangle 31">
            <a:extLst>
              <a:ext uri="{FF2B5EF4-FFF2-40B4-BE49-F238E27FC236}">
                <a16:creationId xmlns:a16="http://schemas.microsoft.com/office/drawing/2014/main" id="{E4DC94FF-71D6-4D7C-9119-6E7940F1D173}"/>
              </a:ext>
            </a:extLst>
          </p:cNvPr>
          <p:cNvSpPr/>
          <p:nvPr/>
        </p:nvSpPr>
        <p:spPr>
          <a:xfrm>
            <a:off x="9927007" y="4312954"/>
            <a:ext cx="1632581"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a:t>
            </a:r>
          </a:p>
        </p:txBody>
      </p:sp>
      <p:sp>
        <p:nvSpPr>
          <p:cNvPr id="33" name="Rounded Rectangle 32">
            <a:extLst>
              <a:ext uri="{FF2B5EF4-FFF2-40B4-BE49-F238E27FC236}">
                <a16:creationId xmlns:a16="http://schemas.microsoft.com/office/drawing/2014/main" id="{E4DC94FF-71D6-4D7C-9119-6E7940F1D173}"/>
              </a:ext>
            </a:extLst>
          </p:cNvPr>
          <p:cNvSpPr/>
          <p:nvPr/>
        </p:nvSpPr>
        <p:spPr>
          <a:xfrm>
            <a:off x="9665343" y="4132207"/>
            <a:ext cx="2155909" cy="272415"/>
          </a:xfrm>
          <a:prstGeom prst="roundRect">
            <a:avLst/>
          </a:prstGeom>
          <a:noFill/>
        </p:spPr>
        <p:txBody>
          <a:bodyPr wrap="square">
            <a:spAutoFit/>
          </a:bodyPr>
          <a:lstStyle/>
          <a:p>
            <a:pPr algn="ctr"/>
            <a:r>
              <a:rPr lang="id-ID" sz="1000" dirty="0">
                <a:solidFill>
                  <a:schemeClr val="accent4"/>
                </a:solidFill>
                <a:latin typeface="+mj-lt"/>
                <a:cs typeface="Poppins SemiBold" panose="00000700000000000000" pitchFamily="50" charset="0"/>
              </a:rPr>
              <a:t>PRESENTATION</a:t>
            </a:r>
            <a:endParaRPr lang="en-US" sz="1000" dirty="0">
              <a:solidFill>
                <a:schemeClr val="accent4"/>
              </a:solidFill>
              <a:latin typeface="+mj-lt"/>
              <a:cs typeface="Poppins SemiBold" panose="00000700000000000000" pitchFamily="50" charset="0"/>
            </a:endParaRPr>
          </a:p>
        </p:txBody>
      </p:sp>
      <p:sp>
        <p:nvSpPr>
          <p:cNvPr id="20" name="TextBox 19">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Newspaper Or Magazine</a:t>
            </a:r>
            <a:r>
              <a:rPr lang="id-ID" sz="3200" dirty="0">
                <a:latin typeface="Poppins SemiBold" panose="00000700000000000000" pitchFamily="50" charset="0"/>
                <a:cs typeface="Poppins SemiBold" panose="00000700000000000000" pitchFamily="50" charset="0"/>
              </a:rPr>
              <a:t>.</a:t>
            </a:r>
          </a:p>
        </p:txBody>
      </p:sp>
      <p:sp>
        <p:nvSpPr>
          <p:cNvPr id="21" name="Rectangle 20">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34" name="Rectangle 33">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40" name="Rectangle 39">
            <a:extLst>
              <a:ext uri="{FF2B5EF4-FFF2-40B4-BE49-F238E27FC236}">
                <a16:creationId xmlns:a16="http://schemas.microsoft.com/office/drawing/2014/main" id="{E4DC94FF-71D6-4D7C-9119-6E7940F1D173}"/>
              </a:ext>
            </a:extLst>
          </p:cNvPr>
          <p:cNvSpPr/>
          <p:nvPr/>
        </p:nvSpPr>
        <p:spPr>
          <a:xfrm>
            <a:off x="5811536" y="5630452"/>
            <a:ext cx="2917265" cy="282770"/>
          </a:xfrm>
          <a:prstGeom prst="rect">
            <a:avLst/>
          </a:prstGeom>
        </p:spPr>
        <p:txBody>
          <a:bodyPr wrap="square">
            <a:spAutoFit/>
          </a:bodyPr>
          <a:lstStyle/>
          <a:p>
            <a:pPr>
              <a:lnSpc>
                <a:spcPct val="150000"/>
              </a:lnSpc>
            </a:pPr>
            <a:r>
              <a:rPr lang="id-ID" sz="900" dirty="0">
                <a:solidFill>
                  <a:schemeClr val="accent2"/>
                </a:solidFill>
                <a:latin typeface="Poppins SemiBold" panose="00000700000000000000" pitchFamily="50" charset="0"/>
                <a:cs typeface="Poppins SemiBold" panose="00000700000000000000" pitchFamily="50" charset="0"/>
              </a:rPr>
              <a:t>WONDERFUL SERENITY HAS TAKEN</a:t>
            </a:r>
            <a:endParaRPr lang="en-US" sz="900" dirty="0">
              <a:solidFill>
                <a:schemeClr val="accent2"/>
              </a:solidFill>
              <a:latin typeface="Poppins SemiBold" panose="00000700000000000000" pitchFamily="50" charset="0"/>
              <a:cs typeface="Poppins SemiBold" panose="00000700000000000000" pitchFamily="50" charset="0"/>
            </a:endParaRPr>
          </a:p>
        </p:txBody>
      </p:sp>
      <p:sp>
        <p:nvSpPr>
          <p:cNvPr id="41" name="Rectangle 40">
            <a:extLst>
              <a:ext uri="{FF2B5EF4-FFF2-40B4-BE49-F238E27FC236}">
                <a16:creationId xmlns:a16="http://schemas.microsoft.com/office/drawing/2014/main" id="{E4DC94FF-71D6-4D7C-9119-6E7940F1D173}"/>
              </a:ext>
            </a:extLst>
          </p:cNvPr>
          <p:cNvSpPr/>
          <p:nvPr/>
        </p:nvSpPr>
        <p:spPr>
          <a:xfrm>
            <a:off x="5811537" y="5926817"/>
            <a:ext cx="2701364"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42" name="Rounded Rectangle 41">
            <a:extLst>
              <a:ext uri="{FF2B5EF4-FFF2-40B4-BE49-F238E27FC236}">
                <a16:creationId xmlns:a16="http://schemas.microsoft.com/office/drawing/2014/main" id="{E4DC94FF-71D6-4D7C-9119-6E7940F1D173}"/>
              </a:ext>
            </a:extLst>
          </p:cNvPr>
          <p:cNvSpPr/>
          <p:nvPr/>
        </p:nvSpPr>
        <p:spPr>
          <a:xfrm>
            <a:off x="5811536" y="5462370"/>
            <a:ext cx="2155909" cy="272415"/>
          </a:xfrm>
          <a:prstGeom prst="roundRect">
            <a:avLst/>
          </a:prstGeom>
          <a:noFill/>
        </p:spPr>
        <p:txBody>
          <a:bodyPr wrap="square">
            <a:spAutoFit/>
          </a:bodyPr>
          <a:lstStyle/>
          <a:p>
            <a:r>
              <a:rPr lang="id-ID" sz="1000" dirty="0">
                <a:solidFill>
                  <a:schemeClr val="accent2"/>
                </a:solidFill>
                <a:latin typeface="+mj-lt"/>
                <a:cs typeface="Poppins SemiBold" panose="00000700000000000000" pitchFamily="50" charset="0"/>
              </a:rPr>
              <a:t>PRESENTATION TEMPLATE</a:t>
            </a:r>
            <a:endParaRPr lang="en-US" sz="1000" dirty="0">
              <a:solidFill>
                <a:schemeClr val="accent2"/>
              </a:solidFill>
              <a:latin typeface="+mj-lt"/>
              <a:cs typeface="Poppins SemiBold" panose="00000700000000000000" pitchFamily="50" charset="0"/>
            </a:endParaRPr>
          </a:p>
        </p:txBody>
      </p:sp>
      <p:sp>
        <p:nvSpPr>
          <p:cNvPr id="43" name="Rectangle 42">
            <a:extLst>
              <a:ext uri="{FF2B5EF4-FFF2-40B4-BE49-F238E27FC236}">
                <a16:creationId xmlns:a16="http://schemas.microsoft.com/office/drawing/2014/main" id="{E4DC94FF-71D6-4D7C-9119-6E7940F1D173}"/>
              </a:ext>
            </a:extLst>
          </p:cNvPr>
          <p:cNvSpPr/>
          <p:nvPr/>
        </p:nvSpPr>
        <p:spPr>
          <a:xfrm>
            <a:off x="8903987" y="5630452"/>
            <a:ext cx="2917265" cy="282770"/>
          </a:xfrm>
          <a:prstGeom prst="rect">
            <a:avLst/>
          </a:prstGeom>
        </p:spPr>
        <p:txBody>
          <a:bodyPr wrap="square">
            <a:spAutoFit/>
          </a:bodyPr>
          <a:lstStyle/>
          <a:p>
            <a:pPr>
              <a:lnSpc>
                <a:spcPct val="150000"/>
              </a:lnSpc>
            </a:pPr>
            <a:r>
              <a:rPr lang="id-ID" sz="900" dirty="0">
                <a:solidFill>
                  <a:schemeClr val="accent3"/>
                </a:solidFill>
                <a:latin typeface="Poppins SemiBold" panose="00000700000000000000" pitchFamily="50" charset="0"/>
                <a:cs typeface="Poppins SemiBold" panose="00000700000000000000" pitchFamily="50" charset="0"/>
              </a:rPr>
              <a:t>WONDERFUL SERENITY HAS TAKEN</a:t>
            </a:r>
            <a:endParaRPr lang="en-US" sz="900" dirty="0">
              <a:solidFill>
                <a:schemeClr val="accent3"/>
              </a:solidFill>
              <a:latin typeface="Poppins SemiBold" panose="00000700000000000000" pitchFamily="50" charset="0"/>
              <a:cs typeface="Poppins SemiBold" panose="00000700000000000000" pitchFamily="50" charset="0"/>
            </a:endParaRPr>
          </a:p>
        </p:txBody>
      </p:sp>
      <p:sp>
        <p:nvSpPr>
          <p:cNvPr id="44" name="Rectangle 43">
            <a:extLst>
              <a:ext uri="{FF2B5EF4-FFF2-40B4-BE49-F238E27FC236}">
                <a16:creationId xmlns:a16="http://schemas.microsoft.com/office/drawing/2014/main" id="{E4DC94FF-71D6-4D7C-9119-6E7940F1D173}"/>
              </a:ext>
            </a:extLst>
          </p:cNvPr>
          <p:cNvSpPr/>
          <p:nvPr/>
        </p:nvSpPr>
        <p:spPr>
          <a:xfrm>
            <a:off x="8903988" y="5926817"/>
            <a:ext cx="2701364"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45" name="Rounded Rectangle 44">
            <a:extLst>
              <a:ext uri="{FF2B5EF4-FFF2-40B4-BE49-F238E27FC236}">
                <a16:creationId xmlns:a16="http://schemas.microsoft.com/office/drawing/2014/main" id="{E4DC94FF-71D6-4D7C-9119-6E7940F1D173}"/>
              </a:ext>
            </a:extLst>
          </p:cNvPr>
          <p:cNvSpPr/>
          <p:nvPr/>
        </p:nvSpPr>
        <p:spPr>
          <a:xfrm>
            <a:off x="8903987" y="5462370"/>
            <a:ext cx="2155909" cy="272415"/>
          </a:xfrm>
          <a:prstGeom prst="roundRect">
            <a:avLst/>
          </a:prstGeom>
          <a:noFill/>
        </p:spPr>
        <p:txBody>
          <a:bodyPr wrap="square">
            <a:spAutoFit/>
          </a:bodyPr>
          <a:lstStyle/>
          <a:p>
            <a:r>
              <a:rPr lang="id-ID" sz="1000" dirty="0">
                <a:solidFill>
                  <a:schemeClr val="accent3"/>
                </a:solidFill>
                <a:latin typeface="+mj-lt"/>
                <a:cs typeface="Poppins SemiBold" panose="00000700000000000000" pitchFamily="50" charset="0"/>
              </a:rPr>
              <a:t>PRESENTATION TEMPLATE</a:t>
            </a:r>
            <a:endParaRPr lang="en-US" sz="1000" dirty="0">
              <a:solidFill>
                <a:schemeClr val="accent3"/>
              </a:solidFill>
              <a:latin typeface="+mj-lt"/>
              <a:cs typeface="Poppins SemiBold" panose="00000700000000000000" pitchFamily="50" charset="0"/>
            </a:endParaRPr>
          </a:p>
        </p:txBody>
      </p:sp>
    </p:spTree>
    <p:extLst>
      <p:ext uri="{BB962C8B-B14F-4D97-AF65-F5344CB8AC3E}">
        <p14:creationId xmlns:p14="http://schemas.microsoft.com/office/powerpoint/2010/main" val="320677839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
        <p:nvSpPr>
          <p:cNvPr id="8" name="Rectangle 7">
            <a:extLst>
              <a:ext uri="{FF2B5EF4-FFF2-40B4-BE49-F238E27FC236}">
                <a16:creationId xmlns:a16="http://schemas.microsoft.com/office/drawing/2014/main" id="{7192110E-1C09-4D4B-B762-E231E276E2D8}"/>
              </a:ext>
            </a:extLst>
          </p:cNvPr>
          <p:cNvSpPr/>
          <p:nvPr/>
        </p:nvSpPr>
        <p:spPr>
          <a:xfrm>
            <a:off x="483648" y="1197637"/>
            <a:ext cx="1588912" cy="295466"/>
          </a:xfrm>
          <a:prstGeom prst="rect">
            <a:avLst/>
          </a:prstGeom>
        </p:spPr>
        <p:txBody>
          <a:bodyPr wrap="square">
            <a:spAutoFit/>
          </a:bodyPr>
          <a:lstStyle/>
          <a:p>
            <a:pPr>
              <a:lnSpc>
                <a:spcPct val="120000"/>
              </a:lnSpc>
            </a:pPr>
            <a:r>
              <a:rPr lang="en-US" sz="1100" b="1" dirty="0">
                <a:latin typeface="Poppins SemiBold" panose="00000700000000000000" pitchFamily="50" charset="0"/>
                <a:cs typeface="Poppins SemiBold" panose="00000700000000000000" pitchFamily="50" charset="0"/>
              </a:rPr>
              <a:t>Target </a:t>
            </a:r>
            <a:r>
              <a:rPr lang="id-ID" sz="1100" b="1" dirty="0">
                <a:latin typeface="Poppins SemiBold" panose="00000700000000000000" pitchFamily="50" charset="0"/>
                <a:cs typeface="Poppins SemiBold" panose="00000700000000000000" pitchFamily="50" charset="0"/>
              </a:rPr>
              <a:t>0</a:t>
            </a:r>
            <a:r>
              <a:rPr lang="en-US" sz="1100" b="1" dirty="0">
                <a:latin typeface="Poppins SemiBold" panose="00000700000000000000" pitchFamily="50" charset="0"/>
                <a:cs typeface="Poppins SemiBold" panose="00000700000000000000" pitchFamily="50" charset="0"/>
              </a:rPr>
              <a:t>1</a:t>
            </a:r>
          </a:p>
        </p:txBody>
      </p:sp>
      <p:sp>
        <p:nvSpPr>
          <p:cNvPr id="9" name="Rectangle: Rounded Corners 23">
            <a:extLst>
              <a:ext uri="{FF2B5EF4-FFF2-40B4-BE49-F238E27FC236}">
                <a16:creationId xmlns:a16="http://schemas.microsoft.com/office/drawing/2014/main" id="{8EDA31B7-5763-4952-9EB2-5E61E2AEBA55}"/>
              </a:ext>
            </a:extLst>
          </p:cNvPr>
          <p:cNvSpPr/>
          <p:nvPr/>
        </p:nvSpPr>
        <p:spPr>
          <a:xfrm>
            <a:off x="532762" y="1682812"/>
            <a:ext cx="3799114" cy="216311"/>
          </a:xfrm>
          <a:prstGeom prst="round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Rounded Corners 24">
            <a:extLst>
              <a:ext uri="{FF2B5EF4-FFF2-40B4-BE49-F238E27FC236}">
                <a16:creationId xmlns:a16="http://schemas.microsoft.com/office/drawing/2014/main" id="{BB68A3D2-EB2E-40AE-87F2-B0C2FE7ADF01}"/>
              </a:ext>
            </a:extLst>
          </p:cNvPr>
          <p:cNvSpPr/>
          <p:nvPr/>
        </p:nvSpPr>
        <p:spPr>
          <a:xfrm>
            <a:off x="532762" y="1682812"/>
            <a:ext cx="3372619" cy="216311"/>
          </a:xfrm>
          <a:prstGeom prst="round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schemeClr val="bg1"/>
                </a:solidFill>
                <a:latin typeface="Montserrat" panose="00000500000000000000" pitchFamily="50" charset="0"/>
              </a:rPr>
              <a:t>20%</a:t>
            </a:r>
          </a:p>
        </p:txBody>
      </p:sp>
      <p:sp>
        <p:nvSpPr>
          <p:cNvPr id="11" name="Rectangle 10">
            <a:extLst>
              <a:ext uri="{FF2B5EF4-FFF2-40B4-BE49-F238E27FC236}">
                <a16:creationId xmlns:a16="http://schemas.microsoft.com/office/drawing/2014/main" id="{E4DC94FF-71D6-4D7C-9119-6E7940F1D173}"/>
              </a:ext>
            </a:extLst>
          </p:cNvPr>
          <p:cNvSpPr/>
          <p:nvPr/>
        </p:nvSpPr>
        <p:spPr>
          <a:xfrm>
            <a:off x="483648" y="1909364"/>
            <a:ext cx="3848228"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a:t>
            </a:r>
          </a:p>
        </p:txBody>
      </p:sp>
      <p:sp>
        <p:nvSpPr>
          <p:cNvPr id="12" name="Rectangle 11">
            <a:extLst>
              <a:ext uri="{FF2B5EF4-FFF2-40B4-BE49-F238E27FC236}">
                <a16:creationId xmlns:a16="http://schemas.microsoft.com/office/drawing/2014/main" id="{E4DC94FF-71D6-4D7C-9119-6E7940F1D173}"/>
              </a:ext>
            </a:extLst>
          </p:cNvPr>
          <p:cNvSpPr/>
          <p:nvPr/>
        </p:nvSpPr>
        <p:spPr>
          <a:xfrm>
            <a:off x="483648" y="1374341"/>
            <a:ext cx="3848228" cy="278602"/>
          </a:xfrm>
          <a:prstGeom prst="rect">
            <a:avLst/>
          </a:prstGeom>
        </p:spPr>
        <p:txBody>
          <a:bodyPr wrap="square">
            <a:spAutoFit/>
          </a:bodyPr>
          <a:lstStyle/>
          <a:p>
            <a:pPr>
              <a:lnSpc>
                <a:spcPct val="150000"/>
              </a:lnSpc>
            </a:pPr>
            <a:r>
              <a:rPr lang="en-US" sz="900" dirty="0">
                <a:solidFill>
                  <a:schemeClr val="accent2"/>
                </a:solidFill>
                <a:latin typeface="+mj-lt"/>
                <a:cs typeface="Segoe UI Light" panose="020B0502040204020203" pitchFamily="34" charset="0"/>
              </a:rPr>
              <a:t>A WONDERFUL SERENITY HAS TAKEN POSSESSION</a:t>
            </a:r>
          </a:p>
        </p:txBody>
      </p:sp>
      <p:sp>
        <p:nvSpPr>
          <p:cNvPr id="13" name="Rectangle 12">
            <a:extLst>
              <a:ext uri="{FF2B5EF4-FFF2-40B4-BE49-F238E27FC236}">
                <a16:creationId xmlns:a16="http://schemas.microsoft.com/office/drawing/2014/main" id="{7192110E-1C09-4D4B-B762-E231E276E2D8}"/>
              </a:ext>
            </a:extLst>
          </p:cNvPr>
          <p:cNvSpPr/>
          <p:nvPr/>
        </p:nvSpPr>
        <p:spPr>
          <a:xfrm>
            <a:off x="483648" y="2829985"/>
            <a:ext cx="1588912" cy="295466"/>
          </a:xfrm>
          <a:prstGeom prst="rect">
            <a:avLst/>
          </a:prstGeom>
        </p:spPr>
        <p:txBody>
          <a:bodyPr wrap="square">
            <a:spAutoFit/>
          </a:bodyPr>
          <a:lstStyle/>
          <a:p>
            <a:pPr>
              <a:lnSpc>
                <a:spcPct val="120000"/>
              </a:lnSpc>
            </a:pPr>
            <a:r>
              <a:rPr lang="en-US" sz="1100" b="1" dirty="0">
                <a:latin typeface="Poppins SemiBold" panose="00000700000000000000" pitchFamily="50" charset="0"/>
                <a:cs typeface="Poppins SemiBold" panose="00000700000000000000" pitchFamily="50" charset="0"/>
              </a:rPr>
              <a:t>Target </a:t>
            </a:r>
            <a:r>
              <a:rPr lang="id-ID" sz="1100" b="1" dirty="0">
                <a:latin typeface="Poppins SemiBold" panose="00000700000000000000" pitchFamily="50" charset="0"/>
                <a:cs typeface="Poppins SemiBold" panose="00000700000000000000" pitchFamily="50" charset="0"/>
              </a:rPr>
              <a:t>02</a:t>
            </a:r>
            <a:endParaRPr lang="en-US" sz="1100" b="1" dirty="0">
              <a:latin typeface="Poppins SemiBold" panose="00000700000000000000" pitchFamily="50" charset="0"/>
              <a:cs typeface="Poppins SemiBold" panose="00000700000000000000" pitchFamily="50" charset="0"/>
            </a:endParaRPr>
          </a:p>
        </p:txBody>
      </p:sp>
      <p:sp>
        <p:nvSpPr>
          <p:cNvPr id="14" name="Rectangle: Rounded Corners 23">
            <a:extLst>
              <a:ext uri="{FF2B5EF4-FFF2-40B4-BE49-F238E27FC236}">
                <a16:creationId xmlns:a16="http://schemas.microsoft.com/office/drawing/2014/main" id="{8EDA31B7-5763-4952-9EB2-5E61E2AEBA55}"/>
              </a:ext>
            </a:extLst>
          </p:cNvPr>
          <p:cNvSpPr/>
          <p:nvPr/>
        </p:nvSpPr>
        <p:spPr>
          <a:xfrm>
            <a:off x="532762" y="3315160"/>
            <a:ext cx="3799114" cy="216311"/>
          </a:xfrm>
          <a:prstGeom prst="round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Rectangle: Rounded Corners 24">
            <a:extLst>
              <a:ext uri="{FF2B5EF4-FFF2-40B4-BE49-F238E27FC236}">
                <a16:creationId xmlns:a16="http://schemas.microsoft.com/office/drawing/2014/main" id="{BB68A3D2-EB2E-40AE-87F2-B0C2FE7ADF01}"/>
              </a:ext>
            </a:extLst>
          </p:cNvPr>
          <p:cNvSpPr/>
          <p:nvPr/>
        </p:nvSpPr>
        <p:spPr>
          <a:xfrm>
            <a:off x="532762" y="3315160"/>
            <a:ext cx="3372619" cy="216311"/>
          </a:xfrm>
          <a:prstGeom prst="round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schemeClr val="bg1"/>
                </a:solidFill>
                <a:latin typeface="Montserrat" panose="00000500000000000000" pitchFamily="50" charset="0"/>
              </a:rPr>
              <a:t>20%</a:t>
            </a:r>
          </a:p>
        </p:txBody>
      </p:sp>
      <p:sp>
        <p:nvSpPr>
          <p:cNvPr id="16" name="Rectangle 15">
            <a:extLst>
              <a:ext uri="{FF2B5EF4-FFF2-40B4-BE49-F238E27FC236}">
                <a16:creationId xmlns:a16="http://schemas.microsoft.com/office/drawing/2014/main" id="{E4DC94FF-71D6-4D7C-9119-6E7940F1D173}"/>
              </a:ext>
            </a:extLst>
          </p:cNvPr>
          <p:cNvSpPr/>
          <p:nvPr/>
        </p:nvSpPr>
        <p:spPr>
          <a:xfrm>
            <a:off x="483648" y="3541712"/>
            <a:ext cx="3848228"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a:t>
            </a:r>
          </a:p>
        </p:txBody>
      </p:sp>
      <p:sp>
        <p:nvSpPr>
          <p:cNvPr id="17" name="Rectangle 16">
            <a:extLst>
              <a:ext uri="{FF2B5EF4-FFF2-40B4-BE49-F238E27FC236}">
                <a16:creationId xmlns:a16="http://schemas.microsoft.com/office/drawing/2014/main" id="{E4DC94FF-71D6-4D7C-9119-6E7940F1D173}"/>
              </a:ext>
            </a:extLst>
          </p:cNvPr>
          <p:cNvSpPr/>
          <p:nvPr/>
        </p:nvSpPr>
        <p:spPr>
          <a:xfrm>
            <a:off x="483648" y="3006689"/>
            <a:ext cx="3848228" cy="278602"/>
          </a:xfrm>
          <a:prstGeom prst="rect">
            <a:avLst/>
          </a:prstGeom>
        </p:spPr>
        <p:txBody>
          <a:bodyPr wrap="square">
            <a:spAutoFit/>
          </a:bodyPr>
          <a:lstStyle/>
          <a:p>
            <a:pPr>
              <a:lnSpc>
                <a:spcPct val="150000"/>
              </a:lnSpc>
            </a:pPr>
            <a:r>
              <a:rPr lang="en-US" sz="900" dirty="0">
                <a:solidFill>
                  <a:schemeClr val="accent3"/>
                </a:solidFill>
                <a:latin typeface="+mj-lt"/>
                <a:cs typeface="Segoe UI Light" panose="020B0502040204020203" pitchFamily="34" charset="0"/>
              </a:rPr>
              <a:t>A WONDERFUL SERENITY HAS TAKEN POSSESSION</a:t>
            </a:r>
          </a:p>
        </p:txBody>
      </p:sp>
      <p:sp>
        <p:nvSpPr>
          <p:cNvPr id="18" name="Rectangle 17">
            <a:extLst>
              <a:ext uri="{FF2B5EF4-FFF2-40B4-BE49-F238E27FC236}">
                <a16:creationId xmlns:a16="http://schemas.microsoft.com/office/drawing/2014/main" id="{7192110E-1C09-4D4B-B762-E231E276E2D8}"/>
              </a:ext>
            </a:extLst>
          </p:cNvPr>
          <p:cNvSpPr/>
          <p:nvPr/>
        </p:nvSpPr>
        <p:spPr>
          <a:xfrm>
            <a:off x="483648" y="4462285"/>
            <a:ext cx="1588912" cy="295466"/>
          </a:xfrm>
          <a:prstGeom prst="rect">
            <a:avLst/>
          </a:prstGeom>
        </p:spPr>
        <p:txBody>
          <a:bodyPr wrap="square">
            <a:spAutoFit/>
          </a:bodyPr>
          <a:lstStyle/>
          <a:p>
            <a:pPr>
              <a:lnSpc>
                <a:spcPct val="120000"/>
              </a:lnSpc>
            </a:pPr>
            <a:r>
              <a:rPr lang="en-US" sz="1100" b="1" dirty="0">
                <a:latin typeface="Poppins SemiBold" panose="00000700000000000000" pitchFamily="50" charset="0"/>
                <a:cs typeface="Poppins SemiBold" panose="00000700000000000000" pitchFamily="50" charset="0"/>
              </a:rPr>
              <a:t>Target </a:t>
            </a:r>
            <a:r>
              <a:rPr lang="id-ID" sz="1100" b="1" dirty="0">
                <a:latin typeface="Poppins SemiBold" panose="00000700000000000000" pitchFamily="50" charset="0"/>
                <a:cs typeface="Poppins SemiBold" panose="00000700000000000000" pitchFamily="50" charset="0"/>
              </a:rPr>
              <a:t>03</a:t>
            </a:r>
            <a:endParaRPr lang="en-US" sz="1100" b="1" dirty="0">
              <a:latin typeface="Poppins SemiBold" panose="00000700000000000000" pitchFamily="50" charset="0"/>
              <a:cs typeface="Poppins SemiBold" panose="00000700000000000000" pitchFamily="50" charset="0"/>
            </a:endParaRPr>
          </a:p>
        </p:txBody>
      </p:sp>
      <p:sp>
        <p:nvSpPr>
          <p:cNvPr id="19" name="Rectangle: Rounded Corners 23">
            <a:extLst>
              <a:ext uri="{FF2B5EF4-FFF2-40B4-BE49-F238E27FC236}">
                <a16:creationId xmlns:a16="http://schemas.microsoft.com/office/drawing/2014/main" id="{8EDA31B7-5763-4952-9EB2-5E61E2AEBA55}"/>
              </a:ext>
            </a:extLst>
          </p:cNvPr>
          <p:cNvSpPr/>
          <p:nvPr/>
        </p:nvSpPr>
        <p:spPr>
          <a:xfrm>
            <a:off x="532762" y="4947460"/>
            <a:ext cx="3799114" cy="216311"/>
          </a:xfrm>
          <a:prstGeom prst="round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Rounded Corners 24">
            <a:extLst>
              <a:ext uri="{FF2B5EF4-FFF2-40B4-BE49-F238E27FC236}">
                <a16:creationId xmlns:a16="http://schemas.microsoft.com/office/drawing/2014/main" id="{BB68A3D2-EB2E-40AE-87F2-B0C2FE7ADF01}"/>
              </a:ext>
            </a:extLst>
          </p:cNvPr>
          <p:cNvSpPr/>
          <p:nvPr/>
        </p:nvSpPr>
        <p:spPr>
          <a:xfrm>
            <a:off x="532762" y="4947460"/>
            <a:ext cx="3372619" cy="216311"/>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schemeClr val="bg1"/>
                </a:solidFill>
                <a:latin typeface="Montserrat" panose="00000500000000000000" pitchFamily="50" charset="0"/>
              </a:rPr>
              <a:t>20%</a:t>
            </a:r>
          </a:p>
        </p:txBody>
      </p:sp>
      <p:sp>
        <p:nvSpPr>
          <p:cNvPr id="21" name="Rectangle 20">
            <a:extLst>
              <a:ext uri="{FF2B5EF4-FFF2-40B4-BE49-F238E27FC236}">
                <a16:creationId xmlns:a16="http://schemas.microsoft.com/office/drawing/2014/main" id="{E4DC94FF-71D6-4D7C-9119-6E7940F1D173}"/>
              </a:ext>
            </a:extLst>
          </p:cNvPr>
          <p:cNvSpPr/>
          <p:nvPr/>
        </p:nvSpPr>
        <p:spPr>
          <a:xfrm>
            <a:off x="483648" y="5174012"/>
            <a:ext cx="3848228"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a:t>
            </a:r>
          </a:p>
        </p:txBody>
      </p:sp>
      <p:sp>
        <p:nvSpPr>
          <p:cNvPr id="22" name="Rectangle 21">
            <a:extLst>
              <a:ext uri="{FF2B5EF4-FFF2-40B4-BE49-F238E27FC236}">
                <a16:creationId xmlns:a16="http://schemas.microsoft.com/office/drawing/2014/main" id="{E4DC94FF-71D6-4D7C-9119-6E7940F1D173}"/>
              </a:ext>
            </a:extLst>
          </p:cNvPr>
          <p:cNvSpPr/>
          <p:nvPr/>
        </p:nvSpPr>
        <p:spPr>
          <a:xfrm>
            <a:off x="483648" y="4638989"/>
            <a:ext cx="3848228" cy="278602"/>
          </a:xfrm>
          <a:prstGeom prst="rect">
            <a:avLst/>
          </a:prstGeom>
        </p:spPr>
        <p:txBody>
          <a:bodyPr wrap="square">
            <a:spAutoFit/>
          </a:bodyPr>
          <a:lstStyle/>
          <a:p>
            <a:pPr>
              <a:lnSpc>
                <a:spcPct val="150000"/>
              </a:lnSpc>
            </a:pPr>
            <a:r>
              <a:rPr lang="en-US" sz="900" dirty="0">
                <a:solidFill>
                  <a:schemeClr val="accent4"/>
                </a:solidFill>
                <a:latin typeface="+mj-lt"/>
                <a:cs typeface="Segoe UI Light" panose="020B0502040204020203" pitchFamily="34" charset="0"/>
              </a:rPr>
              <a:t>A WONDERFUL SERENITY HAS TAKEN POSSESSION</a:t>
            </a:r>
          </a:p>
        </p:txBody>
      </p:sp>
      <p:sp>
        <p:nvSpPr>
          <p:cNvPr id="23" name="TextBox 22">
            <a:extLst>
              <a:ext uri="{FF2B5EF4-FFF2-40B4-BE49-F238E27FC236}">
                <a16:creationId xmlns:a16="http://schemas.microsoft.com/office/drawing/2014/main" id="{5FF496D5-779F-4AE2-9BB2-72C9BB5C76AC}"/>
              </a:ext>
            </a:extLst>
          </p:cNvPr>
          <p:cNvSpPr txBox="1"/>
          <p:nvPr/>
        </p:nvSpPr>
        <p:spPr>
          <a:xfrm>
            <a:off x="7671310" y="1176805"/>
            <a:ext cx="4218383" cy="1077218"/>
          </a:xfrm>
          <a:prstGeom prst="rect">
            <a:avLst/>
          </a:prstGeom>
          <a:noFill/>
        </p:spPr>
        <p:txBody>
          <a:bodyPr wrap="square" rtlCol="0">
            <a:spAutoFit/>
          </a:bodyPr>
          <a:lstStyle/>
          <a:p>
            <a:r>
              <a:rPr lang="id-ID" sz="3200" dirty="0">
                <a:latin typeface="Poppins SemiBold" panose="00000700000000000000" pitchFamily="50" charset="0"/>
                <a:cs typeface="Poppins SemiBold" panose="00000700000000000000" pitchFamily="50" charset="0"/>
              </a:rPr>
              <a:t>The </a:t>
            </a:r>
            <a:r>
              <a:rPr lang="en-US" sz="3200" dirty="0">
                <a:latin typeface="Poppins SemiBold" panose="00000700000000000000" pitchFamily="50" charset="0"/>
                <a:cs typeface="Poppins SemiBold" panose="00000700000000000000" pitchFamily="50" charset="0"/>
              </a:rPr>
              <a:t>Geographic magazines</a:t>
            </a:r>
            <a:r>
              <a:rPr lang="id-ID" sz="3200" dirty="0">
                <a:latin typeface="Poppins SemiBold" panose="00000700000000000000" pitchFamily="50" charset="0"/>
                <a:cs typeface="Poppins SemiBold" panose="00000700000000000000" pitchFamily="50" charset="0"/>
              </a:rPr>
              <a:t>.</a:t>
            </a:r>
          </a:p>
        </p:txBody>
      </p:sp>
      <p:sp>
        <p:nvSpPr>
          <p:cNvPr id="24" name="Rectangle 23">
            <a:extLst>
              <a:ext uri="{FF2B5EF4-FFF2-40B4-BE49-F238E27FC236}">
                <a16:creationId xmlns:a16="http://schemas.microsoft.com/office/drawing/2014/main" id="{78823C5E-BAA6-49E8-A01D-393D00C95816}"/>
              </a:ext>
            </a:extLst>
          </p:cNvPr>
          <p:cNvSpPr/>
          <p:nvPr/>
        </p:nvSpPr>
        <p:spPr>
          <a:xfrm>
            <a:off x="7800285" y="1024907"/>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5" name="Rectangle 24">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6" name="Rectangle 25">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382765376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8" name="Rectangle 7"/>
          <p:cNvSpPr/>
          <p:nvPr/>
        </p:nvSpPr>
        <p:spPr>
          <a:xfrm>
            <a:off x="2577709" y="2132801"/>
            <a:ext cx="7045547" cy="259239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4" name="TextBox 3">
            <a:extLst>
              <a:ext uri="{FF2B5EF4-FFF2-40B4-BE49-F238E27FC236}">
                <a16:creationId xmlns:a16="http://schemas.microsoft.com/office/drawing/2014/main" id="{AD4F60E4-C0E7-42B5-A47F-059B58360D79}"/>
              </a:ext>
            </a:extLst>
          </p:cNvPr>
          <p:cNvSpPr txBox="1"/>
          <p:nvPr/>
        </p:nvSpPr>
        <p:spPr>
          <a:xfrm>
            <a:off x="2835414" y="294120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Human Features</a:t>
            </a:r>
            <a:r>
              <a:rPr lang="id-ID" sz="3200" dirty="0">
                <a:latin typeface="Poppins SemiBold" panose="00000700000000000000" pitchFamily="50" charset="0"/>
                <a:cs typeface="Poppins SemiBold" panose="00000700000000000000" pitchFamily="50" charset="0"/>
              </a:rPr>
              <a:t>.</a:t>
            </a:r>
          </a:p>
        </p:txBody>
      </p:sp>
      <p:sp>
        <p:nvSpPr>
          <p:cNvPr id="5" name="Rectangle 4">
            <a:extLst>
              <a:ext uri="{FF2B5EF4-FFF2-40B4-BE49-F238E27FC236}">
                <a16:creationId xmlns:a16="http://schemas.microsoft.com/office/drawing/2014/main" id="{B4220B28-D20D-4215-BA84-2FDB254BFC20}"/>
              </a:ext>
            </a:extLst>
          </p:cNvPr>
          <p:cNvSpPr/>
          <p:nvPr/>
        </p:nvSpPr>
        <p:spPr>
          <a:xfrm>
            <a:off x="5533853" y="278930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6" name="Rectangle 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7" name="Rectangle 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9" name="Rectangle 8">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
        <p:nvSpPr>
          <p:cNvPr id="10" name="Rectangle 9">
            <a:extLst>
              <a:ext uri="{FF2B5EF4-FFF2-40B4-BE49-F238E27FC236}">
                <a16:creationId xmlns:a16="http://schemas.microsoft.com/office/drawing/2014/main" id="{E4DC94FF-71D6-4D7C-9119-6E7940F1D173}"/>
              </a:ext>
            </a:extLst>
          </p:cNvPr>
          <p:cNvSpPr/>
          <p:nvPr/>
        </p:nvSpPr>
        <p:spPr>
          <a:xfrm>
            <a:off x="3410852" y="3638293"/>
            <a:ext cx="5370296"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taken possession of my entire soul,</a:t>
            </a:r>
            <a:endParaRPr lang="en-US" sz="900" dirty="0">
              <a:solidFill>
                <a:schemeClr val="tx2">
                  <a:lumMod val="50000"/>
                </a:schemeClr>
              </a:solidFill>
              <a:latin typeface="+mj-lt"/>
              <a:cs typeface="Segoe UI Light" panose="020B0502040204020203" pitchFamily="34" charset="0"/>
            </a:endParaRPr>
          </a:p>
        </p:txBody>
      </p:sp>
    </p:spTree>
    <p:extLst>
      <p:ext uri="{BB962C8B-B14F-4D97-AF65-F5344CB8AC3E}">
        <p14:creationId xmlns:p14="http://schemas.microsoft.com/office/powerpoint/2010/main" val="166872008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grpSp>
        <p:nvGrpSpPr>
          <p:cNvPr id="10" name="Group 9"/>
          <p:cNvGrpSpPr/>
          <p:nvPr/>
        </p:nvGrpSpPr>
        <p:grpSpPr>
          <a:xfrm>
            <a:off x="4360808" y="179349"/>
            <a:ext cx="3622783" cy="6535270"/>
            <a:chOff x="4549667" y="386767"/>
            <a:chExt cx="3245066" cy="6308802"/>
          </a:xfrm>
        </p:grpSpPr>
        <p:grpSp>
          <p:nvGrpSpPr>
            <p:cNvPr id="6" name="Group 5"/>
            <p:cNvGrpSpPr/>
            <p:nvPr/>
          </p:nvGrpSpPr>
          <p:grpSpPr>
            <a:xfrm>
              <a:off x="4549667" y="386767"/>
              <a:ext cx="3245066" cy="3154401"/>
              <a:chOff x="369862" y="1009650"/>
              <a:chExt cx="5612892" cy="4838700"/>
            </a:xfrm>
          </p:grpSpPr>
          <p:sp>
            <p:nvSpPr>
              <p:cNvPr id="4" name="Isosceles Triangle 3"/>
              <p:cNvSpPr/>
              <p:nvPr/>
            </p:nvSpPr>
            <p:spPr>
              <a:xfrm>
                <a:off x="369862" y="1009650"/>
                <a:ext cx="5612892" cy="4838700"/>
              </a:xfrm>
              <a:prstGeom prst="triangl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 name="Isosceles Triangle 4"/>
              <p:cNvSpPr/>
              <p:nvPr/>
            </p:nvSpPr>
            <p:spPr>
              <a:xfrm>
                <a:off x="1003441" y="1770187"/>
                <a:ext cx="4463795" cy="3848099"/>
              </a:xfrm>
              <a:prstGeom prs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grpSp>
          <p:nvGrpSpPr>
            <p:cNvPr id="7" name="Group 6"/>
            <p:cNvGrpSpPr/>
            <p:nvPr/>
          </p:nvGrpSpPr>
          <p:grpSpPr>
            <a:xfrm rot="10800000">
              <a:off x="4549667" y="3541168"/>
              <a:ext cx="3245066" cy="3154401"/>
              <a:chOff x="369862" y="1009650"/>
              <a:chExt cx="5612892" cy="4838700"/>
            </a:xfrm>
          </p:grpSpPr>
          <p:sp>
            <p:nvSpPr>
              <p:cNvPr id="8" name="Isosceles Triangle 7"/>
              <p:cNvSpPr/>
              <p:nvPr/>
            </p:nvSpPr>
            <p:spPr>
              <a:xfrm>
                <a:off x="369862" y="1009650"/>
                <a:ext cx="5612892" cy="4838700"/>
              </a:xfrm>
              <a:prstGeom prst="triangl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9" name="Isosceles Triangle 8"/>
              <p:cNvSpPr/>
              <p:nvPr/>
            </p:nvSpPr>
            <p:spPr>
              <a:xfrm>
                <a:off x="885380" y="1741978"/>
                <a:ext cx="4463795" cy="3848099"/>
              </a:xfrm>
              <a:prstGeom prst="triangl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grpSp>
      <p:grpSp>
        <p:nvGrpSpPr>
          <p:cNvPr id="12" name="Group 194"/>
          <p:cNvGrpSpPr>
            <a:grpSpLocks noChangeAspect="1"/>
          </p:cNvGrpSpPr>
          <p:nvPr/>
        </p:nvGrpSpPr>
        <p:grpSpPr bwMode="auto">
          <a:xfrm>
            <a:off x="5878904" y="4066356"/>
            <a:ext cx="527052" cy="524818"/>
            <a:chOff x="3572" y="3930"/>
            <a:chExt cx="236" cy="235"/>
          </a:xfrm>
          <a:solidFill>
            <a:schemeClr val="bg1"/>
          </a:solidFill>
        </p:grpSpPr>
        <p:sp>
          <p:nvSpPr>
            <p:cNvPr id="13" name="Freeform 196"/>
            <p:cNvSpPr>
              <a:spLocks/>
            </p:cNvSpPr>
            <p:nvPr/>
          </p:nvSpPr>
          <p:spPr bwMode="auto">
            <a:xfrm>
              <a:off x="3572" y="3930"/>
              <a:ext cx="118" cy="117"/>
            </a:xfrm>
            <a:custGeom>
              <a:avLst/>
              <a:gdLst>
                <a:gd name="T0" fmla="*/ 774 w 1650"/>
                <a:gd name="T1" fmla="*/ 4 h 1639"/>
                <a:gd name="T2" fmla="*/ 889 w 1650"/>
                <a:gd name="T3" fmla="*/ 25 h 1639"/>
                <a:gd name="T4" fmla="*/ 1001 w 1650"/>
                <a:gd name="T5" fmla="*/ 65 h 1639"/>
                <a:gd name="T6" fmla="*/ 1105 w 1650"/>
                <a:gd name="T7" fmla="*/ 126 h 1639"/>
                <a:gd name="T8" fmla="*/ 1200 w 1650"/>
                <a:gd name="T9" fmla="*/ 205 h 1639"/>
                <a:gd name="T10" fmla="*/ 1278 w 1650"/>
                <a:gd name="T11" fmla="*/ 298 h 1639"/>
                <a:gd name="T12" fmla="*/ 1338 w 1650"/>
                <a:gd name="T13" fmla="*/ 399 h 1639"/>
                <a:gd name="T14" fmla="*/ 1379 w 1650"/>
                <a:gd name="T15" fmla="*/ 507 h 1639"/>
                <a:gd name="T16" fmla="*/ 1402 w 1650"/>
                <a:gd name="T17" fmla="*/ 619 h 1639"/>
                <a:gd name="T18" fmla="*/ 1406 w 1650"/>
                <a:gd name="T19" fmla="*/ 733 h 1639"/>
                <a:gd name="T20" fmla="*/ 1397 w 1650"/>
                <a:gd name="T21" fmla="*/ 830 h 1639"/>
                <a:gd name="T22" fmla="*/ 1408 w 1650"/>
                <a:gd name="T23" fmla="*/ 906 h 1639"/>
                <a:gd name="T24" fmla="*/ 1437 w 1650"/>
                <a:gd name="T25" fmla="*/ 977 h 1639"/>
                <a:gd name="T26" fmla="*/ 1485 w 1650"/>
                <a:gd name="T27" fmla="*/ 1039 h 1639"/>
                <a:gd name="T28" fmla="*/ 1495 w 1650"/>
                <a:gd name="T29" fmla="*/ 1358 h 1639"/>
                <a:gd name="T30" fmla="*/ 1252 w 1650"/>
                <a:gd name="T31" fmla="*/ 1121 h 1639"/>
                <a:gd name="T32" fmla="*/ 1214 w 1650"/>
                <a:gd name="T33" fmla="*/ 1108 h 1639"/>
                <a:gd name="T34" fmla="*/ 1176 w 1650"/>
                <a:gd name="T35" fmla="*/ 1112 h 1639"/>
                <a:gd name="T36" fmla="*/ 1141 w 1650"/>
                <a:gd name="T37" fmla="*/ 1134 h 1639"/>
                <a:gd name="T38" fmla="*/ 1119 w 1650"/>
                <a:gd name="T39" fmla="*/ 1168 h 1639"/>
                <a:gd name="T40" fmla="*/ 1115 w 1650"/>
                <a:gd name="T41" fmla="*/ 1207 h 1639"/>
                <a:gd name="T42" fmla="*/ 1128 w 1650"/>
                <a:gd name="T43" fmla="*/ 1244 h 1639"/>
                <a:gd name="T44" fmla="*/ 1367 w 1650"/>
                <a:gd name="T45" fmla="*/ 1484 h 1639"/>
                <a:gd name="T46" fmla="*/ 1045 w 1650"/>
                <a:gd name="T47" fmla="*/ 1474 h 1639"/>
                <a:gd name="T48" fmla="*/ 984 w 1650"/>
                <a:gd name="T49" fmla="*/ 1427 h 1639"/>
                <a:gd name="T50" fmla="*/ 912 w 1650"/>
                <a:gd name="T51" fmla="*/ 1398 h 1639"/>
                <a:gd name="T52" fmla="*/ 835 w 1650"/>
                <a:gd name="T53" fmla="*/ 1388 h 1639"/>
                <a:gd name="T54" fmla="*/ 738 w 1650"/>
                <a:gd name="T55" fmla="*/ 1396 h 1639"/>
                <a:gd name="T56" fmla="*/ 623 w 1650"/>
                <a:gd name="T57" fmla="*/ 1392 h 1639"/>
                <a:gd name="T58" fmla="*/ 510 w 1650"/>
                <a:gd name="T59" fmla="*/ 1369 h 1639"/>
                <a:gd name="T60" fmla="*/ 402 w 1650"/>
                <a:gd name="T61" fmla="*/ 1329 h 1639"/>
                <a:gd name="T62" fmla="*/ 300 w 1650"/>
                <a:gd name="T63" fmla="*/ 1270 h 1639"/>
                <a:gd name="T64" fmla="*/ 206 w 1650"/>
                <a:gd name="T65" fmla="*/ 1192 h 1639"/>
                <a:gd name="T66" fmla="*/ 126 w 1650"/>
                <a:gd name="T67" fmla="*/ 1098 h 1639"/>
                <a:gd name="T68" fmla="*/ 66 w 1650"/>
                <a:gd name="T69" fmla="*/ 993 h 1639"/>
                <a:gd name="T70" fmla="*/ 25 w 1650"/>
                <a:gd name="T71" fmla="*/ 884 h 1639"/>
                <a:gd name="T72" fmla="*/ 4 w 1650"/>
                <a:gd name="T73" fmla="*/ 769 h 1639"/>
                <a:gd name="T74" fmla="*/ 1 w 1650"/>
                <a:gd name="T75" fmla="*/ 653 h 1639"/>
                <a:gd name="T76" fmla="*/ 12 w 1650"/>
                <a:gd name="T77" fmla="*/ 581 h 1639"/>
                <a:gd name="T78" fmla="*/ 30 w 1650"/>
                <a:gd name="T79" fmla="*/ 564 h 1639"/>
                <a:gd name="T80" fmla="*/ 55 w 1650"/>
                <a:gd name="T81" fmla="*/ 560 h 1639"/>
                <a:gd name="T82" fmla="*/ 79 w 1650"/>
                <a:gd name="T83" fmla="*/ 571 h 1639"/>
                <a:gd name="T84" fmla="*/ 319 w 1650"/>
                <a:gd name="T85" fmla="*/ 805 h 1639"/>
                <a:gd name="T86" fmla="*/ 377 w 1650"/>
                <a:gd name="T87" fmla="*/ 840 h 1639"/>
                <a:gd name="T88" fmla="*/ 441 w 1650"/>
                <a:gd name="T89" fmla="*/ 856 h 1639"/>
                <a:gd name="T90" fmla="*/ 508 w 1650"/>
                <a:gd name="T91" fmla="*/ 856 h 1639"/>
                <a:gd name="T92" fmla="*/ 572 w 1650"/>
                <a:gd name="T93" fmla="*/ 840 h 1639"/>
                <a:gd name="T94" fmla="*/ 631 w 1650"/>
                <a:gd name="T95" fmla="*/ 805 h 1639"/>
                <a:gd name="T96" fmla="*/ 788 w 1650"/>
                <a:gd name="T97" fmla="*/ 653 h 1639"/>
                <a:gd name="T98" fmla="*/ 831 w 1650"/>
                <a:gd name="T99" fmla="*/ 598 h 1639"/>
                <a:gd name="T100" fmla="*/ 856 w 1650"/>
                <a:gd name="T101" fmla="*/ 537 h 1639"/>
                <a:gd name="T102" fmla="*/ 864 w 1650"/>
                <a:gd name="T103" fmla="*/ 472 h 1639"/>
                <a:gd name="T104" fmla="*/ 856 w 1650"/>
                <a:gd name="T105" fmla="*/ 406 h 1639"/>
                <a:gd name="T106" fmla="*/ 831 w 1650"/>
                <a:gd name="T107" fmla="*/ 345 h 1639"/>
                <a:gd name="T108" fmla="*/ 788 w 1650"/>
                <a:gd name="T109" fmla="*/ 290 h 1639"/>
                <a:gd name="T110" fmla="*/ 568 w 1650"/>
                <a:gd name="T111" fmla="*/ 67 h 1639"/>
                <a:gd name="T112" fmla="*/ 565 w 1650"/>
                <a:gd name="T113" fmla="*/ 42 h 1639"/>
                <a:gd name="T114" fmla="*/ 576 w 1650"/>
                <a:gd name="T115" fmla="*/ 19 h 1639"/>
                <a:gd name="T116" fmla="*/ 599 w 1650"/>
                <a:gd name="T117" fmla="*/ 8 h 1639"/>
                <a:gd name="T118" fmla="*/ 715 w 1650"/>
                <a:gd name="T119" fmla="*/ 0 h 16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1650" h="1639">
                  <a:moveTo>
                    <a:pt x="715" y="0"/>
                  </a:moveTo>
                  <a:lnTo>
                    <a:pt x="774" y="4"/>
                  </a:lnTo>
                  <a:lnTo>
                    <a:pt x="833" y="12"/>
                  </a:lnTo>
                  <a:lnTo>
                    <a:pt x="889" y="25"/>
                  </a:lnTo>
                  <a:lnTo>
                    <a:pt x="946" y="43"/>
                  </a:lnTo>
                  <a:lnTo>
                    <a:pt x="1001" y="65"/>
                  </a:lnTo>
                  <a:lnTo>
                    <a:pt x="1054" y="94"/>
                  </a:lnTo>
                  <a:lnTo>
                    <a:pt x="1105" y="126"/>
                  </a:lnTo>
                  <a:lnTo>
                    <a:pt x="1154" y="163"/>
                  </a:lnTo>
                  <a:lnTo>
                    <a:pt x="1200" y="205"/>
                  </a:lnTo>
                  <a:lnTo>
                    <a:pt x="1242" y="249"/>
                  </a:lnTo>
                  <a:lnTo>
                    <a:pt x="1278" y="298"/>
                  </a:lnTo>
                  <a:lnTo>
                    <a:pt x="1310" y="347"/>
                  </a:lnTo>
                  <a:lnTo>
                    <a:pt x="1338" y="399"/>
                  </a:lnTo>
                  <a:lnTo>
                    <a:pt x="1361" y="452"/>
                  </a:lnTo>
                  <a:lnTo>
                    <a:pt x="1379" y="507"/>
                  </a:lnTo>
                  <a:lnTo>
                    <a:pt x="1392" y="563"/>
                  </a:lnTo>
                  <a:lnTo>
                    <a:pt x="1402" y="619"/>
                  </a:lnTo>
                  <a:lnTo>
                    <a:pt x="1406" y="677"/>
                  </a:lnTo>
                  <a:lnTo>
                    <a:pt x="1406" y="733"/>
                  </a:lnTo>
                  <a:lnTo>
                    <a:pt x="1400" y="790"/>
                  </a:lnTo>
                  <a:lnTo>
                    <a:pt x="1397" y="830"/>
                  </a:lnTo>
                  <a:lnTo>
                    <a:pt x="1400" y="868"/>
                  </a:lnTo>
                  <a:lnTo>
                    <a:pt x="1408" y="906"/>
                  </a:lnTo>
                  <a:lnTo>
                    <a:pt x="1420" y="942"/>
                  </a:lnTo>
                  <a:lnTo>
                    <a:pt x="1437" y="977"/>
                  </a:lnTo>
                  <a:lnTo>
                    <a:pt x="1458" y="1010"/>
                  </a:lnTo>
                  <a:lnTo>
                    <a:pt x="1485" y="1039"/>
                  </a:lnTo>
                  <a:lnTo>
                    <a:pt x="1650" y="1204"/>
                  </a:lnTo>
                  <a:lnTo>
                    <a:pt x="1495" y="1358"/>
                  </a:lnTo>
                  <a:lnTo>
                    <a:pt x="1268" y="1134"/>
                  </a:lnTo>
                  <a:lnTo>
                    <a:pt x="1252" y="1121"/>
                  </a:lnTo>
                  <a:lnTo>
                    <a:pt x="1234" y="1112"/>
                  </a:lnTo>
                  <a:lnTo>
                    <a:pt x="1214" y="1108"/>
                  </a:lnTo>
                  <a:lnTo>
                    <a:pt x="1195" y="1108"/>
                  </a:lnTo>
                  <a:lnTo>
                    <a:pt x="1176" y="1112"/>
                  </a:lnTo>
                  <a:lnTo>
                    <a:pt x="1158" y="1121"/>
                  </a:lnTo>
                  <a:lnTo>
                    <a:pt x="1141" y="1134"/>
                  </a:lnTo>
                  <a:lnTo>
                    <a:pt x="1128" y="1150"/>
                  </a:lnTo>
                  <a:lnTo>
                    <a:pt x="1119" y="1168"/>
                  </a:lnTo>
                  <a:lnTo>
                    <a:pt x="1115" y="1187"/>
                  </a:lnTo>
                  <a:lnTo>
                    <a:pt x="1115" y="1207"/>
                  </a:lnTo>
                  <a:lnTo>
                    <a:pt x="1119" y="1226"/>
                  </a:lnTo>
                  <a:lnTo>
                    <a:pt x="1128" y="1244"/>
                  </a:lnTo>
                  <a:lnTo>
                    <a:pt x="1141" y="1260"/>
                  </a:lnTo>
                  <a:lnTo>
                    <a:pt x="1367" y="1484"/>
                  </a:lnTo>
                  <a:lnTo>
                    <a:pt x="1210" y="1639"/>
                  </a:lnTo>
                  <a:lnTo>
                    <a:pt x="1045" y="1474"/>
                  </a:lnTo>
                  <a:lnTo>
                    <a:pt x="1016" y="1449"/>
                  </a:lnTo>
                  <a:lnTo>
                    <a:pt x="984" y="1427"/>
                  </a:lnTo>
                  <a:lnTo>
                    <a:pt x="948" y="1411"/>
                  </a:lnTo>
                  <a:lnTo>
                    <a:pt x="912" y="1398"/>
                  </a:lnTo>
                  <a:lnTo>
                    <a:pt x="874" y="1391"/>
                  </a:lnTo>
                  <a:lnTo>
                    <a:pt x="835" y="1388"/>
                  </a:lnTo>
                  <a:lnTo>
                    <a:pt x="795" y="1391"/>
                  </a:lnTo>
                  <a:lnTo>
                    <a:pt x="738" y="1396"/>
                  </a:lnTo>
                  <a:lnTo>
                    <a:pt x="681" y="1396"/>
                  </a:lnTo>
                  <a:lnTo>
                    <a:pt x="623" y="1392"/>
                  </a:lnTo>
                  <a:lnTo>
                    <a:pt x="567" y="1384"/>
                  </a:lnTo>
                  <a:lnTo>
                    <a:pt x="510" y="1369"/>
                  </a:lnTo>
                  <a:lnTo>
                    <a:pt x="455" y="1351"/>
                  </a:lnTo>
                  <a:lnTo>
                    <a:pt x="402" y="1329"/>
                  </a:lnTo>
                  <a:lnTo>
                    <a:pt x="349" y="1302"/>
                  </a:lnTo>
                  <a:lnTo>
                    <a:pt x="300" y="1270"/>
                  </a:lnTo>
                  <a:lnTo>
                    <a:pt x="251" y="1233"/>
                  </a:lnTo>
                  <a:lnTo>
                    <a:pt x="206" y="1192"/>
                  </a:lnTo>
                  <a:lnTo>
                    <a:pt x="164" y="1146"/>
                  </a:lnTo>
                  <a:lnTo>
                    <a:pt x="126" y="1098"/>
                  </a:lnTo>
                  <a:lnTo>
                    <a:pt x="94" y="1047"/>
                  </a:lnTo>
                  <a:lnTo>
                    <a:pt x="66" y="993"/>
                  </a:lnTo>
                  <a:lnTo>
                    <a:pt x="44" y="939"/>
                  </a:lnTo>
                  <a:lnTo>
                    <a:pt x="25" y="884"/>
                  </a:lnTo>
                  <a:lnTo>
                    <a:pt x="12" y="827"/>
                  </a:lnTo>
                  <a:lnTo>
                    <a:pt x="4" y="769"/>
                  </a:lnTo>
                  <a:lnTo>
                    <a:pt x="0" y="711"/>
                  </a:lnTo>
                  <a:lnTo>
                    <a:pt x="1" y="653"/>
                  </a:lnTo>
                  <a:lnTo>
                    <a:pt x="8" y="594"/>
                  </a:lnTo>
                  <a:lnTo>
                    <a:pt x="12" y="581"/>
                  </a:lnTo>
                  <a:lnTo>
                    <a:pt x="20" y="571"/>
                  </a:lnTo>
                  <a:lnTo>
                    <a:pt x="30" y="564"/>
                  </a:lnTo>
                  <a:lnTo>
                    <a:pt x="42" y="560"/>
                  </a:lnTo>
                  <a:lnTo>
                    <a:pt x="55" y="560"/>
                  </a:lnTo>
                  <a:lnTo>
                    <a:pt x="68" y="563"/>
                  </a:lnTo>
                  <a:lnTo>
                    <a:pt x="79" y="571"/>
                  </a:lnTo>
                  <a:lnTo>
                    <a:pt x="292" y="783"/>
                  </a:lnTo>
                  <a:lnTo>
                    <a:pt x="319" y="805"/>
                  </a:lnTo>
                  <a:lnTo>
                    <a:pt x="347" y="825"/>
                  </a:lnTo>
                  <a:lnTo>
                    <a:pt x="377" y="840"/>
                  </a:lnTo>
                  <a:lnTo>
                    <a:pt x="409" y="850"/>
                  </a:lnTo>
                  <a:lnTo>
                    <a:pt x="441" y="856"/>
                  </a:lnTo>
                  <a:lnTo>
                    <a:pt x="475" y="859"/>
                  </a:lnTo>
                  <a:lnTo>
                    <a:pt x="508" y="856"/>
                  </a:lnTo>
                  <a:lnTo>
                    <a:pt x="540" y="850"/>
                  </a:lnTo>
                  <a:lnTo>
                    <a:pt x="572" y="840"/>
                  </a:lnTo>
                  <a:lnTo>
                    <a:pt x="602" y="825"/>
                  </a:lnTo>
                  <a:lnTo>
                    <a:pt x="631" y="805"/>
                  </a:lnTo>
                  <a:lnTo>
                    <a:pt x="658" y="783"/>
                  </a:lnTo>
                  <a:lnTo>
                    <a:pt x="788" y="653"/>
                  </a:lnTo>
                  <a:lnTo>
                    <a:pt x="812" y="626"/>
                  </a:lnTo>
                  <a:lnTo>
                    <a:pt x="831" y="598"/>
                  </a:lnTo>
                  <a:lnTo>
                    <a:pt x="845" y="568"/>
                  </a:lnTo>
                  <a:lnTo>
                    <a:pt x="856" y="537"/>
                  </a:lnTo>
                  <a:lnTo>
                    <a:pt x="862" y="505"/>
                  </a:lnTo>
                  <a:lnTo>
                    <a:pt x="864" y="472"/>
                  </a:lnTo>
                  <a:lnTo>
                    <a:pt x="862" y="438"/>
                  </a:lnTo>
                  <a:lnTo>
                    <a:pt x="856" y="406"/>
                  </a:lnTo>
                  <a:lnTo>
                    <a:pt x="845" y="375"/>
                  </a:lnTo>
                  <a:lnTo>
                    <a:pt x="831" y="345"/>
                  </a:lnTo>
                  <a:lnTo>
                    <a:pt x="812" y="316"/>
                  </a:lnTo>
                  <a:lnTo>
                    <a:pt x="788" y="290"/>
                  </a:lnTo>
                  <a:lnTo>
                    <a:pt x="576" y="78"/>
                  </a:lnTo>
                  <a:lnTo>
                    <a:pt x="568" y="67"/>
                  </a:lnTo>
                  <a:lnTo>
                    <a:pt x="564" y="54"/>
                  </a:lnTo>
                  <a:lnTo>
                    <a:pt x="565" y="42"/>
                  </a:lnTo>
                  <a:lnTo>
                    <a:pt x="568" y="30"/>
                  </a:lnTo>
                  <a:lnTo>
                    <a:pt x="576" y="19"/>
                  </a:lnTo>
                  <a:lnTo>
                    <a:pt x="586" y="12"/>
                  </a:lnTo>
                  <a:lnTo>
                    <a:pt x="599" y="8"/>
                  </a:lnTo>
                  <a:lnTo>
                    <a:pt x="658" y="2"/>
                  </a:lnTo>
                  <a:lnTo>
                    <a:pt x="71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197"/>
            <p:cNvSpPr>
              <a:spLocks/>
            </p:cNvSpPr>
            <p:nvPr/>
          </p:nvSpPr>
          <p:spPr bwMode="auto">
            <a:xfrm>
              <a:off x="3692" y="4049"/>
              <a:ext cx="106" cy="105"/>
            </a:xfrm>
            <a:custGeom>
              <a:avLst/>
              <a:gdLst>
                <a:gd name="T0" fmla="*/ 440 w 1485"/>
                <a:gd name="T1" fmla="*/ 0 h 1475"/>
                <a:gd name="T2" fmla="*/ 1395 w 1485"/>
                <a:gd name="T3" fmla="*/ 949 h 1475"/>
                <a:gd name="T4" fmla="*/ 1422 w 1485"/>
                <a:gd name="T5" fmla="*/ 978 h 1475"/>
                <a:gd name="T6" fmla="*/ 1443 w 1485"/>
                <a:gd name="T7" fmla="*/ 1010 h 1475"/>
                <a:gd name="T8" fmla="*/ 1460 w 1485"/>
                <a:gd name="T9" fmla="*/ 1043 h 1475"/>
                <a:gd name="T10" fmla="*/ 1472 w 1485"/>
                <a:gd name="T11" fmla="*/ 1077 h 1475"/>
                <a:gd name="T12" fmla="*/ 1481 w 1485"/>
                <a:gd name="T13" fmla="*/ 1113 h 1475"/>
                <a:gd name="T14" fmla="*/ 1485 w 1485"/>
                <a:gd name="T15" fmla="*/ 1149 h 1475"/>
                <a:gd name="T16" fmla="*/ 1485 w 1485"/>
                <a:gd name="T17" fmla="*/ 1186 h 1475"/>
                <a:gd name="T18" fmla="*/ 1481 w 1485"/>
                <a:gd name="T19" fmla="*/ 1222 h 1475"/>
                <a:gd name="T20" fmla="*/ 1472 w 1485"/>
                <a:gd name="T21" fmla="*/ 1257 h 1475"/>
                <a:gd name="T22" fmla="*/ 1459 w 1485"/>
                <a:gd name="T23" fmla="*/ 1292 h 1475"/>
                <a:gd name="T24" fmla="*/ 1442 w 1485"/>
                <a:gd name="T25" fmla="*/ 1325 h 1475"/>
                <a:gd name="T26" fmla="*/ 1421 w 1485"/>
                <a:gd name="T27" fmla="*/ 1356 h 1475"/>
                <a:gd name="T28" fmla="*/ 1394 w 1485"/>
                <a:gd name="T29" fmla="*/ 1386 h 1475"/>
                <a:gd name="T30" fmla="*/ 1366 w 1485"/>
                <a:gd name="T31" fmla="*/ 1411 h 1475"/>
                <a:gd name="T32" fmla="*/ 1334 w 1485"/>
                <a:gd name="T33" fmla="*/ 1432 h 1475"/>
                <a:gd name="T34" fmla="*/ 1301 w 1485"/>
                <a:gd name="T35" fmla="*/ 1449 h 1475"/>
                <a:gd name="T36" fmla="*/ 1266 w 1485"/>
                <a:gd name="T37" fmla="*/ 1462 h 1475"/>
                <a:gd name="T38" fmla="*/ 1230 w 1485"/>
                <a:gd name="T39" fmla="*/ 1471 h 1475"/>
                <a:gd name="T40" fmla="*/ 1194 w 1485"/>
                <a:gd name="T41" fmla="*/ 1475 h 1475"/>
                <a:gd name="T42" fmla="*/ 1157 w 1485"/>
                <a:gd name="T43" fmla="*/ 1475 h 1475"/>
                <a:gd name="T44" fmla="*/ 1121 w 1485"/>
                <a:gd name="T45" fmla="*/ 1471 h 1475"/>
                <a:gd name="T46" fmla="*/ 1085 w 1485"/>
                <a:gd name="T47" fmla="*/ 1463 h 1475"/>
                <a:gd name="T48" fmla="*/ 1050 w 1485"/>
                <a:gd name="T49" fmla="*/ 1450 h 1475"/>
                <a:gd name="T50" fmla="*/ 1017 w 1485"/>
                <a:gd name="T51" fmla="*/ 1433 h 1475"/>
                <a:gd name="T52" fmla="*/ 985 w 1485"/>
                <a:gd name="T53" fmla="*/ 1412 h 1475"/>
                <a:gd name="T54" fmla="*/ 956 w 1485"/>
                <a:gd name="T55" fmla="*/ 1386 h 1475"/>
                <a:gd name="T56" fmla="*/ 0 w 1485"/>
                <a:gd name="T57" fmla="*/ 435 h 1475"/>
                <a:gd name="T58" fmla="*/ 156 w 1485"/>
                <a:gd name="T59" fmla="*/ 281 h 1475"/>
                <a:gd name="T60" fmla="*/ 1085 w 1485"/>
                <a:gd name="T61" fmla="*/ 1204 h 1475"/>
                <a:gd name="T62" fmla="*/ 1101 w 1485"/>
                <a:gd name="T63" fmla="*/ 1216 h 1475"/>
                <a:gd name="T64" fmla="*/ 1119 w 1485"/>
                <a:gd name="T65" fmla="*/ 1225 h 1475"/>
                <a:gd name="T66" fmla="*/ 1138 w 1485"/>
                <a:gd name="T67" fmla="*/ 1229 h 1475"/>
                <a:gd name="T68" fmla="*/ 1157 w 1485"/>
                <a:gd name="T69" fmla="*/ 1229 h 1475"/>
                <a:gd name="T70" fmla="*/ 1177 w 1485"/>
                <a:gd name="T71" fmla="*/ 1225 h 1475"/>
                <a:gd name="T72" fmla="*/ 1195 w 1485"/>
                <a:gd name="T73" fmla="*/ 1216 h 1475"/>
                <a:gd name="T74" fmla="*/ 1212 w 1485"/>
                <a:gd name="T75" fmla="*/ 1204 h 1475"/>
                <a:gd name="T76" fmla="*/ 1224 w 1485"/>
                <a:gd name="T77" fmla="*/ 1187 h 1475"/>
                <a:gd name="T78" fmla="*/ 1233 w 1485"/>
                <a:gd name="T79" fmla="*/ 1168 h 1475"/>
                <a:gd name="T80" fmla="*/ 1237 w 1485"/>
                <a:gd name="T81" fmla="*/ 1149 h 1475"/>
                <a:gd name="T82" fmla="*/ 1237 w 1485"/>
                <a:gd name="T83" fmla="*/ 1130 h 1475"/>
                <a:gd name="T84" fmla="*/ 1233 w 1485"/>
                <a:gd name="T85" fmla="*/ 1111 h 1475"/>
                <a:gd name="T86" fmla="*/ 1224 w 1485"/>
                <a:gd name="T87" fmla="*/ 1093 h 1475"/>
                <a:gd name="T88" fmla="*/ 1212 w 1485"/>
                <a:gd name="T89" fmla="*/ 1077 h 1475"/>
                <a:gd name="T90" fmla="*/ 283 w 1485"/>
                <a:gd name="T91" fmla="*/ 154 h 1475"/>
                <a:gd name="T92" fmla="*/ 440 w 1485"/>
                <a:gd name="T93" fmla="*/ 0 h 14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1485" h="1475">
                  <a:moveTo>
                    <a:pt x="440" y="0"/>
                  </a:moveTo>
                  <a:lnTo>
                    <a:pt x="1395" y="949"/>
                  </a:lnTo>
                  <a:lnTo>
                    <a:pt x="1422" y="978"/>
                  </a:lnTo>
                  <a:lnTo>
                    <a:pt x="1443" y="1010"/>
                  </a:lnTo>
                  <a:lnTo>
                    <a:pt x="1460" y="1043"/>
                  </a:lnTo>
                  <a:lnTo>
                    <a:pt x="1472" y="1077"/>
                  </a:lnTo>
                  <a:lnTo>
                    <a:pt x="1481" y="1113"/>
                  </a:lnTo>
                  <a:lnTo>
                    <a:pt x="1485" y="1149"/>
                  </a:lnTo>
                  <a:lnTo>
                    <a:pt x="1485" y="1186"/>
                  </a:lnTo>
                  <a:lnTo>
                    <a:pt x="1481" y="1222"/>
                  </a:lnTo>
                  <a:lnTo>
                    <a:pt x="1472" y="1257"/>
                  </a:lnTo>
                  <a:lnTo>
                    <a:pt x="1459" y="1292"/>
                  </a:lnTo>
                  <a:lnTo>
                    <a:pt x="1442" y="1325"/>
                  </a:lnTo>
                  <a:lnTo>
                    <a:pt x="1421" y="1356"/>
                  </a:lnTo>
                  <a:lnTo>
                    <a:pt x="1394" y="1386"/>
                  </a:lnTo>
                  <a:lnTo>
                    <a:pt x="1366" y="1411"/>
                  </a:lnTo>
                  <a:lnTo>
                    <a:pt x="1334" y="1432"/>
                  </a:lnTo>
                  <a:lnTo>
                    <a:pt x="1301" y="1449"/>
                  </a:lnTo>
                  <a:lnTo>
                    <a:pt x="1266" y="1462"/>
                  </a:lnTo>
                  <a:lnTo>
                    <a:pt x="1230" y="1471"/>
                  </a:lnTo>
                  <a:lnTo>
                    <a:pt x="1194" y="1475"/>
                  </a:lnTo>
                  <a:lnTo>
                    <a:pt x="1157" y="1475"/>
                  </a:lnTo>
                  <a:lnTo>
                    <a:pt x="1121" y="1471"/>
                  </a:lnTo>
                  <a:lnTo>
                    <a:pt x="1085" y="1463"/>
                  </a:lnTo>
                  <a:lnTo>
                    <a:pt x="1050" y="1450"/>
                  </a:lnTo>
                  <a:lnTo>
                    <a:pt x="1017" y="1433"/>
                  </a:lnTo>
                  <a:lnTo>
                    <a:pt x="985" y="1412"/>
                  </a:lnTo>
                  <a:lnTo>
                    <a:pt x="956" y="1386"/>
                  </a:lnTo>
                  <a:lnTo>
                    <a:pt x="0" y="435"/>
                  </a:lnTo>
                  <a:lnTo>
                    <a:pt x="156" y="281"/>
                  </a:lnTo>
                  <a:lnTo>
                    <a:pt x="1085" y="1204"/>
                  </a:lnTo>
                  <a:lnTo>
                    <a:pt x="1101" y="1216"/>
                  </a:lnTo>
                  <a:lnTo>
                    <a:pt x="1119" y="1225"/>
                  </a:lnTo>
                  <a:lnTo>
                    <a:pt x="1138" y="1229"/>
                  </a:lnTo>
                  <a:lnTo>
                    <a:pt x="1157" y="1229"/>
                  </a:lnTo>
                  <a:lnTo>
                    <a:pt x="1177" y="1225"/>
                  </a:lnTo>
                  <a:lnTo>
                    <a:pt x="1195" y="1216"/>
                  </a:lnTo>
                  <a:lnTo>
                    <a:pt x="1212" y="1204"/>
                  </a:lnTo>
                  <a:lnTo>
                    <a:pt x="1224" y="1187"/>
                  </a:lnTo>
                  <a:lnTo>
                    <a:pt x="1233" y="1168"/>
                  </a:lnTo>
                  <a:lnTo>
                    <a:pt x="1237" y="1149"/>
                  </a:lnTo>
                  <a:lnTo>
                    <a:pt x="1237" y="1130"/>
                  </a:lnTo>
                  <a:lnTo>
                    <a:pt x="1233" y="1111"/>
                  </a:lnTo>
                  <a:lnTo>
                    <a:pt x="1224" y="1093"/>
                  </a:lnTo>
                  <a:lnTo>
                    <a:pt x="1212" y="1077"/>
                  </a:lnTo>
                  <a:lnTo>
                    <a:pt x="283" y="154"/>
                  </a:lnTo>
                  <a:lnTo>
                    <a:pt x="44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5" name="Freeform 198"/>
            <p:cNvSpPr>
              <a:spLocks/>
            </p:cNvSpPr>
            <p:nvPr/>
          </p:nvSpPr>
          <p:spPr bwMode="auto">
            <a:xfrm>
              <a:off x="3573" y="3932"/>
              <a:ext cx="235" cy="233"/>
            </a:xfrm>
            <a:custGeom>
              <a:avLst/>
              <a:gdLst>
                <a:gd name="T0" fmla="*/ 3087 w 3292"/>
                <a:gd name="T1" fmla="*/ 0 h 3272"/>
                <a:gd name="T2" fmla="*/ 3292 w 3292"/>
                <a:gd name="T3" fmla="*/ 205 h 3272"/>
                <a:gd name="T4" fmla="*/ 2880 w 3292"/>
                <a:gd name="T5" fmla="*/ 1024 h 3272"/>
                <a:gd name="T6" fmla="*/ 2467 w 3292"/>
                <a:gd name="T7" fmla="*/ 1024 h 3272"/>
                <a:gd name="T8" fmla="*/ 1346 w 3292"/>
                <a:gd name="T9" fmla="*/ 2135 h 3272"/>
                <a:gd name="T10" fmla="*/ 1551 w 3292"/>
                <a:gd name="T11" fmla="*/ 2339 h 3272"/>
                <a:gd name="T12" fmla="*/ 739 w 3292"/>
                <a:gd name="T13" fmla="*/ 3146 h 3272"/>
                <a:gd name="T14" fmla="*/ 704 w 3292"/>
                <a:gd name="T15" fmla="*/ 3177 h 3272"/>
                <a:gd name="T16" fmla="*/ 666 w 3292"/>
                <a:gd name="T17" fmla="*/ 3205 h 3272"/>
                <a:gd name="T18" fmla="*/ 627 w 3292"/>
                <a:gd name="T19" fmla="*/ 3227 h 3272"/>
                <a:gd name="T20" fmla="*/ 585 w 3292"/>
                <a:gd name="T21" fmla="*/ 3245 h 3272"/>
                <a:gd name="T22" fmla="*/ 543 w 3292"/>
                <a:gd name="T23" fmla="*/ 3259 h 3272"/>
                <a:gd name="T24" fmla="*/ 499 w 3292"/>
                <a:gd name="T25" fmla="*/ 3267 h 3272"/>
                <a:gd name="T26" fmla="*/ 455 w 3292"/>
                <a:gd name="T27" fmla="*/ 3272 h 3272"/>
                <a:gd name="T28" fmla="*/ 411 w 3292"/>
                <a:gd name="T29" fmla="*/ 3272 h 3272"/>
                <a:gd name="T30" fmla="*/ 366 w 3292"/>
                <a:gd name="T31" fmla="*/ 3267 h 3272"/>
                <a:gd name="T32" fmla="*/ 323 w 3292"/>
                <a:gd name="T33" fmla="*/ 3259 h 3272"/>
                <a:gd name="T34" fmla="*/ 280 w 3292"/>
                <a:gd name="T35" fmla="*/ 3245 h 3272"/>
                <a:gd name="T36" fmla="*/ 239 w 3292"/>
                <a:gd name="T37" fmla="*/ 3227 h 3272"/>
                <a:gd name="T38" fmla="*/ 199 w 3292"/>
                <a:gd name="T39" fmla="*/ 3205 h 3272"/>
                <a:gd name="T40" fmla="*/ 162 w 3292"/>
                <a:gd name="T41" fmla="*/ 3177 h 3272"/>
                <a:gd name="T42" fmla="*/ 127 w 3292"/>
                <a:gd name="T43" fmla="*/ 3146 h 3272"/>
                <a:gd name="T44" fmla="*/ 95 w 3292"/>
                <a:gd name="T45" fmla="*/ 3111 h 3272"/>
                <a:gd name="T46" fmla="*/ 68 w 3292"/>
                <a:gd name="T47" fmla="*/ 3074 h 3272"/>
                <a:gd name="T48" fmla="*/ 46 w 3292"/>
                <a:gd name="T49" fmla="*/ 3035 h 3272"/>
                <a:gd name="T50" fmla="*/ 27 w 3292"/>
                <a:gd name="T51" fmla="*/ 2993 h 3272"/>
                <a:gd name="T52" fmla="*/ 13 w 3292"/>
                <a:gd name="T53" fmla="*/ 2951 h 3272"/>
                <a:gd name="T54" fmla="*/ 4 w 3292"/>
                <a:gd name="T55" fmla="*/ 2908 h 3272"/>
                <a:gd name="T56" fmla="*/ 0 w 3292"/>
                <a:gd name="T57" fmla="*/ 2864 h 3272"/>
                <a:gd name="T58" fmla="*/ 0 w 3292"/>
                <a:gd name="T59" fmla="*/ 2819 h 3272"/>
                <a:gd name="T60" fmla="*/ 4 w 3292"/>
                <a:gd name="T61" fmla="*/ 2776 h 3272"/>
                <a:gd name="T62" fmla="*/ 13 w 3292"/>
                <a:gd name="T63" fmla="*/ 2733 h 3272"/>
                <a:gd name="T64" fmla="*/ 27 w 3292"/>
                <a:gd name="T65" fmla="*/ 2690 h 3272"/>
                <a:gd name="T66" fmla="*/ 46 w 3292"/>
                <a:gd name="T67" fmla="*/ 2650 h 3272"/>
                <a:gd name="T68" fmla="*/ 68 w 3292"/>
                <a:gd name="T69" fmla="*/ 2609 h 3272"/>
                <a:gd name="T70" fmla="*/ 95 w 3292"/>
                <a:gd name="T71" fmla="*/ 2572 h 3272"/>
                <a:gd name="T72" fmla="*/ 127 w 3292"/>
                <a:gd name="T73" fmla="*/ 2537 h 3272"/>
                <a:gd name="T74" fmla="*/ 939 w 3292"/>
                <a:gd name="T75" fmla="*/ 1731 h 3272"/>
                <a:gd name="T76" fmla="*/ 1141 w 3292"/>
                <a:gd name="T77" fmla="*/ 1930 h 3272"/>
                <a:gd name="T78" fmla="*/ 2262 w 3292"/>
                <a:gd name="T79" fmla="*/ 820 h 3272"/>
                <a:gd name="T80" fmla="*/ 2262 w 3292"/>
                <a:gd name="T81" fmla="*/ 409 h 3272"/>
                <a:gd name="T82" fmla="*/ 3087 w 3292"/>
                <a:gd name="T83" fmla="*/ 0 h 32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3292" h="3272">
                  <a:moveTo>
                    <a:pt x="3087" y="0"/>
                  </a:moveTo>
                  <a:lnTo>
                    <a:pt x="3292" y="205"/>
                  </a:lnTo>
                  <a:lnTo>
                    <a:pt x="2880" y="1024"/>
                  </a:lnTo>
                  <a:lnTo>
                    <a:pt x="2467" y="1024"/>
                  </a:lnTo>
                  <a:lnTo>
                    <a:pt x="1346" y="2135"/>
                  </a:lnTo>
                  <a:lnTo>
                    <a:pt x="1551" y="2339"/>
                  </a:lnTo>
                  <a:lnTo>
                    <a:pt x="739" y="3146"/>
                  </a:lnTo>
                  <a:lnTo>
                    <a:pt x="704" y="3177"/>
                  </a:lnTo>
                  <a:lnTo>
                    <a:pt x="666" y="3205"/>
                  </a:lnTo>
                  <a:lnTo>
                    <a:pt x="627" y="3227"/>
                  </a:lnTo>
                  <a:lnTo>
                    <a:pt x="585" y="3245"/>
                  </a:lnTo>
                  <a:lnTo>
                    <a:pt x="543" y="3259"/>
                  </a:lnTo>
                  <a:lnTo>
                    <a:pt x="499" y="3267"/>
                  </a:lnTo>
                  <a:lnTo>
                    <a:pt x="455" y="3272"/>
                  </a:lnTo>
                  <a:lnTo>
                    <a:pt x="411" y="3272"/>
                  </a:lnTo>
                  <a:lnTo>
                    <a:pt x="366" y="3267"/>
                  </a:lnTo>
                  <a:lnTo>
                    <a:pt x="323" y="3259"/>
                  </a:lnTo>
                  <a:lnTo>
                    <a:pt x="280" y="3245"/>
                  </a:lnTo>
                  <a:lnTo>
                    <a:pt x="239" y="3227"/>
                  </a:lnTo>
                  <a:lnTo>
                    <a:pt x="199" y="3205"/>
                  </a:lnTo>
                  <a:lnTo>
                    <a:pt x="162" y="3177"/>
                  </a:lnTo>
                  <a:lnTo>
                    <a:pt x="127" y="3146"/>
                  </a:lnTo>
                  <a:lnTo>
                    <a:pt x="95" y="3111"/>
                  </a:lnTo>
                  <a:lnTo>
                    <a:pt x="68" y="3074"/>
                  </a:lnTo>
                  <a:lnTo>
                    <a:pt x="46" y="3035"/>
                  </a:lnTo>
                  <a:lnTo>
                    <a:pt x="27" y="2993"/>
                  </a:lnTo>
                  <a:lnTo>
                    <a:pt x="13" y="2951"/>
                  </a:lnTo>
                  <a:lnTo>
                    <a:pt x="4" y="2908"/>
                  </a:lnTo>
                  <a:lnTo>
                    <a:pt x="0" y="2864"/>
                  </a:lnTo>
                  <a:lnTo>
                    <a:pt x="0" y="2819"/>
                  </a:lnTo>
                  <a:lnTo>
                    <a:pt x="4" y="2776"/>
                  </a:lnTo>
                  <a:lnTo>
                    <a:pt x="13" y="2733"/>
                  </a:lnTo>
                  <a:lnTo>
                    <a:pt x="27" y="2690"/>
                  </a:lnTo>
                  <a:lnTo>
                    <a:pt x="46" y="2650"/>
                  </a:lnTo>
                  <a:lnTo>
                    <a:pt x="68" y="2609"/>
                  </a:lnTo>
                  <a:lnTo>
                    <a:pt x="95" y="2572"/>
                  </a:lnTo>
                  <a:lnTo>
                    <a:pt x="127" y="2537"/>
                  </a:lnTo>
                  <a:lnTo>
                    <a:pt x="939" y="1731"/>
                  </a:lnTo>
                  <a:lnTo>
                    <a:pt x="1141" y="1930"/>
                  </a:lnTo>
                  <a:lnTo>
                    <a:pt x="2262" y="820"/>
                  </a:lnTo>
                  <a:lnTo>
                    <a:pt x="2262" y="409"/>
                  </a:lnTo>
                  <a:lnTo>
                    <a:pt x="308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6" name="Group 225"/>
          <p:cNvGrpSpPr>
            <a:grpSpLocks noChangeAspect="1"/>
          </p:cNvGrpSpPr>
          <p:nvPr/>
        </p:nvGrpSpPr>
        <p:grpSpPr bwMode="auto">
          <a:xfrm>
            <a:off x="5939784" y="1690906"/>
            <a:ext cx="531520" cy="531520"/>
            <a:chOff x="2632" y="3928"/>
            <a:chExt cx="238" cy="238"/>
          </a:xfrm>
          <a:solidFill>
            <a:schemeClr val="bg1"/>
          </a:solidFill>
        </p:grpSpPr>
        <p:sp>
          <p:nvSpPr>
            <p:cNvPr id="17" name="Freeform 227"/>
            <p:cNvSpPr>
              <a:spLocks noEditPoints="1"/>
            </p:cNvSpPr>
            <p:nvPr/>
          </p:nvSpPr>
          <p:spPr bwMode="auto">
            <a:xfrm>
              <a:off x="2632" y="3928"/>
              <a:ext cx="238" cy="238"/>
            </a:xfrm>
            <a:custGeom>
              <a:avLst/>
              <a:gdLst>
                <a:gd name="T0" fmla="*/ 1369 w 3331"/>
                <a:gd name="T1" fmla="*/ 777 h 3335"/>
                <a:gd name="T2" fmla="*/ 1056 w 3331"/>
                <a:gd name="T3" fmla="*/ 955 h 3335"/>
                <a:gd name="T4" fmla="*/ 832 w 3331"/>
                <a:gd name="T5" fmla="*/ 1236 h 3335"/>
                <a:gd name="T6" fmla="*/ 731 w 3331"/>
                <a:gd name="T7" fmla="*/ 1590 h 3335"/>
                <a:gd name="T8" fmla="*/ 776 w 3331"/>
                <a:gd name="T9" fmla="*/ 1963 h 3335"/>
                <a:gd name="T10" fmla="*/ 954 w 3331"/>
                <a:gd name="T11" fmla="*/ 2277 h 3335"/>
                <a:gd name="T12" fmla="*/ 1235 w 3331"/>
                <a:gd name="T13" fmla="*/ 2500 h 3335"/>
                <a:gd name="T14" fmla="*/ 1589 w 3331"/>
                <a:gd name="T15" fmla="*/ 2603 h 3335"/>
                <a:gd name="T16" fmla="*/ 1961 w 3331"/>
                <a:gd name="T17" fmla="*/ 2558 h 3335"/>
                <a:gd name="T18" fmla="*/ 2275 w 3331"/>
                <a:gd name="T19" fmla="*/ 2380 h 3335"/>
                <a:gd name="T20" fmla="*/ 2498 w 3331"/>
                <a:gd name="T21" fmla="*/ 2098 h 3335"/>
                <a:gd name="T22" fmla="*/ 2599 w 3331"/>
                <a:gd name="T23" fmla="*/ 1744 h 3335"/>
                <a:gd name="T24" fmla="*/ 2554 w 3331"/>
                <a:gd name="T25" fmla="*/ 1371 h 3335"/>
                <a:gd name="T26" fmla="*/ 2376 w 3331"/>
                <a:gd name="T27" fmla="*/ 1057 h 3335"/>
                <a:gd name="T28" fmla="*/ 2096 w 3331"/>
                <a:gd name="T29" fmla="*/ 834 h 3335"/>
                <a:gd name="T30" fmla="*/ 1741 w 3331"/>
                <a:gd name="T31" fmla="*/ 731 h 3335"/>
                <a:gd name="T32" fmla="*/ 1863 w 3331"/>
                <a:gd name="T33" fmla="*/ 11 h 3335"/>
                <a:gd name="T34" fmla="*/ 1924 w 3331"/>
                <a:gd name="T35" fmla="*/ 110 h 3335"/>
                <a:gd name="T36" fmla="*/ 2256 w 3331"/>
                <a:gd name="T37" fmla="*/ 472 h 3335"/>
                <a:gd name="T38" fmla="*/ 2617 w 3331"/>
                <a:gd name="T39" fmla="*/ 358 h 3335"/>
                <a:gd name="T40" fmla="*/ 2719 w 3331"/>
                <a:gd name="T41" fmla="*/ 368 h 3335"/>
                <a:gd name="T42" fmla="*/ 2978 w 3331"/>
                <a:gd name="T43" fmla="*/ 650 h 3335"/>
                <a:gd name="T44" fmla="*/ 2948 w 3331"/>
                <a:gd name="T45" fmla="*/ 749 h 3335"/>
                <a:gd name="T46" fmla="*/ 2926 w 3331"/>
                <a:gd name="T47" fmla="*/ 1236 h 3335"/>
                <a:gd name="T48" fmla="*/ 3268 w 3331"/>
                <a:gd name="T49" fmla="*/ 1419 h 3335"/>
                <a:gd name="T50" fmla="*/ 3331 w 3331"/>
                <a:gd name="T51" fmla="*/ 1517 h 3335"/>
                <a:gd name="T52" fmla="*/ 3289 w 3331"/>
                <a:gd name="T53" fmla="*/ 1902 h 3335"/>
                <a:gd name="T54" fmla="*/ 2952 w 3331"/>
                <a:gd name="T55" fmla="*/ 2013 h 3335"/>
                <a:gd name="T56" fmla="*/ 2773 w 3331"/>
                <a:gd name="T57" fmla="*/ 2408 h 3335"/>
                <a:gd name="T58" fmla="*/ 2981 w 3331"/>
                <a:gd name="T59" fmla="*/ 2662 h 3335"/>
                <a:gd name="T60" fmla="*/ 2737 w 3331"/>
                <a:gd name="T61" fmla="*/ 2952 h 3335"/>
                <a:gd name="T62" fmla="*/ 2638 w 3331"/>
                <a:gd name="T63" fmla="*/ 2982 h 3335"/>
                <a:gd name="T64" fmla="*/ 2333 w 3331"/>
                <a:gd name="T65" fmla="*/ 2822 h 3335"/>
                <a:gd name="T66" fmla="*/ 1925 w 3331"/>
                <a:gd name="T67" fmla="*/ 2975 h 3335"/>
                <a:gd name="T68" fmla="*/ 1883 w 3331"/>
                <a:gd name="T69" fmla="*/ 3311 h 3335"/>
                <a:gd name="T70" fmla="*/ 1491 w 3331"/>
                <a:gd name="T71" fmla="*/ 3332 h 3335"/>
                <a:gd name="T72" fmla="*/ 1409 w 3331"/>
                <a:gd name="T73" fmla="*/ 3250 h 3335"/>
                <a:gd name="T74" fmla="*/ 1153 w 3331"/>
                <a:gd name="T75" fmla="*/ 2899 h 3335"/>
                <a:gd name="T76" fmla="*/ 732 w 3331"/>
                <a:gd name="T77" fmla="*/ 2966 h 3335"/>
                <a:gd name="T78" fmla="*/ 630 w 3331"/>
                <a:gd name="T79" fmla="*/ 2976 h 3335"/>
                <a:gd name="T80" fmla="*/ 358 w 3331"/>
                <a:gd name="T81" fmla="*/ 2703 h 3335"/>
                <a:gd name="T82" fmla="*/ 369 w 3331"/>
                <a:gd name="T83" fmla="*/ 2602 h 3335"/>
                <a:gd name="T84" fmla="*/ 435 w 3331"/>
                <a:gd name="T85" fmla="*/ 2179 h 3335"/>
                <a:gd name="T86" fmla="*/ 85 w 3331"/>
                <a:gd name="T87" fmla="*/ 1923 h 3335"/>
                <a:gd name="T88" fmla="*/ 3 w 3331"/>
                <a:gd name="T89" fmla="*/ 1841 h 3335"/>
                <a:gd name="T90" fmla="*/ 24 w 3331"/>
                <a:gd name="T91" fmla="*/ 1448 h 3335"/>
                <a:gd name="T92" fmla="*/ 359 w 3331"/>
                <a:gd name="T93" fmla="*/ 1407 h 3335"/>
                <a:gd name="T94" fmla="*/ 512 w 3331"/>
                <a:gd name="T95" fmla="*/ 999 h 3335"/>
                <a:gd name="T96" fmla="*/ 352 w 3331"/>
                <a:gd name="T97" fmla="*/ 693 h 3335"/>
                <a:gd name="T98" fmla="*/ 383 w 3331"/>
                <a:gd name="T99" fmla="*/ 593 h 3335"/>
                <a:gd name="T100" fmla="*/ 671 w 3331"/>
                <a:gd name="T101" fmla="*/ 350 h 3335"/>
                <a:gd name="T102" fmla="*/ 924 w 3331"/>
                <a:gd name="T103" fmla="*/ 559 h 3335"/>
                <a:gd name="T104" fmla="*/ 1319 w 3331"/>
                <a:gd name="T105" fmla="*/ 379 h 3335"/>
                <a:gd name="T106" fmla="*/ 1430 w 3331"/>
                <a:gd name="T107" fmla="*/ 41 h 33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3331" h="3335">
                  <a:moveTo>
                    <a:pt x="1665" y="728"/>
                  </a:moveTo>
                  <a:lnTo>
                    <a:pt x="1589" y="731"/>
                  </a:lnTo>
                  <a:lnTo>
                    <a:pt x="1514" y="741"/>
                  </a:lnTo>
                  <a:lnTo>
                    <a:pt x="1440" y="755"/>
                  </a:lnTo>
                  <a:lnTo>
                    <a:pt x="1369" y="777"/>
                  </a:lnTo>
                  <a:lnTo>
                    <a:pt x="1301" y="802"/>
                  </a:lnTo>
                  <a:lnTo>
                    <a:pt x="1235" y="834"/>
                  </a:lnTo>
                  <a:lnTo>
                    <a:pt x="1171" y="869"/>
                  </a:lnTo>
                  <a:lnTo>
                    <a:pt x="1112" y="910"/>
                  </a:lnTo>
                  <a:lnTo>
                    <a:pt x="1056" y="955"/>
                  </a:lnTo>
                  <a:lnTo>
                    <a:pt x="1002" y="1004"/>
                  </a:lnTo>
                  <a:lnTo>
                    <a:pt x="954" y="1057"/>
                  </a:lnTo>
                  <a:lnTo>
                    <a:pt x="909" y="1113"/>
                  </a:lnTo>
                  <a:lnTo>
                    <a:pt x="869" y="1173"/>
                  </a:lnTo>
                  <a:lnTo>
                    <a:pt x="832" y="1236"/>
                  </a:lnTo>
                  <a:lnTo>
                    <a:pt x="802" y="1302"/>
                  </a:lnTo>
                  <a:lnTo>
                    <a:pt x="776" y="1371"/>
                  </a:lnTo>
                  <a:lnTo>
                    <a:pt x="755" y="1442"/>
                  </a:lnTo>
                  <a:lnTo>
                    <a:pt x="740" y="1515"/>
                  </a:lnTo>
                  <a:lnTo>
                    <a:pt x="731" y="1590"/>
                  </a:lnTo>
                  <a:lnTo>
                    <a:pt x="728" y="1667"/>
                  </a:lnTo>
                  <a:lnTo>
                    <a:pt x="731" y="1744"/>
                  </a:lnTo>
                  <a:lnTo>
                    <a:pt x="740" y="1819"/>
                  </a:lnTo>
                  <a:lnTo>
                    <a:pt x="755" y="1892"/>
                  </a:lnTo>
                  <a:lnTo>
                    <a:pt x="776" y="1963"/>
                  </a:lnTo>
                  <a:lnTo>
                    <a:pt x="802" y="2032"/>
                  </a:lnTo>
                  <a:lnTo>
                    <a:pt x="832" y="2098"/>
                  </a:lnTo>
                  <a:lnTo>
                    <a:pt x="869" y="2161"/>
                  </a:lnTo>
                  <a:lnTo>
                    <a:pt x="909" y="2221"/>
                  </a:lnTo>
                  <a:lnTo>
                    <a:pt x="954" y="2277"/>
                  </a:lnTo>
                  <a:lnTo>
                    <a:pt x="1002" y="2330"/>
                  </a:lnTo>
                  <a:lnTo>
                    <a:pt x="1056" y="2380"/>
                  </a:lnTo>
                  <a:lnTo>
                    <a:pt x="1112" y="2424"/>
                  </a:lnTo>
                  <a:lnTo>
                    <a:pt x="1171" y="2465"/>
                  </a:lnTo>
                  <a:lnTo>
                    <a:pt x="1235" y="2500"/>
                  </a:lnTo>
                  <a:lnTo>
                    <a:pt x="1301" y="2532"/>
                  </a:lnTo>
                  <a:lnTo>
                    <a:pt x="1369" y="2558"/>
                  </a:lnTo>
                  <a:lnTo>
                    <a:pt x="1440" y="2578"/>
                  </a:lnTo>
                  <a:lnTo>
                    <a:pt x="1514" y="2594"/>
                  </a:lnTo>
                  <a:lnTo>
                    <a:pt x="1589" y="2603"/>
                  </a:lnTo>
                  <a:lnTo>
                    <a:pt x="1665" y="2606"/>
                  </a:lnTo>
                  <a:lnTo>
                    <a:pt x="1741" y="2603"/>
                  </a:lnTo>
                  <a:lnTo>
                    <a:pt x="1817" y="2594"/>
                  </a:lnTo>
                  <a:lnTo>
                    <a:pt x="1890" y="2578"/>
                  </a:lnTo>
                  <a:lnTo>
                    <a:pt x="1961" y="2558"/>
                  </a:lnTo>
                  <a:lnTo>
                    <a:pt x="2030" y="2532"/>
                  </a:lnTo>
                  <a:lnTo>
                    <a:pt x="2096" y="2500"/>
                  </a:lnTo>
                  <a:lnTo>
                    <a:pt x="2159" y="2465"/>
                  </a:lnTo>
                  <a:lnTo>
                    <a:pt x="2218" y="2424"/>
                  </a:lnTo>
                  <a:lnTo>
                    <a:pt x="2275" y="2380"/>
                  </a:lnTo>
                  <a:lnTo>
                    <a:pt x="2328" y="2330"/>
                  </a:lnTo>
                  <a:lnTo>
                    <a:pt x="2376" y="2277"/>
                  </a:lnTo>
                  <a:lnTo>
                    <a:pt x="2421" y="2221"/>
                  </a:lnTo>
                  <a:lnTo>
                    <a:pt x="2461" y="2161"/>
                  </a:lnTo>
                  <a:lnTo>
                    <a:pt x="2498" y="2098"/>
                  </a:lnTo>
                  <a:lnTo>
                    <a:pt x="2528" y="2032"/>
                  </a:lnTo>
                  <a:lnTo>
                    <a:pt x="2554" y="1963"/>
                  </a:lnTo>
                  <a:lnTo>
                    <a:pt x="2575" y="1892"/>
                  </a:lnTo>
                  <a:lnTo>
                    <a:pt x="2590" y="1819"/>
                  </a:lnTo>
                  <a:lnTo>
                    <a:pt x="2599" y="1744"/>
                  </a:lnTo>
                  <a:lnTo>
                    <a:pt x="2602" y="1667"/>
                  </a:lnTo>
                  <a:lnTo>
                    <a:pt x="2599" y="1590"/>
                  </a:lnTo>
                  <a:lnTo>
                    <a:pt x="2590" y="1515"/>
                  </a:lnTo>
                  <a:lnTo>
                    <a:pt x="2575" y="1442"/>
                  </a:lnTo>
                  <a:lnTo>
                    <a:pt x="2554" y="1371"/>
                  </a:lnTo>
                  <a:lnTo>
                    <a:pt x="2528" y="1302"/>
                  </a:lnTo>
                  <a:lnTo>
                    <a:pt x="2498" y="1236"/>
                  </a:lnTo>
                  <a:lnTo>
                    <a:pt x="2461" y="1173"/>
                  </a:lnTo>
                  <a:lnTo>
                    <a:pt x="2421" y="1113"/>
                  </a:lnTo>
                  <a:lnTo>
                    <a:pt x="2376" y="1057"/>
                  </a:lnTo>
                  <a:lnTo>
                    <a:pt x="2328" y="1004"/>
                  </a:lnTo>
                  <a:lnTo>
                    <a:pt x="2275" y="955"/>
                  </a:lnTo>
                  <a:lnTo>
                    <a:pt x="2218" y="910"/>
                  </a:lnTo>
                  <a:lnTo>
                    <a:pt x="2159" y="869"/>
                  </a:lnTo>
                  <a:lnTo>
                    <a:pt x="2096" y="834"/>
                  </a:lnTo>
                  <a:lnTo>
                    <a:pt x="2030" y="802"/>
                  </a:lnTo>
                  <a:lnTo>
                    <a:pt x="1961" y="777"/>
                  </a:lnTo>
                  <a:lnTo>
                    <a:pt x="1890" y="755"/>
                  </a:lnTo>
                  <a:lnTo>
                    <a:pt x="1817" y="741"/>
                  </a:lnTo>
                  <a:lnTo>
                    <a:pt x="1741" y="731"/>
                  </a:lnTo>
                  <a:lnTo>
                    <a:pt x="1665" y="728"/>
                  </a:lnTo>
                  <a:close/>
                  <a:moveTo>
                    <a:pt x="1516" y="0"/>
                  </a:moveTo>
                  <a:lnTo>
                    <a:pt x="1814" y="0"/>
                  </a:lnTo>
                  <a:lnTo>
                    <a:pt x="1840" y="3"/>
                  </a:lnTo>
                  <a:lnTo>
                    <a:pt x="1863" y="11"/>
                  </a:lnTo>
                  <a:lnTo>
                    <a:pt x="1883" y="24"/>
                  </a:lnTo>
                  <a:lnTo>
                    <a:pt x="1900" y="41"/>
                  </a:lnTo>
                  <a:lnTo>
                    <a:pt x="1913" y="62"/>
                  </a:lnTo>
                  <a:lnTo>
                    <a:pt x="1922" y="84"/>
                  </a:lnTo>
                  <a:lnTo>
                    <a:pt x="1924" y="110"/>
                  </a:lnTo>
                  <a:lnTo>
                    <a:pt x="1924" y="358"/>
                  </a:lnTo>
                  <a:lnTo>
                    <a:pt x="2011" y="378"/>
                  </a:lnTo>
                  <a:lnTo>
                    <a:pt x="2095" y="404"/>
                  </a:lnTo>
                  <a:lnTo>
                    <a:pt x="2177" y="435"/>
                  </a:lnTo>
                  <a:lnTo>
                    <a:pt x="2256" y="472"/>
                  </a:lnTo>
                  <a:lnTo>
                    <a:pt x="2332" y="512"/>
                  </a:lnTo>
                  <a:lnTo>
                    <a:pt x="2406" y="558"/>
                  </a:lnTo>
                  <a:lnTo>
                    <a:pt x="2581" y="381"/>
                  </a:lnTo>
                  <a:lnTo>
                    <a:pt x="2598" y="368"/>
                  </a:lnTo>
                  <a:lnTo>
                    <a:pt x="2617" y="358"/>
                  </a:lnTo>
                  <a:lnTo>
                    <a:pt x="2637" y="352"/>
                  </a:lnTo>
                  <a:lnTo>
                    <a:pt x="2659" y="350"/>
                  </a:lnTo>
                  <a:lnTo>
                    <a:pt x="2680" y="352"/>
                  </a:lnTo>
                  <a:lnTo>
                    <a:pt x="2700" y="358"/>
                  </a:lnTo>
                  <a:lnTo>
                    <a:pt x="2719" y="368"/>
                  </a:lnTo>
                  <a:lnTo>
                    <a:pt x="2737" y="381"/>
                  </a:lnTo>
                  <a:lnTo>
                    <a:pt x="2948" y="593"/>
                  </a:lnTo>
                  <a:lnTo>
                    <a:pt x="2962" y="610"/>
                  </a:lnTo>
                  <a:lnTo>
                    <a:pt x="2972" y="630"/>
                  </a:lnTo>
                  <a:lnTo>
                    <a:pt x="2978" y="650"/>
                  </a:lnTo>
                  <a:lnTo>
                    <a:pt x="2980" y="671"/>
                  </a:lnTo>
                  <a:lnTo>
                    <a:pt x="2978" y="693"/>
                  </a:lnTo>
                  <a:lnTo>
                    <a:pt x="2972" y="713"/>
                  </a:lnTo>
                  <a:lnTo>
                    <a:pt x="2962" y="732"/>
                  </a:lnTo>
                  <a:lnTo>
                    <a:pt x="2948" y="749"/>
                  </a:lnTo>
                  <a:lnTo>
                    <a:pt x="2772" y="926"/>
                  </a:lnTo>
                  <a:lnTo>
                    <a:pt x="2818" y="999"/>
                  </a:lnTo>
                  <a:lnTo>
                    <a:pt x="2859" y="1075"/>
                  </a:lnTo>
                  <a:lnTo>
                    <a:pt x="2895" y="1154"/>
                  </a:lnTo>
                  <a:lnTo>
                    <a:pt x="2926" y="1236"/>
                  </a:lnTo>
                  <a:lnTo>
                    <a:pt x="2951" y="1320"/>
                  </a:lnTo>
                  <a:lnTo>
                    <a:pt x="2972" y="1407"/>
                  </a:lnTo>
                  <a:lnTo>
                    <a:pt x="3220" y="1407"/>
                  </a:lnTo>
                  <a:lnTo>
                    <a:pt x="3245" y="1409"/>
                  </a:lnTo>
                  <a:lnTo>
                    <a:pt x="3268" y="1419"/>
                  </a:lnTo>
                  <a:lnTo>
                    <a:pt x="3289" y="1432"/>
                  </a:lnTo>
                  <a:lnTo>
                    <a:pt x="3306" y="1448"/>
                  </a:lnTo>
                  <a:lnTo>
                    <a:pt x="3319" y="1469"/>
                  </a:lnTo>
                  <a:lnTo>
                    <a:pt x="3328" y="1492"/>
                  </a:lnTo>
                  <a:lnTo>
                    <a:pt x="3331" y="1517"/>
                  </a:lnTo>
                  <a:lnTo>
                    <a:pt x="3331" y="1816"/>
                  </a:lnTo>
                  <a:lnTo>
                    <a:pt x="3328" y="1841"/>
                  </a:lnTo>
                  <a:lnTo>
                    <a:pt x="3320" y="1865"/>
                  </a:lnTo>
                  <a:lnTo>
                    <a:pt x="3307" y="1885"/>
                  </a:lnTo>
                  <a:lnTo>
                    <a:pt x="3289" y="1902"/>
                  </a:lnTo>
                  <a:lnTo>
                    <a:pt x="3269" y="1915"/>
                  </a:lnTo>
                  <a:lnTo>
                    <a:pt x="3246" y="1923"/>
                  </a:lnTo>
                  <a:lnTo>
                    <a:pt x="3221" y="1927"/>
                  </a:lnTo>
                  <a:lnTo>
                    <a:pt x="2972" y="1927"/>
                  </a:lnTo>
                  <a:lnTo>
                    <a:pt x="2952" y="2013"/>
                  </a:lnTo>
                  <a:lnTo>
                    <a:pt x="2926" y="2098"/>
                  </a:lnTo>
                  <a:lnTo>
                    <a:pt x="2896" y="2179"/>
                  </a:lnTo>
                  <a:lnTo>
                    <a:pt x="2859" y="2259"/>
                  </a:lnTo>
                  <a:lnTo>
                    <a:pt x="2819" y="2335"/>
                  </a:lnTo>
                  <a:lnTo>
                    <a:pt x="2773" y="2408"/>
                  </a:lnTo>
                  <a:lnTo>
                    <a:pt x="2948" y="2585"/>
                  </a:lnTo>
                  <a:lnTo>
                    <a:pt x="2962" y="2602"/>
                  </a:lnTo>
                  <a:lnTo>
                    <a:pt x="2973" y="2621"/>
                  </a:lnTo>
                  <a:lnTo>
                    <a:pt x="2979" y="2641"/>
                  </a:lnTo>
                  <a:lnTo>
                    <a:pt x="2981" y="2662"/>
                  </a:lnTo>
                  <a:lnTo>
                    <a:pt x="2979" y="2683"/>
                  </a:lnTo>
                  <a:lnTo>
                    <a:pt x="2973" y="2703"/>
                  </a:lnTo>
                  <a:lnTo>
                    <a:pt x="2962" y="2722"/>
                  </a:lnTo>
                  <a:lnTo>
                    <a:pt x="2948" y="2740"/>
                  </a:lnTo>
                  <a:lnTo>
                    <a:pt x="2737" y="2952"/>
                  </a:lnTo>
                  <a:lnTo>
                    <a:pt x="2719" y="2966"/>
                  </a:lnTo>
                  <a:lnTo>
                    <a:pt x="2701" y="2976"/>
                  </a:lnTo>
                  <a:lnTo>
                    <a:pt x="2680" y="2982"/>
                  </a:lnTo>
                  <a:lnTo>
                    <a:pt x="2660" y="2984"/>
                  </a:lnTo>
                  <a:lnTo>
                    <a:pt x="2638" y="2982"/>
                  </a:lnTo>
                  <a:lnTo>
                    <a:pt x="2618" y="2976"/>
                  </a:lnTo>
                  <a:lnTo>
                    <a:pt x="2599" y="2966"/>
                  </a:lnTo>
                  <a:lnTo>
                    <a:pt x="2582" y="2952"/>
                  </a:lnTo>
                  <a:lnTo>
                    <a:pt x="2406" y="2775"/>
                  </a:lnTo>
                  <a:lnTo>
                    <a:pt x="2333" y="2822"/>
                  </a:lnTo>
                  <a:lnTo>
                    <a:pt x="2256" y="2862"/>
                  </a:lnTo>
                  <a:lnTo>
                    <a:pt x="2177" y="2899"/>
                  </a:lnTo>
                  <a:lnTo>
                    <a:pt x="2096" y="2929"/>
                  </a:lnTo>
                  <a:lnTo>
                    <a:pt x="2012" y="2956"/>
                  </a:lnTo>
                  <a:lnTo>
                    <a:pt x="1925" y="2975"/>
                  </a:lnTo>
                  <a:lnTo>
                    <a:pt x="1925" y="3224"/>
                  </a:lnTo>
                  <a:lnTo>
                    <a:pt x="1922" y="3250"/>
                  </a:lnTo>
                  <a:lnTo>
                    <a:pt x="1914" y="3273"/>
                  </a:lnTo>
                  <a:lnTo>
                    <a:pt x="1900" y="3293"/>
                  </a:lnTo>
                  <a:lnTo>
                    <a:pt x="1883" y="3311"/>
                  </a:lnTo>
                  <a:lnTo>
                    <a:pt x="1863" y="3323"/>
                  </a:lnTo>
                  <a:lnTo>
                    <a:pt x="1840" y="3332"/>
                  </a:lnTo>
                  <a:lnTo>
                    <a:pt x="1815" y="3335"/>
                  </a:lnTo>
                  <a:lnTo>
                    <a:pt x="1516" y="3335"/>
                  </a:lnTo>
                  <a:lnTo>
                    <a:pt x="1491" y="3332"/>
                  </a:lnTo>
                  <a:lnTo>
                    <a:pt x="1468" y="3323"/>
                  </a:lnTo>
                  <a:lnTo>
                    <a:pt x="1448" y="3311"/>
                  </a:lnTo>
                  <a:lnTo>
                    <a:pt x="1431" y="3293"/>
                  </a:lnTo>
                  <a:lnTo>
                    <a:pt x="1417" y="3273"/>
                  </a:lnTo>
                  <a:lnTo>
                    <a:pt x="1409" y="3250"/>
                  </a:lnTo>
                  <a:lnTo>
                    <a:pt x="1406" y="3224"/>
                  </a:lnTo>
                  <a:lnTo>
                    <a:pt x="1406" y="2975"/>
                  </a:lnTo>
                  <a:lnTo>
                    <a:pt x="1319" y="2956"/>
                  </a:lnTo>
                  <a:lnTo>
                    <a:pt x="1235" y="2929"/>
                  </a:lnTo>
                  <a:lnTo>
                    <a:pt x="1153" y="2899"/>
                  </a:lnTo>
                  <a:lnTo>
                    <a:pt x="1074" y="2862"/>
                  </a:lnTo>
                  <a:lnTo>
                    <a:pt x="998" y="2822"/>
                  </a:lnTo>
                  <a:lnTo>
                    <a:pt x="925" y="2775"/>
                  </a:lnTo>
                  <a:lnTo>
                    <a:pt x="749" y="2952"/>
                  </a:lnTo>
                  <a:lnTo>
                    <a:pt x="732" y="2966"/>
                  </a:lnTo>
                  <a:lnTo>
                    <a:pt x="713" y="2976"/>
                  </a:lnTo>
                  <a:lnTo>
                    <a:pt x="693" y="2982"/>
                  </a:lnTo>
                  <a:lnTo>
                    <a:pt x="671" y="2984"/>
                  </a:lnTo>
                  <a:lnTo>
                    <a:pt x="651" y="2982"/>
                  </a:lnTo>
                  <a:lnTo>
                    <a:pt x="630" y="2976"/>
                  </a:lnTo>
                  <a:lnTo>
                    <a:pt x="612" y="2966"/>
                  </a:lnTo>
                  <a:lnTo>
                    <a:pt x="594" y="2952"/>
                  </a:lnTo>
                  <a:lnTo>
                    <a:pt x="383" y="2740"/>
                  </a:lnTo>
                  <a:lnTo>
                    <a:pt x="369" y="2722"/>
                  </a:lnTo>
                  <a:lnTo>
                    <a:pt x="358" y="2703"/>
                  </a:lnTo>
                  <a:lnTo>
                    <a:pt x="352" y="2683"/>
                  </a:lnTo>
                  <a:lnTo>
                    <a:pt x="350" y="2662"/>
                  </a:lnTo>
                  <a:lnTo>
                    <a:pt x="352" y="2641"/>
                  </a:lnTo>
                  <a:lnTo>
                    <a:pt x="358" y="2621"/>
                  </a:lnTo>
                  <a:lnTo>
                    <a:pt x="369" y="2602"/>
                  </a:lnTo>
                  <a:lnTo>
                    <a:pt x="383" y="2585"/>
                  </a:lnTo>
                  <a:lnTo>
                    <a:pt x="558" y="2408"/>
                  </a:lnTo>
                  <a:lnTo>
                    <a:pt x="512" y="2335"/>
                  </a:lnTo>
                  <a:lnTo>
                    <a:pt x="472" y="2258"/>
                  </a:lnTo>
                  <a:lnTo>
                    <a:pt x="435" y="2179"/>
                  </a:lnTo>
                  <a:lnTo>
                    <a:pt x="405" y="2098"/>
                  </a:lnTo>
                  <a:lnTo>
                    <a:pt x="379" y="2013"/>
                  </a:lnTo>
                  <a:lnTo>
                    <a:pt x="359" y="1927"/>
                  </a:lnTo>
                  <a:lnTo>
                    <a:pt x="110" y="1927"/>
                  </a:lnTo>
                  <a:lnTo>
                    <a:pt x="85" y="1923"/>
                  </a:lnTo>
                  <a:lnTo>
                    <a:pt x="62" y="1915"/>
                  </a:lnTo>
                  <a:lnTo>
                    <a:pt x="41" y="1902"/>
                  </a:lnTo>
                  <a:lnTo>
                    <a:pt x="24" y="1885"/>
                  </a:lnTo>
                  <a:lnTo>
                    <a:pt x="11" y="1865"/>
                  </a:lnTo>
                  <a:lnTo>
                    <a:pt x="3" y="1841"/>
                  </a:lnTo>
                  <a:lnTo>
                    <a:pt x="0" y="1816"/>
                  </a:lnTo>
                  <a:lnTo>
                    <a:pt x="0" y="1517"/>
                  </a:lnTo>
                  <a:lnTo>
                    <a:pt x="3" y="1492"/>
                  </a:lnTo>
                  <a:lnTo>
                    <a:pt x="11" y="1469"/>
                  </a:lnTo>
                  <a:lnTo>
                    <a:pt x="24" y="1448"/>
                  </a:lnTo>
                  <a:lnTo>
                    <a:pt x="41" y="1432"/>
                  </a:lnTo>
                  <a:lnTo>
                    <a:pt x="62" y="1419"/>
                  </a:lnTo>
                  <a:lnTo>
                    <a:pt x="85" y="1409"/>
                  </a:lnTo>
                  <a:lnTo>
                    <a:pt x="110" y="1407"/>
                  </a:lnTo>
                  <a:lnTo>
                    <a:pt x="359" y="1407"/>
                  </a:lnTo>
                  <a:lnTo>
                    <a:pt x="379" y="1320"/>
                  </a:lnTo>
                  <a:lnTo>
                    <a:pt x="405" y="1236"/>
                  </a:lnTo>
                  <a:lnTo>
                    <a:pt x="435" y="1154"/>
                  </a:lnTo>
                  <a:lnTo>
                    <a:pt x="472" y="1075"/>
                  </a:lnTo>
                  <a:lnTo>
                    <a:pt x="512" y="999"/>
                  </a:lnTo>
                  <a:lnTo>
                    <a:pt x="558" y="926"/>
                  </a:lnTo>
                  <a:lnTo>
                    <a:pt x="383" y="749"/>
                  </a:lnTo>
                  <a:lnTo>
                    <a:pt x="369" y="732"/>
                  </a:lnTo>
                  <a:lnTo>
                    <a:pt x="358" y="713"/>
                  </a:lnTo>
                  <a:lnTo>
                    <a:pt x="352" y="693"/>
                  </a:lnTo>
                  <a:lnTo>
                    <a:pt x="350" y="671"/>
                  </a:lnTo>
                  <a:lnTo>
                    <a:pt x="352" y="650"/>
                  </a:lnTo>
                  <a:lnTo>
                    <a:pt x="358" y="630"/>
                  </a:lnTo>
                  <a:lnTo>
                    <a:pt x="369" y="610"/>
                  </a:lnTo>
                  <a:lnTo>
                    <a:pt x="383" y="593"/>
                  </a:lnTo>
                  <a:lnTo>
                    <a:pt x="593" y="382"/>
                  </a:lnTo>
                  <a:lnTo>
                    <a:pt x="610" y="368"/>
                  </a:lnTo>
                  <a:lnTo>
                    <a:pt x="630" y="358"/>
                  </a:lnTo>
                  <a:lnTo>
                    <a:pt x="650" y="352"/>
                  </a:lnTo>
                  <a:lnTo>
                    <a:pt x="671" y="350"/>
                  </a:lnTo>
                  <a:lnTo>
                    <a:pt x="691" y="352"/>
                  </a:lnTo>
                  <a:lnTo>
                    <a:pt x="713" y="358"/>
                  </a:lnTo>
                  <a:lnTo>
                    <a:pt x="731" y="368"/>
                  </a:lnTo>
                  <a:lnTo>
                    <a:pt x="748" y="382"/>
                  </a:lnTo>
                  <a:lnTo>
                    <a:pt x="924" y="559"/>
                  </a:lnTo>
                  <a:lnTo>
                    <a:pt x="997" y="513"/>
                  </a:lnTo>
                  <a:lnTo>
                    <a:pt x="1074" y="472"/>
                  </a:lnTo>
                  <a:lnTo>
                    <a:pt x="1153" y="435"/>
                  </a:lnTo>
                  <a:lnTo>
                    <a:pt x="1235" y="405"/>
                  </a:lnTo>
                  <a:lnTo>
                    <a:pt x="1319" y="379"/>
                  </a:lnTo>
                  <a:lnTo>
                    <a:pt x="1405" y="359"/>
                  </a:lnTo>
                  <a:lnTo>
                    <a:pt x="1405" y="110"/>
                  </a:lnTo>
                  <a:lnTo>
                    <a:pt x="1408" y="84"/>
                  </a:lnTo>
                  <a:lnTo>
                    <a:pt x="1416" y="62"/>
                  </a:lnTo>
                  <a:lnTo>
                    <a:pt x="1430" y="41"/>
                  </a:lnTo>
                  <a:lnTo>
                    <a:pt x="1447" y="24"/>
                  </a:lnTo>
                  <a:lnTo>
                    <a:pt x="1467" y="11"/>
                  </a:lnTo>
                  <a:lnTo>
                    <a:pt x="1490" y="3"/>
                  </a:lnTo>
                  <a:lnTo>
                    <a:pt x="151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28"/>
            <p:cNvSpPr>
              <a:spLocks noEditPoints="1"/>
            </p:cNvSpPr>
            <p:nvPr/>
          </p:nvSpPr>
          <p:spPr bwMode="auto">
            <a:xfrm>
              <a:off x="2699" y="3995"/>
              <a:ext cx="104" cy="105"/>
            </a:xfrm>
            <a:custGeom>
              <a:avLst/>
              <a:gdLst>
                <a:gd name="T0" fmla="*/ 676 w 1465"/>
                <a:gd name="T1" fmla="*/ 240 h 1466"/>
                <a:gd name="T2" fmla="*/ 671 w 1465"/>
                <a:gd name="T3" fmla="*/ 320 h 1466"/>
                <a:gd name="T4" fmla="*/ 658 w 1465"/>
                <a:gd name="T5" fmla="*/ 349 h 1466"/>
                <a:gd name="T6" fmla="*/ 578 w 1465"/>
                <a:gd name="T7" fmla="*/ 385 h 1466"/>
                <a:gd name="T8" fmla="*/ 502 w 1465"/>
                <a:gd name="T9" fmla="*/ 466 h 1466"/>
                <a:gd name="T10" fmla="*/ 480 w 1465"/>
                <a:gd name="T11" fmla="*/ 585 h 1466"/>
                <a:gd name="T12" fmla="*/ 524 w 1465"/>
                <a:gd name="T13" fmla="*/ 688 h 1466"/>
                <a:gd name="T14" fmla="*/ 626 w 1465"/>
                <a:gd name="T15" fmla="*/ 763 h 1466"/>
                <a:gd name="T16" fmla="*/ 752 w 1465"/>
                <a:gd name="T17" fmla="*/ 817 h 1466"/>
                <a:gd name="T18" fmla="*/ 809 w 1465"/>
                <a:gd name="T19" fmla="*/ 871 h 1466"/>
                <a:gd name="T20" fmla="*/ 800 w 1465"/>
                <a:gd name="T21" fmla="*/ 939 h 1466"/>
                <a:gd name="T22" fmla="*/ 708 w 1465"/>
                <a:gd name="T23" fmla="*/ 975 h 1466"/>
                <a:gd name="T24" fmla="*/ 573 w 1465"/>
                <a:gd name="T25" fmla="*/ 948 h 1466"/>
                <a:gd name="T26" fmla="*/ 512 w 1465"/>
                <a:gd name="T27" fmla="*/ 927 h 1466"/>
                <a:gd name="T28" fmla="*/ 486 w 1465"/>
                <a:gd name="T29" fmla="*/ 986 h 1466"/>
                <a:gd name="T30" fmla="*/ 474 w 1465"/>
                <a:gd name="T31" fmla="*/ 1056 h 1466"/>
                <a:gd name="T32" fmla="*/ 532 w 1465"/>
                <a:gd name="T33" fmla="*/ 1091 h 1466"/>
                <a:gd name="T34" fmla="*/ 641 w 1465"/>
                <a:gd name="T35" fmla="*/ 1116 h 1466"/>
                <a:gd name="T36" fmla="*/ 662 w 1465"/>
                <a:gd name="T37" fmla="*/ 1141 h 1466"/>
                <a:gd name="T38" fmla="*/ 670 w 1465"/>
                <a:gd name="T39" fmla="*/ 1226 h 1466"/>
                <a:gd name="T40" fmla="*/ 775 w 1465"/>
                <a:gd name="T41" fmla="*/ 1233 h 1466"/>
                <a:gd name="T42" fmla="*/ 792 w 1465"/>
                <a:gd name="T43" fmla="*/ 1172 h 1466"/>
                <a:gd name="T44" fmla="*/ 807 w 1465"/>
                <a:gd name="T45" fmla="*/ 1106 h 1466"/>
                <a:gd name="T46" fmla="*/ 901 w 1465"/>
                <a:gd name="T47" fmla="*/ 1062 h 1466"/>
                <a:gd name="T48" fmla="*/ 977 w 1465"/>
                <a:gd name="T49" fmla="*/ 965 h 1466"/>
                <a:gd name="T50" fmla="*/ 989 w 1465"/>
                <a:gd name="T51" fmla="*/ 840 h 1466"/>
                <a:gd name="T52" fmla="*/ 928 w 1465"/>
                <a:gd name="T53" fmla="*/ 728 h 1466"/>
                <a:gd name="T54" fmla="*/ 791 w 1465"/>
                <a:gd name="T55" fmla="*/ 647 h 1466"/>
                <a:gd name="T56" fmla="*/ 682 w 1465"/>
                <a:gd name="T57" fmla="*/ 592 h 1466"/>
                <a:gd name="T58" fmla="*/ 657 w 1465"/>
                <a:gd name="T59" fmla="*/ 535 h 1466"/>
                <a:gd name="T60" fmla="*/ 697 w 1465"/>
                <a:gd name="T61" fmla="*/ 488 h 1466"/>
                <a:gd name="T62" fmla="*/ 818 w 1465"/>
                <a:gd name="T63" fmla="*/ 485 h 1466"/>
                <a:gd name="T64" fmla="*/ 916 w 1465"/>
                <a:gd name="T65" fmla="*/ 516 h 1466"/>
                <a:gd name="T66" fmla="*/ 946 w 1465"/>
                <a:gd name="T67" fmla="*/ 452 h 1466"/>
                <a:gd name="T68" fmla="*/ 950 w 1465"/>
                <a:gd name="T69" fmla="*/ 380 h 1466"/>
                <a:gd name="T70" fmla="*/ 842 w 1465"/>
                <a:gd name="T71" fmla="*/ 345 h 1466"/>
                <a:gd name="T72" fmla="*/ 800 w 1465"/>
                <a:gd name="T73" fmla="*/ 330 h 1466"/>
                <a:gd name="T74" fmla="*/ 797 w 1465"/>
                <a:gd name="T75" fmla="*/ 270 h 1466"/>
                <a:gd name="T76" fmla="*/ 774 w 1465"/>
                <a:gd name="T77" fmla="*/ 231 h 1466"/>
                <a:gd name="T78" fmla="*/ 733 w 1465"/>
                <a:gd name="T79" fmla="*/ 0 h 1466"/>
                <a:gd name="T80" fmla="*/ 989 w 1465"/>
                <a:gd name="T81" fmla="*/ 46 h 1466"/>
                <a:gd name="T82" fmla="*/ 1205 w 1465"/>
                <a:gd name="T83" fmla="*/ 172 h 1466"/>
                <a:gd name="T84" fmla="*/ 1365 w 1465"/>
                <a:gd name="T85" fmla="*/ 363 h 1466"/>
                <a:gd name="T86" fmla="*/ 1453 w 1465"/>
                <a:gd name="T87" fmla="*/ 601 h 1466"/>
                <a:gd name="T88" fmla="*/ 1453 w 1465"/>
                <a:gd name="T89" fmla="*/ 865 h 1466"/>
                <a:gd name="T90" fmla="*/ 1365 w 1465"/>
                <a:gd name="T91" fmla="*/ 1103 h 1466"/>
                <a:gd name="T92" fmla="*/ 1205 w 1465"/>
                <a:gd name="T93" fmla="*/ 1294 h 1466"/>
                <a:gd name="T94" fmla="*/ 989 w 1465"/>
                <a:gd name="T95" fmla="*/ 1420 h 1466"/>
                <a:gd name="T96" fmla="*/ 733 w 1465"/>
                <a:gd name="T97" fmla="*/ 1466 h 1466"/>
                <a:gd name="T98" fmla="*/ 477 w 1465"/>
                <a:gd name="T99" fmla="*/ 1420 h 1466"/>
                <a:gd name="T100" fmla="*/ 261 w 1465"/>
                <a:gd name="T101" fmla="*/ 1294 h 1466"/>
                <a:gd name="T102" fmla="*/ 101 w 1465"/>
                <a:gd name="T103" fmla="*/ 1103 h 1466"/>
                <a:gd name="T104" fmla="*/ 13 w 1465"/>
                <a:gd name="T105" fmla="*/ 865 h 1466"/>
                <a:gd name="T106" fmla="*/ 12 w 1465"/>
                <a:gd name="T107" fmla="*/ 606 h 1466"/>
                <a:gd name="T108" fmla="*/ 93 w 1465"/>
                <a:gd name="T109" fmla="*/ 377 h 1466"/>
                <a:gd name="T110" fmla="*/ 240 w 1465"/>
                <a:gd name="T111" fmla="*/ 191 h 1466"/>
                <a:gd name="T112" fmla="*/ 437 w 1465"/>
                <a:gd name="T113" fmla="*/ 62 h 1466"/>
                <a:gd name="T114" fmla="*/ 671 w 1465"/>
                <a:gd name="T115" fmla="*/ 2 h 14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465" h="1466">
                  <a:moveTo>
                    <a:pt x="706" y="230"/>
                  </a:moveTo>
                  <a:lnTo>
                    <a:pt x="691" y="231"/>
                  </a:lnTo>
                  <a:lnTo>
                    <a:pt x="682" y="234"/>
                  </a:lnTo>
                  <a:lnTo>
                    <a:pt x="676" y="240"/>
                  </a:lnTo>
                  <a:lnTo>
                    <a:pt x="673" y="250"/>
                  </a:lnTo>
                  <a:lnTo>
                    <a:pt x="672" y="266"/>
                  </a:lnTo>
                  <a:lnTo>
                    <a:pt x="672" y="306"/>
                  </a:lnTo>
                  <a:lnTo>
                    <a:pt x="671" y="320"/>
                  </a:lnTo>
                  <a:lnTo>
                    <a:pt x="671" y="330"/>
                  </a:lnTo>
                  <a:lnTo>
                    <a:pt x="669" y="339"/>
                  </a:lnTo>
                  <a:lnTo>
                    <a:pt x="665" y="344"/>
                  </a:lnTo>
                  <a:lnTo>
                    <a:pt x="658" y="349"/>
                  </a:lnTo>
                  <a:lnTo>
                    <a:pt x="647" y="353"/>
                  </a:lnTo>
                  <a:lnTo>
                    <a:pt x="633" y="358"/>
                  </a:lnTo>
                  <a:lnTo>
                    <a:pt x="604" y="370"/>
                  </a:lnTo>
                  <a:lnTo>
                    <a:pt x="578" y="385"/>
                  </a:lnTo>
                  <a:lnTo>
                    <a:pt x="554" y="401"/>
                  </a:lnTo>
                  <a:lnTo>
                    <a:pt x="534" y="421"/>
                  </a:lnTo>
                  <a:lnTo>
                    <a:pt x="516" y="442"/>
                  </a:lnTo>
                  <a:lnTo>
                    <a:pt x="502" y="466"/>
                  </a:lnTo>
                  <a:lnTo>
                    <a:pt x="490" y="493"/>
                  </a:lnTo>
                  <a:lnTo>
                    <a:pt x="483" y="522"/>
                  </a:lnTo>
                  <a:lnTo>
                    <a:pt x="479" y="553"/>
                  </a:lnTo>
                  <a:lnTo>
                    <a:pt x="480" y="585"/>
                  </a:lnTo>
                  <a:lnTo>
                    <a:pt x="484" y="614"/>
                  </a:lnTo>
                  <a:lnTo>
                    <a:pt x="494" y="642"/>
                  </a:lnTo>
                  <a:lnTo>
                    <a:pt x="507" y="666"/>
                  </a:lnTo>
                  <a:lnTo>
                    <a:pt x="524" y="688"/>
                  </a:lnTo>
                  <a:lnTo>
                    <a:pt x="543" y="709"/>
                  </a:lnTo>
                  <a:lnTo>
                    <a:pt x="566" y="728"/>
                  </a:lnTo>
                  <a:lnTo>
                    <a:pt x="593" y="745"/>
                  </a:lnTo>
                  <a:lnTo>
                    <a:pt x="626" y="763"/>
                  </a:lnTo>
                  <a:lnTo>
                    <a:pt x="662" y="779"/>
                  </a:lnTo>
                  <a:lnTo>
                    <a:pt x="697" y="793"/>
                  </a:lnTo>
                  <a:lnTo>
                    <a:pt x="733" y="808"/>
                  </a:lnTo>
                  <a:lnTo>
                    <a:pt x="752" y="817"/>
                  </a:lnTo>
                  <a:lnTo>
                    <a:pt x="768" y="826"/>
                  </a:lnTo>
                  <a:lnTo>
                    <a:pt x="785" y="838"/>
                  </a:lnTo>
                  <a:lnTo>
                    <a:pt x="799" y="854"/>
                  </a:lnTo>
                  <a:lnTo>
                    <a:pt x="809" y="871"/>
                  </a:lnTo>
                  <a:lnTo>
                    <a:pt x="813" y="888"/>
                  </a:lnTo>
                  <a:lnTo>
                    <a:pt x="813" y="905"/>
                  </a:lnTo>
                  <a:lnTo>
                    <a:pt x="809" y="923"/>
                  </a:lnTo>
                  <a:lnTo>
                    <a:pt x="800" y="939"/>
                  </a:lnTo>
                  <a:lnTo>
                    <a:pt x="786" y="952"/>
                  </a:lnTo>
                  <a:lnTo>
                    <a:pt x="768" y="962"/>
                  </a:lnTo>
                  <a:lnTo>
                    <a:pt x="739" y="971"/>
                  </a:lnTo>
                  <a:lnTo>
                    <a:pt x="708" y="975"/>
                  </a:lnTo>
                  <a:lnTo>
                    <a:pt x="678" y="974"/>
                  </a:lnTo>
                  <a:lnTo>
                    <a:pt x="641" y="968"/>
                  </a:lnTo>
                  <a:lnTo>
                    <a:pt x="606" y="959"/>
                  </a:lnTo>
                  <a:lnTo>
                    <a:pt x="573" y="948"/>
                  </a:lnTo>
                  <a:lnTo>
                    <a:pt x="539" y="933"/>
                  </a:lnTo>
                  <a:lnTo>
                    <a:pt x="528" y="928"/>
                  </a:lnTo>
                  <a:lnTo>
                    <a:pt x="519" y="926"/>
                  </a:lnTo>
                  <a:lnTo>
                    <a:pt x="512" y="927"/>
                  </a:lnTo>
                  <a:lnTo>
                    <a:pt x="507" y="931"/>
                  </a:lnTo>
                  <a:lnTo>
                    <a:pt x="502" y="939"/>
                  </a:lnTo>
                  <a:lnTo>
                    <a:pt x="498" y="951"/>
                  </a:lnTo>
                  <a:lnTo>
                    <a:pt x="486" y="986"/>
                  </a:lnTo>
                  <a:lnTo>
                    <a:pt x="477" y="1023"/>
                  </a:lnTo>
                  <a:lnTo>
                    <a:pt x="473" y="1037"/>
                  </a:lnTo>
                  <a:lnTo>
                    <a:pt x="472" y="1048"/>
                  </a:lnTo>
                  <a:lnTo>
                    <a:pt x="474" y="1056"/>
                  </a:lnTo>
                  <a:lnTo>
                    <a:pt x="480" y="1065"/>
                  </a:lnTo>
                  <a:lnTo>
                    <a:pt x="489" y="1071"/>
                  </a:lnTo>
                  <a:lnTo>
                    <a:pt x="503" y="1078"/>
                  </a:lnTo>
                  <a:lnTo>
                    <a:pt x="532" y="1091"/>
                  </a:lnTo>
                  <a:lnTo>
                    <a:pt x="563" y="1100"/>
                  </a:lnTo>
                  <a:lnTo>
                    <a:pt x="595" y="1108"/>
                  </a:lnTo>
                  <a:lnTo>
                    <a:pt x="626" y="1113"/>
                  </a:lnTo>
                  <a:lnTo>
                    <a:pt x="641" y="1116"/>
                  </a:lnTo>
                  <a:lnTo>
                    <a:pt x="650" y="1119"/>
                  </a:lnTo>
                  <a:lnTo>
                    <a:pt x="657" y="1123"/>
                  </a:lnTo>
                  <a:lnTo>
                    <a:pt x="660" y="1130"/>
                  </a:lnTo>
                  <a:lnTo>
                    <a:pt x="662" y="1141"/>
                  </a:lnTo>
                  <a:lnTo>
                    <a:pt x="662" y="1156"/>
                  </a:lnTo>
                  <a:lnTo>
                    <a:pt x="663" y="1203"/>
                  </a:lnTo>
                  <a:lnTo>
                    <a:pt x="665" y="1217"/>
                  </a:lnTo>
                  <a:lnTo>
                    <a:pt x="670" y="1226"/>
                  </a:lnTo>
                  <a:lnTo>
                    <a:pt x="679" y="1232"/>
                  </a:lnTo>
                  <a:lnTo>
                    <a:pt x="693" y="1235"/>
                  </a:lnTo>
                  <a:lnTo>
                    <a:pt x="763" y="1235"/>
                  </a:lnTo>
                  <a:lnTo>
                    <a:pt x="775" y="1233"/>
                  </a:lnTo>
                  <a:lnTo>
                    <a:pt x="784" y="1227"/>
                  </a:lnTo>
                  <a:lnTo>
                    <a:pt x="790" y="1218"/>
                  </a:lnTo>
                  <a:lnTo>
                    <a:pt x="791" y="1204"/>
                  </a:lnTo>
                  <a:lnTo>
                    <a:pt x="792" y="1172"/>
                  </a:lnTo>
                  <a:lnTo>
                    <a:pt x="791" y="1140"/>
                  </a:lnTo>
                  <a:lnTo>
                    <a:pt x="792" y="1125"/>
                  </a:lnTo>
                  <a:lnTo>
                    <a:pt x="798" y="1114"/>
                  </a:lnTo>
                  <a:lnTo>
                    <a:pt x="807" y="1106"/>
                  </a:lnTo>
                  <a:lnTo>
                    <a:pt x="821" y="1101"/>
                  </a:lnTo>
                  <a:lnTo>
                    <a:pt x="850" y="1091"/>
                  </a:lnTo>
                  <a:lnTo>
                    <a:pt x="876" y="1079"/>
                  </a:lnTo>
                  <a:lnTo>
                    <a:pt x="901" y="1062"/>
                  </a:lnTo>
                  <a:lnTo>
                    <a:pt x="923" y="1044"/>
                  </a:lnTo>
                  <a:lnTo>
                    <a:pt x="943" y="1022"/>
                  </a:lnTo>
                  <a:lnTo>
                    <a:pt x="963" y="995"/>
                  </a:lnTo>
                  <a:lnTo>
                    <a:pt x="977" y="965"/>
                  </a:lnTo>
                  <a:lnTo>
                    <a:pt x="988" y="934"/>
                  </a:lnTo>
                  <a:lnTo>
                    <a:pt x="993" y="903"/>
                  </a:lnTo>
                  <a:lnTo>
                    <a:pt x="993" y="872"/>
                  </a:lnTo>
                  <a:lnTo>
                    <a:pt x="989" y="840"/>
                  </a:lnTo>
                  <a:lnTo>
                    <a:pt x="980" y="810"/>
                  </a:lnTo>
                  <a:lnTo>
                    <a:pt x="966" y="781"/>
                  </a:lnTo>
                  <a:lnTo>
                    <a:pt x="949" y="753"/>
                  </a:lnTo>
                  <a:lnTo>
                    <a:pt x="928" y="728"/>
                  </a:lnTo>
                  <a:lnTo>
                    <a:pt x="903" y="705"/>
                  </a:lnTo>
                  <a:lnTo>
                    <a:pt x="872" y="685"/>
                  </a:lnTo>
                  <a:lnTo>
                    <a:pt x="832" y="665"/>
                  </a:lnTo>
                  <a:lnTo>
                    <a:pt x="791" y="647"/>
                  </a:lnTo>
                  <a:lnTo>
                    <a:pt x="750" y="630"/>
                  </a:lnTo>
                  <a:lnTo>
                    <a:pt x="726" y="619"/>
                  </a:lnTo>
                  <a:lnTo>
                    <a:pt x="703" y="607"/>
                  </a:lnTo>
                  <a:lnTo>
                    <a:pt x="682" y="592"/>
                  </a:lnTo>
                  <a:lnTo>
                    <a:pt x="670" y="579"/>
                  </a:lnTo>
                  <a:lnTo>
                    <a:pt x="662" y="565"/>
                  </a:lnTo>
                  <a:lnTo>
                    <a:pt x="657" y="550"/>
                  </a:lnTo>
                  <a:lnTo>
                    <a:pt x="657" y="535"/>
                  </a:lnTo>
                  <a:lnTo>
                    <a:pt x="662" y="521"/>
                  </a:lnTo>
                  <a:lnTo>
                    <a:pt x="669" y="508"/>
                  </a:lnTo>
                  <a:lnTo>
                    <a:pt x="681" y="497"/>
                  </a:lnTo>
                  <a:lnTo>
                    <a:pt x="697" y="488"/>
                  </a:lnTo>
                  <a:lnTo>
                    <a:pt x="717" y="482"/>
                  </a:lnTo>
                  <a:lnTo>
                    <a:pt x="738" y="479"/>
                  </a:lnTo>
                  <a:lnTo>
                    <a:pt x="778" y="479"/>
                  </a:lnTo>
                  <a:lnTo>
                    <a:pt x="818" y="485"/>
                  </a:lnTo>
                  <a:lnTo>
                    <a:pt x="856" y="495"/>
                  </a:lnTo>
                  <a:lnTo>
                    <a:pt x="893" y="510"/>
                  </a:lnTo>
                  <a:lnTo>
                    <a:pt x="906" y="515"/>
                  </a:lnTo>
                  <a:lnTo>
                    <a:pt x="916" y="516"/>
                  </a:lnTo>
                  <a:lnTo>
                    <a:pt x="923" y="513"/>
                  </a:lnTo>
                  <a:lnTo>
                    <a:pt x="929" y="506"/>
                  </a:lnTo>
                  <a:lnTo>
                    <a:pt x="934" y="493"/>
                  </a:lnTo>
                  <a:lnTo>
                    <a:pt x="946" y="452"/>
                  </a:lnTo>
                  <a:lnTo>
                    <a:pt x="958" y="412"/>
                  </a:lnTo>
                  <a:lnTo>
                    <a:pt x="959" y="399"/>
                  </a:lnTo>
                  <a:lnTo>
                    <a:pt x="957" y="389"/>
                  </a:lnTo>
                  <a:lnTo>
                    <a:pt x="950" y="380"/>
                  </a:lnTo>
                  <a:lnTo>
                    <a:pt x="939" y="374"/>
                  </a:lnTo>
                  <a:lnTo>
                    <a:pt x="908" y="362"/>
                  </a:lnTo>
                  <a:lnTo>
                    <a:pt x="875" y="352"/>
                  </a:lnTo>
                  <a:lnTo>
                    <a:pt x="842" y="345"/>
                  </a:lnTo>
                  <a:lnTo>
                    <a:pt x="826" y="343"/>
                  </a:lnTo>
                  <a:lnTo>
                    <a:pt x="813" y="340"/>
                  </a:lnTo>
                  <a:lnTo>
                    <a:pt x="805" y="335"/>
                  </a:lnTo>
                  <a:lnTo>
                    <a:pt x="800" y="330"/>
                  </a:lnTo>
                  <a:lnTo>
                    <a:pt x="798" y="322"/>
                  </a:lnTo>
                  <a:lnTo>
                    <a:pt x="797" y="310"/>
                  </a:lnTo>
                  <a:lnTo>
                    <a:pt x="797" y="293"/>
                  </a:lnTo>
                  <a:lnTo>
                    <a:pt x="797" y="270"/>
                  </a:lnTo>
                  <a:lnTo>
                    <a:pt x="795" y="253"/>
                  </a:lnTo>
                  <a:lnTo>
                    <a:pt x="792" y="242"/>
                  </a:lnTo>
                  <a:lnTo>
                    <a:pt x="785" y="235"/>
                  </a:lnTo>
                  <a:lnTo>
                    <a:pt x="774" y="231"/>
                  </a:lnTo>
                  <a:lnTo>
                    <a:pt x="757" y="230"/>
                  </a:lnTo>
                  <a:lnTo>
                    <a:pt x="733" y="230"/>
                  </a:lnTo>
                  <a:lnTo>
                    <a:pt x="706" y="230"/>
                  </a:lnTo>
                  <a:close/>
                  <a:moveTo>
                    <a:pt x="733" y="0"/>
                  </a:moveTo>
                  <a:lnTo>
                    <a:pt x="800" y="3"/>
                  </a:lnTo>
                  <a:lnTo>
                    <a:pt x="865" y="11"/>
                  </a:lnTo>
                  <a:lnTo>
                    <a:pt x="928" y="25"/>
                  </a:lnTo>
                  <a:lnTo>
                    <a:pt x="989" y="46"/>
                  </a:lnTo>
                  <a:lnTo>
                    <a:pt x="1047" y="70"/>
                  </a:lnTo>
                  <a:lnTo>
                    <a:pt x="1103" y="99"/>
                  </a:lnTo>
                  <a:lnTo>
                    <a:pt x="1156" y="134"/>
                  </a:lnTo>
                  <a:lnTo>
                    <a:pt x="1205" y="172"/>
                  </a:lnTo>
                  <a:lnTo>
                    <a:pt x="1251" y="214"/>
                  </a:lnTo>
                  <a:lnTo>
                    <a:pt x="1293" y="260"/>
                  </a:lnTo>
                  <a:lnTo>
                    <a:pt x="1332" y="310"/>
                  </a:lnTo>
                  <a:lnTo>
                    <a:pt x="1365" y="363"/>
                  </a:lnTo>
                  <a:lnTo>
                    <a:pt x="1395" y="419"/>
                  </a:lnTo>
                  <a:lnTo>
                    <a:pt x="1420" y="476"/>
                  </a:lnTo>
                  <a:lnTo>
                    <a:pt x="1439" y="537"/>
                  </a:lnTo>
                  <a:lnTo>
                    <a:pt x="1453" y="601"/>
                  </a:lnTo>
                  <a:lnTo>
                    <a:pt x="1462" y="666"/>
                  </a:lnTo>
                  <a:lnTo>
                    <a:pt x="1465" y="732"/>
                  </a:lnTo>
                  <a:lnTo>
                    <a:pt x="1462" y="799"/>
                  </a:lnTo>
                  <a:lnTo>
                    <a:pt x="1453" y="865"/>
                  </a:lnTo>
                  <a:lnTo>
                    <a:pt x="1439" y="928"/>
                  </a:lnTo>
                  <a:lnTo>
                    <a:pt x="1420" y="988"/>
                  </a:lnTo>
                  <a:lnTo>
                    <a:pt x="1395" y="1047"/>
                  </a:lnTo>
                  <a:lnTo>
                    <a:pt x="1365" y="1103"/>
                  </a:lnTo>
                  <a:lnTo>
                    <a:pt x="1332" y="1156"/>
                  </a:lnTo>
                  <a:lnTo>
                    <a:pt x="1293" y="1205"/>
                  </a:lnTo>
                  <a:lnTo>
                    <a:pt x="1251" y="1251"/>
                  </a:lnTo>
                  <a:lnTo>
                    <a:pt x="1205" y="1294"/>
                  </a:lnTo>
                  <a:lnTo>
                    <a:pt x="1156" y="1332"/>
                  </a:lnTo>
                  <a:lnTo>
                    <a:pt x="1103" y="1366"/>
                  </a:lnTo>
                  <a:lnTo>
                    <a:pt x="1047" y="1395"/>
                  </a:lnTo>
                  <a:lnTo>
                    <a:pt x="989" y="1420"/>
                  </a:lnTo>
                  <a:lnTo>
                    <a:pt x="928" y="1440"/>
                  </a:lnTo>
                  <a:lnTo>
                    <a:pt x="865" y="1454"/>
                  </a:lnTo>
                  <a:lnTo>
                    <a:pt x="800" y="1463"/>
                  </a:lnTo>
                  <a:lnTo>
                    <a:pt x="733" y="1466"/>
                  </a:lnTo>
                  <a:lnTo>
                    <a:pt x="667" y="1463"/>
                  </a:lnTo>
                  <a:lnTo>
                    <a:pt x="602" y="1454"/>
                  </a:lnTo>
                  <a:lnTo>
                    <a:pt x="538" y="1440"/>
                  </a:lnTo>
                  <a:lnTo>
                    <a:pt x="477" y="1420"/>
                  </a:lnTo>
                  <a:lnTo>
                    <a:pt x="419" y="1395"/>
                  </a:lnTo>
                  <a:lnTo>
                    <a:pt x="363" y="1366"/>
                  </a:lnTo>
                  <a:lnTo>
                    <a:pt x="310" y="1332"/>
                  </a:lnTo>
                  <a:lnTo>
                    <a:pt x="261" y="1294"/>
                  </a:lnTo>
                  <a:lnTo>
                    <a:pt x="215" y="1251"/>
                  </a:lnTo>
                  <a:lnTo>
                    <a:pt x="173" y="1205"/>
                  </a:lnTo>
                  <a:lnTo>
                    <a:pt x="134" y="1156"/>
                  </a:lnTo>
                  <a:lnTo>
                    <a:pt x="101" y="1103"/>
                  </a:lnTo>
                  <a:lnTo>
                    <a:pt x="71" y="1047"/>
                  </a:lnTo>
                  <a:lnTo>
                    <a:pt x="46" y="988"/>
                  </a:lnTo>
                  <a:lnTo>
                    <a:pt x="27" y="928"/>
                  </a:lnTo>
                  <a:lnTo>
                    <a:pt x="13" y="865"/>
                  </a:lnTo>
                  <a:lnTo>
                    <a:pt x="3" y="799"/>
                  </a:lnTo>
                  <a:lnTo>
                    <a:pt x="0" y="732"/>
                  </a:lnTo>
                  <a:lnTo>
                    <a:pt x="3" y="669"/>
                  </a:lnTo>
                  <a:lnTo>
                    <a:pt x="12" y="606"/>
                  </a:lnTo>
                  <a:lnTo>
                    <a:pt x="25" y="545"/>
                  </a:lnTo>
                  <a:lnTo>
                    <a:pt x="43" y="488"/>
                  </a:lnTo>
                  <a:lnTo>
                    <a:pt x="65" y="431"/>
                  </a:lnTo>
                  <a:lnTo>
                    <a:pt x="93" y="377"/>
                  </a:lnTo>
                  <a:lnTo>
                    <a:pt x="124" y="325"/>
                  </a:lnTo>
                  <a:lnTo>
                    <a:pt x="159" y="277"/>
                  </a:lnTo>
                  <a:lnTo>
                    <a:pt x="199" y="231"/>
                  </a:lnTo>
                  <a:lnTo>
                    <a:pt x="240" y="191"/>
                  </a:lnTo>
                  <a:lnTo>
                    <a:pt x="285" y="153"/>
                  </a:lnTo>
                  <a:lnTo>
                    <a:pt x="333" y="119"/>
                  </a:lnTo>
                  <a:lnTo>
                    <a:pt x="383" y="88"/>
                  </a:lnTo>
                  <a:lnTo>
                    <a:pt x="437" y="62"/>
                  </a:lnTo>
                  <a:lnTo>
                    <a:pt x="493" y="40"/>
                  </a:lnTo>
                  <a:lnTo>
                    <a:pt x="550" y="23"/>
                  </a:lnTo>
                  <a:lnTo>
                    <a:pt x="609" y="10"/>
                  </a:lnTo>
                  <a:lnTo>
                    <a:pt x="671" y="2"/>
                  </a:lnTo>
                  <a:lnTo>
                    <a:pt x="73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19" name="Rectangle 18">
            <a:extLst>
              <a:ext uri="{FF2B5EF4-FFF2-40B4-BE49-F238E27FC236}">
                <a16:creationId xmlns:a16="http://schemas.microsoft.com/office/drawing/2014/main" id="{E4DC94FF-71D6-4D7C-9119-6E7940F1D173}"/>
              </a:ext>
            </a:extLst>
          </p:cNvPr>
          <p:cNvSpPr/>
          <p:nvPr/>
        </p:nvSpPr>
        <p:spPr>
          <a:xfrm>
            <a:off x="5438849" y="2411268"/>
            <a:ext cx="1533390" cy="71558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a:t>
            </a:r>
          </a:p>
        </p:txBody>
      </p:sp>
      <p:sp>
        <p:nvSpPr>
          <p:cNvPr id="20" name="Rectangle 19">
            <a:extLst>
              <a:ext uri="{FF2B5EF4-FFF2-40B4-BE49-F238E27FC236}">
                <a16:creationId xmlns:a16="http://schemas.microsoft.com/office/drawing/2014/main" id="{E4DC94FF-71D6-4D7C-9119-6E7940F1D173}"/>
              </a:ext>
            </a:extLst>
          </p:cNvPr>
          <p:cNvSpPr/>
          <p:nvPr/>
        </p:nvSpPr>
        <p:spPr>
          <a:xfrm>
            <a:off x="5655836" y="4796416"/>
            <a:ext cx="1032726" cy="50783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a:t>
            </a:r>
          </a:p>
        </p:txBody>
      </p:sp>
      <p:grpSp>
        <p:nvGrpSpPr>
          <p:cNvPr id="21" name="Group 20"/>
          <p:cNvGrpSpPr/>
          <p:nvPr/>
        </p:nvGrpSpPr>
        <p:grpSpPr>
          <a:xfrm>
            <a:off x="8342666" y="2634666"/>
            <a:ext cx="429435" cy="1203794"/>
            <a:chOff x="966032" y="4676720"/>
            <a:chExt cx="429435" cy="1203794"/>
          </a:xfrm>
        </p:grpSpPr>
        <p:sp>
          <p:nvSpPr>
            <p:cNvPr id="22" name="Rounded Rectangle 21"/>
            <p:cNvSpPr/>
            <p:nvPr/>
          </p:nvSpPr>
          <p:spPr>
            <a:xfrm>
              <a:off x="966032" y="4676720"/>
              <a:ext cx="429435" cy="779608"/>
            </a:xfrm>
            <a:prstGeom prst="roundRect">
              <a:avLst>
                <a:gd name="adj" fmla="val 50000"/>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3" name="Rounded Rectangle 22"/>
            <p:cNvSpPr/>
            <p:nvPr/>
          </p:nvSpPr>
          <p:spPr>
            <a:xfrm>
              <a:off x="966032" y="4914124"/>
              <a:ext cx="429435" cy="966390"/>
            </a:xfrm>
            <a:prstGeom prst="roundRect">
              <a:avLst>
                <a:gd name="adj" fmla="val 50000"/>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sp>
        <p:nvSpPr>
          <p:cNvPr id="24" name="Rectangle 23">
            <a:extLst>
              <a:ext uri="{FF2B5EF4-FFF2-40B4-BE49-F238E27FC236}">
                <a16:creationId xmlns:a16="http://schemas.microsoft.com/office/drawing/2014/main" id="{E4DC94FF-71D6-4D7C-9119-6E7940F1D173}"/>
              </a:ext>
            </a:extLst>
          </p:cNvPr>
          <p:cNvSpPr/>
          <p:nvPr/>
        </p:nvSpPr>
        <p:spPr>
          <a:xfrm>
            <a:off x="9095189" y="2635132"/>
            <a:ext cx="2454756" cy="1131079"/>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like these sweet mornings</a:t>
            </a:r>
            <a:r>
              <a:rPr lang="id-ID" sz="900" dirty="0">
                <a:solidFill>
                  <a:schemeClr val="tx2">
                    <a:lumMod val="50000"/>
                  </a:schemeClr>
                </a:solidFill>
                <a:latin typeface="+mj-lt"/>
                <a:cs typeface="Segoe UI Light" panose="020B0502040204020203" pitchFamily="34" charset="0"/>
              </a:rPr>
              <a:t> here</a:t>
            </a:r>
            <a:r>
              <a:rPr lang="en-US" sz="900" dirty="0">
                <a:solidFill>
                  <a:schemeClr val="tx2">
                    <a:lumMod val="50000"/>
                  </a:schemeClr>
                </a:solidFill>
                <a:cs typeface="Segoe UI Light" panose="020B0502040204020203" pitchFamily="34" charset="0"/>
              </a:rPr>
              <a:t> soul, like these sweet mornings of spring which I enjoy </a:t>
            </a:r>
            <a:endParaRPr lang="en-US" sz="900" dirty="0">
              <a:solidFill>
                <a:schemeClr val="tx2">
                  <a:lumMod val="50000"/>
                </a:schemeClr>
              </a:solidFill>
              <a:latin typeface="+mj-lt"/>
              <a:cs typeface="Segoe UI Light" panose="020B0502040204020203" pitchFamily="34" charset="0"/>
            </a:endParaRPr>
          </a:p>
        </p:txBody>
      </p:sp>
      <p:sp>
        <p:nvSpPr>
          <p:cNvPr id="25" name="Rectangle 24">
            <a:extLst>
              <a:ext uri="{FF2B5EF4-FFF2-40B4-BE49-F238E27FC236}">
                <a16:creationId xmlns:a16="http://schemas.microsoft.com/office/drawing/2014/main" id="{E4DC94FF-71D6-4D7C-9119-6E7940F1D173}"/>
              </a:ext>
            </a:extLst>
          </p:cNvPr>
          <p:cNvSpPr/>
          <p:nvPr/>
        </p:nvSpPr>
        <p:spPr>
          <a:xfrm>
            <a:off x="8194111" y="3202212"/>
            <a:ext cx="752523" cy="282770"/>
          </a:xfrm>
          <a:prstGeom prst="rect">
            <a:avLst/>
          </a:prstGeom>
        </p:spPr>
        <p:txBody>
          <a:bodyPr wrap="square">
            <a:spAutoFit/>
          </a:bodyPr>
          <a:lstStyle/>
          <a:p>
            <a:pPr algn="ctr">
              <a:lnSpc>
                <a:spcPct val="150000"/>
              </a:lnSpc>
            </a:pPr>
            <a:r>
              <a:rPr lang="en-US" sz="900" dirty="0">
                <a:solidFill>
                  <a:schemeClr val="bg1"/>
                </a:solidFill>
                <a:latin typeface="Poppins SemiBold" panose="00000700000000000000" pitchFamily="50" charset="0"/>
                <a:cs typeface="Poppins SemiBold" panose="00000700000000000000" pitchFamily="50" charset="0"/>
              </a:rPr>
              <a:t>8</a:t>
            </a:r>
            <a:r>
              <a:rPr lang="id-ID" sz="900" dirty="0">
                <a:solidFill>
                  <a:schemeClr val="bg1"/>
                </a:solidFill>
                <a:latin typeface="Poppins SemiBold" panose="00000700000000000000" pitchFamily="50" charset="0"/>
                <a:cs typeface="Poppins SemiBold" panose="00000700000000000000" pitchFamily="50" charset="0"/>
              </a:rPr>
              <a:t>0%</a:t>
            </a:r>
            <a:endParaRPr lang="en-US" sz="900" dirty="0">
              <a:solidFill>
                <a:schemeClr val="bg1"/>
              </a:solidFill>
              <a:latin typeface="Poppins SemiBold" panose="00000700000000000000" pitchFamily="50" charset="0"/>
              <a:cs typeface="Poppins SemiBold" panose="00000700000000000000" pitchFamily="50" charset="0"/>
            </a:endParaRPr>
          </a:p>
        </p:txBody>
      </p:sp>
      <p:grpSp>
        <p:nvGrpSpPr>
          <p:cNvPr id="26" name="Group 25"/>
          <p:cNvGrpSpPr/>
          <p:nvPr/>
        </p:nvGrpSpPr>
        <p:grpSpPr>
          <a:xfrm>
            <a:off x="8342666" y="4348283"/>
            <a:ext cx="429435" cy="1203794"/>
            <a:chOff x="966032" y="4676720"/>
            <a:chExt cx="429435" cy="1203794"/>
          </a:xfrm>
        </p:grpSpPr>
        <p:sp>
          <p:nvSpPr>
            <p:cNvPr id="27" name="Rounded Rectangle 26"/>
            <p:cNvSpPr/>
            <p:nvPr/>
          </p:nvSpPr>
          <p:spPr>
            <a:xfrm>
              <a:off x="966032" y="4676720"/>
              <a:ext cx="429435" cy="779608"/>
            </a:xfrm>
            <a:prstGeom prst="roundRect">
              <a:avLst>
                <a:gd name="adj" fmla="val 50000"/>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8" name="Rounded Rectangle 27"/>
            <p:cNvSpPr/>
            <p:nvPr/>
          </p:nvSpPr>
          <p:spPr>
            <a:xfrm>
              <a:off x="966032" y="4914124"/>
              <a:ext cx="429435" cy="966390"/>
            </a:xfrm>
            <a:prstGeom prst="roundRect">
              <a:avLst>
                <a:gd name="adj" fmla="val 5000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sp>
        <p:nvSpPr>
          <p:cNvPr id="29" name="Rectangle 28">
            <a:extLst>
              <a:ext uri="{FF2B5EF4-FFF2-40B4-BE49-F238E27FC236}">
                <a16:creationId xmlns:a16="http://schemas.microsoft.com/office/drawing/2014/main" id="{E4DC94FF-71D6-4D7C-9119-6E7940F1D173}"/>
              </a:ext>
            </a:extLst>
          </p:cNvPr>
          <p:cNvSpPr/>
          <p:nvPr/>
        </p:nvSpPr>
        <p:spPr>
          <a:xfrm>
            <a:off x="9095189" y="4348749"/>
            <a:ext cx="2454756" cy="1131079"/>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like these sweet mornings</a:t>
            </a:r>
            <a:r>
              <a:rPr lang="id-ID" sz="900" dirty="0">
                <a:solidFill>
                  <a:schemeClr val="tx2">
                    <a:lumMod val="50000"/>
                  </a:schemeClr>
                </a:solidFill>
                <a:latin typeface="+mj-lt"/>
                <a:cs typeface="Segoe UI Light" panose="020B0502040204020203" pitchFamily="34" charset="0"/>
              </a:rPr>
              <a:t> here</a:t>
            </a:r>
            <a:r>
              <a:rPr lang="en-US" sz="900" dirty="0">
                <a:solidFill>
                  <a:schemeClr val="tx2">
                    <a:lumMod val="50000"/>
                  </a:schemeClr>
                </a:solidFill>
                <a:cs typeface="Segoe UI Light" panose="020B0502040204020203" pitchFamily="34" charset="0"/>
              </a:rPr>
              <a:t> soul, like these sweet mornings of spring which I enjoy </a:t>
            </a:r>
            <a:endParaRPr lang="en-US" sz="900" dirty="0">
              <a:solidFill>
                <a:schemeClr val="tx2">
                  <a:lumMod val="50000"/>
                </a:schemeClr>
              </a:solidFill>
              <a:latin typeface="+mj-lt"/>
              <a:cs typeface="Segoe UI Light" panose="020B0502040204020203" pitchFamily="34" charset="0"/>
            </a:endParaRPr>
          </a:p>
        </p:txBody>
      </p:sp>
      <p:sp>
        <p:nvSpPr>
          <p:cNvPr id="30" name="Rectangle 29">
            <a:extLst>
              <a:ext uri="{FF2B5EF4-FFF2-40B4-BE49-F238E27FC236}">
                <a16:creationId xmlns:a16="http://schemas.microsoft.com/office/drawing/2014/main" id="{E4DC94FF-71D6-4D7C-9119-6E7940F1D173}"/>
              </a:ext>
            </a:extLst>
          </p:cNvPr>
          <p:cNvSpPr/>
          <p:nvPr/>
        </p:nvSpPr>
        <p:spPr>
          <a:xfrm>
            <a:off x="8194111" y="4915829"/>
            <a:ext cx="752523" cy="282770"/>
          </a:xfrm>
          <a:prstGeom prst="rect">
            <a:avLst/>
          </a:prstGeom>
        </p:spPr>
        <p:txBody>
          <a:bodyPr wrap="square">
            <a:spAutoFit/>
          </a:bodyPr>
          <a:lstStyle/>
          <a:p>
            <a:pPr algn="ctr">
              <a:lnSpc>
                <a:spcPct val="150000"/>
              </a:lnSpc>
            </a:pPr>
            <a:r>
              <a:rPr lang="en-US" sz="900" dirty="0">
                <a:solidFill>
                  <a:schemeClr val="bg1"/>
                </a:solidFill>
                <a:latin typeface="Poppins SemiBold" panose="00000700000000000000" pitchFamily="50" charset="0"/>
                <a:cs typeface="Poppins SemiBold" panose="00000700000000000000" pitchFamily="50" charset="0"/>
              </a:rPr>
              <a:t>8</a:t>
            </a:r>
            <a:r>
              <a:rPr lang="id-ID" sz="900" dirty="0">
                <a:solidFill>
                  <a:schemeClr val="bg1"/>
                </a:solidFill>
                <a:latin typeface="Poppins SemiBold" panose="00000700000000000000" pitchFamily="50" charset="0"/>
                <a:cs typeface="Poppins SemiBold" panose="00000700000000000000" pitchFamily="50" charset="0"/>
              </a:rPr>
              <a:t>0%</a:t>
            </a:r>
            <a:endParaRPr lang="en-US" sz="900" dirty="0">
              <a:solidFill>
                <a:schemeClr val="bg1"/>
              </a:solidFill>
              <a:latin typeface="Poppins SemiBold" panose="00000700000000000000" pitchFamily="50" charset="0"/>
              <a:cs typeface="Poppins SemiBold" panose="00000700000000000000" pitchFamily="50" charset="0"/>
            </a:endParaRPr>
          </a:p>
        </p:txBody>
      </p:sp>
      <p:sp>
        <p:nvSpPr>
          <p:cNvPr id="31" name="TextBox 30">
            <a:extLst>
              <a:ext uri="{FF2B5EF4-FFF2-40B4-BE49-F238E27FC236}">
                <a16:creationId xmlns:a16="http://schemas.microsoft.com/office/drawing/2014/main" id="{5FF496D5-779F-4AE2-9BB2-72C9BB5C76AC}"/>
              </a:ext>
            </a:extLst>
          </p:cNvPr>
          <p:cNvSpPr txBox="1"/>
          <p:nvPr/>
        </p:nvSpPr>
        <p:spPr>
          <a:xfrm>
            <a:off x="8194111" y="1457822"/>
            <a:ext cx="6521173"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Magazine.</a:t>
            </a:r>
          </a:p>
        </p:txBody>
      </p:sp>
      <p:sp>
        <p:nvSpPr>
          <p:cNvPr id="32" name="Rectangle 31">
            <a:extLst>
              <a:ext uri="{FF2B5EF4-FFF2-40B4-BE49-F238E27FC236}">
                <a16:creationId xmlns:a16="http://schemas.microsoft.com/office/drawing/2014/main" id="{78823C5E-BAA6-49E8-A01D-393D00C95816}"/>
              </a:ext>
            </a:extLst>
          </p:cNvPr>
          <p:cNvSpPr/>
          <p:nvPr/>
        </p:nvSpPr>
        <p:spPr>
          <a:xfrm>
            <a:off x="8323086" y="1305924"/>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33" name="Rectangle 32">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34" name="Rectangle 33">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2674253229"/>
      </p:ext>
    </p:extLst>
  </p:cSld>
  <p:clrMapOvr>
    <a:masterClrMapping/>
  </p:clrMapOvr>
</p:sld>
</file>

<file path=ppt/theme/theme1.xml><?xml version="1.0" encoding="utf-8"?>
<a:theme xmlns:a="http://schemas.openxmlformats.org/drawingml/2006/main" name="Office Theme">
  <a:themeElements>
    <a:clrScheme name="AQR - Red Full">
      <a:dk1>
        <a:srgbClr val="3F3F3F"/>
      </a:dk1>
      <a:lt1>
        <a:srgbClr val="FFFFFF"/>
      </a:lt1>
      <a:dk2>
        <a:srgbClr val="313C41"/>
      </a:dk2>
      <a:lt2>
        <a:srgbClr val="FFFFFF"/>
      </a:lt2>
      <a:accent1>
        <a:srgbClr val="E43C3C"/>
      </a:accent1>
      <a:accent2>
        <a:srgbClr val="A82A08"/>
      </a:accent2>
      <a:accent3>
        <a:srgbClr val="E43C3C"/>
      </a:accent3>
      <a:accent4>
        <a:srgbClr val="A82A08"/>
      </a:accent4>
      <a:accent5>
        <a:srgbClr val="E43C3C"/>
      </a:accent5>
      <a:accent6>
        <a:srgbClr val="A82A08"/>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306</TotalTime>
  <Words>2083</Words>
  <Application>Microsoft Office PowerPoint</Application>
  <PresentationFormat>Widescreen</PresentationFormat>
  <Paragraphs>318</Paragraphs>
  <Slides>30</Slides>
  <Notes>0</Notes>
  <HiddenSlides>0</HiddenSlides>
  <MMClips>0</MMClips>
  <ScaleCrop>false</ScaleCrop>
  <HeadingPairs>
    <vt:vector size="6" baseType="variant">
      <vt:variant>
        <vt:lpstr>Fonts Used</vt:lpstr>
      </vt:variant>
      <vt:variant>
        <vt:i4>15</vt:i4>
      </vt:variant>
      <vt:variant>
        <vt:lpstr>Theme</vt:lpstr>
      </vt:variant>
      <vt:variant>
        <vt:i4>1</vt:i4>
      </vt:variant>
      <vt:variant>
        <vt:lpstr>Slide Titles</vt:lpstr>
      </vt:variant>
      <vt:variant>
        <vt:i4>30</vt:i4>
      </vt:variant>
    </vt:vector>
  </HeadingPairs>
  <TitlesOfParts>
    <vt:vector size="46" baseType="lpstr">
      <vt:lpstr>Adobe Fan Heiti Std B</vt:lpstr>
      <vt:lpstr>Arial</vt:lpstr>
      <vt:lpstr>Calibri</vt:lpstr>
      <vt:lpstr>Calibri Light</vt:lpstr>
      <vt:lpstr>Karla</vt:lpstr>
      <vt:lpstr>Montserrat</vt:lpstr>
      <vt:lpstr>Montserrat SemiBold</vt:lpstr>
      <vt:lpstr>Poppins ExtraBold</vt:lpstr>
      <vt:lpstr>Poppins ExtraLight</vt:lpstr>
      <vt:lpstr>Poppins Light</vt:lpstr>
      <vt:lpstr>Poppins SemiBold</vt:lpstr>
      <vt:lpstr>PT Sans</vt:lpstr>
      <vt:lpstr>Roboto Bk</vt:lpstr>
      <vt:lpstr>Segoe UI Light</vt:lpstr>
      <vt:lpstr>Times New Roman</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CtrlSoft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BISMILLAH NAWWAITU</dc:creator>
  <cp:lastModifiedBy>Nugraha Youngga</cp:lastModifiedBy>
  <cp:revision>44</cp:revision>
  <dcterms:created xsi:type="dcterms:W3CDTF">2019-11-29T02:46:22Z</dcterms:created>
  <dcterms:modified xsi:type="dcterms:W3CDTF">2019-12-04T09:50:52Z</dcterms:modified>
</cp:coreProperties>
</file>

<file path=docProps/thumbnail.jpeg>
</file>