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2"/>
  </p:notesMasterIdLst>
  <p:sldIdLst>
    <p:sldId id="256" r:id="rId2"/>
    <p:sldId id="257" r:id="rId3"/>
    <p:sldId id="258" r:id="rId4"/>
    <p:sldId id="289"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90" r:id="rId36"/>
    <p:sldId id="291" r:id="rId37"/>
    <p:sldId id="292" r:id="rId38"/>
    <p:sldId id="293" r:id="rId39"/>
    <p:sldId id="295" r:id="rId40"/>
    <p:sldId id="294" r:id="rId41"/>
    <p:sldId id="296" r:id="rId42"/>
    <p:sldId id="298" r:id="rId43"/>
    <p:sldId id="297" r:id="rId44"/>
    <p:sldId id="299" r:id="rId45"/>
    <p:sldId id="300" r:id="rId46"/>
    <p:sldId id="302" r:id="rId47"/>
    <p:sldId id="304" r:id="rId48"/>
    <p:sldId id="301" r:id="rId49"/>
    <p:sldId id="303" r:id="rId50"/>
    <p:sldId id="305" r:id="rId5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D9A9D"/>
    <a:srgbClr val="ED5161"/>
    <a:srgbClr val="E6D401"/>
    <a:srgbClr val="000000"/>
    <a:srgbClr val="0E0B16"/>
    <a:srgbClr val="323232"/>
    <a:srgbClr val="060606"/>
    <a:srgbClr val="161D2D"/>
    <a:srgbClr val="0F1012"/>
    <a:srgbClr val="01010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485" autoAdjust="0"/>
    <p:restoredTop sz="94434" autoAdjust="0"/>
  </p:normalViewPr>
  <p:slideViewPr>
    <p:cSldViewPr snapToGrid="0">
      <p:cViewPr>
        <p:scale>
          <a:sx n="66" d="100"/>
          <a:sy n="66" d="100"/>
        </p:scale>
        <p:origin x="918" y="252"/>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D292600-78A7-4BA8-AAEA-513F91027FC4}" type="doc">
      <dgm:prSet loTypeId="urn:microsoft.com/office/officeart/2005/8/layout/gear1" loCatId="cycle" qsTypeId="urn:microsoft.com/office/officeart/2005/8/quickstyle/simple5" qsCatId="simple" csTypeId="urn:microsoft.com/office/officeart/2005/8/colors/colorful3" csCatId="colorful" phldr="1"/>
      <dgm:spPr/>
    </dgm:pt>
    <dgm:pt modelId="{351951F8-769F-407C-888E-27CE24DA4338}">
      <dgm:prSet phldrT="[Text]"/>
      <dgm:spPr/>
      <dgm:t>
        <a:bodyPr/>
        <a:lstStyle/>
        <a:p>
          <a:r>
            <a:rPr lang="id-ID" dirty="0" smtClean="0"/>
            <a:t>Point 01</a:t>
          </a:r>
          <a:endParaRPr lang="en-US" dirty="0"/>
        </a:p>
      </dgm:t>
    </dgm:pt>
    <dgm:pt modelId="{6E27EEF6-8714-4C76-9E35-815649D253D3}" type="parTrans" cxnId="{85A30F50-F6E6-4013-9D29-25EB174802D6}">
      <dgm:prSet/>
      <dgm:spPr/>
      <dgm:t>
        <a:bodyPr/>
        <a:lstStyle/>
        <a:p>
          <a:endParaRPr lang="en-US"/>
        </a:p>
      </dgm:t>
    </dgm:pt>
    <dgm:pt modelId="{799BC178-2470-455E-8D69-DC8CB655442A}" type="sibTrans" cxnId="{85A30F50-F6E6-4013-9D29-25EB174802D6}">
      <dgm:prSet/>
      <dgm:spPr/>
      <dgm:t>
        <a:bodyPr/>
        <a:lstStyle/>
        <a:p>
          <a:endParaRPr lang="en-US"/>
        </a:p>
      </dgm:t>
    </dgm:pt>
    <dgm:pt modelId="{1826EE15-90BD-463C-B20E-3E4CFA39EF7C}">
      <dgm:prSet phldrT="[Text]"/>
      <dgm:spPr/>
      <dgm:t>
        <a:bodyPr/>
        <a:lstStyle/>
        <a:p>
          <a:r>
            <a:rPr lang="id-ID" dirty="0" smtClean="0"/>
            <a:t>Point 02</a:t>
          </a:r>
          <a:endParaRPr lang="en-US" dirty="0"/>
        </a:p>
      </dgm:t>
    </dgm:pt>
    <dgm:pt modelId="{4BD971B0-B265-4457-B896-8FBB4FFFEE49}" type="parTrans" cxnId="{1E0907DF-4942-4195-B569-EBF3CFBF91A5}">
      <dgm:prSet/>
      <dgm:spPr/>
      <dgm:t>
        <a:bodyPr/>
        <a:lstStyle/>
        <a:p>
          <a:endParaRPr lang="en-US"/>
        </a:p>
      </dgm:t>
    </dgm:pt>
    <dgm:pt modelId="{3ABFD439-23FC-48CC-BB25-1B9EA3BB1705}" type="sibTrans" cxnId="{1E0907DF-4942-4195-B569-EBF3CFBF91A5}">
      <dgm:prSet/>
      <dgm:spPr/>
      <dgm:t>
        <a:bodyPr/>
        <a:lstStyle/>
        <a:p>
          <a:endParaRPr lang="en-US"/>
        </a:p>
      </dgm:t>
    </dgm:pt>
    <dgm:pt modelId="{9BCAA78E-CCE5-4D3F-8352-BEBF1868A7A3}">
      <dgm:prSet phldrT="[Text]"/>
      <dgm:spPr/>
      <dgm:t>
        <a:bodyPr/>
        <a:lstStyle/>
        <a:p>
          <a:r>
            <a:rPr lang="id-ID" dirty="0" smtClean="0"/>
            <a:t>Point 03</a:t>
          </a:r>
          <a:endParaRPr lang="en-US" dirty="0"/>
        </a:p>
      </dgm:t>
    </dgm:pt>
    <dgm:pt modelId="{102CB228-FBE4-4C89-9F0E-5A51734FCCD7}" type="parTrans" cxnId="{32B2CCB3-52C1-4FF8-9346-7CA2688E2147}">
      <dgm:prSet/>
      <dgm:spPr/>
      <dgm:t>
        <a:bodyPr/>
        <a:lstStyle/>
        <a:p>
          <a:endParaRPr lang="en-US"/>
        </a:p>
      </dgm:t>
    </dgm:pt>
    <dgm:pt modelId="{D0BBFBE0-13E9-4566-A2E0-4A75A32D9EAB}" type="sibTrans" cxnId="{32B2CCB3-52C1-4FF8-9346-7CA2688E2147}">
      <dgm:prSet/>
      <dgm:spPr/>
      <dgm:t>
        <a:bodyPr/>
        <a:lstStyle/>
        <a:p>
          <a:endParaRPr lang="en-US"/>
        </a:p>
      </dgm:t>
    </dgm:pt>
    <dgm:pt modelId="{ADAF9C5B-40EE-4D58-86C6-326C727040FD}" type="pres">
      <dgm:prSet presAssocID="{6D292600-78A7-4BA8-AAEA-513F91027FC4}" presName="composite" presStyleCnt="0">
        <dgm:presLayoutVars>
          <dgm:chMax val="3"/>
          <dgm:animLvl val="lvl"/>
          <dgm:resizeHandles val="exact"/>
        </dgm:presLayoutVars>
      </dgm:prSet>
      <dgm:spPr/>
    </dgm:pt>
    <dgm:pt modelId="{BD49881A-2B63-4680-9975-BCB39FAD0283}" type="pres">
      <dgm:prSet presAssocID="{351951F8-769F-407C-888E-27CE24DA4338}" presName="gear1" presStyleLbl="node1" presStyleIdx="0" presStyleCnt="3">
        <dgm:presLayoutVars>
          <dgm:chMax val="1"/>
          <dgm:bulletEnabled val="1"/>
        </dgm:presLayoutVars>
      </dgm:prSet>
      <dgm:spPr/>
      <dgm:t>
        <a:bodyPr/>
        <a:lstStyle/>
        <a:p>
          <a:endParaRPr lang="en-US"/>
        </a:p>
      </dgm:t>
    </dgm:pt>
    <dgm:pt modelId="{1634BF5E-CFC6-4410-9263-6F15BCAB3BB9}" type="pres">
      <dgm:prSet presAssocID="{351951F8-769F-407C-888E-27CE24DA4338}" presName="gear1srcNode" presStyleLbl="node1" presStyleIdx="0" presStyleCnt="3"/>
      <dgm:spPr/>
      <dgm:t>
        <a:bodyPr/>
        <a:lstStyle/>
        <a:p>
          <a:endParaRPr lang="en-US"/>
        </a:p>
      </dgm:t>
    </dgm:pt>
    <dgm:pt modelId="{6202A445-8F83-4A3B-A8E7-2467FCA9B971}" type="pres">
      <dgm:prSet presAssocID="{351951F8-769F-407C-888E-27CE24DA4338}" presName="gear1dstNode" presStyleLbl="node1" presStyleIdx="0" presStyleCnt="3"/>
      <dgm:spPr/>
      <dgm:t>
        <a:bodyPr/>
        <a:lstStyle/>
        <a:p>
          <a:endParaRPr lang="en-US"/>
        </a:p>
      </dgm:t>
    </dgm:pt>
    <dgm:pt modelId="{862B6F68-8E4A-477F-8D33-EB20B7305D3A}" type="pres">
      <dgm:prSet presAssocID="{1826EE15-90BD-463C-B20E-3E4CFA39EF7C}" presName="gear2" presStyleLbl="node1" presStyleIdx="1" presStyleCnt="3">
        <dgm:presLayoutVars>
          <dgm:chMax val="1"/>
          <dgm:bulletEnabled val="1"/>
        </dgm:presLayoutVars>
      </dgm:prSet>
      <dgm:spPr/>
      <dgm:t>
        <a:bodyPr/>
        <a:lstStyle/>
        <a:p>
          <a:endParaRPr lang="en-US"/>
        </a:p>
      </dgm:t>
    </dgm:pt>
    <dgm:pt modelId="{0E977111-E028-4542-B837-B026C70DBB4A}" type="pres">
      <dgm:prSet presAssocID="{1826EE15-90BD-463C-B20E-3E4CFA39EF7C}" presName="gear2srcNode" presStyleLbl="node1" presStyleIdx="1" presStyleCnt="3"/>
      <dgm:spPr/>
      <dgm:t>
        <a:bodyPr/>
        <a:lstStyle/>
        <a:p>
          <a:endParaRPr lang="en-US"/>
        </a:p>
      </dgm:t>
    </dgm:pt>
    <dgm:pt modelId="{1BBBB4C3-9F9C-4473-B30D-EC3912A066C5}" type="pres">
      <dgm:prSet presAssocID="{1826EE15-90BD-463C-B20E-3E4CFA39EF7C}" presName="gear2dstNode" presStyleLbl="node1" presStyleIdx="1" presStyleCnt="3"/>
      <dgm:spPr/>
      <dgm:t>
        <a:bodyPr/>
        <a:lstStyle/>
        <a:p>
          <a:endParaRPr lang="en-US"/>
        </a:p>
      </dgm:t>
    </dgm:pt>
    <dgm:pt modelId="{78672687-37C5-415D-B7BB-7653AB703703}" type="pres">
      <dgm:prSet presAssocID="{9BCAA78E-CCE5-4D3F-8352-BEBF1868A7A3}" presName="gear3" presStyleLbl="node1" presStyleIdx="2" presStyleCnt="3"/>
      <dgm:spPr/>
      <dgm:t>
        <a:bodyPr/>
        <a:lstStyle/>
        <a:p>
          <a:endParaRPr lang="en-US"/>
        </a:p>
      </dgm:t>
    </dgm:pt>
    <dgm:pt modelId="{24BADE68-DFF8-4BDC-8EE5-04B7D5C51D85}" type="pres">
      <dgm:prSet presAssocID="{9BCAA78E-CCE5-4D3F-8352-BEBF1868A7A3}" presName="gear3tx" presStyleLbl="node1" presStyleIdx="2" presStyleCnt="3">
        <dgm:presLayoutVars>
          <dgm:chMax val="1"/>
          <dgm:bulletEnabled val="1"/>
        </dgm:presLayoutVars>
      </dgm:prSet>
      <dgm:spPr/>
      <dgm:t>
        <a:bodyPr/>
        <a:lstStyle/>
        <a:p>
          <a:endParaRPr lang="en-US"/>
        </a:p>
      </dgm:t>
    </dgm:pt>
    <dgm:pt modelId="{8B2E4405-16A9-485D-BE5C-FBD36976413A}" type="pres">
      <dgm:prSet presAssocID="{9BCAA78E-CCE5-4D3F-8352-BEBF1868A7A3}" presName="gear3srcNode" presStyleLbl="node1" presStyleIdx="2" presStyleCnt="3"/>
      <dgm:spPr/>
      <dgm:t>
        <a:bodyPr/>
        <a:lstStyle/>
        <a:p>
          <a:endParaRPr lang="en-US"/>
        </a:p>
      </dgm:t>
    </dgm:pt>
    <dgm:pt modelId="{74BC1A8F-9BD8-4CC3-8458-F37EC91C7A50}" type="pres">
      <dgm:prSet presAssocID="{9BCAA78E-CCE5-4D3F-8352-BEBF1868A7A3}" presName="gear3dstNode" presStyleLbl="node1" presStyleIdx="2" presStyleCnt="3"/>
      <dgm:spPr/>
      <dgm:t>
        <a:bodyPr/>
        <a:lstStyle/>
        <a:p>
          <a:endParaRPr lang="en-US"/>
        </a:p>
      </dgm:t>
    </dgm:pt>
    <dgm:pt modelId="{3F89EC58-7BB5-485C-99EF-F6BC2677B5BA}" type="pres">
      <dgm:prSet presAssocID="{799BC178-2470-455E-8D69-DC8CB655442A}" presName="connector1" presStyleLbl="sibTrans2D1" presStyleIdx="0" presStyleCnt="3"/>
      <dgm:spPr/>
      <dgm:t>
        <a:bodyPr/>
        <a:lstStyle/>
        <a:p>
          <a:endParaRPr lang="en-US"/>
        </a:p>
      </dgm:t>
    </dgm:pt>
    <dgm:pt modelId="{CA5B9F0F-1F66-4042-96D6-19C72626253E}" type="pres">
      <dgm:prSet presAssocID="{3ABFD439-23FC-48CC-BB25-1B9EA3BB1705}" presName="connector2" presStyleLbl="sibTrans2D1" presStyleIdx="1" presStyleCnt="3"/>
      <dgm:spPr/>
      <dgm:t>
        <a:bodyPr/>
        <a:lstStyle/>
        <a:p>
          <a:endParaRPr lang="en-US"/>
        </a:p>
      </dgm:t>
    </dgm:pt>
    <dgm:pt modelId="{4265A042-7611-48E8-B8B2-2BB7254582E6}" type="pres">
      <dgm:prSet presAssocID="{D0BBFBE0-13E9-4566-A2E0-4A75A32D9EAB}" presName="connector3" presStyleLbl="sibTrans2D1" presStyleIdx="2" presStyleCnt="3"/>
      <dgm:spPr/>
      <dgm:t>
        <a:bodyPr/>
        <a:lstStyle/>
        <a:p>
          <a:endParaRPr lang="en-US"/>
        </a:p>
      </dgm:t>
    </dgm:pt>
  </dgm:ptLst>
  <dgm:cxnLst>
    <dgm:cxn modelId="{743403D3-100D-45B2-AC6D-6D6E456792AA}" type="presOf" srcId="{9BCAA78E-CCE5-4D3F-8352-BEBF1868A7A3}" destId="{8B2E4405-16A9-485D-BE5C-FBD36976413A}" srcOrd="2" destOrd="0" presId="urn:microsoft.com/office/officeart/2005/8/layout/gear1"/>
    <dgm:cxn modelId="{12E6D020-293F-4CED-8C13-FD45F8E72CCD}" type="presOf" srcId="{6D292600-78A7-4BA8-AAEA-513F91027FC4}" destId="{ADAF9C5B-40EE-4D58-86C6-326C727040FD}" srcOrd="0" destOrd="0" presId="urn:microsoft.com/office/officeart/2005/8/layout/gear1"/>
    <dgm:cxn modelId="{1E0907DF-4942-4195-B569-EBF3CFBF91A5}" srcId="{6D292600-78A7-4BA8-AAEA-513F91027FC4}" destId="{1826EE15-90BD-463C-B20E-3E4CFA39EF7C}" srcOrd="1" destOrd="0" parTransId="{4BD971B0-B265-4457-B896-8FBB4FFFEE49}" sibTransId="{3ABFD439-23FC-48CC-BB25-1B9EA3BB1705}"/>
    <dgm:cxn modelId="{F27BA5BE-9B2E-47F0-8F28-DDF76A935793}" type="presOf" srcId="{1826EE15-90BD-463C-B20E-3E4CFA39EF7C}" destId="{1BBBB4C3-9F9C-4473-B30D-EC3912A066C5}" srcOrd="2" destOrd="0" presId="urn:microsoft.com/office/officeart/2005/8/layout/gear1"/>
    <dgm:cxn modelId="{9A158835-3E6B-4595-B082-E4F709661B7F}" type="presOf" srcId="{351951F8-769F-407C-888E-27CE24DA4338}" destId="{1634BF5E-CFC6-4410-9263-6F15BCAB3BB9}" srcOrd="1" destOrd="0" presId="urn:microsoft.com/office/officeart/2005/8/layout/gear1"/>
    <dgm:cxn modelId="{1A1427AD-0F8E-4C04-8ED6-928B26C1E9AD}" type="presOf" srcId="{9BCAA78E-CCE5-4D3F-8352-BEBF1868A7A3}" destId="{78672687-37C5-415D-B7BB-7653AB703703}" srcOrd="0" destOrd="0" presId="urn:microsoft.com/office/officeart/2005/8/layout/gear1"/>
    <dgm:cxn modelId="{59935936-DAAB-430F-9077-99A498540CD4}" type="presOf" srcId="{351951F8-769F-407C-888E-27CE24DA4338}" destId="{BD49881A-2B63-4680-9975-BCB39FAD0283}" srcOrd="0" destOrd="0" presId="urn:microsoft.com/office/officeart/2005/8/layout/gear1"/>
    <dgm:cxn modelId="{84DF7A53-DCD9-447C-AF5F-8C7F6880F4D8}" type="presOf" srcId="{351951F8-769F-407C-888E-27CE24DA4338}" destId="{6202A445-8F83-4A3B-A8E7-2467FCA9B971}" srcOrd="2" destOrd="0" presId="urn:microsoft.com/office/officeart/2005/8/layout/gear1"/>
    <dgm:cxn modelId="{2312A2FB-D107-4971-96ED-131C983C35CB}" type="presOf" srcId="{3ABFD439-23FC-48CC-BB25-1B9EA3BB1705}" destId="{CA5B9F0F-1F66-4042-96D6-19C72626253E}" srcOrd="0" destOrd="0" presId="urn:microsoft.com/office/officeart/2005/8/layout/gear1"/>
    <dgm:cxn modelId="{601D69EF-6AEB-4B64-B375-9B8E8EC6ADE0}" type="presOf" srcId="{1826EE15-90BD-463C-B20E-3E4CFA39EF7C}" destId="{0E977111-E028-4542-B837-B026C70DBB4A}" srcOrd="1" destOrd="0" presId="urn:microsoft.com/office/officeart/2005/8/layout/gear1"/>
    <dgm:cxn modelId="{85A30F50-F6E6-4013-9D29-25EB174802D6}" srcId="{6D292600-78A7-4BA8-AAEA-513F91027FC4}" destId="{351951F8-769F-407C-888E-27CE24DA4338}" srcOrd="0" destOrd="0" parTransId="{6E27EEF6-8714-4C76-9E35-815649D253D3}" sibTransId="{799BC178-2470-455E-8D69-DC8CB655442A}"/>
    <dgm:cxn modelId="{CBF9CEFA-8980-4775-8BA1-5B1A21006C7D}" type="presOf" srcId="{9BCAA78E-CCE5-4D3F-8352-BEBF1868A7A3}" destId="{74BC1A8F-9BD8-4CC3-8458-F37EC91C7A50}" srcOrd="3" destOrd="0" presId="urn:microsoft.com/office/officeart/2005/8/layout/gear1"/>
    <dgm:cxn modelId="{B8195949-0104-4EAE-9488-11B1C03A6699}" type="presOf" srcId="{1826EE15-90BD-463C-B20E-3E4CFA39EF7C}" destId="{862B6F68-8E4A-477F-8D33-EB20B7305D3A}" srcOrd="0" destOrd="0" presId="urn:microsoft.com/office/officeart/2005/8/layout/gear1"/>
    <dgm:cxn modelId="{F8396F22-FDBF-441D-801A-074778E35AA2}" type="presOf" srcId="{9BCAA78E-CCE5-4D3F-8352-BEBF1868A7A3}" destId="{24BADE68-DFF8-4BDC-8EE5-04B7D5C51D85}" srcOrd="1" destOrd="0" presId="urn:microsoft.com/office/officeart/2005/8/layout/gear1"/>
    <dgm:cxn modelId="{E8699406-1A44-4975-9A2A-25B749C42B65}" type="presOf" srcId="{799BC178-2470-455E-8D69-DC8CB655442A}" destId="{3F89EC58-7BB5-485C-99EF-F6BC2677B5BA}" srcOrd="0" destOrd="0" presId="urn:microsoft.com/office/officeart/2005/8/layout/gear1"/>
    <dgm:cxn modelId="{32B2CCB3-52C1-4FF8-9346-7CA2688E2147}" srcId="{6D292600-78A7-4BA8-AAEA-513F91027FC4}" destId="{9BCAA78E-CCE5-4D3F-8352-BEBF1868A7A3}" srcOrd="2" destOrd="0" parTransId="{102CB228-FBE4-4C89-9F0E-5A51734FCCD7}" sibTransId="{D0BBFBE0-13E9-4566-A2E0-4A75A32D9EAB}"/>
    <dgm:cxn modelId="{DA2945D4-BB9D-4709-9B28-D0A647A7D292}" type="presOf" srcId="{D0BBFBE0-13E9-4566-A2E0-4A75A32D9EAB}" destId="{4265A042-7611-48E8-B8B2-2BB7254582E6}" srcOrd="0" destOrd="0" presId="urn:microsoft.com/office/officeart/2005/8/layout/gear1"/>
    <dgm:cxn modelId="{B0643E1F-E340-47CB-A5CE-535BE4902B3A}" type="presParOf" srcId="{ADAF9C5B-40EE-4D58-86C6-326C727040FD}" destId="{BD49881A-2B63-4680-9975-BCB39FAD0283}" srcOrd="0" destOrd="0" presId="urn:microsoft.com/office/officeart/2005/8/layout/gear1"/>
    <dgm:cxn modelId="{8D188603-00D7-4C71-9A73-7A6D258BC635}" type="presParOf" srcId="{ADAF9C5B-40EE-4D58-86C6-326C727040FD}" destId="{1634BF5E-CFC6-4410-9263-6F15BCAB3BB9}" srcOrd="1" destOrd="0" presId="urn:microsoft.com/office/officeart/2005/8/layout/gear1"/>
    <dgm:cxn modelId="{7E75C5AE-4E1E-41EC-8E3A-CA0C8E5BC146}" type="presParOf" srcId="{ADAF9C5B-40EE-4D58-86C6-326C727040FD}" destId="{6202A445-8F83-4A3B-A8E7-2467FCA9B971}" srcOrd="2" destOrd="0" presId="urn:microsoft.com/office/officeart/2005/8/layout/gear1"/>
    <dgm:cxn modelId="{78CDEEA8-5500-47A9-BAFF-03813E590D16}" type="presParOf" srcId="{ADAF9C5B-40EE-4D58-86C6-326C727040FD}" destId="{862B6F68-8E4A-477F-8D33-EB20B7305D3A}" srcOrd="3" destOrd="0" presId="urn:microsoft.com/office/officeart/2005/8/layout/gear1"/>
    <dgm:cxn modelId="{8EE7648A-3F01-47F2-B1AF-5468BD045D4A}" type="presParOf" srcId="{ADAF9C5B-40EE-4D58-86C6-326C727040FD}" destId="{0E977111-E028-4542-B837-B026C70DBB4A}" srcOrd="4" destOrd="0" presId="urn:microsoft.com/office/officeart/2005/8/layout/gear1"/>
    <dgm:cxn modelId="{069CDCCB-C2D1-42A2-9ED9-7741F5CC1555}" type="presParOf" srcId="{ADAF9C5B-40EE-4D58-86C6-326C727040FD}" destId="{1BBBB4C3-9F9C-4473-B30D-EC3912A066C5}" srcOrd="5" destOrd="0" presId="urn:microsoft.com/office/officeart/2005/8/layout/gear1"/>
    <dgm:cxn modelId="{0B8DC3BC-74DA-401D-99E1-5E572FF72B52}" type="presParOf" srcId="{ADAF9C5B-40EE-4D58-86C6-326C727040FD}" destId="{78672687-37C5-415D-B7BB-7653AB703703}" srcOrd="6" destOrd="0" presId="urn:microsoft.com/office/officeart/2005/8/layout/gear1"/>
    <dgm:cxn modelId="{C2E8C93A-0500-4CD9-8A7D-0E278EDF7D37}" type="presParOf" srcId="{ADAF9C5B-40EE-4D58-86C6-326C727040FD}" destId="{24BADE68-DFF8-4BDC-8EE5-04B7D5C51D85}" srcOrd="7" destOrd="0" presId="urn:microsoft.com/office/officeart/2005/8/layout/gear1"/>
    <dgm:cxn modelId="{D0C61D10-7D18-447F-950B-C57BE4381E1C}" type="presParOf" srcId="{ADAF9C5B-40EE-4D58-86C6-326C727040FD}" destId="{8B2E4405-16A9-485D-BE5C-FBD36976413A}" srcOrd="8" destOrd="0" presId="urn:microsoft.com/office/officeart/2005/8/layout/gear1"/>
    <dgm:cxn modelId="{15A2DD0C-4612-4C19-8BCE-D18A7751E2F1}" type="presParOf" srcId="{ADAF9C5B-40EE-4D58-86C6-326C727040FD}" destId="{74BC1A8F-9BD8-4CC3-8458-F37EC91C7A50}" srcOrd="9" destOrd="0" presId="urn:microsoft.com/office/officeart/2005/8/layout/gear1"/>
    <dgm:cxn modelId="{02F88EFB-4312-4B27-B2C9-CBA5D6D83C73}" type="presParOf" srcId="{ADAF9C5B-40EE-4D58-86C6-326C727040FD}" destId="{3F89EC58-7BB5-485C-99EF-F6BC2677B5BA}" srcOrd="10" destOrd="0" presId="urn:microsoft.com/office/officeart/2005/8/layout/gear1"/>
    <dgm:cxn modelId="{35B7ADD0-E978-4776-BB3C-EE68755B8A6D}" type="presParOf" srcId="{ADAF9C5B-40EE-4D58-86C6-326C727040FD}" destId="{CA5B9F0F-1F66-4042-96D6-19C72626253E}" srcOrd="11" destOrd="0" presId="urn:microsoft.com/office/officeart/2005/8/layout/gear1"/>
    <dgm:cxn modelId="{22D1D2F9-389B-4008-AFBE-CBC819087D6F}" type="presParOf" srcId="{ADAF9C5B-40EE-4D58-86C6-326C727040FD}" destId="{4265A042-7611-48E8-B8B2-2BB7254582E6}" srcOrd="12" destOrd="0" presId="urn:microsoft.com/office/officeart/2005/8/layout/gear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49881A-2B63-4680-9975-BCB39FAD0283}">
      <dsp:nvSpPr>
        <dsp:cNvPr id="0" name=""/>
        <dsp:cNvSpPr/>
      </dsp:nvSpPr>
      <dsp:spPr>
        <a:xfrm>
          <a:off x="2749973" y="1767840"/>
          <a:ext cx="2160693" cy="2160693"/>
        </a:xfrm>
        <a:prstGeom prst="gear9">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31750" tIns="31750" rIns="31750" bIns="31750" numCol="1" spcCol="1270" anchor="ctr" anchorCtr="0">
          <a:noAutofit/>
        </a:bodyPr>
        <a:lstStyle/>
        <a:p>
          <a:pPr lvl="0" algn="ctr" defTabSz="1111250">
            <a:lnSpc>
              <a:spcPct val="90000"/>
            </a:lnSpc>
            <a:spcBef>
              <a:spcPct val="0"/>
            </a:spcBef>
            <a:spcAft>
              <a:spcPct val="35000"/>
            </a:spcAft>
          </a:pPr>
          <a:r>
            <a:rPr lang="id-ID" sz="2500" kern="1200" dirty="0" smtClean="0"/>
            <a:t>Point 01</a:t>
          </a:r>
          <a:endParaRPr lang="en-US" sz="2500" kern="1200" dirty="0"/>
        </a:p>
      </dsp:txBody>
      <dsp:txXfrm>
        <a:off x="3184368" y="2273972"/>
        <a:ext cx="1291903" cy="1110641"/>
      </dsp:txXfrm>
    </dsp:sp>
    <dsp:sp modelId="{862B6F68-8E4A-477F-8D33-EB20B7305D3A}">
      <dsp:nvSpPr>
        <dsp:cNvPr id="0" name=""/>
        <dsp:cNvSpPr/>
      </dsp:nvSpPr>
      <dsp:spPr>
        <a:xfrm>
          <a:off x="1492842" y="1257130"/>
          <a:ext cx="1571413" cy="1571413"/>
        </a:xfrm>
        <a:prstGeom prst="gear6">
          <a:avLst/>
        </a:prstGeom>
        <a:gradFill rotWithShape="0">
          <a:gsLst>
            <a:gs pos="0">
              <a:schemeClr val="accent3">
                <a:hueOff val="1355300"/>
                <a:satOff val="50000"/>
                <a:lumOff val="-7353"/>
                <a:alphaOff val="0"/>
                <a:satMod val="103000"/>
                <a:lumMod val="102000"/>
                <a:tint val="94000"/>
              </a:schemeClr>
            </a:gs>
            <a:gs pos="50000">
              <a:schemeClr val="accent3">
                <a:hueOff val="1355300"/>
                <a:satOff val="50000"/>
                <a:lumOff val="-7353"/>
                <a:alphaOff val="0"/>
                <a:satMod val="110000"/>
                <a:lumMod val="100000"/>
                <a:shade val="100000"/>
              </a:schemeClr>
            </a:gs>
            <a:gs pos="100000">
              <a:schemeClr val="accent3">
                <a:hueOff val="1355300"/>
                <a:satOff val="50000"/>
                <a:lumOff val="-7353"/>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31750" tIns="31750" rIns="31750" bIns="31750" numCol="1" spcCol="1270" anchor="ctr" anchorCtr="0">
          <a:noAutofit/>
        </a:bodyPr>
        <a:lstStyle/>
        <a:p>
          <a:pPr lvl="0" algn="ctr" defTabSz="1111250">
            <a:lnSpc>
              <a:spcPct val="90000"/>
            </a:lnSpc>
            <a:spcBef>
              <a:spcPct val="0"/>
            </a:spcBef>
            <a:spcAft>
              <a:spcPct val="35000"/>
            </a:spcAft>
          </a:pPr>
          <a:r>
            <a:rPr lang="id-ID" sz="2500" kern="1200" dirty="0" smtClean="0"/>
            <a:t>Point 02</a:t>
          </a:r>
          <a:endParaRPr lang="en-US" sz="2500" kern="1200" dirty="0"/>
        </a:p>
      </dsp:txBody>
      <dsp:txXfrm>
        <a:off x="1888450" y="1655129"/>
        <a:ext cx="780197" cy="775415"/>
      </dsp:txXfrm>
    </dsp:sp>
    <dsp:sp modelId="{78672687-37C5-415D-B7BB-7653AB703703}">
      <dsp:nvSpPr>
        <dsp:cNvPr id="0" name=""/>
        <dsp:cNvSpPr/>
      </dsp:nvSpPr>
      <dsp:spPr>
        <a:xfrm rot="20700000">
          <a:off x="2372994" y="173015"/>
          <a:ext cx="1539664" cy="1539664"/>
        </a:xfrm>
        <a:prstGeom prst="gear6">
          <a:avLst/>
        </a:prstGeom>
        <a:gradFill rotWithShape="0">
          <a:gsLst>
            <a:gs pos="0">
              <a:schemeClr val="accent3">
                <a:hueOff val="2710599"/>
                <a:satOff val="100000"/>
                <a:lumOff val="-14706"/>
                <a:alphaOff val="0"/>
                <a:satMod val="103000"/>
                <a:lumMod val="102000"/>
                <a:tint val="94000"/>
              </a:schemeClr>
            </a:gs>
            <a:gs pos="50000">
              <a:schemeClr val="accent3">
                <a:hueOff val="2710599"/>
                <a:satOff val="100000"/>
                <a:lumOff val="-14706"/>
                <a:alphaOff val="0"/>
                <a:satMod val="110000"/>
                <a:lumMod val="100000"/>
                <a:shade val="100000"/>
              </a:schemeClr>
            </a:gs>
            <a:gs pos="100000">
              <a:schemeClr val="accent3">
                <a:hueOff val="2710599"/>
                <a:satOff val="100000"/>
                <a:lumOff val="-14706"/>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31750" tIns="31750" rIns="31750" bIns="31750" numCol="1" spcCol="1270" anchor="ctr" anchorCtr="0">
          <a:noAutofit/>
        </a:bodyPr>
        <a:lstStyle/>
        <a:p>
          <a:pPr lvl="0" algn="ctr" defTabSz="1111250">
            <a:lnSpc>
              <a:spcPct val="90000"/>
            </a:lnSpc>
            <a:spcBef>
              <a:spcPct val="0"/>
            </a:spcBef>
            <a:spcAft>
              <a:spcPct val="35000"/>
            </a:spcAft>
          </a:pPr>
          <a:r>
            <a:rPr lang="id-ID" sz="2500" kern="1200" dirty="0" smtClean="0"/>
            <a:t>Point 03</a:t>
          </a:r>
          <a:endParaRPr lang="en-US" sz="2500" kern="1200" dirty="0"/>
        </a:p>
      </dsp:txBody>
      <dsp:txXfrm rot="-20700000">
        <a:off x="2710688" y="510709"/>
        <a:ext cx="864277" cy="864277"/>
      </dsp:txXfrm>
    </dsp:sp>
    <dsp:sp modelId="{3F89EC58-7BB5-485C-99EF-F6BC2677B5BA}">
      <dsp:nvSpPr>
        <dsp:cNvPr id="0" name=""/>
        <dsp:cNvSpPr/>
      </dsp:nvSpPr>
      <dsp:spPr>
        <a:xfrm>
          <a:off x="2580938" y="1443437"/>
          <a:ext cx="2765687" cy="2765687"/>
        </a:xfrm>
        <a:prstGeom prst="circularArrow">
          <a:avLst>
            <a:gd name="adj1" fmla="val 4688"/>
            <a:gd name="adj2" fmla="val 299029"/>
            <a:gd name="adj3" fmla="val 2509603"/>
            <a:gd name="adj4" fmla="val 15875487"/>
            <a:gd name="adj5" fmla="val 5469"/>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sp>
    <dsp:sp modelId="{CA5B9F0F-1F66-4042-96D6-19C72626253E}">
      <dsp:nvSpPr>
        <dsp:cNvPr id="0" name=""/>
        <dsp:cNvSpPr/>
      </dsp:nvSpPr>
      <dsp:spPr>
        <a:xfrm>
          <a:off x="1214548" y="910577"/>
          <a:ext cx="2009445" cy="2009445"/>
        </a:xfrm>
        <a:prstGeom prst="leftCircularArrow">
          <a:avLst>
            <a:gd name="adj1" fmla="val 6452"/>
            <a:gd name="adj2" fmla="val 429999"/>
            <a:gd name="adj3" fmla="val 10489124"/>
            <a:gd name="adj4" fmla="val 14837806"/>
            <a:gd name="adj5" fmla="val 7527"/>
          </a:avLst>
        </a:prstGeom>
        <a:gradFill rotWithShape="0">
          <a:gsLst>
            <a:gs pos="0">
              <a:schemeClr val="accent3">
                <a:hueOff val="1355300"/>
                <a:satOff val="50000"/>
                <a:lumOff val="-7353"/>
                <a:alphaOff val="0"/>
                <a:satMod val="103000"/>
                <a:lumMod val="102000"/>
                <a:tint val="94000"/>
              </a:schemeClr>
            </a:gs>
            <a:gs pos="50000">
              <a:schemeClr val="accent3">
                <a:hueOff val="1355300"/>
                <a:satOff val="50000"/>
                <a:lumOff val="-7353"/>
                <a:alphaOff val="0"/>
                <a:satMod val="110000"/>
                <a:lumMod val="100000"/>
                <a:shade val="100000"/>
              </a:schemeClr>
            </a:gs>
            <a:gs pos="100000">
              <a:schemeClr val="accent3">
                <a:hueOff val="1355300"/>
                <a:satOff val="50000"/>
                <a:lumOff val="-7353"/>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sp>
    <dsp:sp modelId="{4265A042-7611-48E8-B8B2-2BB7254582E6}">
      <dsp:nvSpPr>
        <dsp:cNvPr id="0" name=""/>
        <dsp:cNvSpPr/>
      </dsp:nvSpPr>
      <dsp:spPr>
        <a:xfrm>
          <a:off x="2016854" y="-163088"/>
          <a:ext cx="2166586" cy="2166586"/>
        </a:xfrm>
        <a:prstGeom prst="circularArrow">
          <a:avLst>
            <a:gd name="adj1" fmla="val 5984"/>
            <a:gd name="adj2" fmla="val 394124"/>
            <a:gd name="adj3" fmla="val 13313824"/>
            <a:gd name="adj4" fmla="val 10508221"/>
            <a:gd name="adj5" fmla="val 6981"/>
          </a:avLst>
        </a:prstGeom>
        <a:gradFill rotWithShape="0">
          <a:gsLst>
            <a:gs pos="0">
              <a:schemeClr val="accent3">
                <a:hueOff val="2710599"/>
                <a:satOff val="100000"/>
                <a:lumOff val="-14706"/>
                <a:alphaOff val="0"/>
                <a:satMod val="103000"/>
                <a:lumMod val="102000"/>
                <a:tint val="94000"/>
              </a:schemeClr>
            </a:gs>
            <a:gs pos="50000">
              <a:schemeClr val="accent3">
                <a:hueOff val="2710599"/>
                <a:satOff val="100000"/>
                <a:lumOff val="-14706"/>
                <a:alphaOff val="0"/>
                <a:satMod val="110000"/>
                <a:lumMod val="100000"/>
                <a:shade val="100000"/>
              </a:schemeClr>
            </a:gs>
            <a:gs pos="100000">
              <a:schemeClr val="accent3">
                <a:hueOff val="2710599"/>
                <a:satOff val="100000"/>
                <a:lumOff val="-14706"/>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gear1">
  <dgm:title val=""/>
  <dgm:desc val=""/>
  <dgm:catLst>
    <dgm:cat type="relationship" pri="3000"/>
    <dgm:cat type="process" pri="28000"/>
    <dgm:cat type="cycle" pri="1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composite">
    <dgm:varLst>
      <dgm:chMax val="3"/>
      <dgm:animLvl val="lvl"/>
      <dgm:resizeHandles val="exact"/>
    </dgm:varLst>
    <dgm:alg type="composite">
      <dgm:param type="ar" val="1"/>
    </dgm:alg>
    <dgm:shape xmlns:r="http://schemas.openxmlformats.org/officeDocument/2006/relationships" r:blip="">
      <dgm:adjLst/>
    </dgm:shape>
    <dgm:presOf/>
    <dgm:choose name="Name0">
      <dgm:if name="Name1" axis="ch" ptType="node" func="cnt" op="lte" val="1">
        <dgm:constrLst>
          <dgm:constr type="primFontSz" for="ch" ptType="node" op="equ" val="65"/>
          <dgm:constr type="w" for="ch" forName="gear1" refType="w" fact="0.55"/>
          <dgm:constr type="h" for="ch" forName="gear1" refType="w" fact="0.55"/>
          <dgm:constr type="l" for="ch" forName="gear1" refType="w" fact="0.05"/>
          <dgm:constr type="t" for="ch" forName="gear1" refType="w" fact="0.05"/>
          <dgm:constr type="w" for="ch" forName="gear1srcNode" val="1"/>
          <dgm:constr type="h" for="ch" forName="gear1srcNode" val="1"/>
          <dgm:constr type="l" for="ch" forName="gear1srcNode" refType="w" fact="0.32"/>
          <dgm:constr type="t" for="ch" forName="gear1srcNode"/>
          <dgm:constr type="w" for="ch" forName="gear1dstNode" val="1"/>
          <dgm:constr type="h" for="ch" forName="gear1dstNode" val="1"/>
          <dgm:constr type="r" for="ch" forName="gear1dstNode" refType="w" fact="0.58"/>
          <dgm:constr type="t" for="ch" forName="gear1dstNode" refType="h" fact="0.5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dgm:constr type="b" for="ch" forName="gear1ch" refType="h" fact="0.6"/>
        </dgm:constrLst>
      </dgm:if>
      <dgm:if name="Name2" axis="ch" ptType="node" func="cnt" op="equ" val="2">
        <dgm:constrLst>
          <dgm:constr type="primFontSz" for="ch" ptType="node" op="equ" val="65"/>
          <dgm:constr type="w" for="ch" forName="gear1" refType="w" fact="0.55"/>
          <dgm:constr type="h" for="ch" forName="gear1" refType="w" fact="0.55"/>
          <dgm:constr type="l" for="ch" forName="gear1" refType="w" fact="0.45"/>
          <dgm:constr type="t" for="ch" forName="gear1" refType="w" fact="0.25"/>
          <dgm:constr type="w" for="ch" forName="gear1srcNode" val="1"/>
          <dgm:constr type="h" for="ch" forName="gear1srcNode" val="1"/>
          <dgm:constr type="l" for="ch" forName="gear1srcNode" refType="w" fact="0.72"/>
          <dgm:constr type="t" for="ch" forName="gear1srcNode" refType="w" fact="0.2"/>
          <dgm:constr type="w" for="ch" forName="gear1dstNode" val="1"/>
          <dgm:constr type="h" for="ch" forName="gear1dstNode" val="1"/>
          <dgm:constr type="r" for="ch" forName="gear1dstNode" refType="w" fact="0.98"/>
          <dgm:constr type="t" for="ch" forName="gear1dstNode" refType="h" fact="0.7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w" fact="0.8"/>
          <dgm:constr type="w" for="ch" forName="gear2" refType="w" fact="0.4"/>
          <dgm:constr type="h" for="ch" forName="gear2" refType="w" fact="0.4"/>
          <dgm:constr type="l" for="ch" forName="gear2" refType="w" fact="0.13"/>
          <dgm:constr type="t" for="ch" forName="gear2" refType="w" fact="0.12"/>
          <dgm:constr type="w" for="ch" forName="gear2srcNode" val="1"/>
          <dgm:constr type="h" for="ch" forName="gear2srcNode" val="1"/>
          <dgm:constr type="l" for="ch" forName="gear2srcNode" refType="w" fact="0.23"/>
          <dgm:constr type="t" for="ch" forName="gear2srcNode" refType="w" fact="0.08"/>
          <dgm:constr type="w" for="ch" forName="gear2dstNode" val="1"/>
          <dgm:constr type="h" for="ch" forName="gear2dstNode" val="1"/>
          <dgm:constr type="l" for="ch" forName="gear2dstNode" refType="w" fact="0.1"/>
          <dgm:constr type="t" for="ch" forName="gear2dstNode" refType="h" fact="0.3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refType="w" fact="0.34"/>
          <dgm:constr type="t" for="ch" forName="gear2ch" refType="w" fact="0.04"/>
        </dgm:constrLst>
      </dgm:if>
      <dgm:else name="Name3">
        <dgm:constrLst>
          <dgm:constr type="primFontSz" for="ch" ptType="node" op="equ" val="65"/>
          <dgm:constr type="w" for="ch" forName="gear1" refType="w" fact="0.55"/>
          <dgm:constr type="h" for="ch" forName="gear1" refType="w" fact="0.55"/>
          <dgm:constr type="l" for="ch" forName="gear1" refType="w" fact="0.45"/>
          <dgm:constr type="t" for="ch" forName="gear1" refType="w" fact="0.45"/>
          <dgm:constr type="w" for="ch" forName="gear1srcNode" val="1"/>
          <dgm:constr type="h" for="ch" forName="gear1srcNode" val="1"/>
          <dgm:constr type="l" for="ch" forName="gear1srcNode" refType="w" fact="0.72"/>
          <dgm:constr type="t" for="ch" forName="gear1srcNode" refType="w" fact="0.4"/>
          <dgm:constr type="w" for="ch" forName="gear1dstNode" val="1"/>
          <dgm:constr type="h" for="ch" forName="gear1dstNode" val="1"/>
          <dgm:constr type="r" for="ch" forName="gear1dstNode" refType="w" fact="0.98"/>
          <dgm:constr type="t" for="ch" forName="gear1dstNode" refType="h" fact="0.95"/>
          <dgm:constr type="diam" for="des" forName="connector1" refType="w" refFor="ch" refForName="gear1" op="equ" fact="1.15"/>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h"/>
          <dgm:constr type="w" for="ch" forName="gear2" refType="w" fact="0.4"/>
          <dgm:constr type="h" for="ch" forName="gear2" refType="w" fact="0.4"/>
          <dgm:constr type="l" for="ch" forName="gear2" refType="w" fact="0.13"/>
          <dgm:constr type="t" for="ch" forName="gear2" refType="w" fact="0.32"/>
          <dgm:constr type="w" for="ch" forName="gear2srcNode" val="1"/>
          <dgm:constr type="h" for="ch" forName="gear2srcNode" val="1"/>
          <dgm:constr type="l" for="ch" forName="gear2srcNode" refType="w" fact="0.23"/>
          <dgm:constr type="t" for="ch" forName="gear2srcNode" refType="w" fact="0.28"/>
          <dgm:constr type="w" for="ch" forName="gear2dstNode" val="1"/>
          <dgm:constr type="h" for="ch" forName="gear2dstNode" val="1"/>
          <dgm:constr type="l" for="ch" forName="gear2dstNode" refType="w" fact="0.1"/>
          <dgm:constr type="t" for="ch" forName="gear2dstNode" refType="h" fact="0.5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dgm:constr type="t" for="ch" forName="gear2ch" refType="w" fact="0.58"/>
          <dgm:constr type="w" for="ch" forName="gear3" refType="w" fact="0.48"/>
          <dgm:constr type="h" for="ch" forName="gear3" refType="w" fact="0.48"/>
          <dgm:constr type="l" for="ch" forName="gear3" refType="w" fact="0.31"/>
          <dgm:constr type="t" for="ch" forName="gear3"/>
          <dgm:constr type="w" for="ch" forName="gear3tx" refType="w" fact="0.22"/>
          <dgm:constr type="h" for="ch" forName="gear3tx" refType="w" fact="0.22"/>
          <dgm:constr type="ctrX" for="ch" forName="gear3tx" refType="ctrX" refFor="ch" refForName="gear3"/>
          <dgm:constr type="ctrY" for="ch" forName="gear3tx" refType="ctrY" refFor="ch" refForName="gear3"/>
          <dgm:constr type="w" for="ch" forName="gear3srcNode" val="1"/>
          <dgm:constr type="h" for="ch" forName="gear3srcNode" val="1"/>
          <dgm:constr type="l" for="ch" forName="gear3srcNode" refType="w" fact="0.3"/>
          <dgm:constr type="t" for="ch" forName="gear3srcNode" refType="w" fact="0.25"/>
          <dgm:constr type="w" for="ch" forName="gear3dstNode" val="1"/>
          <dgm:constr type="h" for="ch" forName="gear3dstNode" val="1"/>
          <dgm:constr type="l" for="ch" forName="gear3dstNode" refType="w" fact="0.38"/>
          <dgm:constr type="t" for="ch" forName="gear3dstNode" refType="h" fact="0.05"/>
          <dgm:constr type="diam" for="des" forName="connector3" refType="w" refFor="ch" refForName="gear3" op="equ"/>
          <dgm:constr type="h" for="des" forName="connector3" refType="w" refFor="ch" refForName="gear1" op="equ" fact="0.1"/>
          <dgm:constr type="w" for="ch" forName="gear3ch" refType="w" fact="0.35"/>
          <dgm:constr type="h" for="ch" forName="gear3ch" refType="w" refFor="ch" refForName="gear3ch" fact="0.6"/>
          <dgm:constr type="l" for="ch" forName="gear3ch" refType="w" fact="0.65"/>
          <dgm:constr type="t" for="ch" forName="gear3ch" refType="h" fact="0.13"/>
        </dgm:constrLst>
      </dgm:else>
    </dgm:choose>
    <dgm:ruleLst/>
    <dgm:forEach name="Name4" axis="ch" ptType="node" cnt="1">
      <dgm:layoutNode name="gear1" styleLbl="node1">
        <dgm:varLst>
          <dgm:chMax val="1"/>
          <dgm:bulletEnabled val="1"/>
        </dgm:varLst>
        <dgm:alg type="tx">
          <dgm:param type="txAnchorVertCh" val="mid"/>
        </dgm:alg>
        <dgm:shape xmlns:r="http://schemas.openxmlformats.org/officeDocument/2006/relationships" type="gear9"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1srcNode">
        <dgm:alg type="sp"/>
        <dgm:shape xmlns:r="http://schemas.openxmlformats.org/officeDocument/2006/relationships" type="rect" r:blip="" hideGeom="1">
          <dgm:adjLst/>
        </dgm:shape>
        <dgm:presOf axis="self"/>
        <dgm:constrLst/>
        <dgm:ruleLst/>
      </dgm:layoutNode>
      <dgm:layoutNode name="gear1dstNode">
        <dgm:alg type="sp"/>
        <dgm:shape xmlns:r="http://schemas.openxmlformats.org/officeDocument/2006/relationships" type="rect" r:blip="" hideGeom="1">
          <dgm:adjLst/>
        </dgm:shape>
        <dgm:presOf axis="self"/>
        <dgm:constrLst/>
        <dgm:ruleLst/>
      </dgm:layoutNode>
      <dgm:choose name="Name5">
        <dgm:if name="Name6" axis="ch" ptType="node" func="cnt" op="gte" val="1">
          <dgm:layoutNode name="gear1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7"/>
      </dgm:choose>
    </dgm:forEach>
    <dgm:forEach name="Name8" axis="ch" ptType="node" st="2" cnt="1">
      <dgm:layoutNode name="gear2" styleLbl="node1">
        <dgm:varLst>
          <dgm:chMax val="1"/>
          <dgm:bulletEnabled val="1"/>
        </dgm:varLst>
        <dgm:alg type="tx">
          <dgm:param type="txAnchorVertCh" val="mid"/>
        </dgm:alg>
        <dgm:shape xmlns:r="http://schemas.openxmlformats.org/officeDocument/2006/relationships" type="gear6"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2srcNode">
        <dgm:alg type="sp"/>
        <dgm:shape xmlns:r="http://schemas.openxmlformats.org/officeDocument/2006/relationships" type="rect" r:blip="" hideGeom="1">
          <dgm:adjLst/>
        </dgm:shape>
        <dgm:presOf axis="self"/>
        <dgm:constrLst/>
        <dgm:ruleLst/>
      </dgm:layoutNode>
      <dgm:layoutNode name="gear2dstNode">
        <dgm:alg type="sp"/>
        <dgm:shape xmlns:r="http://schemas.openxmlformats.org/officeDocument/2006/relationships" type="rect" r:blip="" hideGeom="1">
          <dgm:adjLst/>
        </dgm:shape>
        <dgm:presOf axis="self"/>
        <dgm:constrLst/>
        <dgm:ruleLst/>
      </dgm:layoutNode>
      <dgm:choose name="Name9">
        <dgm:if name="Name10" axis="ch" ptType="node" func="cnt" op="gte" val="1">
          <dgm:layoutNode name="gear2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1"/>
      </dgm:choose>
    </dgm:forEach>
    <dgm:forEach name="Name12" axis="ch" ptType="node" st="3" cnt="1">
      <dgm:layoutNode name="gear3" styleLbl="node1">
        <dgm:alg type="sp"/>
        <dgm:shape xmlns:r="http://schemas.openxmlformats.org/officeDocument/2006/relationships" rot="-15" type="gear6" r:blip="">
          <dgm:adjLst/>
        </dgm:shape>
        <dgm:presOf axis="self"/>
        <dgm:constrLst/>
        <dgm:ruleLst/>
      </dgm:layoutNode>
      <dgm:layoutNode name="gear3tx" styleLbl="node1">
        <dgm:varLst>
          <dgm:chMax val="1"/>
          <dgm:bulletEnabled val="1"/>
        </dgm:varLst>
        <dgm:alg type="tx">
          <dgm:param type="txAnchorVertCh" val="mid"/>
        </dgm:alg>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3srcNode">
        <dgm:alg type="sp"/>
        <dgm:shape xmlns:r="http://schemas.openxmlformats.org/officeDocument/2006/relationships" type="rect" r:blip="" hideGeom="1">
          <dgm:adjLst/>
        </dgm:shape>
        <dgm:presOf axis="self"/>
        <dgm:constrLst/>
        <dgm:ruleLst/>
      </dgm:layoutNode>
      <dgm:layoutNode name="gear3dstNode">
        <dgm:alg type="sp"/>
        <dgm:shape xmlns:r="http://schemas.openxmlformats.org/officeDocument/2006/relationships" type="rect" r:blip="" hideGeom="1">
          <dgm:adjLst/>
        </dgm:shape>
        <dgm:presOf axis="self"/>
        <dgm:constrLst/>
        <dgm:ruleLst/>
      </dgm:layoutNode>
      <dgm:choose name="Name13">
        <dgm:if name="Name14" axis="ch" ptType="node" func="cnt" op="gte" val="1">
          <dgm:layoutNode name="gear3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5"/>
      </dgm:choose>
    </dgm:forEach>
    <dgm:forEach name="Name16" axis="ch" ptType="sibTrans" hideLastTrans="0" cnt="1">
      <dgm:layoutNode name="connector1" styleLbl="sibTrans2D1">
        <dgm:alg type="conn">
          <dgm:param type="connRout" val="curve"/>
          <dgm:param type="srcNode" val="gear1srcNode"/>
          <dgm:param type="dstNode" val="gear1dstNode"/>
          <dgm:param type="begPts" val="midR"/>
          <dgm:param type="endPts" val="tCtr"/>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7" axis="ch" ptType="sibTrans" hideLastTrans="0" st="2" cnt="1">
      <dgm:layoutNode name="connector2" styleLbl="sibTrans2D1">
        <dgm:alg type="conn">
          <dgm:param type="connRout" val="curve"/>
          <dgm:param type="srcNode" val="gear2srcNode"/>
          <dgm:param type="dstNode" val="gear2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8" axis="ch" ptType="sibTrans" hideLastTrans="0" st="3" cnt="1">
      <dgm:layoutNode name="connector3" styleLbl="sibTrans2D1">
        <dgm:alg type="conn">
          <dgm:param type="connRout" val="curve"/>
          <dgm:param type="srcNode" val="gear3srcNode"/>
          <dgm:param type="dstNode" val="gear3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6434BB4-181A-49DE-9794-C259DA706A91}" type="datetimeFigureOut">
              <a:rPr lang="en-US" smtClean="0"/>
              <a:t>3/31/2017</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AC3E81C-0160-4B66-ADCC-F642AEAEB778}" type="slidenum">
              <a:rPr lang="en-US" smtClean="0"/>
              <a:t>‹#›</a:t>
            </a:fld>
            <a:endParaRPr lang="en-US"/>
          </a:p>
        </p:txBody>
      </p:sp>
    </p:spTree>
    <p:extLst>
      <p:ext uri="{BB962C8B-B14F-4D97-AF65-F5344CB8AC3E}">
        <p14:creationId xmlns:p14="http://schemas.microsoft.com/office/powerpoint/2010/main" val="198588181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AC3E81C-0160-4B66-ADCC-F642AEAEB778}" type="slidenum">
              <a:rPr lang="en-US" smtClean="0"/>
              <a:t>11</a:t>
            </a:fld>
            <a:endParaRPr lang="en-US"/>
          </a:p>
        </p:txBody>
      </p:sp>
    </p:spTree>
    <p:extLst>
      <p:ext uri="{BB962C8B-B14F-4D97-AF65-F5344CB8AC3E}">
        <p14:creationId xmlns:p14="http://schemas.microsoft.com/office/powerpoint/2010/main" val="2372924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AC3E81C-0160-4B66-ADCC-F642AEAEB778}" type="slidenum">
              <a:rPr lang="en-US" smtClean="0"/>
              <a:t>37</a:t>
            </a:fld>
            <a:endParaRPr lang="en-US"/>
          </a:p>
        </p:txBody>
      </p:sp>
    </p:spTree>
    <p:extLst>
      <p:ext uri="{BB962C8B-B14F-4D97-AF65-F5344CB8AC3E}">
        <p14:creationId xmlns:p14="http://schemas.microsoft.com/office/powerpoint/2010/main" val="834711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C8475FC-E83D-4262-8502-AE0C4FC9469A}" type="datetimeFigureOut">
              <a:rPr lang="en-US" smtClean="0"/>
              <a:t>3/31/2017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16837398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6" name="Picture Placeholder 4"/>
          <p:cNvSpPr>
            <a:spLocks noGrp="1"/>
          </p:cNvSpPr>
          <p:nvPr>
            <p:ph type="pic" sz="quarter" idx="10"/>
          </p:nvPr>
        </p:nvSpPr>
        <p:spPr>
          <a:xfrm>
            <a:off x="1401763" y="1827213"/>
            <a:ext cx="4657725" cy="2971800"/>
          </a:xfrm>
        </p:spPr>
      </p:sp>
    </p:spTree>
    <p:extLst>
      <p:ext uri="{BB962C8B-B14F-4D97-AF65-F5344CB8AC3E}">
        <p14:creationId xmlns:p14="http://schemas.microsoft.com/office/powerpoint/2010/main" val="148602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91457" y="1309913"/>
            <a:ext cx="4793417" cy="4023180"/>
          </a:xfrm>
          <a:custGeom>
            <a:avLst/>
            <a:gdLst>
              <a:gd name="connsiteX0" fmla="*/ 3655370 w 4793417"/>
              <a:gd name="connsiteY0" fmla="*/ 2061030 h 4023180"/>
              <a:gd name="connsiteX1" fmla="*/ 4793417 w 4793417"/>
              <a:gd name="connsiteY1" fmla="*/ 4023180 h 4023180"/>
              <a:gd name="connsiteX2" fmla="*/ 2517323 w 4793417"/>
              <a:gd name="connsiteY2" fmla="*/ 4023180 h 4023180"/>
              <a:gd name="connsiteX3" fmla="*/ 1254580 w 4793417"/>
              <a:gd name="connsiteY3" fmla="*/ 2061030 h 4023180"/>
              <a:gd name="connsiteX4" fmla="*/ 3530674 w 4793417"/>
              <a:gd name="connsiteY4" fmla="*/ 2061030 h 4023180"/>
              <a:gd name="connsiteX5" fmla="*/ 2392627 w 4793417"/>
              <a:gd name="connsiteY5" fmla="*/ 4023180 h 4023180"/>
              <a:gd name="connsiteX6" fmla="*/ 1138047 w 4793417"/>
              <a:gd name="connsiteY6" fmla="*/ 2061030 h 4023180"/>
              <a:gd name="connsiteX7" fmla="*/ 2276094 w 4793417"/>
              <a:gd name="connsiteY7" fmla="*/ 4023180 h 4023180"/>
              <a:gd name="connsiteX8" fmla="*/ 0 w 4793417"/>
              <a:gd name="connsiteY8" fmla="*/ 4023180 h 4023180"/>
              <a:gd name="connsiteX9" fmla="*/ 2517323 w 4793417"/>
              <a:gd name="connsiteY9" fmla="*/ 0 h 4023180"/>
              <a:gd name="connsiteX10" fmla="*/ 4793417 w 4793417"/>
              <a:gd name="connsiteY10" fmla="*/ 0 h 4023180"/>
              <a:gd name="connsiteX11" fmla="*/ 3655370 w 4793417"/>
              <a:gd name="connsiteY11" fmla="*/ 1962150 h 4023180"/>
              <a:gd name="connsiteX12" fmla="*/ 2392627 w 4793417"/>
              <a:gd name="connsiteY12" fmla="*/ 0 h 4023180"/>
              <a:gd name="connsiteX13" fmla="*/ 3530674 w 4793417"/>
              <a:gd name="connsiteY13" fmla="*/ 1962150 h 4023180"/>
              <a:gd name="connsiteX14" fmla="*/ 1254580 w 4793417"/>
              <a:gd name="connsiteY14" fmla="*/ 1962150 h 4023180"/>
              <a:gd name="connsiteX15" fmla="*/ 1 w 4793417"/>
              <a:gd name="connsiteY15" fmla="*/ 0 h 4023180"/>
              <a:gd name="connsiteX16" fmla="*/ 2276095 w 4793417"/>
              <a:gd name="connsiteY16" fmla="*/ 0 h 4023180"/>
              <a:gd name="connsiteX17" fmla="*/ 1138048 w 4793417"/>
              <a:gd name="connsiteY17" fmla="*/ 1962150 h 402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93417" h="4023180">
                <a:moveTo>
                  <a:pt x="3655370" y="2061030"/>
                </a:moveTo>
                <a:lnTo>
                  <a:pt x="4793417" y="4023180"/>
                </a:lnTo>
                <a:lnTo>
                  <a:pt x="2517323" y="4023180"/>
                </a:lnTo>
                <a:close/>
                <a:moveTo>
                  <a:pt x="1254580" y="2061030"/>
                </a:moveTo>
                <a:lnTo>
                  <a:pt x="3530674" y="2061030"/>
                </a:lnTo>
                <a:lnTo>
                  <a:pt x="2392627" y="4023180"/>
                </a:lnTo>
                <a:close/>
                <a:moveTo>
                  <a:pt x="1138047" y="2061030"/>
                </a:moveTo>
                <a:lnTo>
                  <a:pt x="2276094" y="4023180"/>
                </a:lnTo>
                <a:lnTo>
                  <a:pt x="0" y="4023180"/>
                </a:lnTo>
                <a:close/>
                <a:moveTo>
                  <a:pt x="2517323" y="0"/>
                </a:moveTo>
                <a:lnTo>
                  <a:pt x="4793417" y="0"/>
                </a:lnTo>
                <a:lnTo>
                  <a:pt x="3655370" y="1962150"/>
                </a:lnTo>
                <a:close/>
                <a:moveTo>
                  <a:pt x="2392627" y="0"/>
                </a:moveTo>
                <a:lnTo>
                  <a:pt x="3530674" y="1962150"/>
                </a:lnTo>
                <a:lnTo>
                  <a:pt x="1254580" y="1962150"/>
                </a:lnTo>
                <a:close/>
                <a:moveTo>
                  <a:pt x="1" y="0"/>
                </a:moveTo>
                <a:lnTo>
                  <a:pt x="2276095" y="0"/>
                </a:lnTo>
                <a:lnTo>
                  <a:pt x="1138048" y="1962150"/>
                </a:lnTo>
                <a:close/>
              </a:path>
            </a:pathLst>
          </a:custGeom>
        </p:spPr>
        <p:txBody>
          <a:bodyPr wrap="square">
            <a:noAutofit/>
          </a:bodyPr>
          <a:lstStyle/>
          <a:p>
            <a:endParaRPr lang="en-US"/>
          </a:p>
        </p:txBody>
      </p:sp>
    </p:spTree>
    <p:extLst>
      <p:ext uri="{BB962C8B-B14F-4D97-AF65-F5344CB8AC3E}">
        <p14:creationId xmlns:p14="http://schemas.microsoft.com/office/powerpoint/2010/main" val="31451871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AC8475FC-E83D-4262-8502-AE0C4FC9469A}" type="datetimeFigureOut">
              <a:rPr lang="en-US" smtClean="0"/>
              <a:t>3/31/2017</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285038086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23" name="Picture Placeholder 13"/>
          <p:cNvSpPr>
            <a:spLocks noGrp="1"/>
          </p:cNvSpPr>
          <p:nvPr>
            <p:ph type="pic" sz="quarter" idx="10"/>
          </p:nvPr>
        </p:nvSpPr>
        <p:spPr>
          <a:xfrm>
            <a:off x="352425" y="466725"/>
            <a:ext cx="2397125" cy="5924550"/>
          </a:xfrm>
        </p:spPr>
        <p:txBody>
          <a:bodyPr/>
          <a:lstStyle/>
          <a:p>
            <a:endParaRPr lang="en-US"/>
          </a:p>
        </p:txBody>
      </p:sp>
      <p:sp>
        <p:nvSpPr>
          <p:cNvPr id="24" name="Picture Placeholder 15"/>
          <p:cNvSpPr>
            <a:spLocks noGrp="1"/>
          </p:cNvSpPr>
          <p:nvPr>
            <p:ph type="pic" sz="quarter" idx="11"/>
          </p:nvPr>
        </p:nvSpPr>
        <p:spPr>
          <a:xfrm>
            <a:off x="2863850" y="466725"/>
            <a:ext cx="2397125" cy="2887663"/>
          </a:xfrm>
        </p:spPr>
        <p:txBody>
          <a:bodyPr/>
          <a:lstStyle/>
          <a:p>
            <a:endParaRPr lang="en-US"/>
          </a:p>
        </p:txBody>
      </p:sp>
      <p:sp>
        <p:nvSpPr>
          <p:cNvPr id="25" name="Picture Placeholder 17"/>
          <p:cNvSpPr>
            <a:spLocks noGrp="1"/>
          </p:cNvSpPr>
          <p:nvPr>
            <p:ph type="pic" sz="quarter" idx="12"/>
          </p:nvPr>
        </p:nvSpPr>
        <p:spPr>
          <a:xfrm>
            <a:off x="2863850" y="3503613"/>
            <a:ext cx="2397125" cy="2887662"/>
          </a:xfrm>
        </p:spPr>
        <p:txBody>
          <a:bodyPr/>
          <a:lstStyle/>
          <a:p>
            <a:endParaRPr lang="en-US"/>
          </a:p>
        </p:txBody>
      </p:sp>
      <p:sp>
        <p:nvSpPr>
          <p:cNvPr id="26" name="Picture Placeholder 19"/>
          <p:cNvSpPr>
            <a:spLocks noGrp="1"/>
          </p:cNvSpPr>
          <p:nvPr>
            <p:ph type="pic" sz="quarter" idx="13"/>
          </p:nvPr>
        </p:nvSpPr>
        <p:spPr>
          <a:xfrm>
            <a:off x="5375275" y="466725"/>
            <a:ext cx="2398713" cy="5924550"/>
          </a:xfrm>
        </p:spPr>
        <p:txBody>
          <a:bodyPr/>
          <a:lstStyle/>
          <a:p>
            <a:endParaRPr lang="en-US"/>
          </a:p>
        </p:txBody>
      </p:sp>
      <p:sp>
        <p:nvSpPr>
          <p:cNvPr id="27" name="Picture Placeholder 21"/>
          <p:cNvSpPr>
            <a:spLocks noGrp="1"/>
          </p:cNvSpPr>
          <p:nvPr>
            <p:ph type="pic" sz="quarter" idx="14"/>
          </p:nvPr>
        </p:nvSpPr>
        <p:spPr>
          <a:xfrm>
            <a:off x="7888288" y="466725"/>
            <a:ext cx="3951287" cy="5924550"/>
          </a:xfrm>
        </p:spPr>
        <p:txBody>
          <a:bodyPr/>
          <a:lstStyle/>
          <a:p>
            <a:endParaRPr lang="en-US"/>
          </a:p>
        </p:txBody>
      </p:sp>
    </p:spTree>
    <p:extLst>
      <p:ext uri="{BB962C8B-B14F-4D97-AF65-F5344CB8AC3E}">
        <p14:creationId xmlns:p14="http://schemas.microsoft.com/office/powerpoint/2010/main" val="12009944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3368675" y="704830"/>
            <a:ext cx="5481946" cy="5448340"/>
          </a:xfrm>
          <a:custGeom>
            <a:avLst/>
            <a:gdLst>
              <a:gd name="connsiteX0" fmla="*/ 2727325 w 5481946"/>
              <a:gd name="connsiteY0" fmla="*/ 2800390 h 5448340"/>
              <a:gd name="connsiteX1" fmla="*/ 4051300 w 5481946"/>
              <a:gd name="connsiteY1" fmla="*/ 4124365 h 5448340"/>
              <a:gd name="connsiteX2" fmla="*/ 2727325 w 5481946"/>
              <a:gd name="connsiteY2" fmla="*/ 5448340 h 5448340"/>
              <a:gd name="connsiteX3" fmla="*/ 1403350 w 5481946"/>
              <a:gd name="connsiteY3" fmla="*/ 4124365 h 5448340"/>
              <a:gd name="connsiteX4" fmla="*/ 4157971 w 5481946"/>
              <a:gd name="connsiteY4" fmla="*/ 1417863 h 5448340"/>
              <a:gd name="connsiteX5" fmla="*/ 5481946 w 5481946"/>
              <a:gd name="connsiteY5" fmla="*/ 2741838 h 5448340"/>
              <a:gd name="connsiteX6" fmla="*/ 4157971 w 5481946"/>
              <a:gd name="connsiteY6" fmla="*/ 4065813 h 5448340"/>
              <a:gd name="connsiteX7" fmla="*/ 2833996 w 5481946"/>
              <a:gd name="connsiteY7" fmla="*/ 2741838 h 5448340"/>
              <a:gd name="connsiteX8" fmla="*/ 1323975 w 5481946"/>
              <a:gd name="connsiteY8" fmla="*/ 1398814 h 5448340"/>
              <a:gd name="connsiteX9" fmla="*/ 2647950 w 5481946"/>
              <a:gd name="connsiteY9" fmla="*/ 2722789 h 5448340"/>
              <a:gd name="connsiteX10" fmla="*/ 1323975 w 5481946"/>
              <a:gd name="connsiteY10" fmla="*/ 4046764 h 5448340"/>
              <a:gd name="connsiteX11" fmla="*/ 0 w 5481946"/>
              <a:gd name="connsiteY11" fmla="*/ 2722789 h 5448340"/>
              <a:gd name="connsiteX12" fmla="*/ 2727325 w 5481946"/>
              <a:gd name="connsiteY12" fmla="*/ 0 h 5448340"/>
              <a:gd name="connsiteX13" fmla="*/ 4051300 w 5481946"/>
              <a:gd name="connsiteY13" fmla="*/ 1323975 h 5448340"/>
              <a:gd name="connsiteX14" fmla="*/ 2727325 w 5481946"/>
              <a:gd name="connsiteY14" fmla="*/ 2647950 h 5448340"/>
              <a:gd name="connsiteX15" fmla="*/ 1403350 w 5481946"/>
              <a:gd name="connsiteY15" fmla="*/ 1323975 h 544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81946" h="5448340">
                <a:moveTo>
                  <a:pt x="2727325" y="2800390"/>
                </a:moveTo>
                <a:lnTo>
                  <a:pt x="4051300" y="4124365"/>
                </a:lnTo>
                <a:lnTo>
                  <a:pt x="2727325" y="5448340"/>
                </a:lnTo>
                <a:lnTo>
                  <a:pt x="1403350" y="4124365"/>
                </a:lnTo>
                <a:close/>
                <a:moveTo>
                  <a:pt x="4157971" y="1417863"/>
                </a:moveTo>
                <a:lnTo>
                  <a:pt x="5481946" y="2741838"/>
                </a:lnTo>
                <a:lnTo>
                  <a:pt x="4157971" y="4065813"/>
                </a:lnTo>
                <a:lnTo>
                  <a:pt x="2833996" y="2741838"/>
                </a:lnTo>
                <a:close/>
                <a:moveTo>
                  <a:pt x="1323975" y="1398814"/>
                </a:moveTo>
                <a:lnTo>
                  <a:pt x="2647950" y="2722789"/>
                </a:lnTo>
                <a:lnTo>
                  <a:pt x="1323975" y="4046764"/>
                </a:lnTo>
                <a:lnTo>
                  <a:pt x="0" y="2722789"/>
                </a:lnTo>
                <a:close/>
                <a:moveTo>
                  <a:pt x="2727325" y="0"/>
                </a:moveTo>
                <a:lnTo>
                  <a:pt x="4051300" y="1323975"/>
                </a:lnTo>
                <a:lnTo>
                  <a:pt x="2727325" y="2647950"/>
                </a:lnTo>
                <a:lnTo>
                  <a:pt x="1403350" y="1323975"/>
                </a:lnTo>
                <a:close/>
              </a:path>
            </a:pathLst>
          </a:custGeom>
        </p:spPr>
        <p:txBody>
          <a:bodyPr wrap="square">
            <a:noAutofit/>
          </a:bodyPr>
          <a:lstStyle/>
          <a:p>
            <a:endParaRPr lang="en-US"/>
          </a:p>
        </p:txBody>
      </p:sp>
    </p:spTree>
    <p:extLst>
      <p:ext uri="{BB962C8B-B14F-4D97-AF65-F5344CB8AC3E}">
        <p14:creationId xmlns:p14="http://schemas.microsoft.com/office/powerpoint/2010/main" val="354359628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3" name="Picture Placeholder 9"/>
          <p:cNvSpPr>
            <a:spLocks noGrp="1"/>
          </p:cNvSpPr>
          <p:nvPr>
            <p:ph type="pic" sz="quarter" idx="10"/>
          </p:nvPr>
        </p:nvSpPr>
        <p:spPr>
          <a:xfrm>
            <a:off x="323850" y="247650"/>
            <a:ext cx="2247900" cy="2324100"/>
          </a:xfrm>
        </p:spPr>
        <p:txBody>
          <a:bodyPr/>
          <a:lstStyle/>
          <a:p>
            <a:endParaRPr lang="en-US"/>
          </a:p>
        </p:txBody>
      </p:sp>
      <p:sp>
        <p:nvSpPr>
          <p:cNvPr id="14" name="Picture Placeholder 9"/>
          <p:cNvSpPr>
            <a:spLocks noGrp="1"/>
          </p:cNvSpPr>
          <p:nvPr>
            <p:ph type="pic" sz="quarter" idx="11"/>
          </p:nvPr>
        </p:nvSpPr>
        <p:spPr>
          <a:xfrm>
            <a:off x="2724150" y="1219200"/>
            <a:ext cx="2247900" cy="2324100"/>
          </a:xfrm>
        </p:spPr>
        <p:txBody>
          <a:bodyPr/>
          <a:lstStyle/>
          <a:p>
            <a:endParaRPr lang="en-US"/>
          </a:p>
        </p:txBody>
      </p:sp>
      <p:sp>
        <p:nvSpPr>
          <p:cNvPr id="15" name="Picture Placeholder 9"/>
          <p:cNvSpPr>
            <a:spLocks noGrp="1"/>
          </p:cNvSpPr>
          <p:nvPr>
            <p:ph type="pic" sz="quarter" idx="12"/>
          </p:nvPr>
        </p:nvSpPr>
        <p:spPr>
          <a:xfrm>
            <a:off x="5124450" y="3048000"/>
            <a:ext cx="2247900" cy="2324100"/>
          </a:xfrm>
        </p:spPr>
        <p:txBody>
          <a:bodyPr/>
          <a:lstStyle/>
          <a:p>
            <a:endParaRPr lang="en-US"/>
          </a:p>
        </p:txBody>
      </p:sp>
    </p:spTree>
    <p:extLst>
      <p:ext uri="{BB962C8B-B14F-4D97-AF65-F5344CB8AC3E}">
        <p14:creationId xmlns:p14="http://schemas.microsoft.com/office/powerpoint/2010/main" val="133159455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6991350" y="457201"/>
            <a:ext cx="4679562" cy="5953125"/>
          </a:xfrm>
          <a:custGeom>
            <a:avLst/>
            <a:gdLst>
              <a:gd name="connsiteX0" fmla="*/ 2669787 w 4679562"/>
              <a:gd name="connsiteY0" fmla="*/ 3381375 h 5953125"/>
              <a:gd name="connsiteX1" fmla="*/ 3955662 w 4679562"/>
              <a:gd name="connsiteY1" fmla="*/ 4667250 h 5953125"/>
              <a:gd name="connsiteX2" fmla="*/ 2669787 w 4679562"/>
              <a:gd name="connsiteY2" fmla="*/ 5953125 h 5953125"/>
              <a:gd name="connsiteX3" fmla="*/ 1383912 w 4679562"/>
              <a:gd name="connsiteY3" fmla="*/ 4667250 h 5953125"/>
              <a:gd name="connsiteX4" fmla="*/ 1285875 w 4679562"/>
              <a:gd name="connsiteY4" fmla="*/ 2019300 h 5953125"/>
              <a:gd name="connsiteX5" fmla="*/ 2571750 w 4679562"/>
              <a:gd name="connsiteY5" fmla="*/ 3305175 h 5953125"/>
              <a:gd name="connsiteX6" fmla="*/ 1285875 w 4679562"/>
              <a:gd name="connsiteY6" fmla="*/ 4591050 h 5953125"/>
              <a:gd name="connsiteX7" fmla="*/ 0 w 4679562"/>
              <a:gd name="connsiteY7" fmla="*/ 3305175 h 5953125"/>
              <a:gd name="connsiteX8" fmla="*/ 3393687 w 4679562"/>
              <a:gd name="connsiteY8" fmla="*/ 1362075 h 5953125"/>
              <a:gd name="connsiteX9" fmla="*/ 4679562 w 4679562"/>
              <a:gd name="connsiteY9" fmla="*/ 2647950 h 5953125"/>
              <a:gd name="connsiteX10" fmla="*/ 3393687 w 4679562"/>
              <a:gd name="connsiteY10" fmla="*/ 3933825 h 5953125"/>
              <a:gd name="connsiteX11" fmla="*/ 2107812 w 4679562"/>
              <a:gd name="connsiteY11" fmla="*/ 2647950 h 5953125"/>
              <a:gd name="connsiteX12" fmla="*/ 2009775 w 4679562"/>
              <a:gd name="connsiteY12" fmla="*/ 0 h 5953125"/>
              <a:gd name="connsiteX13" fmla="*/ 3295650 w 4679562"/>
              <a:gd name="connsiteY13" fmla="*/ 1285875 h 5953125"/>
              <a:gd name="connsiteX14" fmla="*/ 2009775 w 4679562"/>
              <a:gd name="connsiteY14" fmla="*/ 2571750 h 5953125"/>
              <a:gd name="connsiteX15" fmla="*/ 723900 w 4679562"/>
              <a:gd name="connsiteY15" fmla="*/ 1285875 h 595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79562" h="5953125">
                <a:moveTo>
                  <a:pt x="2669787" y="3381375"/>
                </a:moveTo>
                <a:lnTo>
                  <a:pt x="3955662" y="4667250"/>
                </a:lnTo>
                <a:lnTo>
                  <a:pt x="2669787" y="5953125"/>
                </a:lnTo>
                <a:lnTo>
                  <a:pt x="1383912" y="4667250"/>
                </a:lnTo>
                <a:close/>
                <a:moveTo>
                  <a:pt x="1285875" y="2019300"/>
                </a:moveTo>
                <a:lnTo>
                  <a:pt x="2571750" y="3305175"/>
                </a:lnTo>
                <a:lnTo>
                  <a:pt x="1285875" y="4591050"/>
                </a:lnTo>
                <a:lnTo>
                  <a:pt x="0" y="3305175"/>
                </a:lnTo>
                <a:close/>
                <a:moveTo>
                  <a:pt x="3393687" y="1362075"/>
                </a:moveTo>
                <a:lnTo>
                  <a:pt x="4679562" y="2647950"/>
                </a:lnTo>
                <a:lnTo>
                  <a:pt x="3393687" y="3933825"/>
                </a:lnTo>
                <a:lnTo>
                  <a:pt x="2107812" y="2647950"/>
                </a:lnTo>
                <a:close/>
                <a:moveTo>
                  <a:pt x="2009775" y="0"/>
                </a:moveTo>
                <a:lnTo>
                  <a:pt x="3295650" y="1285875"/>
                </a:lnTo>
                <a:lnTo>
                  <a:pt x="2009775" y="2571750"/>
                </a:lnTo>
                <a:lnTo>
                  <a:pt x="723900" y="1285875"/>
                </a:lnTo>
                <a:close/>
              </a:path>
            </a:pathLst>
          </a:custGeom>
        </p:spPr>
        <p:txBody>
          <a:bodyPr wrap="square">
            <a:noAutofit/>
          </a:bodyPr>
          <a:lstStyle/>
          <a:p>
            <a:endParaRPr lang="en-US"/>
          </a:p>
        </p:txBody>
      </p:sp>
    </p:spTree>
    <p:extLst>
      <p:ext uri="{BB962C8B-B14F-4D97-AF65-F5344CB8AC3E}">
        <p14:creationId xmlns:p14="http://schemas.microsoft.com/office/powerpoint/2010/main" val="21763858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33829" y="435427"/>
            <a:ext cx="5631543" cy="5921828"/>
          </a:xfrm>
          <a:custGeom>
            <a:avLst/>
            <a:gdLst>
              <a:gd name="connsiteX0" fmla="*/ 1378857 w 5631543"/>
              <a:gd name="connsiteY0" fmla="*/ 3018971 h 5921828"/>
              <a:gd name="connsiteX1" fmla="*/ 4136571 w 5631543"/>
              <a:gd name="connsiteY1" fmla="*/ 3018971 h 5921828"/>
              <a:gd name="connsiteX2" fmla="*/ 4136571 w 5631543"/>
              <a:gd name="connsiteY2" fmla="*/ 5921828 h 5921828"/>
              <a:gd name="connsiteX3" fmla="*/ 1378857 w 5631543"/>
              <a:gd name="connsiteY3" fmla="*/ 5921828 h 5921828"/>
              <a:gd name="connsiteX4" fmla="*/ 0 w 5631543"/>
              <a:gd name="connsiteY4" fmla="*/ 1 h 5921828"/>
              <a:gd name="connsiteX5" fmla="*/ 2757714 w 5631543"/>
              <a:gd name="connsiteY5" fmla="*/ 1 h 5921828"/>
              <a:gd name="connsiteX6" fmla="*/ 2757714 w 5631543"/>
              <a:gd name="connsiteY6" fmla="*/ 2902858 h 5921828"/>
              <a:gd name="connsiteX7" fmla="*/ 0 w 5631543"/>
              <a:gd name="connsiteY7" fmla="*/ 2902858 h 5921828"/>
              <a:gd name="connsiteX8" fmla="*/ 2873829 w 5631543"/>
              <a:gd name="connsiteY8" fmla="*/ 0 h 5921828"/>
              <a:gd name="connsiteX9" fmla="*/ 5631543 w 5631543"/>
              <a:gd name="connsiteY9" fmla="*/ 0 h 5921828"/>
              <a:gd name="connsiteX10" fmla="*/ 5631543 w 5631543"/>
              <a:gd name="connsiteY10" fmla="*/ 2902857 h 5921828"/>
              <a:gd name="connsiteX11" fmla="*/ 2873829 w 5631543"/>
              <a:gd name="connsiteY11" fmla="*/ 2902857 h 59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543" h="5921828">
                <a:moveTo>
                  <a:pt x="1378857" y="3018971"/>
                </a:moveTo>
                <a:lnTo>
                  <a:pt x="4136571" y="3018971"/>
                </a:lnTo>
                <a:lnTo>
                  <a:pt x="4136571" y="5921828"/>
                </a:lnTo>
                <a:lnTo>
                  <a:pt x="1378857" y="5921828"/>
                </a:lnTo>
                <a:close/>
                <a:moveTo>
                  <a:pt x="0" y="1"/>
                </a:moveTo>
                <a:lnTo>
                  <a:pt x="2757714" y="1"/>
                </a:lnTo>
                <a:lnTo>
                  <a:pt x="2757714" y="2902858"/>
                </a:lnTo>
                <a:lnTo>
                  <a:pt x="0" y="2902858"/>
                </a:lnTo>
                <a:close/>
                <a:moveTo>
                  <a:pt x="2873829" y="0"/>
                </a:moveTo>
                <a:lnTo>
                  <a:pt x="5631543" y="0"/>
                </a:lnTo>
                <a:lnTo>
                  <a:pt x="5631543" y="2902857"/>
                </a:lnTo>
                <a:lnTo>
                  <a:pt x="2873829" y="2902857"/>
                </a:lnTo>
                <a:close/>
              </a:path>
            </a:pathLst>
          </a:custGeom>
        </p:spPr>
        <p:txBody>
          <a:bodyPr wrap="square">
            <a:noAutofit/>
          </a:bodyPr>
          <a:lstStyle/>
          <a:p>
            <a:endParaRPr lang="en-US"/>
          </a:p>
        </p:txBody>
      </p:sp>
    </p:spTree>
    <p:extLst>
      <p:ext uri="{BB962C8B-B14F-4D97-AF65-F5344CB8AC3E}">
        <p14:creationId xmlns:p14="http://schemas.microsoft.com/office/powerpoint/2010/main" val="38325477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5" name="Picture Placeholder 10"/>
          <p:cNvSpPr>
            <a:spLocks noGrp="1"/>
          </p:cNvSpPr>
          <p:nvPr>
            <p:ph type="pic" sz="quarter" idx="10"/>
          </p:nvPr>
        </p:nvSpPr>
        <p:spPr>
          <a:xfrm>
            <a:off x="533400" y="622300"/>
            <a:ext cx="5676900" cy="2628900"/>
          </a:xfrm>
        </p:spPr>
        <p:txBody>
          <a:bodyPr/>
          <a:lstStyle/>
          <a:p>
            <a:endParaRPr lang="en-US"/>
          </a:p>
        </p:txBody>
      </p:sp>
      <p:sp>
        <p:nvSpPr>
          <p:cNvPr id="16" name="Picture Placeholder 12"/>
          <p:cNvSpPr>
            <a:spLocks noGrp="1"/>
          </p:cNvSpPr>
          <p:nvPr>
            <p:ph type="pic" sz="quarter" idx="11"/>
          </p:nvPr>
        </p:nvSpPr>
        <p:spPr>
          <a:xfrm>
            <a:off x="533400" y="3395663"/>
            <a:ext cx="2767013" cy="2830512"/>
          </a:xfrm>
        </p:spPr>
        <p:txBody>
          <a:bodyPr/>
          <a:lstStyle/>
          <a:p>
            <a:endParaRPr lang="en-US"/>
          </a:p>
        </p:txBody>
      </p:sp>
      <p:sp>
        <p:nvSpPr>
          <p:cNvPr id="17" name="Picture Placeholder 12"/>
          <p:cNvSpPr>
            <a:spLocks noGrp="1"/>
          </p:cNvSpPr>
          <p:nvPr>
            <p:ph type="pic" sz="quarter" idx="12"/>
          </p:nvPr>
        </p:nvSpPr>
        <p:spPr>
          <a:xfrm>
            <a:off x="3446868" y="3395663"/>
            <a:ext cx="2767013" cy="2830512"/>
          </a:xfrm>
        </p:spPr>
        <p:txBody>
          <a:bodyPr/>
          <a:lstStyle/>
          <a:p>
            <a:endParaRPr lang="en-US"/>
          </a:p>
        </p:txBody>
      </p:sp>
    </p:spTree>
    <p:extLst>
      <p:ext uri="{BB962C8B-B14F-4D97-AF65-F5344CB8AC3E}">
        <p14:creationId xmlns:p14="http://schemas.microsoft.com/office/powerpoint/2010/main" val="11807921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Picture Placeholder 10"/>
          <p:cNvSpPr>
            <a:spLocks noGrp="1"/>
          </p:cNvSpPr>
          <p:nvPr>
            <p:ph type="pic" sz="quarter" idx="10"/>
          </p:nvPr>
        </p:nvSpPr>
        <p:spPr>
          <a:xfrm>
            <a:off x="5889171" y="622300"/>
            <a:ext cx="5676900" cy="2628900"/>
          </a:xfrm>
        </p:spPr>
        <p:txBody>
          <a:bodyPr/>
          <a:lstStyle/>
          <a:p>
            <a:endParaRPr lang="en-US"/>
          </a:p>
        </p:txBody>
      </p:sp>
      <p:sp>
        <p:nvSpPr>
          <p:cNvPr id="7" name="Picture Placeholder 12"/>
          <p:cNvSpPr>
            <a:spLocks noGrp="1"/>
          </p:cNvSpPr>
          <p:nvPr>
            <p:ph type="pic" sz="quarter" idx="11"/>
          </p:nvPr>
        </p:nvSpPr>
        <p:spPr>
          <a:xfrm>
            <a:off x="5889171" y="3395663"/>
            <a:ext cx="2767013" cy="2830512"/>
          </a:xfrm>
        </p:spPr>
        <p:txBody>
          <a:bodyPr/>
          <a:lstStyle/>
          <a:p>
            <a:endParaRPr lang="en-US"/>
          </a:p>
        </p:txBody>
      </p:sp>
      <p:sp>
        <p:nvSpPr>
          <p:cNvPr id="8" name="Picture Placeholder 12"/>
          <p:cNvSpPr>
            <a:spLocks noGrp="1"/>
          </p:cNvSpPr>
          <p:nvPr>
            <p:ph type="pic" sz="quarter" idx="12"/>
          </p:nvPr>
        </p:nvSpPr>
        <p:spPr>
          <a:xfrm>
            <a:off x="8802639" y="3395663"/>
            <a:ext cx="2767013" cy="2830512"/>
          </a:xfrm>
        </p:spPr>
        <p:txBody>
          <a:bodyPr/>
          <a:lstStyle/>
          <a:p>
            <a:endParaRPr lang="en-US"/>
          </a:p>
        </p:txBody>
      </p:sp>
    </p:spTree>
    <p:extLst>
      <p:ext uri="{BB962C8B-B14F-4D97-AF65-F5344CB8AC3E}">
        <p14:creationId xmlns:p14="http://schemas.microsoft.com/office/powerpoint/2010/main" val="18794943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12192000" cy="6858000"/>
          </a:xfrm>
        </p:spPr>
        <p:txBody>
          <a:bodyPr/>
          <a:lstStyle/>
          <a:p>
            <a:endParaRPr lang="en-US"/>
          </a:p>
        </p:txBody>
      </p:sp>
    </p:spTree>
    <p:extLst>
      <p:ext uri="{BB962C8B-B14F-4D97-AF65-F5344CB8AC3E}">
        <p14:creationId xmlns:p14="http://schemas.microsoft.com/office/powerpoint/2010/main" val="353931610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Picture Placeholder 1"/>
          <p:cNvSpPr>
            <a:spLocks noGrp="1"/>
          </p:cNvSpPr>
          <p:nvPr>
            <p:ph type="pic" sz="quarter" idx="10"/>
          </p:nvPr>
        </p:nvSpPr>
        <p:spPr>
          <a:xfrm>
            <a:off x="852488" y="1919288"/>
            <a:ext cx="2676525" cy="2855912"/>
          </a:xfrm>
        </p:spPr>
      </p:sp>
      <p:sp>
        <p:nvSpPr>
          <p:cNvPr id="7" name="Picture Placeholder 3"/>
          <p:cNvSpPr>
            <a:spLocks noGrp="1"/>
          </p:cNvSpPr>
          <p:nvPr>
            <p:ph type="pic" sz="quarter" idx="11"/>
          </p:nvPr>
        </p:nvSpPr>
        <p:spPr>
          <a:xfrm>
            <a:off x="4684893" y="1919288"/>
            <a:ext cx="2676525" cy="2855912"/>
          </a:xfrm>
        </p:spPr>
      </p:sp>
      <p:sp>
        <p:nvSpPr>
          <p:cNvPr id="8" name="Picture Placeholder 4"/>
          <p:cNvSpPr>
            <a:spLocks noGrp="1"/>
          </p:cNvSpPr>
          <p:nvPr>
            <p:ph type="pic" sz="quarter" idx="12"/>
          </p:nvPr>
        </p:nvSpPr>
        <p:spPr>
          <a:xfrm>
            <a:off x="8516829" y="1919288"/>
            <a:ext cx="2676525" cy="2855912"/>
          </a:xfrm>
        </p:spPr>
      </p:sp>
    </p:spTree>
    <p:extLst>
      <p:ext uri="{BB962C8B-B14F-4D97-AF65-F5344CB8AC3E}">
        <p14:creationId xmlns:p14="http://schemas.microsoft.com/office/powerpoint/2010/main" val="346471313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5" name="Picture Placeholder 9"/>
          <p:cNvSpPr>
            <a:spLocks noGrp="1"/>
          </p:cNvSpPr>
          <p:nvPr>
            <p:ph type="pic" sz="quarter" idx="10"/>
          </p:nvPr>
        </p:nvSpPr>
        <p:spPr>
          <a:xfrm>
            <a:off x="5715000" y="0"/>
            <a:ext cx="6477000" cy="1695450"/>
          </a:xfrm>
        </p:spPr>
        <p:txBody>
          <a:bodyPr/>
          <a:lstStyle/>
          <a:p>
            <a:endParaRPr lang="en-US"/>
          </a:p>
        </p:txBody>
      </p:sp>
      <p:sp>
        <p:nvSpPr>
          <p:cNvPr id="16" name="Picture Placeholder 11"/>
          <p:cNvSpPr>
            <a:spLocks noGrp="1"/>
          </p:cNvSpPr>
          <p:nvPr>
            <p:ph type="pic" sz="quarter" idx="11"/>
          </p:nvPr>
        </p:nvSpPr>
        <p:spPr>
          <a:xfrm>
            <a:off x="4819650" y="1790700"/>
            <a:ext cx="7372350" cy="1695450"/>
          </a:xfrm>
        </p:spPr>
        <p:txBody>
          <a:bodyPr/>
          <a:lstStyle/>
          <a:p>
            <a:endParaRPr lang="en-US"/>
          </a:p>
        </p:txBody>
      </p:sp>
      <p:sp>
        <p:nvSpPr>
          <p:cNvPr id="17" name="Picture Placeholder 13"/>
          <p:cNvSpPr>
            <a:spLocks noGrp="1"/>
          </p:cNvSpPr>
          <p:nvPr>
            <p:ph type="pic" sz="quarter" idx="12"/>
          </p:nvPr>
        </p:nvSpPr>
        <p:spPr>
          <a:xfrm>
            <a:off x="4819650" y="3581400"/>
            <a:ext cx="7372350" cy="3276600"/>
          </a:xfrm>
        </p:spPr>
        <p:txBody>
          <a:bodyPr/>
          <a:lstStyle/>
          <a:p>
            <a:endParaRPr lang="en-US"/>
          </a:p>
        </p:txBody>
      </p:sp>
    </p:spTree>
    <p:extLst>
      <p:ext uri="{BB962C8B-B14F-4D97-AF65-F5344CB8AC3E}">
        <p14:creationId xmlns:p14="http://schemas.microsoft.com/office/powerpoint/2010/main" val="97700118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90550" y="-209550"/>
            <a:ext cx="3616656" cy="7287906"/>
          </a:xfrm>
          <a:custGeom>
            <a:avLst/>
            <a:gdLst>
              <a:gd name="connsiteX0" fmla="*/ 1187355 w 3616656"/>
              <a:gd name="connsiteY0" fmla="*/ 4913196 h 7287906"/>
              <a:gd name="connsiteX1" fmla="*/ 2374710 w 3616656"/>
              <a:gd name="connsiteY1" fmla="*/ 6100551 h 7287906"/>
              <a:gd name="connsiteX2" fmla="*/ 1187355 w 3616656"/>
              <a:gd name="connsiteY2" fmla="*/ 7287906 h 7287906"/>
              <a:gd name="connsiteX3" fmla="*/ 0 w 3616656"/>
              <a:gd name="connsiteY3" fmla="*/ 6100551 h 7287906"/>
              <a:gd name="connsiteX4" fmla="*/ 2429301 w 3616656"/>
              <a:gd name="connsiteY4" fmla="*/ 3684897 h 7287906"/>
              <a:gd name="connsiteX5" fmla="*/ 3616656 w 3616656"/>
              <a:gd name="connsiteY5" fmla="*/ 4872252 h 7287906"/>
              <a:gd name="connsiteX6" fmla="*/ 2429301 w 3616656"/>
              <a:gd name="connsiteY6" fmla="*/ 6059607 h 7287906"/>
              <a:gd name="connsiteX7" fmla="*/ 1241946 w 3616656"/>
              <a:gd name="connsiteY7" fmla="*/ 4872252 h 7287906"/>
              <a:gd name="connsiteX8" fmla="*/ 1187355 w 3616656"/>
              <a:gd name="connsiteY8" fmla="*/ 2456598 h 7287906"/>
              <a:gd name="connsiteX9" fmla="*/ 2374710 w 3616656"/>
              <a:gd name="connsiteY9" fmla="*/ 3643953 h 7287906"/>
              <a:gd name="connsiteX10" fmla="*/ 1187355 w 3616656"/>
              <a:gd name="connsiteY10" fmla="*/ 4831308 h 7287906"/>
              <a:gd name="connsiteX11" fmla="*/ 0 w 3616656"/>
              <a:gd name="connsiteY11" fmla="*/ 3643953 h 7287906"/>
              <a:gd name="connsiteX12" fmla="*/ 2429301 w 3616656"/>
              <a:gd name="connsiteY12" fmla="*/ 1228299 h 7287906"/>
              <a:gd name="connsiteX13" fmla="*/ 3616656 w 3616656"/>
              <a:gd name="connsiteY13" fmla="*/ 2415654 h 7287906"/>
              <a:gd name="connsiteX14" fmla="*/ 2429301 w 3616656"/>
              <a:gd name="connsiteY14" fmla="*/ 3603009 h 7287906"/>
              <a:gd name="connsiteX15" fmla="*/ 1241946 w 3616656"/>
              <a:gd name="connsiteY15" fmla="*/ 2415654 h 7287906"/>
              <a:gd name="connsiteX16" fmla="*/ 1187355 w 3616656"/>
              <a:gd name="connsiteY16" fmla="*/ 0 h 7287906"/>
              <a:gd name="connsiteX17" fmla="*/ 2374710 w 3616656"/>
              <a:gd name="connsiteY17" fmla="*/ 1187355 h 7287906"/>
              <a:gd name="connsiteX18" fmla="*/ 1187355 w 3616656"/>
              <a:gd name="connsiteY18" fmla="*/ 2374710 h 7287906"/>
              <a:gd name="connsiteX19" fmla="*/ 0 w 3616656"/>
              <a:gd name="connsiteY19" fmla="*/ 1187355 h 728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6656" h="7287906">
                <a:moveTo>
                  <a:pt x="1187355" y="4913196"/>
                </a:moveTo>
                <a:lnTo>
                  <a:pt x="2374710" y="6100551"/>
                </a:lnTo>
                <a:lnTo>
                  <a:pt x="1187355" y="7287906"/>
                </a:lnTo>
                <a:lnTo>
                  <a:pt x="0" y="6100551"/>
                </a:lnTo>
                <a:close/>
                <a:moveTo>
                  <a:pt x="2429301" y="3684897"/>
                </a:moveTo>
                <a:lnTo>
                  <a:pt x="3616656" y="4872252"/>
                </a:lnTo>
                <a:lnTo>
                  <a:pt x="2429301" y="6059607"/>
                </a:lnTo>
                <a:lnTo>
                  <a:pt x="1241946" y="4872252"/>
                </a:lnTo>
                <a:close/>
                <a:moveTo>
                  <a:pt x="1187355" y="2456598"/>
                </a:moveTo>
                <a:lnTo>
                  <a:pt x="2374710" y="3643953"/>
                </a:lnTo>
                <a:lnTo>
                  <a:pt x="1187355" y="4831308"/>
                </a:lnTo>
                <a:lnTo>
                  <a:pt x="0" y="3643953"/>
                </a:lnTo>
                <a:close/>
                <a:moveTo>
                  <a:pt x="2429301" y="1228299"/>
                </a:moveTo>
                <a:lnTo>
                  <a:pt x="3616656" y="2415654"/>
                </a:lnTo>
                <a:lnTo>
                  <a:pt x="2429301" y="3603009"/>
                </a:lnTo>
                <a:lnTo>
                  <a:pt x="1241946" y="2415654"/>
                </a:lnTo>
                <a:close/>
                <a:moveTo>
                  <a:pt x="1187355" y="0"/>
                </a:moveTo>
                <a:lnTo>
                  <a:pt x="2374710" y="1187355"/>
                </a:lnTo>
                <a:lnTo>
                  <a:pt x="1187355" y="2374710"/>
                </a:lnTo>
                <a:lnTo>
                  <a:pt x="0" y="1187355"/>
                </a:lnTo>
                <a:close/>
              </a:path>
            </a:pathLst>
          </a:custGeom>
        </p:spPr>
        <p:txBody>
          <a:bodyPr wrap="square">
            <a:noAutofit/>
          </a:bodyPr>
          <a:lstStyle/>
          <a:p>
            <a:endParaRPr lang="en-US"/>
          </a:p>
        </p:txBody>
      </p:sp>
    </p:spTree>
    <p:extLst>
      <p:ext uri="{BB962C8B-B14F-4D97-AF65-F5344CB8AC3E}">
        <p14:creationId xmlns:p14="http://schemas.microsoft.com/office/powerpoint/2010/main" val="279191324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Picture Placeholder 9"/>
          <p:cNvSpPr>
            <a:spLocks noGrp="1"/>
          </p:cNvSpPr>
          <p:nvPr>
            <p:ph type="pic" sz="quarter" idx="10"/>
          </p:nvPr>
        </p:nvSpPr>
        <p:spPr>
          <a:xfrm>
            <a:off x="7217228" y="682625"/>
            <a:ext cx="2438400" cy="3787775"/>
          </a:xfrm>
        </p:spPr>
        <p:txBody>
          <a:bodyPr/>
          <a:lstStyle/>
          <a:p>
            <a:endParaRPr lang="en-US" dirty="0"/>
          </a:p>
        </p:txBody>
      </p:sp>
      <p:sp>
        <p:nvSpPr>
          <p:cNvPr id="7" name="Picture Placeholder 11"/>
          <p:cNvSpPr>
            <a:spLocks noGrp="1"/>
          </p:cNvSpPr>
          <p:nvPr>
            <p:ph type="pic" sz="quarter" idx="11"/>
          </p:nvPr>
        </p:nvSpPr>
        <p:spPr>
          <a:xfrm>
            <a:off x="9753600" y="377370"/>
            <a:ext cx="2438400" cy="4093029"/>
          </a:xfrm>
        </p:spPr>
        <p:txBody>
          <a:bodyPr/>
          <a:lstStyle/>
          <a:p>
            <a:endParaRPr lang="en-US"/>
          </a:p>
        </p:txBody>
      </p:sp>
      <p:sp>
        <p:nvSpPr>
          <p:cNvPr id="8" name="Picture Placeholder 13"/>
          <p:cNvSpPr>
            <a:spLocks noGrp="1"/>
          </p:cNvSpPr>
          <p:nvPr>
            <p:ph type="pic" sz="quarter" idx="12"/>
          </p:nvPr>
        </p:nvSpPr>
        <p:spPr>
          <a:xfrm>
            <a:off x="6172200" y="4562475"/>
            <a:ext cx="6019800" cy="1971675"/>
          </a:xfrm>
        </p:spPr>
        <p:txBody>
          <a:bodyPr/>
          <a:lstStyle/>
          <a:p>
            <a:endParaRPr lang="en-US"/>
          </a:p>
        </p:txBody>
      </p:sp>
    </p:spTree>
    <p:extLst>
      <p:ext uri="{BB962C8B-B14F-4D97-AF65-F5344CB8AC3E}">
        <p14:creationId xmlns:p14="http://schemas.microsoft.com/office/powerpoint/2010/main" val="175541547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Picture Placeholder 9"/>
          <p:cNvSpPr>
            <a:spLocks noGrp="1"/>
          </p:cNvSpPr>
          <p:nvPr>
            <p:ph type="pic" sz="quarter" idx="10"/>
          </p:nvPr>
        </p:nvSpPr>
        <p:spPr>
          <a:xfrm>
            <a:off x="5167313" y="0"/>
            <a:ext cx="3513137" cy="3467100"/>
          </a:xfrm>
        </p:spPr>
        <p:txBody>
          <a:bodyPr/>
          <a:lstStyle/>
          <a:p>
            <a:endParaRPr lang="en-US"/>
          </a:p>
        </p:txBody>
      </p:sp>
      <p:sp>
        <p:nvSpPr>
          <p:cNvPr id="16" name="Picture Placeholder 11"/>
          <p:cNvSpPr>
            <a:spLocks noGrp="1"/>
          </p:cNvSpPr>
          <p:nvPr>
            <p:ph type="pic" sz="quarter" idx="11"/>
          </p:nvPr>
        </p:nvSpPr>
        <p:spPr>
          <a:xfrm>
            <a:off x="5167313" y="3467100"/>
            <a:ext cx="3513137" cy="3390900"/>
          </a:xfrm>
        </p:spPr>
        <p:txBody>
          <a:bodyPr/>
          <a:lstStyle/>
          <a:p>
            <a:endParaRPr lang="en-US"/>
          </a:p>
        </p:txBody>
      </p:sp>
      <p:sp>
        <p:nvSpPr>
          <p:cNvPr id="17" name="Picture Placeholder 13"/>
          <p:cNvSpPr>
            <a:spLocks noGrp="1"/>
          </p:cNvSpPr>
          <p:nvPr>
            <p:ph type="pic" sz="quarter" idx="12"/>
          </p:nvPr>
        </p:nvSpPr>
        <p:spPr>
          <a:xfrm>
            <a:off x="8680450" y="0"/>
            <a:ext cx="3511550" cy="6858000"/>
          </a:xfrm>
        </p:spPr>
        <p:txBody>
          <a:bodyPr/>
          <a:lstStyle/>
          <a:p>
            <a:endParaRPr lang="en-US"/>
          </a:p>
        </p:txBody>
      </p:sp>
    </p:spTree>
    <p:extLst>
      <p:ext uri="{BB962C8B-B14F-4D97-AF65-F5344CB8AC3E}">
        <p14:creationId xmlns:p14="http://schemas.microsoft.com/office/powerpoint/2010/main" val="16561765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9" name="Picture Placeholder 7"/>
          <p:cNvSpPr>
            <a:spLocks noGrp="1"/>
          </p:cNvSpPr>
          <p:nvPr>
            <p:ph type="pic" sz="quarter" idx="10"/>
          </p:nvPr>
        </p:nvSpPr>
        <p:spPr>
          <a:xfrm>
            <a:off x="508000" y="439738"/>
            <a:ext cx="11176000" cy="5978525"/>
          </a:xfrm>
        </p:spPr>
        <p:txBody>
          <a:bodyPr/>
          <a:lstStyle/>
          <a:p>
            <a:endParaRPr lang="en-US"/>
          </a:p>
        </p:txBody>
      </p:sp>
    </p:spTree>
    <p:extLst>
      <p:ext uri="{BB962C8B-B14F-4D97-AF65-F5344CB8AC3E}">
        <p14:creationId xmlns:p14="http://schemas.microsoft.com/office/powerpoint/2010/main" val="107888167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7053263" y="482600"/>
            <a:ext cx="4514850" cy="5892800"/>
          </a:xfrm>
        </p:spPr>
        <p:txBody>
          <a:bodyPr/>
          <a:lstStyle/>
          <a:p>
            <a:endParaRPr lang="en-US"/>
          </a:p>
        </p:txBody>
      </p:sp>
    </p:spTree>
    <p:extLst>
      <p:ext uri="{BB962C8B-B14F-4D97-AF65-F5344CB8AC3E}">
        <p14:creationId xmlns:p14="http://schemas.microsoft.com/office/powerpoint/2010/main" val="324641510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9" name="Picture Placeholder 7"/>
          <p:cNvSpPr>
            <a:spLocks noGrp="1"/>
          </p:cNvSpPr>
          <p:nvPr>
            <p:ph type="pic" sz="quarter" idx="10"/>
          </p:nvPr>
        </p:nvSpPr>
        <p:spPr>
          <a:xfrm>
            <a:off x="2481263" y="463550"/>
            <a:ext cx="7229475" cy="3278188"/>
          </a:xfrm>
        </p:spPr>
        <p:txBody>
          <a:bodyPr/>
          <a:lstStyle/>
          <a:p>
            <a:endParaRPr lang="en-US"/>
          </a:p>
        </p:txBody>
      </p:sp>
    </p:spTree>
    <p:extLst>
      <p:ext uri="{BB962C8B-B14F-4D97-AF65-F5344CB8AC3E}">
        <p14:creationId xmlns:p14="http://schemas.microsoft.com/office/powerpoint/2010/main" val="211423182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6937375" y="0"/>
            <a:ext cx="5254625" cy="6858000"/>
          </a:xfrm>
        </p:spPr>
        <p:txBody>
          <a:bodyPr/>
          <a:lstStyle/>
          <a:p>
            <a:endParaRPr lang="en-US"/>
          </a:p>
        </p:txBody>
      </p:sp>
    </p:spTree>
    <p:extLst>
      <p:ext uri="{BB962C8B-B14F-4D97-AF65-F5344CB8AC3E}">
        <p14:creationId xmlns:p14="http://schemas.microsoft.com/office/powerpoint/2010/main" val="357997889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1" name="Picture Placeholder 9"/>
          <p:cNvSpPr>
            <a:spLocks noGrp="1"/>
          </p:cNvSpPr>
          <p:nvPr>
            <p:ph type="pic" sz="quarter" idx="10"/>
          </p:nvPr>
        </p:nvSpPr>
        <p:spPr>
          <a:xfrm>
            <a:off x="0" y="0"/>
            <a:ext cx="5524500" cy="6858000"/>
          </a:xfrm>
        </p:spPr>
        <p:txBody>
          <a:bodyPr/>
          <a:lstStyle/>
          <a:p>
            <a:endParaRPr lang="en-US"/>
          </a:p>
        </p:txBody>
      </p:sp>
    </p:spTree>
    <p:extLst>
      <p:ext uri="{BB962C8B-B14F-4D97-AF65-F5344CB8AC3E}">
        <p14:creationId xmlns:p14="http://schemas.microsoft.com/office/powerpoint/2010/main" val="13516137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C8475FC-E83D-4262-8502-AE0C4FC9469A}" type="datetimeFigureOut">
              <a:rPr lang="en-US" smtClean="0"/>
              <a:t>3/31/2017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118641286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8879174" y="-1013395"/>
            <a:ext cx="3770225" cy="8628715"/>
          </a:xfrm>
          <a:custGeom>
            <a:avLst/>
            <a:gdLst>
              <a:gd name="connsiteX0" fmla="*/ 3088463 w 3770225"/>
              <a:gd name="connsiteY0" fmla="*/ 4297940 h 8628715"/>
              <a:gd name="connsiteX1" fmla="*/ 3770225 w 3770225"/>
              <a:gd name="connsiteY1" fmla="*/ 4716700 h 8628715"/>
              <a:gd name="connsiteX2" fmla="*/ 1367336 w 3770225"/>
              <a:gd name="connsiteY2" fmla="*/ 8628715 h 8628715"/>
              <a:gd name="connsiteX3" fmla="*/ 685574 w 3770225"/>
              <a:gd name="connsiteY3" fmla="*/ 8209955 h 8628715"/>
              <a:gd name="connsiteX4" fmla="*/ 2955113 w 3770225"/>
              <a:gd name="connsiteY4" fmla="*/ 2683953 h 8628715"/>
              <a:gd name="connsiteX5" fmla="*/ 3636875 w 3770225"/>
              <a:gd name="connsiteY5" fmla="*/ 3102714 h 8628715"/>
              <a:gd name="connsiteX6" fmla="*/ 1233985 w 3770225"/>
              <a:gd name="connsiteY6" fmla="*/ 7014728 h 8628715"/>
              <a:gd name="connsiteX7" fmla="*/ 552223 w 3770225"/>
              <a:gd name="connsiteY7" fmla="*/ 6595968 h 8628715"/>
              <a:gd name="connsiteX8" fmla="*/ 2536014 w 3770225"/>
              <a:gd name="connsiteY8" fmla="*/ 1581150 h 8628715"/>
              <a:gd name="connsiteX9" fmla="*/ 3217776 w 3770225"/>
              <a:gd name="connsiteY9" fmla="*/ 1999911 h 8628715"/>
              <a:gd name="connsiteX10" fmla="*/ 814886 w 3770225"/>
              <a:gd name="connsiteY10" fmla="*/ 5911926 h 8628715"/>
              <a:gd name="connsiteX11" fmla="*/ 133123 w 3770225"/>
              <a:gd name="connsiteY11" fmla="*/ 5493164 h 8628715"/>
              <a:gd name="connsiteX12" fmla="*/ 2402889 w 3770225"/>
              <a:gd name="connsiteY12" fmla="*/ 0 h 8628715"/>
              <a:gd name="connsiteX13" fmla="*/ 3084651 w 3770225"/>
              <a:gd name="connsiteY13" fmla="*/ 418761 h 8628715"/>
              <a:gd name="connsiteX14" fmla="*/ 681761 w 3770225"/>
              <a:gd name="connsiteY14" fmla="*/ 4330776 h 8628715"/>
              <a:gd name="connsiteX15" fmla="*/ 0 w 3770225"/>
              <a:gd name="connsiteY15" fmla="*/ 3912015 h 862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70225" h="8628715">
                <a:moveTo>
                  <a:pt x="3088463" y="4297940"/>
                </a:moveTo>
                <a:lnTo>
                  <a:pt x="3770225" y="4716700"/>
                </a:lnTo>
                <a:lnTo>
                  <a:pt x="1367336" y="8628715"/>
                </a:lnTo>
                <a:lnTo>
                  <a:pt x="685574" y="8209955"/>
                </a:lnTo>
                <a:close/>
                <a:moveTo>
                  <a:pt x="2955113" y="2683953"/>
                </a:moveTo>
                <a:lnTo>
                  <a:pt x="3636875" y="3102714"/>
                </a:lnTo>
                <a:lnTo>
                  <a:pt x="1233985" y="7014728"/>
                </a:lnTo>
                <a:lnTo>
                  <a:pt x="552223" y="6595968"/>
                </a:lnTo>
                <a:close/>
                <a:moveTo>
                  <a:pt x="2536014" y="1581150"/>
                </a:moveTo>
                <a:lnTo>
                  <a:pt x="3217776" y="1999911"/>
                </a:lnTo>
                <a:lnTo>
                  <a:pt x="814886" y="5911926"/>
                </a:lnTo>
                <a:lnTo>
                  <a:pt x="133123" y="5493164"/>
                </a:lnTo>
                <a:close/>
                <a:moveTo>
                  <a:pt x="2402889" y="0"/>
                </a:moveTo>
                <a:lnTo>
                  <a:pt x="3084651" y="418761"/>
                </a:lnTo>
                <a:lnTo>
                  <a:pt x="681761" y="4330776"/>
                </a:lnTo>
                <a:lnTo>
                  <a:pt x="0" y="3912015"/>
                </a:lnTo>
                <a:close/>
              </a:path>
            </a:pathLst>
          </a:custGeom>
        </p:spPr>
        <p:txBody>
          <a:bodyPr wrap="square">
            <a:noAutofit/>
          </a:bodyPr>
          <a:lstStyle/>
          <a:p>
            <a:endParaRPr lang="en-US"/>
          </a:p>
        </p:txBody>
      </p:sp>
    </p:spTree>
    <p:extLst>
      <p:ext uri="{BB962C8B-B14F-4D97-AF65-F5344CB8AC3E}">
        <p14:creationId xmlns:p14="http://schemas.microsoft.com/office/powerpoint/2010/main" val="201352653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9" name="Picture Placeholder 7"/>
          <p:cNvSpPr>
            <a:spLocks noGrp="1"/>
          </p:cNvSpPr>
          <p:nvPr>
            <p:ph type="pic" sz="quarter" idx="10"/>
          </p:nvPr>
        </p:nvSpPr>
        <p:spPr>
          <a:xfrm>
            <a:off x="885825" y="896938"/>
            <a:ext cx="3700463" cy="5064125"/>
          </a:xfrm>
        </p:spPr>
        <p:txBody>
          <a:bodyPr/>
          <a:lstStyle/>
          <a:p>
            <a:endParaRPr lang="en-US"/>
          </a:p>
        </p:txBody>
      </p:sp>
    </p:spTree>
    <p:extLst>
      <p:ext uri="{BB962C8B-B14F-4D97-AF65-F5344CB8AC3E}">
        <p14:creationId xmlns:p14="http://schemas.microsoft.com/office/powerpoint/2010/main" val="124318595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6" name="Picture Placeholder 11"/>
          <p:cNvSpPr>
            <a:spLocks noGrp="1"/>
          </p:cNvSpPr>
          <p:nvPr>
            <p:ph type="pic" sz="quarter" idx="10"/>
          </p:nvPr>
        </p:nvSpPr>
        <p:spPr>
          <a:xfrm>
            <a:off x="623888" y="838200"/>
            <a:ext cx="2801937" cy="2540000"/>
          </a:xfrm>
        </p:spPr>
        <p:txBody>
          <a:bodyPr/>
          <a:lstStyle/>
          <a:p>
            <a:endParaRPr lang="en-US"/>
          </a:p>
        </p:txBody>
      </p:sp>
      <p:sp>
        <p:nvSpPr>
          <p:cNvPr id="17" name="Picture Placeholder 11"/>
          <p:cNvSpPr>
            <a:spLocks noGrp="1"/>
          </p:cNvSpPr>
          <p:nvPr>
            <p:ph type="pic" sz="quarter" idx="11"/>
          </p:nvPr>
        </p:nvSpPr>
        <p:spPr>
          <a:xfrm>
            <a:off x="3526972" y="838200"/>
            <a:ext cx="2801937" cy="2540000"/>
          </a:xfrm>
        </p:spPr>
        <p:txBody>
          <a:bodyPr/>
          <a:lstStyle/>
          <a:p>
            <a:endParaRPr lang="en-US"/>
          </a:p>
        </p:txBody>
      </p:sp>
      <p:sp>
        <p:nvSpPr>
          <p:cNvPr id="18" name="Picture Placeholder 11"/>
          <p:cNvSpPr>
            <a:spLocks noGrp="1"/>
          </p:cNvSpPr>
          <p:nvPr>
            <p:ph type="pic" sz="quarter" idx="12"/>
          </p:nvPr>
        </p:nvSpPr>
        <p:spPr>
          <a:xfrm>
            <a:off x="623888" y="3479800"/>
            <a:ext cx="2801937" cy="2540000"/>
          </a:xfrm>
        </p:spPr>
        <p:txBody>
          <a:bodyPr/>
          <a:lstStyle/>
          <a:p>
            <a:endParaRPr lang="en-US"/>
          </a:p>
        </p:txBody>
      </p:sp>
      <p:sp>
        <p:nvSpPr>
          <p:cNvPr id="19" name="Picture Placeholder 11"/>
          <p:cNvSpPr>
            <a:spLocks noGrp="1"/>
          </p:cNvSpPr>
          <p:nvPr>
            <p:ph type="pic" sz="quarter" idx="13"/>
          </p:nvPr>
        </p:nvSpPr>
        <p:spPr>
          <a:xfrm>
            <a:off x="3526972" y="3479800"/>
            <a:ext cx="2801937" cy="2540000"/>
          </a:xfrm>
        </p:spPr>
        <p:txBody>
          <a:bodyPr/>
          <a:lstStyle/>
          <a:p>
            <a:endParaRPr lang="en-US"/>
          </a:p>
        </p:txBody>
      </p:sp>
    </p:spTree>
    <p:extLst>
      <p:ext uri="{BB962C8B-B14F-4D97-AF65-F5344CB8AC3E}">
        <p14:creationId xmlns:p14="http://schemas.microsoft.com/office/powerpoint/2010/main" val="118268233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6" name="Picture Placeholder 11"/>
          <p:cNvSpPr>
            <a:spLocks noGrp="1"/>
          </p:cNvSpPr>
          <p:nvPr>
            <p:ph type="pic" sz="quarter" idx="10"/>
          </p:nvPr>
        </p:nvSpPr>
        <p:spPr>
          <a:xfrm>
            <a:off x="5818188" y="838200"/>
            <a:ext cx="2801937" cy="2540000"/>
          </a:xfrm>
        </p:spPr>
        <p:txBody>
          <a:bodyPr/>
          <a:lstStyle/>
          <a:p>
            <a:endParaRPr lang="en-US"/>
          </a:p>
        </p:txBody>
      </p:sp>
      <p:sp>
        <p:nvSpPr>
          <p:cNvPr id="7" name="Picture Placeholder 11"/>
          <p:cNvSpPr>
            <a:spLocks noGrp="1"/>
          </p:cNvSpPr>
          <p:nvPr>
            <p:ph type="pic" sz="quarter" idx="11"/>
          </p:nvPr>
        </p:nvSpPr>
        <p:spPr>
          <a:xfrm>
            <a:off x="8721272" y="838200"/>
            <a:ext cx="2801937" cy="2540000"/>
          </a:xfrm>
        </p:spPr>
        <p:txBody>
          <a:bodyPr/>
          <a:lstStyle/>
          <a:p>
            <a:endParaRPr lang="en-US"/>
          </a:p>
        </p:txBody>
      </p:sp>
      <p:sp>
        <p:nvSpPr>
          <p:cNvPr id="8" name="Picture Placeholder 11"/>
          <p:cNvSpPr>
            <a:spLocks noGrp="1"/>
          </p:cNvSpPr>
          <p:nvPr>
            <p:ph type="pic" sz="quarter" idx="12"/>
          </p:nvPr>
        </p:nvSpPr>
        <p:spPr>
          <a:xfrm>
            <a:off x="5818188" y="3479800"/>
            <a:ext cx="2801937" cy="2540000"/>
          </a:xfrm>
        </p:spPr>
        <p:txBody>
          <a:bodyPr/>
          <a:lstStyle/>
          <a:p>
            <a:endParaRPr lang="en-US"/>
          </a:p>
        </p:txBody>
      </p:sp>
      <p:sp>
        <p:nvSpPr>
          <p:cNvPr id="9" name="Picture Placeholder 11"/>
          <p:cNvSpPr>
            <a:spLocks noGrp="1"/>
          </p:cNvSpPr>
          <p:nvPr>
            <p:ph type="pic" sz="quarter" idx="13"/>
          </p:nvPr>
        </p:nvSpPr>
        <p:spPr>
          <a:xfrm>
            <a:off x="8721272" y="3479800"/>
            <a:ext cx="2801937" cy="2540000"/>
          </a:xfrm>
        </p:spPr>
        <p:txBody>
          <a:bodyPr/>
          <a:lstStyle/>
          <a:p>
            <a:endParaRPr lang="en-US"/>
          </a:p>
        </p:txBody>
      </p:sp>
    </p:spTree>
    <p:extLst>
      <p:ext uri="{BB962C8B-B14F-4D97-AF65-F5344CB8AC3E}">
        <p14:creationId xmlns:p14="http://schemas.microsoft.com/office/powerpoint/2010/main" val="417648544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C8475FC-E83D-4262-8502-AE0C4FC9469A}" type="datetimeFigureOut">
              <a:rPr lang="en-US" smtClean="0"/>
              <a:t>3/31/2017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251081994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C8475FC-E83D-4262-8502-AE0C4FC9469A}" type="datetimeFigureOut">
              <a:rPr lang="en-US" smtClean="0"/>
              <a:t>3/31/2017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33253373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C8475FC-E83D-4262-8502-AE0C4FC9469A}" type="datetimeFigureOut">
              <a:rPr lang="en-US" smtClean="0"/>
              <a:t>3/31/2017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44655541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C8475FC-E83D-4262-8502-AE0C4FC9469A}" type="datetimeFigureOut">
              <a:rPr lang="en-US" smtClean="0"/>
              <a:t>3/31/2017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36765284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AC8475FC-E83D-4262-8502-AE0C4FC9469A}" type="datetimeFigureOut">
              <a:rPr lang="en-US" smtClean="0"/>
              <a:t>3/31/2017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13065856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AC8475FC-E83D-4262-8502-AE0C4FC9469A}" type="datetimeFigureOut">
              <a:rPr lang="en-US" smtClean="0"/>
              <a:t>3/31/2017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2959600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C8475FC-E83D-4262-8502-AE0C4FC9469A}" type="datetimeFigureOut">
              <a:rPr lang="en-US" smtClean="0"/>
              <a:t>3/31/2017</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360471537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AC8475FC-E83D-4262-8502-AE0C4FC9469A}" type="datetimeFigureOut">
              <a:rPr lang="en-US" smtClean="0"/>
              <a:t>3/31/2017</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34243239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Date Placeholder 5"/>
          <p:cNvSpPr>
            <a:spLocks noGrp="1"/>
          </p:cNvSpPr>
          <p:nvPr>
            <p:ph type="dt" sz="half" idx="10"/>
          </p:nvPr>
        </p:nvSpPr>
        <p:spPr/>
        <p:txBody>
          <a:bodyPr/>
          <a:lstStyle/>
          <a:p>
            <a:fld id="{AC8475FC-E83D-4262-8502-AE0C4FC9469A}" type="datetimeFigureOut">
              <a:rPr lang="en-US" smtClean="0"/>
              <a:t>3/31/2017</a:t>
            </a:fld>
            <a:endParaRPr lang="en-US"/>
          </a:p>
        </p:txBody>
      </p:sp>
      <p:sp>
        <p:nvSpPr>
          <p:cNvPr id="7" name="Footer Placeholder 6"/>
          <p:cNvSpPr>
            <a:spLocks noGrp="1"/>
          </p:cNvSpPr>
          <p:nvPr>
            <p:ph type="ftr" sz="quarter" idx="11"/>
          </p:nvPr>
        </p:nvSpPr>
        <p:spPr/>
        <p:txBody>
          <a:bodyPr/>
          <a:lstStyle/>
          <a:p>
            <a:endParaRPr lang="en-US"/>
          </a:p>
        </p:txBody>
      </p:sp>
      <p:sp>
        <p:nvSpPr>
          <p:cNvPr id="8" name="Slide Number Placeholder 7"/>
          <p:cNvSpPr>
            <a:spLocks noGrp="1"/>
          </p:cNvSpPr>
          <p:nvPr>
            <p:ph type="sldNum" sz="quarter" idx="12"/>
          </p:nvPr>
        </p:nvSpPr>
        <p:spPr/>
        <p:txBody>
          <a:bodyPr/>
          <a:lstStyle/>
          <a:p>
            <a:fld id="{43CB6159-F38A-4E47-8E18-29E40167DB79}" type="slidenum">
              <a:rPr lang="en-US" smtClean="0"/>
              <a:t>‹#›</a:t>
            </a:fld>
            <a:endParaRPr lang="en-US"/>
          </a:p>
        </p:txBody>
      </p:sp>
    </p:spTree>
    <p:extLst>
      <p:ext uri="{BB962C8B-B14F-4D97-AF65-F5344CB8AC3E}">
        <p14:creationId xmlns:p14="http://schemas.microsoft.com/office/powerpoint/2010/main" val="19056965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6" name="Picture Placeholder 2"/>
          <p:cNvSpPr>
            <a:spLocks noGrp="1"/>
          </p:cNvSpPr>
          <p:nvPr>
            <p:ph type="pic" sz="quarter" idx="10"/>
          </p:nvPr>
        </p:nvSpPr>
        <p:spPr>
          <a:xfrm>
            <a:off x="8020050" y="1447800"/>
            <a:ext cx="3143250" cy="5543550"/>
          </a:xfrm>
        </p:spPr>
      </p:sp>
    </p:spTree>
    <p:extLst>
      <p:ext uri="{BB962C8B-B14F-4D97-AF65-F5344CB8AC3E}">
        <p14:creationId xmlns:p14="http://schemas.microsoft.com/office/powerpoint/2010/main" val="4586289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1C201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C8475FC-E83D-4262-8502-AE0C4FC9469A}" type="datetimeFigureOut">
              <a:rPr lang="en-US" smtClean="0"/>
              <a:t>3/31/2017</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3CB6159-F38A-4E47-8E18-29E40167DB79}" type="slidenum">
              <a:rPr lang="en-US" smtClean="0"/>
              <a:t>‹#›</a:t>
            </a:fld>
            <a:endParaRPr lang="en-US"/>
          </a:p>
        </p:txBody>
      </p:sp>
    </p:spTree>
    <p:extLst>
      <p:ext uri="{BB962C8B-B14F-4D97-AF65-F5344CB8AC3E}">
        <p14:creationId xmlns:p14="http://schemas.microsoft.com/office/powerpoint/2010/main" val="60828065"/>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50" r:id="rId3"/>
    <p:sldLayoutId id="2147483651" r:id="rId4"/>
    <p:sldLayoutId id="2147483652" r:id="rId5"/>
    <p:sldLayoutId id="2147483653" r:id="rId6"/>
    <p:sldLayoutId id="2147483654" r:id="rId7"/>
    <p:sldLayoutId id="2147483655" r:id="rId8"/>
    <p:sldLayoutId id="2147483685" r:id="rId9"/>
    <p:sldLayoutId id="2147483684" r:id="rId10"/>
    <p:sldLayoutId id="2147483683" r:id="rId11"/>
    <p:sldLayoutId id="2147483682" r:id="rId12"/>
    <p:sldLayoutId id="2147483681" r:id="rId13"/>
    <p:sldLayoutId id="2147483680" r:id="rId14"/>
    <p:sldLayoutId id="2147483679" r:id="rId15"/>
    <p:sldLayoutId id="2147483678" r:id="rId16"/>
    <p:sldLayoutId id="2147483677" r:id="rId17"/>
    <p:sldLayoutId id="2147483675" r:id="rId18"/>
    <p:sldLayoutId id="2147483676" r:id="rId19"/>
    <p:sldLayoutId id="2147483674" r:id="rId20"/>
    <p:sldLayoutId id="2147483673" r:id="rId21"/>
    <p:sldLayoutId id="2147483672" r:id="rId22"/>
    <p:sldLayoutId id="2147483671" r:id="rId23"/>
    <p:sldLayoutId id="2147483670" r:id="rId24"/>
    <p:sldLayoutId id="2147483667" r:id="rId25"/>
    <p:sldLayoutId id="2147483666" r:id="rId26"/>
    <p:sldLayoutId id="2147483665" r:id="rId27"/>
    <p:sldLayoutId id="2147483664" r:id="rId28"/>
    <p:sldLayoutId id="2147483663" r:id="rId29"/>
    <p:sldLayoutId id="2147483662" r:id="rId30"/>
    <p:sldLayoutId id="2147483661" r:id="rId31"/>
    <p:sldLayoutId id="2147483668" r:id="rId32"/>
    <p:sldLayoutId id="2147483669" r:id="rId33"/>
    <p:sldLayoutId id="2147483656" r:id="rId34"/>
    <p:sldLayoutId id="2147483657" r:id="rId35"/>
    <p:sldLayoutId id="2147483658" r:id="rId36"/>
    <p:sldLayoutId id="2147483659" r:id="rId3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8.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197913" y="2516111"/>
            <a:ext cx="5282239" cy="1600450"/>
          </a:xfrm>
          <a:prstGeom prst="rect">
            <a:avLst/>
          </a:prstGeom>
          <a:noFill/>
        </p:spPr>
        <p:txBody>
          <a:bodyPr wrap="none" lIns="243852" tIns="121926" rIns="243852" bIns="121926" rtlCol="0">
            <a:spAutoFit/>
          </a:bodyPr>
          <a:lstStyle/>
          <a:p>
            <a:pPr algn="ctr"/>
            <a:r>
              <a:rPr lang="id-ID" sz="8800" dirty="0" smtClean="0">
                <a:solidFill>
                  <a:srgbClr val="E6D401"/>
                </a:solidFill>
                <a:latin typeface="Montserrat ExtraBold" panose="00000900000000000000" pitchFamily="50" charset="0"/>
              </a:rPr>
              <a:t>Bookers</a:t>
            </a:r>
            <a:endParaRPr lang="en-US" sz="8800" b="1" dirty="0">
              <a:solidFill>
                <a:srgbClr val="E6D401"/>
              </a:solidFill>
              <a:latin typeface="Source Sans Pro" panose="020B0503030403020204" pitchFamily="34" charset="0"/>
              <a:ea typeface="Source Sans Pro" panose="020B0503030403020204" pitchFamily="34" charset="0"/>
              <a:cs typeface="Open Sans"/>
            </a:endParaRPr>
          </a:p>
        </p:txBody>
      </p:sp>
      <p:grpSp>
        <p:nvGrpSpPr>
          <p:cNvPr id="97" name="Group 96"/>
          <p:cNvGrpSpPr/>
          <p:nvPr/>
        </p:nvGrpSpPr>
        <p:grpSpPr>
          <a:xfrm>
            <a:off x="1949203" y="3891233"/>
            <a:ext cx="8293595" cy="450656"/>
            <a:chOff x="882607" y="4430786"/>
            <a:chExt cx="10429959" cy="566741"/>
          </a:xfrm>
          <a:solidFill>
            <a:srgbClr val="E6D401"/>
          </a:solidFill>
        </p:grpSpPr>
        <p:sp>
          <p:nvSpPr>
            <p:cNvPr id="9"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15688687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60" name="Rectangle 359"/>
          <p:cNvSpPr/>
          <p:nvPr/>
        </p:nvSpPr>
        <p:spPr>
          <a:xfrm>
            <a:off x="1782470" y="3995072"/>
            <a:ext cx="4837968" cy="1416038"/>
          </a:xfrm>
          <a:prstGeom prst="rect">
            <a:avLst/>
          </a:prstGeom>
          <a:solidFill>
            <a:srgbClr val="E6D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10399534" y="4453958"/>
            <a:ext cx="1919895" cy="2841852"/>
            <a:chOff x="10604439" y="4473348"/>
            <a:chExt cx="1919895" cy="2841852"/>
          </a:xfrm>
          <a:solidFill>
            <a:srgbClr val="ED5161"/>
          </a:solidFill>
        </p:grpSpPr>
        <p:grpSp>
          <p:nvGrpSpPr>
            <p:cNvPr id="6" name="Group 5"/>
            <p:cNvGrpSpPr/>
            <p:nvPr/>
          </p:nvGrpSpPr>
          <p:grpSpPr>
            <a:xfrm>
              <a:off x="11138591" y="4473348"/>
              <a:ext cx="1385743" cy="1615553"/>
              <a:chOff x="8202613" y="4370387"/>
              <a:chExt cx="1914525" cy="2232026"/>
            </a:xfrm>
            <a:grpFill/>
          </p:grpSpPr>
          <p:sp>
            <p:nvSpPr>
              <p:cNvPr id="9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 name="Group 6"/>
            <p:cNvGrpSpPr/>
            <p:nvPr/>
          </p:nvGrpSpPr>
          <p:grpSpPr>
            <a:xfrm>
              <a:off x="10604439" y="5699647"/>
              <a:ext cx="1385743" cy="1615553"/>
              <a:chOff x="8202613" y="4370387"/>
              <a:chExt cx="1914525" cy="2232026"/>
            </a:xfrm>
            <a:grpFill/>
          </p:grpSpPr>
          <p:sp>
            <p:nvSpPr>
              <p:cNvPr id="8"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80" name="Group 179"/>
          <p:cNvGrpSpPr/>
          <p:nvPr/>
        </p:nvGrpSpPr>
        <p:grpSpPr>
          <a:xfrm>
            <a:off x="6548045" y="220619"/>
            <a:ext cx="1987628" cy="1744826"/>
            <a:chOff x="4371975" y="1300162"/>
            <a:chExt cx="3768726" cy="3308351"/>
          </a:xfrm>
          <a:solidFill>
            <a:srgbClr val="E6D401"/>
          </a:solidFill>
        </p:grpSpPr>
        <p:sp>
          <p:nvSpPr>
            <p:cNvPr id="181" name="Freeform 180"/>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1"/>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2"/>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3"/>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4"/>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5"/>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6"/>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7"/>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1"/>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2"/>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3"/>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4"/>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5"/>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6"/>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7"/>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8"/>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9"/>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11"/>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2"/>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3"/>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8"/>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9"/>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20"/>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21"/>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2"/>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23"/>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4"/>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5"/>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6"/>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7"/>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8"/>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9"/>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30"/>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31"/>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32"/>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33"/>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4"/>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5"/>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6"/>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7"/>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8"/>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9"/>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40"/>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42"/>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43"/>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4"/>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5"/>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6"/>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7"/>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8"/>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9"/>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50"/>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51"/>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52"/>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53"/>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4"/>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5"/>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6"/>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7"/>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8"/>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9"/>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60"/>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61"/>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62"/>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63"/>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4"/>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5"/>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6"/>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7"/>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8"/>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69"/>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70"/>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71"/>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72"/>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73"/>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74"/>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75"/>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76"/>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77"/>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78"/>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79"/>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80"/>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81"/>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82"/>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83"/>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84"/>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85"/>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86"/>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87"/>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288"/>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89"/>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90"/>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91"/>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92"/>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93"/>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94"/>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95"/>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96"/>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97"/>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98"/>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99"/>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300"/>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301"/>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02"/>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303"/>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304"/>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305"/>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06"/>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07"/>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08"/>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09"/>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10"/>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11"/>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312"/>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313"/>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314"/>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315"/>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316"/>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317"/>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318"/>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319"/>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320"/>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321"/>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322"/>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323"/>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324"/>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325"/>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326"/>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327"/>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28"/>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329"/>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330"/>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31"/>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332"/>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333"/>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334"/>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335"/>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336"/>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337"/>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338"/>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339"/>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40"/>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341"/>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342"/>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43"/>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44"/>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45"/>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46"/>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47"/>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348"/>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49"/>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350"/>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2" name="Rectangle 351"/>
          <p:cNvSpPr/>
          <p:nvPr/>
        </p:nvSpPr>
        <p:spPr>
          <a:xfrm>
            <a:off x="1925424" y="4086992"/>
            <a:ext cx="4095010" cy="1131079"/>
          </a:xfrm>
          <a:prstGeom prst="rect">
            <a:avLst/>
          </a:prstGeom>
        </p:spPr>
        <p:txBody>
          <a:bodyPr wrap="square">
            <a:spAutoFit/>
          </a:bodyPr>
          <a:lstStyle/>
          <a:p>
            <a:pPr algn="just">
              <a:lnSpc>
                <a:spcPct val="150000"/>
              </a:lnSpc>
            </a:pPr>
            <a:r>
              <a:rPr lang="id-ID" sz="900" i="0" dirty="0" smtClean="0">
                <a:solidFill>
                  <a:srgbClr val="1C201F"/>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rgbClr val="1C201F"/>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cxnSp>
        <p:nvCxnSpPr>
          <p:cNvPr id="353" name="Straight Connector 352"/>
          <p:cNvCxnSpPr/>
          <p:nvPr/>
        </p:nvCxnSpPr>
        <p:spPr>
          <a:xfrm flipH="1">
            <a:off x="887308" y="4101860"/>
            <a:ext cx="637945" cy="1578397"/>
          </a:xfrm>
          <a:prstGeom prst="line">
            <a:avLst/>
          </a:prstGeom>
          <a:ln w="28575">
            <a:solidFill>
              <a:srgbClr val="ED5161"/>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p:cNvCxnSpPr/>
          <p:nvPr/>
        </p:nvCxnSpPr>
        <p:spPr>
          <a:xfrm flipH="1">
            <a:off x="852217" y="3449813"/>
            <a:ext cx="637945" cy="1578397"/>
          </a:xfrm>
          <a:prstGeom prst="line">
            <a:avLst/>
          </a:prstGeom>
          <a:ln w="28575">
            <a:solidFill>
              <a:srgbClr val="ED5161"/>
            </a:solidFill>
          </a:ln>
        </p:spPr>
        <p:style>
          <a:lnRef idx="1">
            <a:schemeClr val="accent1"/>
          </a:lnRef>
          <a:fillRef idx="0">
            <a:schemeClr val="accent1"/>
          </a:fillRef>
          <a:effectRef idx="0">
            <a:schemeClr val="accent1"/>
          </a:effectRef>
          <a:fontRef idx="minor">
            <a:schemeClr val="tx1"/>
          </a:fontRef>
        </p:style>
      </p:cxnSp>
      <p:grpSp>
        <p:nvGrpSpPr>
          <p:cNvPr id="356" name="Group 355"/>
          <p:cNvGrpSpPr/>
          <p:nvPr/>
        </p:nvGrpSpPr>
        <p:grpSpPr>
          <a:xfrm>
            <a:off x="1687934" y="2389863"/>
            <a:ext cx="3093570" cy="1605209"/>
            <a:chOff x="1290115" y="4273242"/>
            <a:chExt cx="3093570" cy="1605209"/>
          </a:xfrm>
        </p:grpSpPr>
        <p:sp>
          <p:nvSpPr>
            <p:cNvPr id="357" name="TextBox 356"/>
            <p:cNvSpPr txBox="1"/>
            <p:nvPr/>
          </p:nvSpPr>
          <p:spPr>
            <a:xfrm>
              <a:off x="1709788" y="4493439"/>
              <a:ext cx="1560068" cy="984897"/>
            </a:xfrm>
            <a:prstGeom prst="rect">
              <a:avLst/>
            </a:prstGeom>
            <a:noFill/>
          </p:spPr>
          <p:txBody>
            <a:bodyPr wrap="none" lIns="243852" tIns="121926" rIns="243852" bIns="121926" rtlCol="0">
              <a:spAutoFit/>
            </a:bodyPr>
            <a:lstStyle/>
            <a:p>
              <a:pPr algn="ctr"/>
              <a:r>
                <a:rPr lang="id-ID" sz="4800" dirty="0" smtClean="0">
                  <a:solidFill>
                    <a:srgbClr val="6D9A9D"/>
                  </a:solidFill>
                  <a:latin typeface="Montserrat SemiBold" panose="00000700000000000000" pitchFamily="50" charset="0"/>
                </a:rPr>
                <a:t>WE</a:t>
              </a:r>
              <a:endParaRPr lang="en-US" sz="4800" b="1" dirty="0">
                <a:solidFill>
                  <a:srgbClr val="6D9A9D"/>
                </a:solidFill>
                <a:latin typeface="Montserrat SemiBold" panose="00000700000000000000" pitchFamily="50" charset="0"/>
                <a:ea typeface="Source Sans Pro" panose="020B0503030403020204" pitchFamily="34" charset="0"/>
                <a:cs typeface="Open Sans"/>
              </a:endParaRPr>
            </a:p>
          </p:txBody>
        </p:sp>
        <p:sp>
          <p:nvSpPr>
            <p:cNvPr id="358" name="TextBox 357"/>
            <p:cNvSpPr txBox="1"/>
            <p:nvPr/>
          </p:nvSpPr>
          <p:spPr>
            <a:xfrm>
              <a:off x="1290115" y="4273242"/>
              <a:ext cx="1175347" cy="554010"/>
            </a:xfrm>
            <a:prstGeom prst="rect">
              <a:avLst/>
            </a:prstGeom>
            <a:noFill/>
          </p:spPr>
          <p:txBody>
            <a:bodyPr wrap="none" lIns="243852" tIns="121926" rIns="243852" bIns="121926" rtlCol="0">
              <a:spAutoFit/>
            </a:bodyPr>
            <a:lstStyle/>
            <a:p>
              <a:pPr algn="ctr"/>
              <a:r>
                <a:rPr lang="id-ID" sz="2000" dirty="0" smtClean="0">
                  <a:solidFill>
                    <a:srgbClr val="6D9A9D"/>
                  </a:solidFill>
                  <a:latin typeface="Montserrat SemiBold" panose="00000700000000000000" pitchFamily="50" charset="0"/>
                </a:rPr>
                <a:t>HOW</a:t>
              </a:r>
              <a:endParaRPr lang="en-US" sz="2000" b="1" dirty="0">
                <a:solidFill>
                  <a:srgbClr val="6D9A9D"/>
                </a:solidFill>
                <a:latin typeface="Montserrat SemiBold" panose="00000700000000000000" pitchFamily="50" charset="0"/>
                <a:ea typeface="Source Sans Pro" panose="020B0503030403020204" pitchFamily="34" charset="0"/>
                <a:cs typeface="Open Sans"/>
              </a:endParaRPr>
            </a:p>
          </p:txBody>
        </p:sp>
        <p:sp>
          <p:nvSpPr>
            <p:cNvPr id="359" name="TextBox 358"/>
            <p:cNvSpPr txBox="1"/>
            <p:nvPr/>
          </p:nvSpPr>
          <p:spPr>
            <a:xfrm>
              <a:off x="2001277" y="5078220"/>
              <a:ext cx="2382408" cy="800231"/>
            </a:xfrm>
            <a:prstGeom prst="rect">
              <a:avLst/>
            </a:prstGeom>
            <a:noFill/>
          </p:spPr>
          <p:txBody>
            <a:bodyPr wrap="none" lIns="243852" tIns="121926" rIns="243852" bIns="121926" rtlCol="0">
              <a:spAutoFit/>
            </a:bodyPr>
            <a:lstStyle/>
            <a:p>
              <a:pPr algn="ctr"/>
              <a:r>
                <a:rPr lang="id-ID" sz="3600" dirty="0" smtClean="0">
                  <a:solidFill>
                    <a:srgbClr val="6D9A9D"/>
                  </a:solidFill>
                  <a:latin typeface="Montserrat SemiBold" panose="00000700000000000000" pitchFamily="50" charset="0"/>
                </a:rPr>
                <a:t>WORK ?</a:t>
              </a:r>
              <a:endParaRPr lang="en-US" sz="3600" b="1" dirty="0">
                <a:solidFill>
                  <a:srgbClr val="6D9A9D"/>
                </a:solidFill>
                <a:latin typeface="Montserrat SemiBold" panose="00000700000000000000" pitchFamily="50" charset="0"/>
                <a:ea typeface="Source Sans Pro" panose="020B0503030403020204" pitchFamily="34" charset="0"/>
                <a:cs typeface="Open Sans"/>
              </a:endParaRP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82805694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2"/>
          <p:cNvSpPr txBox="1">
            <a:spLocks/>
          </p:cNvSpPr>
          <p:nvPr/>
        </p:nvSpPr>
        <p:spPr>
          <a:xfrm>
            <a:off x="1254212" y="3144424"/>
            <a:ext cx="1287207" cy="830432"/>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48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800</a:t>
            </a:r>
            <a:endParaRPr lang="id-ID" sz="48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6" name="Subtitle 2"/>
          <p:cNvSpPr txBox="1">
            <a:spLocks/>
          </p:cNvSpPr>
          <p:nvPr/>
        </p:nvSpPr>
        <p:spPr>
          <a:xfrm>
            <a:off x="5607044" y="3144424"/>
            <a:ext cx="1287207" cy="830432"/>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48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900</a:t>
            </a:r>
            <a:endParaRPr lang="id-ID" sz="48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7" name="Subtitle 2"/>
          <p:cNvSpPr txBox="1">
            <a:spLocks/>
          </p:cNvSpPr>
          <p:nvPr/>
        </p:nvSpPr>
        <p:spPr>
          <a:xfrm>
            <a:off x="9393660" y="3144424"/>
            <a:ext cx="1789482" cy="830432"/>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48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1000</a:t>
            </a:r>
            <a:endParaRPr lang="id-ID" sz="48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8" name="Rectangle 7"/>
          <p:cNvSpPr/>
          <p:nvPr/>
        </p:nvSpPr>
        <p:spPr>
          <a:xfrm>
            <a:off x="889062" y="4217027"/>
            <a:ext cx="2029077" cy="750205"/>
          </a:xfrm>
          <a:prstGeom prst="rect">
            <a:avLst/>
          </a:prstGeom>
        </p:spPr>
        <p:txBody>
          <a:bodyPr wrap="square">
            <a:spAutoFit/>
          </a:bodyPr>
          <a:lstStyle/>
          <a:p>
            <a:pPr algn="ctr">
              <a:lnSpc>
                <a:spcPct val="150000"/>
              </a:lnSpc>
            </a:pPr>
            <a:r>
              <a:rPr lang="id-ID" sz="105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a:t>
            </a: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 lacus nulla ac netus nibh aliquet, porttitor ligula justo libero vivamus</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9" name="Rectangle 8"/>
          <p:cNvSpPr/>
          <p:nvPr/>
        </p:nvSpPr>
        <p:spPr>
          <a:xfrm>
            <a:off x="5206164" y="4217027"/>
            <a:ext cx="2029077" cy="750205"/>
          </a:xfrm>
          <a:prstGeom prst="rect">
            <a:avLst/>
          </a:prstGeom>
        </p:spPr>
        <p:txBody>
          <a:bodyPr wrap="square">
            <a:spAutoFit/>
          </a:bodyPr>
          <a:lstStyle/>
          <a:p>
            <a:pPr algn="ctr">
              <a:lnSpc>
                <a:spcPct val="150000"/>
              </a:lnSpc>
            </a:pPr>
            <a:r>
              <a:rPr lang="id-ID" sz="105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a:t>
            </a: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 lacus nulla ac netus nibh aliquet, porttitor ligula justo libero vivamus</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0" name="Rectangle 9"/>
          <p:cNvSpPr/>
          <p:nvPr/>
        </p:nvSpPr>
        <p:spPr>
          <a:xfrm>
            <a:off x="9273862" y="4217027"/>
            <a:ext cx="2029077" cy="750205"/>
          </a:xfrm>
          <a:prstGeom prst="rect">
            <a:avLst/>
          </a:prstGeom>
        </p:spPr>
        <p:txBody>
          <a:bodyPr wrap="square">
            <a:spAutoFit/>
          </a:bodyPr>
          <a:lstStyle/>
          <a:p>
            <a:pPr algn="ctr">
              <a:lnSpc>
                <a:spcPct val="150000"/>
              </a:lnSpc>
            </a:pPr>
            <a:r>
              <a:rPr lang="id-ID" sz="105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a:t>
            </a: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 lacus nulla ac netus nibh aliquet, porttitor ligula justo libero vivamus</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1" name="Rectangle 10"/>
          <p:cNvSpPr/>
          <p:nvPr/>
        </p:nvSpPr>
        <p:spPr>
          <a:xfrm>
            <a:off x="1126895" y="3761698"/>
            <a:ext cx="1541840" cy="464101"/>
          </a:xfrm>
          <a:prstGeom prst="rect">
            <a:avLst/>
          </a:prstGeom>
        </p:spPr>
        <p:txBody>
          <a:bodyPr wrap="square">
            <a:spAutoFit/>
          </a:bodyPr>
          <a:lstStyle/>
          <a:p>
            <a:pPr algn="ctr">
              <a:lnSpc>
                <a:spcPct val="150000"/>
              </a:lnSpc>
            </a:pPr>
            <a:r>
              <a:rPr lang="id-ID" b="1" dirty="0" smtClean="0">
                <a:solidFill>
                  <a:schemeClr val="bg1"/>
                </a:solidFill>
                <a:latin typeface="Source Sans Pro" panose="020B0503030403020204" pitchFamily="34" charset="0"/>
                <a:ea typeface="Source Sans Pro" panose="020B0503030403020204" pitchFamily="34" charset="0"/>
                <a:cs typeface="Lato" panose="020F0502020204030203" pitchFamily="34" charset="0"/>
              </a:rPr>
              <a:t>WRITE HERE</a:t>
            </a:r>
            <a:endParaRPr lang="id-ID" sz="1400" b="1"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2" name="Rectangle 11"/>
          <p:cNvSpPr/>
          <p:nvPr/>
        </p:nvSpPr>
        <p:spPr>
          <a:xfrm>
            <a:off x="5483486" y="3761698"/>
            <a:ext cx="1541840" cy="464101"/>
          </a:xfrm>
          <a:prstGeom prst="rect">
            <a:avLst/>
          </a:prstGeom>
        </p:spPr>
        <p:txBody>
          <a:bodyPr wrap="square">
            <a:spAutoFit/>
          </a:bodyPr>
          <a:lstStyle/>
          <a:p>
            <a:pPr algn="ctr">
              <a:lnSpc>
                <a:spcPct val="150000"/>
              </a:lnSpc>
            </a:pPr>
            <a:r>
              <a:rPr lang="id-ID" b="1" dirty="0" smtClean="0">
                <a:solidFill>
                  <a:schemeClr val="bg1"/>
                </a:solidFill>
                <a:latin typeface="Source Sans Pro" panose="020B0503030403020204" pitchFamily="34" charset="0"/>
                <a:ea typeface="Source Sans Pro" panose="020B0503030403020204" pitchFamily="34" charset="0"/>
                <a:cs typeface="Lato" panose="020F0502020204030203" pitchFamily="34" charset="0"/>
              </a:rPr>
              <a:t>WRITE HERE</a:t>
            </a:r>
            <a:endParaRPr lang="id-ID" sz="1400" b="1"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3" name="Rectangle 12"/>
          <p:cNvSpPr/>
          <p:nvPr/>
        </p:nvSpPr>
        <p:spPr>
          <a:xfrm>
            <a:off x="9524735" y="3761698"/>
            <a:ext cx="1541840" cy="464101"/>
          </a:xfrm>
          <a:prstGeom prst="rect">
            <a:avLst/>
          </a:prstGeom>
        </p:spPr>
        <p:txBody>
          <a:bodyPr wrap="square">
            <a:spAutoFit/>
          </a:bodyPr>
          <a:lstStyle/>
          <a:p>
            <a:pPr algn="ctr">
              <a:lnSpc>
                <a:spcPct val="150000"/>
              </a:lnSpc>
            </a:pPr>
            <a:r>
              <a:rPr lang="id-ID" b="1" dirty="0" smtClean="0">
                <a:solidFill>
                  <a:schemeClr val="bg1"/>
                </a:solidFill>
                <a:latin typeface="Source Sans Pro" panose="020B0503030403020204" pitchFamily="34" charset="0"/>
                <a:ea typeface="Source Sans Pro" panose="020B0503030403020204" pitchFamily="34" charset="0"/>
                <a:cs typeface="Lato" panose="020F0502020204030203" pitchFamily="34" charset="0"/>
              </a:rPr>
              <a:t>WRITE HERE</a:t>
            </a:r>
            <a:endParaRPr lang="id-ID" sz="1400" b="1"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5" name="Subtitle 2"/>
          <p:cNvSpPr txBox="1">
            <a:spLocks/>
          </p:cNvSpPr>
          <p:nvPr/>
        </p:nvSpPr>
        <p:spPr>
          <a:xfrm>
            <a:off x="820171" y="973479"/>
            <a:ext cx="3658352" cy="586644"/>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4000" b="1" dirty="0" smtClean="0">
                <a:solidFill>
                  <a:srgbClr val="6D9A9D"/>
                </a:solidFill>
                <a:latin typeface="Source Sans Pro" panose="020B0503030403020204" pitchFamily="34" charset="0"/>
                <a:ea typeface="Source Sans Pro" panose="020B0503030403020204" pitchFamily="34" charset="0"/>
                <a:cs typeface="Lato Black" panose="020F0502020204030203" pitchFamily="34" charset="0"/>
              </a:rPr>
              <a:t>ACHIEVEMENTS</a:t>
            </a:r>
            <a:endParaRPr lang="id-ID" sz="4000" b="1" dirty="0">
              <a:solidFill>
                <a:srgbClr val="6D9A9D"/>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16" name="Subtitle 2"/>
          <p:cNvSpPr txBox="1">
            <a:spLocks/>
          </p:cNvSpPr>
          <p:nvPr/>
        </p:nvSpPr>
        <p:spPr>
          <a:xfrm>
            <a:off x="794886" y="1584453"/>
            <a:ext cx="4246507" cy="309413"/>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14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ABOUT THE PERSON THAT IS WRITING IN THIS PLACE.</a:t>
            </a:r>
            <a:r>
              <a:rPr lang="id-ID" sz="1400" dirty="0" smtClean="0">
                <a:solidFill>
                  <a:schemeClr val="bg1"/>
                </a:solidFill>
                <a:latin typeface="Source Sans Pro" panose="020B0503030403020204" pitchFamily="34" charset="0"/>
                <a:ea typeface="Source Sans Pro" panose="020B0503030403020204" pitchFamily="34" charset="0"/>
                <a:cs typeface="Lato Medium" panose="020F0502020204030203" pitchFamily="34" charset="0"/>
              </a:rPr>
              <a:t> </a:t>
            </a:r>
          </a:p>
        </p:txBody>
      </p:sp>
      <p:sp>
        <p:nvSpPr>
          <p:cNvPr id="17" name="Subtitle 2"/>
          <p:cNvSpPr txBox="1">
            <a:spLocks/>
          </p:cNvSpPr>
          <p:nvPr/>
        </p:nvSpPr>
        <p:spPr>
          <a:xfrm>
            <a:off x="794886" y="1829471"/>
            <a:ext cx="2621261" cy="27603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1400"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rPr>
              <a:t>YO CAN SAY SOMETHING ABOUT.</a:t>
            </a:r>
            <a:endParaRPr lang="id-ID" sz="1400" dirty="0">
              <a:solidFill>
                <a:schemeClr val="bg1"/>
              </a:solidFill>
              <a:latin typeface="Source Sans Pro" panose="020B0503030403020204" pitchFamily="34" charset="0"/>
              <a:ea typeface="Source Sans Pro" panose="020B0503030403020204" pitchFamily="34" charset="0"/>
              <a:cs typeface="Lato Black" panose="020F0502020204030203" pitchFamily="34" charset="0"/>
            </a:endParaRPr>
          </a:p>
        </p:txBody>
      </p:sp>
      <p:sp>
        <p:nvSpPr>
          <p:cNvPr id="18" name="Subtitle 2"/>
          <p:cNvSpPr txBox="1">
            <a:spLocks/>
          </p:cNvSpPr>
          <p:nvPr/>
        </p:nvSpPr>
        <p:spPr>
          <a:xfrm>
            <a:off x="794886" y="698394"/>
            <a:ext cx="3413976"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800" dirty="0" smtClean="0">
                <a:solidFill>
                  <a:srgbClr val="E6D401"/>
                </a:solidFill>
                <a:latin typeface="Source Sans Pro" panose="020B0503030403020204" pitchFamily="34" charset="0"/>
                <a:ea typeface="Source Sans Pro" panose="020B0503030403020204" pitchFamily="34" charset="0"/>
                <a:cs typeface="Lato Black" panose="020F0502020204030203" pitchFamily="34" charset="0"/>
              </a:rPr>
              <a:t>WRITE HERE SOMETHING ABOUT </a:t>
            </a:r>
            <a:endParaRPr lang="id-ID" sz="1800" dirty="0">
              <a:solidFill>
                <a:srgbClr val="E6D401"/>
              </a:solidFill>
              <a:latin typeface="Source Sans Pro" panose="020B0503030403020204" pitchFamily="34" charset="0"/>
              <a:ea typeface="Source Sans Pro" panose="020B0503030403020204" pitchFamily="34" charset="0"/>
              <a:cs typeface="Lato Medium" panose="020F0502020204030203" pitchFamily="34" charset="0"/>
            </a:endParaRPr>
          </a:p>
        </p:txBody>
      </p:sp>
      <p:grpSp>
        <p:nvGrpSpPr>
          <p:cNvPr id="19" name="Group 18"/>
          <p:cNvGrpSpPr/>
          <p:nvPr/>
        </p:nvGrpSpPr>
        <p:grpSpPr>
          <a:xfrm>
            <a:off x="10139813" y="4362471"/>
            <a:ext cx="2086657" cy="3088695"/>
            <a:chOff x="10604439" y="4473348"/>
            <a:chExt cx="1919895" cy="2841852"/>
          </a:xfrm>
          <a:solidFill>
            <a:srgbClr val="ED5161"/>
          </a:solidFill>
        </p:grpSpPr>
        <p:grpSp>
          <p:nvGrpSpPr>
            <p:cNvPr id="20" name="Group 19"/>
            <p:cNvGrpSpPr/>
            <p:nvPr/>
          </p:nvGrpSpPr>
          <p:grpSpPr>
            <a:xfrm>
              <a:off x="11138591" y="4473348"/>
              <a:ext cx="1385743" cy="1615553"/>
              <a:chOff x="8202613" y="4370387"/>
              <a:chExt cx="1914525" cy="2232026"/>
            </a:xfrm>
            <a:grpFill/>
          </p:grpSpPr>
          <p:sp>
            <p:nvSpPr>
              <p:cNvPr id="108"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10604439" y="5699647"/>
              <a:ext cx="1385743" cy="1615553"/>
              <a:chOff x="8202613" y="4370387"/>
              <a:chExt cx="1914525" cy="2232026"/>
            </a:xfrm>
            <a:grpFill/>
          </p:grpSpPr>
          <p:sp>
            <p:nvSpPr>
              <p:cNvPr id="22"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96" name="Group 195"/>
          <p:cNvGrpSpPr/>
          <p:nvPr/>
        </p:nvGrpSpPr>
        <p:grpSpPr>
          <a:xfrm>
            <a:off x="5086500" y="761431"/>
            <a:ext cx="418232" cy="1386023"/>
            <a:chOff x="999408" y="3947003"/>
            <a:chExt cx="673036" cy="2230444"/>
          </a:xfrm>
        </p:grpSpPr>
        <p:cxnSp>
          <p:nvCxnSpPr>
            <p:cNvPr id="194" name="Straight Connector 193"/>
            <p:cNvCxnSpPr/>
            <p:nvPr/>
          </p:nvCxnSpPr>
          <p:spPr>
            <a:xfrm flipH="1">
              <a:off x="1034499" y="4599050"/>
              <a:ext cx="637945" cy="1578397"/>
            </a:xfrm>
            <a:prstGeom prst="line">
              <a:avLst/>
            </a:prstGeom>
            <a:ln w="28575">
              <a:solidFill>
                <a:srgbClr val="E6D40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flipH="1">
              <a:off x="999408" y="3947003"/>
              <a:ext cx="637945" cy="1578397"/>
            </a:xfrm>
            <a:prstGeom prst="line">
              <a:avLst/>
            </a:prstGeom>
            <a:ln w="28575">
              <a:solidFill>
                <a:srgbClr val="E6D401"/>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61450651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437745" y="3813859"/>
            <a:ext cx="3958160" cy="677121"/>
          </a:xfrm>
          <a:prstGeom prst="rect">
            <a:avLst/>
          </a:prstGeom>
          <a:noFill/>
        </p:spPr>
        <p:txBody>
          <a:bodyPr wrap="none" lIns="243852" tIns="121926" rIns="243852" bIns="121926" rtlCol="0">
            <a:spAutoFit/>
          </a:bodyPr>
          <a:lstStyle/>
          <a:p>
            <a:pPr algn="ctr"/>
            <a:r>
              <a:rPr lang="id-ID" sz="2800" dirty="0" smtClean="0">
                <a:solidFill>
                  <a:srgbClr val="ED5161"/>
                </a:solidFill>
                <a:latin typeface="Montserrat SemiBold" panose="00000700000000000000" pitchFamily="50" charset="0"/>
              </a:rPr>
              <a:t>GALERRY SECTION</a:t>
            </a:r>
            <a:endParaRPr lang="en-US" sz="2800" b="1" dirty="0">
              <a:solidFill>
                <a:srgbClr val="ED5161"/>
              </a:solidFill>
              <a:latin typeface="Montserrat SemiBold" panose="00000700000000000000" pitchFamily="50" charset="0"/>
              <a:ea typeface="Source Sans Pro" panose="020B0503030403020204" pitchFamily="34" charset="0"/>
              <a:cs typeface="Open Sans"/>
            </a:endParaRPr>
          </a:p>
        </p:txBody>
      </p:sp>
      <p:sp>
        <p:nvSpPr>
          <p:cNvPr id="5" name="Rectangle 4"/>
          <p:cNvSpPr/>
          <p:nvPr/>
        </p:nvSpPr>
        <p:spPr>
          <a:xfrm>
            <a:off x="1632077" y="4429525"/>
            <a:ext cx="4095010" cy="1131079"/>
          </a:xfrm>
          <a:prstGeom prst="rect">
            <a:avLst/>
          </a:prstGeom>
        </p:spPr>
        <p:txBody>
          <a:bodyPr wrap="square">
            <a:spAutoFit/>
          </a:bodyPr>
          <a:lstStyle/>
          <a:p>
            <a:pPr algn="just">
              <a:lnSpc>
                <a:spcPct val="150000"/>
              </a:lnSpc>
            </a:pPr>
            <a:r>
              <a:rPr lang="id-ID" sz="900" i="0" dirty="0" smtClean="0">
                <a:solidFill>
                  <a:schemeClr val="bg1"/>
                </a:solidFill>
                <a:effectLst>
                  <a:outerShdw blurRad="38100" dist="38100" dir="2700000" algn="tl">
                    <a:srgbClr val="000000">
                      <a:alpha val="43137"/>
                    </a:srgbClr>
                  </a:outerShdw>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effectLst>
                  <a:outerShdw blurRad="38100" dist="38100" dir="2700000" algn="tl">
                    <a:srgbClr val="000000">
                      <a:alpha val="43137"/>
                    </a:srgbClr>
                  </a:outerShdw>
                </a:effectLst>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6" name="TextBox 5"/>
          <p:cNvSpPr txBox="1"/>
          <p:nvPr/>
        </p:nvSpPr>
        <p:spPr>
          <a:xfrm>
            <a:off x="7897360" y="4824809"/>
            <a:ext cx="3430771" cy="1077230"/>
          </a:xfrm>
          <a:prstGeom prst="rect">
            <a:avLst/>
          </a:prstGeom>
          <a:noFill/>
        </p:spPr>
        <p:txBody>
          <a:bodyPr wrap="none" lIns="243852" tIns="121926" rIns="243852" bIns="121926" rtlCol="0">
            <a:spAutoFit/>
          </a:bodyPr>
          <a:lstStyle/>
          <a:p>
            <a:pPr algn="ctr"/>
            <a:r>
              <a:rPr lang="id-ID" sz="5400" dirty="0" smtClean="0">
                <a:solidFill>
                  <a:srgbClr val="E6D401"/>
                </a:solidFill>
                <a:latin typeface="Montserrat ExtraBold" panose="00000900000000000000" pitchFamily="50" charset="0"/>
              </a:rPr>
              <a:t>Bookers</a:t>
            </a:r>
            <a:endParaRPr lang="en-US" sz="5400" b="1" dirty="0">
              <a:solidFill>
                <a:srgbClr val="E6D401"/>
              </a:solidFill>
              <a:latin typeface="Source Sans Pro" panose="020B0503030403020204" pitchFamily="34" charset="0"/>
              <a:ea typeface="Source Sans Pro" panose="020B0503030403020204" pitchFamily="34" charset="0"/>
              <a:cs typeface="Open Sans"/>
            </a:endParaRPr>
          </a:p>
        </p:txBody>
      </p:sp>
      <p:grpSp>
        <p:nvGrpSpPr>
          <p:cNvPr id="7" name="Group 6"/>
          <p:cNvGrpSpPr/>
          <p:nvPr/>
        </p:nvGrpSpPr>
        <p:grpSpPr>
          <a:xfrm>
            <a:off x="8047343" y="5759973"/>
            <a:ext cx="3346373" cy="181835"/>
            <a:chOff x="882607" y="4430786"/>
            <a:chExt cx="10429959" cy="566741"/>
          </a:xfrm>
          <a:solidFill>
            <a:srgbClr val="E6D401"/>
          </a:solidFill>
        </p:grpSpPr>
        <p:sp>
          <p:nvSpPr>
            <p:cNvPr id="8"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10666376" y="4546134"/>
            <a:ext cx="2086657" cy="3088695"/>
            <a:chOff x="10604439" y="4473348"/>
            <a:chExt cx="1919895" cy="2841852"/>
          </a:xfrm>
          <a:solidFill>
            <a:srgbClr val="6D9A9D"/>
          </a:solidFill>
        </p:grpSpPr>
        <p:grpSp>
          <p:nvGrpSpPr>
            <p:cNvPr id="97" name="Group 96"/>
            <p:cNvGrpSpPr/>
            <p:nvPr/>
          </p:nvGrpSpPr>
          <p:grpSpPr>
            <a:xfrm>
              <a:off x="11138591" y="4473348"/>
              <a:ext cx="1385743" cy="1615553"/>
              <a:chOff x="8202613" y="4370387"/>
              <a:chExt cx="1914525" cy="2232026"/>
            </a:xfrm>
            <a:grpFill/>
          </p:grpSpPr>
          <p:sp>
            <p:nvSpPr>
              <p:cNvPr id="185"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8" name="Group 97"/>
            <p:cNvGrpSpPr/>
            <p:nvPr/>
          </p:nvGrpSpPr>
          <p:grpSpPr>
            <a:xfrm>
              <a:off x="10604439" y="5699647"/>
              <a:ext cx="1385743" cy="1615553"/>
              <a:chOff x="8202613" y="4370387"/>
              <a:chExt cx="1914525" cy="2232026"/>
            </a:xfrm>
            <a:grpFill/>
          </p:grpSpPr>
          <p:sp>
            <p:nvSpPr>
              <p:cNvPr id="99"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71" name="Group 270"/>
          <p:cNvGrpSpPr/>
          <p:nvPr/>
        </p:nvGrpSpPr>
        <p:grpSpPr>
          <a:xfrm>
            <a:off x="1018198" y="4142297"/>
            <a:ext cx="418232" cy="1386023"/>
            <a:chOff x="999408" y="3947003"/>
            <a:chExt cx="673036" cy="2230444"/>
          </a:xfrm>
        </p:grpSpPr>
        <p:cxnSp>
          <p:nvCxnSpPr>
            <p:cNvPr id="272" name="Straight Connector 271"/>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29356493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623888" y="838200"/>
            <a:ext cx="5705021" cy="5181600"/>
          </a:xfrm>
          <a:prstGeom prst="rect">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232229" y="478970"/>
            <a:ext cx="6473371" cy="5936343"/>
          </a:xfrm>
          <a:prstGeom prst="rect">
            <a:avLst/>
          </a:prstGeom>
          <a:noFill/>
          <a:ln w="38100">
            <a:solidFill>
              <a:srgbClr val="E6D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7300633" y="1563524"/>
            <a:ext cx="3212763" cy="1261896"/>
          </a:xfrm>
          <a:prstGeom prst="rect">
            <a:avLst/>
          </a:prstGeom>
          <a:noFill/>
        </p:spPr>
        <p:txBody>
          <a:bodyPr wrap="none" lIns="243852" tIns="121926" rIns="243852" bIns="121926" rtlCol="0">
            <a:spAutoFit/>
          </a:bodyPr>
          <a:lstStyle/>
          <a:p>
            <a:pPr algn="ctr"/>
            <a:r>
              <a:rPr lang="id-ID" sz="6600" dirty="0" smtClean="0">
                <a:solidFill>
                  <a:schemeClr val="bg1"/>
                </a:solidFill>
                <a:latin typeface="Montserrat SemiBold" panose="00000700000000000000" pitchFamily="50" charset="0"/>
              </a:rPr>
              <a:t>WHAT</a:t>
            </a:r>
            <a:endParaRPr lang="en-US" sz="6600" b="1" dirty="0">
              <a:solidFill>
                <a:schemeClr val="bg1"/>
              </a:solidFill>
              <a:latin typeface="Montserrat SemiBold" panose="00000700000000000000" pitchFamily="50" charset="0"/>
              <a:ea typeface="Source Sans Pro" panose="020B0503030403020204" pitchFamily="34" charset="0"/>
              <a:cs typeface="Open Sans"/>
            </a:endParaRPr>
          </a:p>
        </p:txBody>
      </p:sp>
      <p:sp>
        <p:nvSpPr>
          <p:cNvPr id="20" name="TextBox 19"/>
          <p:cNvSpPr txBox="1"/>
          <p:nvPr/>
        </p:nvSpPr>
        <p:spPr>
          <a:xfrm>
            <a:off x="8108268" y="2363749"/>
            <a:ext cx="2961091" cy="923342"/>
          </a:xfrm>
          <a:prstGeom prst="rect">
            <a:avLst/>
          </a:prstGeom>
          <a:noFill/>
        </p:spPr>
        <p:txBody>
          <a:bodyPr wrap="none" lIns="243852" tIns="121926" rIns="243852" bIns="121926" rtlCol="0">
            <a:spAutoFit/>
          </a:bodyPr>
          <a:lstStyle/>
          <a:p>
            <a:pPr algn="ctr"/>
            <a:r>
              <a:rPr lang="id-ID" sz="4400" dirty="0" smtClean="0">
                <a:solidFill>
                  <a:schemeClr val="bg1"/>
                </a:solidFill>
                <a:latin typeface="Montserrat SemiBold" panose="00000700000000000000" pitchFamily="50" charset="0"/>
              </a:rPr>
              <a:t>WE DO ?</a:t>
            </a:r>
            <a:endParaRPr lang="en-US" sz="4400" b="1" dirty="0">
              <a:solidFill>
                <a:schemeClr val="bg1"/>
              </a:solidFill>
              <a:latin typeface="Montserrat SemiBold" panose="00000700000000000000" pitchFamily="50" charset="0"/>
              <a:ea typeface="Source Sans Pro" panose="020B0503030403020204" pitchFamily="34" charset="0"/>
              <a:cs typeface="Open Sans"/>
            </a:endParaRPr>
          </a:p>
        </p:txBody>
      </p:sp>
      <p:sp>
        <p:nvSpPr>
          <p:cNvPr id="22" name="Rectangle 21"/>
          <p:cNvSpPr/>
          <p:nvPr/>
        </p:nvSpPr>
        <p:spPr>
          <a:xfrm>
            <a:off x="7758325" y="3203223"/>
            <a:ext cx="3195738" cy="1546577"/>
          </a:xfrm>
          <a:prstGeom prst="rect">
            <a:avLst/>
          </a:prstGeom>
        </p:spPr>
        <p:txBody>
          <a:bodyPr wrap="square">
            <a:spAutoFit/>
          </a:bodyPr>
          <a:lstStyle/>
          <a:p>
            <a:pPr algn="just">
              <a:lnSpc>
                <a:spcPct val="150000"/>
              </a:lnSpc>
            </a:pPr>
            <a:r>
              <a:rPr lang="id-ID" sz="900" i="0" dirty="0" smtClean="0">
                <a:solidFill>
                  <a:schemeClr val="bg1"/>
                </a:solidFill>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grpSp>
        <p:nvGrpSpPr>
          <p:cNvPr id="198" name="Group 197"/>
          <p:cNvGrpSpPr/>
          <p:nvPr/>
        </p:nvGrpSpPr>
        <p:grpSpPr>
          <a:xfrm>
            <a:off x="7110642" y="3251780"/>
            <a:ext cx="418232" cy="1386023"/>
            <a:chOff x="999408" y="3947003"/>
            <a:chExt cx="673036" cy="2230444"/>
          </a:xfrm>
        </p:grpSpPr>
        <p:cxnSp>
          <p:nvCxnSpPr>
            <p:cNvPr id="199" name="Straight Connector 198"/>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grpSp>
        <p:nvGrpSpPr>
          <p:cNvPr id="373" name="Group 372"/>
          <p:cNvGrpSpPr/>
          <p:nvPr/>
        </p:nvGrpSpPr>
        <p:grpSpPr>
          <a:xfrm flipH="1">
            <a:off x="6965350" y="5046246"/>
            <a:ext cx="4781687" cy="259827"/>
            <a:chOff x="882607" y="4430786"/>
            <a:chExt cx="10429959" cy="566741"/>
          </a:xfrm>
          <a:solidFill>
            <a:srgbClr val="ED5161"/>
          </a:solidFill>
        </p:grpSpPr>
        <p:sp>
          <p:nvSpPr>
            <p:cNvPr id="374"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5"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6"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7"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8"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9"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0"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1"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2"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3"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4"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5"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6"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7"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8"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9"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0"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1"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2"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3"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4"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5"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6"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7"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8"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9"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0"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8"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9"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0"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1"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2"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3"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4"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5"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6"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7"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8"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9"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0"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1"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2"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3"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4"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5"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6"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7"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8"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9"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0"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1"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2"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3"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4"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5"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6"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7"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8"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9"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0"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1"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2"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3"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4"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5"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6"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7"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8"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9"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0"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1"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2"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3"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4"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5"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6"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7"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8"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9"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0"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1"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297740210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5818188" y="838200"/>
            <a:ext cx="5705021" cy="5181600"/>
          </a:xfrm>
          <a:prstGeom prst="rect">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10105343" y="4068462"/>
            <a:ext cx="2086657" cy="3088695"/>
            <a:chOff x="10604439" y="4473348"/>
            <a:chExt cx="1919895" cy="2841852"/>
          </a:xfrm>
          <a:solidFill>
            <a:srgbClr val="E6D401"/>
          </a:solidFill>
        </p:grpSpPr>
        <p:grpSp>
          <p:nvGrpSpPr>
            <p:cNvPr id="12" name="Group 11"/>
            <p:cNvGrpSpPr/>
            <p:nvPr/>
          </p:nvGrpSpPr>
          <p:grpSpPr>
            <a:xfrm>
              <a:off x="11138591" y="4473348"/>
              <a:ext cx="1385743" cy="1615553"/>
              <a:chOff x="8202613" y="4370387"/>
              <a:chExt cx="1914525" cy="2232026"/>
            </a:xfrm>
            <a:grpFill/>
          </p:grpSpPr>
          <p:sp>
            <p:nvSpPr>
              <p:cNvPr id="100"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10604439" y="5699647"/>
              <a:ext cx="1385743" cy="1615553"/>
              <a:chOff x="8202613" y="4370387"/>
              <a:chExt cx="1914525" cy="2232026"/>
            </a:xfrm>
            <a:grpFill/>
          </p:grpSpPr>
          <p:sp>
            <p:nvSpPr>
              <p:cNvPr id="1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86" name="Rectangle 185"/>
          <p:cNvSpPr/>
          <p:nvPr/>
        </p:nvSpPr>
        <p:spPr>
          <a:xfrm>
            <a:off x="1669768" y="3800708"/>
            <a:ext cx="3247077" cy="1546577"/>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grpSp>
        <p:nvGrpSpPr>
          <p:cNvPr id="187" name="Group 186"/>
          <p:cNvGrpSpPr/>
          <p:nvPr/>
        </p:nvGrpSpPr>
        <p:grpSpPr>
          <a:xfrm flipH="1">
            <a:off x="581330" y="5439630"/>
            <a:ext cx="4781687" cy="259827"/>
            <a:chOff x="882596" y="4430770"/>
            <a:chExt cx="10429823" cy="566739"/>
          </a:xfrm>
          <a:solidFill>
            <a:srgbClr val="ED5161"/>
          </a:solidFill>
        </p:grpSpPr>
        <p:sp>
          <p:nvSpPr>
            <p:cNvPr id="188" name="Freeform 5"/>
            <p:cNvSpPr>
              <a:spLocks/>
            </p:cNvSpPr>
            <p:nvPr/>
          </p:nvSpPr>
          <p:spPr bwMode="auto">
            <a:xfrm>
              <a:off x="11282257" y="4541896"/>
              <a:ext cx="30162"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6"/>
            <p:cNvSpPr>
              <a:spLocks/>
            </p:cNvSpPr>
            <p:nvPr/>
          </p:nvSpPr>
          <p:spPr bwMode="auto">
            <a:xfrm>
              <a:off x="11009208" y="4632384"/>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7"/>
            <p:cNvSpPr>
              <a:spLocks/>
            </p:cNvSpPr>
            <p:nvPr/>
          </p:nvSpPr>
          <p:spPr bwMode="auto">
            <a:xfrm>
              <a:off x="10806010" y="4626033"/>
              <a:ext cx="153986" cy="71437"/>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8"/>
            <p:cNvSpPr>
              <a:spLocks/>
            </p:cNvSpPr>
            <p:nvPr/>
          </p:nvSpPr>
          <p:spPr bwMode="auto">
            <a:xfrm>
              <a:off x="10652023" y="4526022"/>
              <a:ext cx="55562" cy="19051"/>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9"/>
            <p:cNvSpPr>
              <a:spLocks/>
            </p:cNvSpPr>
            <p:nvPr/>
          </p:nvSpPr>
          <p:spPr bwMode="auto">
            <a:xfrm>
              <a:off x="10690122" y="4506971"/>
              <a:ext cx="36513" cy="19051"/>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0"/>
            <p:cNvSpPr>
              <a:spLocks/>
            </p:cNvSpPr>
            <p:nvPr/>
          </p:nvSpPr>
          <p:spPr bwMode="auto">
            <a:xfrm>
              <a:off x="10561536" y="4491094"/>
              <a:ext cx="60323" cy="46037"/>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1"/>
            <p:cNvSpPr>
              <a:spLocks/>
            </p:cNvSpPr>
            <p:nvPr/>
          </p:nvSpPr>
          <p:spPr bwMode="auto">
            <a:xfrm>
              <a:off x="10558360" y="4560945"/>
              <a:ext cx="14287" cy="14287"/>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2"/>
            <p:cNvSpPr>
              <a:spLocks/>
            </p:cNvSpPr>
            <p:nvPr/>
          </p:nvSpPr>
          <p:spPr bwMode="auto">
            <a:xfrm>
              <a:off x="10572647" y="4553008"/>
              <a:ext cx="38099"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3"/>
            <p:cNvSpPr>
              <a:spLocks/>
            </p:cNvSpPr>
            <p:nvPr/>
          </p:nvSpPr>
          <p:spPr bwMode="auto">
            <a:xfrm>
              <a:off x="10629799" y="4553008"/>
              <a:ext cx="71437" cy="46037"/>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4"/>
            <p:cNvSpPr>
              <a:spLocks/>
            </p:cNvSpPr>
            <p:nvPr/>
          </p:nvSpPr>
          <p:spPr bwMode="auto">
            <a:xfrm>
              <a:off x="10791723" y="4683183"/>
              <a:ext cx="47624" cy="34926"/>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5"/>
            <p:cNvSpPr>
              <a:spLocks/>
            </p:cNvSpPr>
            <p:nvPr/>
          </p:nvSpPr>
          <p:spPr bwMode="auto">
            <a:xfrm>
              <a:off x="10382148" y="4506971"/>
              <a:ext cx="36513" cy="46037"/>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6"/>
            <p:cNvSpPr>
              <a:spLocks/>
            </p:cNvSpPr>
            <p:nvPr/>
          </p:nvSpPr>
          <p:spPr bwMode="auto">
            <a:xfrm>
              <a:off x="10359924" y="4553008"/>
              <a:ext cx="36513" cy="22224"/>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Freeform 17"/>
            <p:cNvSpPr>
              <a:spLocks/>
            </p:cNvSpPr>
            <p:nvPr/>
          </p:nvSpPr>
          <p:spPr bwMode="auto">
            <a:xfrm>
              <a:off x="10539310" y="4594283"/>
              <a:ext cx="71437"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18"/>
            <p:cNvSpPr>
              <a:spLocks/>
            </p:cNvSpPr>
            <p:nvPr/>
          </p:nvSpPr>
          <p:spPr bwMode="auto">
            <a:xfrm>
              <a:off x="10228161" y="4476807"/>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9"/>
            <p:cNvSpPr>
              <a:spLocks/>
            </p:cNvSpPr>
            <p:nvPr/>
          </p:nvSpPr>
          <p:spPr bwMode="auto">
            <a:xfrm>
              <a:off x="10082112" y="4456170"/>
              <a:ext cx="85726" cy="50801"/>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20"/>
            <p:cNvSpPr>
              <a:spLocks/>
            </p:cNvSpPr>
            <p:nvPr/>
          </p:nvSpPr>
          <p:spPr bwMode="auto">
            <a:xfrm>
              <a:off x="10047187" y="4495858"/>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21"/>
            <p:cNvSpPr>
              <a:spLocks/>
            </p:cNvSpPr>
            <p:nvPr/>
          </p:nvSpPr>
          <p:spPr bwMode="auto">
            <a:xfrm>
              <a:off x="10269438" y="4533957"/>
              <a:ext cx="30162" cy="30162"/>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2"/>
            <p:cNvSpPr>
              <a:spLocks/>
            </p:cNvSpPr>
            <p:nvPr/>
          </p:nvSpPr>
          <p:spPr bwMode="auto">
            <a:xfrm>
              <a:off x="10253563" y="4564121"/>
              <a:ext cx="30162" cy="3176"/>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23"/>
            <p:cNvSpPr>
              <a:spLocks/>
            </p:cNvSpPr>
            <p:nvPr/>
          </p:nvSpPr>
          <p:spPr bwMode="auto">
            <a:xfrm>
              <a:off x="10299598" y="4564121"/>
              <a:ext cx="3176" cy="7937"/>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24"/>
            <p:cNvSpPr>
              <a:spLocks/>
            </p:cNvSpPr>
            <p:nvPr/>
          </p:nvSpPr>
          <p:spPr bwMode="auto">
            <a:xfrm>
              <a:off x="10388499" y="4606984"/>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5"/>
            <p:cNvSpPr>
              <a:spLocks/>
            </p:cNvSpPr>
            <p:nvPr/>
          </p:nvSpPr>
          <p:spPr bwMode="auto">
            <a:xfrm>
              <a:off x="10318648" y="4583169"/>
              <a:ext cx="41275" cy="30162"/>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6"/>
            <p:cNvSpPr>
              <a:spLocks/>
            </p:cNvSpPr>
            <p:nvPr/>
          </p:nvSpPr>
          <p:spPr bwMode="auto">
            <a:xfrm>
              <a:off x="10299598" y="4602220"/>
              <a:ext cx="19051"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7"/>
            <p:cNvSpPr>
              <a:spLocks/>
            </p:cNvSpPr>
            <p:nvPr/>
          </p:nvSpPr>
          <p:spPr bwMode="auto">
            <a:xfrm>
              <a:off x="10058302" y="4548246"/>
              <a:ext cx="79374"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8"/>
            <p:cNvSpPr>
              <a:spLocks/>
            </p:cNvSpPr>
            <p:nvPr/>
          </p:nvSpPr>
          <p:spPr bwMode="auto">
            <a:xfrm>
              <a:off x="10193236" y="4560945"/>
              <a:ext cx="4764"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9"/>
            <p:cNvSpPr>
              <a:spLocks/>
            </p:cNvSpPr>
            <p:nvPr/>
          </p:nvSpPr>
          <p:spPr bwMode="auto">
            <a:xfrm>
              <a:off x="9856687" y="4567295"/>
              <a:ext cx="3176" cy="476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30"/>
            <p:cNvSpPr>
              <a:spLocks/>
            </p:cNvSpPr>
            <p:nvPr/>
          </p:nvSpPr>
          <p:spPr bwMode="auto">
            <a:xfrm>
              <a:off x="10123387" y="4575232"/>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31"/>
            <p:cNvSpPr>
              <a:spLocks/>
            </p:cNvSpPr>
            <p:nvPr/>
          </p:nvSpPr>
          <p:spPr bwMode="auto">
            <a:xfrm>
              <a:off x="9991625" y="4526022"/>
              <a:ext cx="30162"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32"/>
            <p:cNvSpPr>
              <a:spLocks/>
            </p:cNvSpPr>
            <p:nvPr/>
          </p:nvSpPr>
          <p:spPr bwMode="auto">
            <a:xfrm>
              <a:off x="10186886" y="4545070"/>
              <a:ext cx="3176" cy="7937"/>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33"/>
            <p:cNvSpPr>
              <a:spLocks/>
            </p:cNvSpPr>
            <p:nvPr/>
          </p:nvSpPr>
          <p:spPr bwMode="auto">
            <a:xfrm>
              <a:off x="10164662" y="4553008"/>
              <a:ext cx="28574" cy="22224"/>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34"/>
            <p:cNvSpPr>
              <a:spLocks/>
            </p:cNvSpPr>
            <p:nvPr/>
          </p:nvSpPr>
          <p:spPr bwMode="auto">
            <a:xfrm>
              <a:off x="9739214" y="4572058"/>
              <a:ext cx="173037" cy="203200"/>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35"/>
            <p:cNvSpPr>
              <a:spLocks/>
            </p:cNvSpPr>
            <p:nvPr/>
          </p:nvSpPr>
          <p:spPr bwMode="auto">
            <a:xfrm>
              <a:off x="9859863" y="4529195"/>
              <a:ext cx="85726" cy="46037"/>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36"/>
            <p:cNvSpPr>
              <a:spLocks/>
            </p:cNvSpPr>
            <p:nvPr/>
          </p:nvSpPr>
          <p:spPr bwMode="auto">
            <a:xfrm>
              <a:off x="9945589" y="4553008"/>
              <a:ext cx="128588" cy="103187"/>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Freeform 37"/>
            <p:cNvSpPr>
              <a:spLocks/>
            </p:cNvSpPr>
            <p:nvPr/>
          </p:nvSpPr>
          <p:spPr bwMode="auto">
            <a:xfrm>
              <a:off x="10382149" y="4737159"/>
              <a:ext cx="6349"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38"/>
            <p:cNvSpPr>
              <a:spLocks/>
            </p:cNvSpPr>
            <p:nvPr/>
          </p:nvSpPr>
          <p:spPr bwMode="auto">
            <a:xfrm>
              <a:off x="10324998" y="4640319"/>
              <a:ext cx="0" cy="7937"/>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39"/>
            <p:cNvSpPr>
              <a:spLocks/>
            </p:cNvSpPr>
            <p:nvPr/>
          </p:nvSpPr>
          <p:spPr bwMode="auto">
            <a:xfrm>
              <a:off x="10324998" y="4648259"/>
              <a:ext cx="101600" cy="88900"/>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Freeform 40"/>
            <p:cNvSpPr>
              <a:spLocks/>
            </p:cNvSpPr>
            <p:nvPr/>
          </p:nvSpPr>
          <p:spPr bwMode="auto">
            <a:xfrm>
              <a:off x="10126563" y="4656194"/>
              <a:ext cx="63499" cy="46037"/>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41"/>
            <p:cNvSpPr>
              <a:spLocks/>
            </p:cNvSpPr>
            <p:nvPr/>
          </p:nvSpPr>
          <p:spPr bwMode="auto">
            <a:xfrm>
              <a:off x="9821764" y="4514908"/>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42"/>
            <p:cNvSpPr>
              <a:spLocks/>
            </p:cNvSpPr>
            <p:nvPr/>
          </p:nvSpPr>
          <p:spPr bwMode="auto">
            <a:xfrm>
              <a:off x="9750326" y="4522846"/>
              <a:ext cx="19051" cy="30162"/>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43"/>
            <p:cNvSpPr>
              <a:spLocks/>
            </p:cNvSpPr>
            <p:nvPr/>
          </p:nvSpPr>
          <p:spPr bwMode="auto">
            <a:xfrm>
              <a:off x="5189464" y="4886385"/>
              <a:ext cx="14287" cy="7937"/>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44"/>
            <p:cNvSpPr>
              <a:spLocks/>
            </p:cNvSpPr>
            <p:nvPr/>
          </p:nvSpPr>
          <p:spPr bwMode="auto">
            <a:xfrm>
              <a:off x="5332337" y="4873684"/>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45"/>
            <p:cNvSpPr>
              <a:spLocks/>
            </p:cNvSpPr>
            <p:nvPr/>
          </p:nvSpPr>
          <p:spPr bwMode="auto">
            <a:xfrm>
              <a:off x="7727863" y="4464108"/>
              <a:ext cx="55562"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46"/>
            <p:cNvSpPr>
              <a:spLocks/>
            </p:cNvSpPr>
            <p:nvPr/>
          </p:nvSpPr>
          <p:spPr bwMode="auto">
            <a:xfrm>
              <a:off x="6424530" y="4702233"/>
              <a:ext cx="26988" cy="30162"/>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47"/>
            <p:cNvSpPr>
              <a:spLocks/>
            </p:cNvSpPr>
            <p:nvPr/>
          </p:nvSpPr>
          <p:spPr bwMode="auto">
            <a:xfrm>
              <a:off x="6368968" y="4840346"/>
              <a:ext cx="33337" cy="19051"/>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48"/>
            <p:cNvSpPr>
              <a:spLocks/>
            </p:cNvSpPr>
            <p:nvPr/>
          </p:nvSpPr>
          <p:spPr bwMode="auto">
            <a:xfrm>
              <a:off x="4460803" y="4913371"/>
              <a:ext cx="33337"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49"/>
            <p:cNvSpPr>
              <a:spLocks/>
            </p:cNvSpPr>
            <p:nvPr/>
          </p:nvSpPr>
          <p:spPr bwMode="auto">
            <a:xfrm>
              <a:off x="8883558" y="4537133"/>
              <a:ext cx="57150" cy="50801"/>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50"/>
            <p:cNvSpPr>
              <a:spLocks/>
            </p:cNvSpPr>
            <p:nvPr/>
          </p:nvSpPr>
          <p:spPr bwMode="auto">
            <a:xfrm>
              <a:off x="5245023" y="4533957"/>
              <a:ext cx="19051" cy="19051"/>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51"/>
            <p:cNvSpPr>
              <a:spLocks/>
            </p:cNvSpPr>
            <p:nvPr/>
          </p:nvSpPr>
          <p:spPr bwMode="auto">
            <a:xfrm>
              <a:off x="8816883" y="4514908"/>
              <a:ext cx="66675" cy="30162"/>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Freeform 52"/>
            <p:cNvSpPr>
              <a:spLocks/>
            </p:cNvSpPr>
            <p:nvPr/>
          </p:nvSpPr>
          <p:spPr bwMode="auto">
            <a:xfrm>
              <a:off x="1858904" y="4854633"/>
              <a:ext cx="4764" cy="476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Freeform 53"/>
            <p:cNvSpPr>
              <a:spLocks/>
            </p:cNvSpPr>
            <p:nvPr/>
          </p:nvSpPr>
          <p:spPr bwMode="auto">
            <a:xfrm>
              <a:off x="1104845" y="4514908"/>
              <a:ext cx="30162" cy="3176"/>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54"/>
            <p:cNvSpPr>
              <a:spLocks/>
            </p:cNvSpPr>
            <p:nvPr/>
          </p:nvSpPr>
          <p:spPr bwMode="auto">
            <a:xfrm>
              <a:off x="9442353" y="4533957"/>
              <a:ext cx="15875" cy="3176"/>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55"/>
            <p:cNvSpPr>
              <a:spLocks/>
            </p:cNvSpPr>
            <p:nvPr/>
          </p:nvSpPr>
          <p:spPr bwMode="auto">
            <a:xfrm>
              <a:off x="9518553" y="4667308"/>
              <a:ext cx="7937"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56"/>
            <p:cNvSpPr>
              <a:spLocks/>
            </p:cNvSpPr>
            <p:nvPr/>
          </p:nvSpPr>
          <p:spPr bwMode="auto">
            <a:xfrm>
              <a:off x="8643843" y="4740335"/>
              <a:ext cx="3176" cy="7937"/>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57"/>
            <p:cNvSpPr>
              <a:spLocks/>
            </p:cNvSpPr>
            <p:nvPr/>
          </p:nvSpPr>
          <p:spPr bwMode="auto">
            <a:xfrm>
              <a:off x="9447117" y="4541896"/>
              <a:ext cx="22224"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58"/>
            <p:cNvSpPr>
              <a:spLocks/>
            </p:cNvSpPr>
            <p:nvPr/>
          </p:nvSpPr>
          <p:spPr bwMode="auto">
            <a:xfrm>
              <a:off x="9466167" y="4529195"/>
              <a:ext cx="14287" cy="7937"/>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59"/>
            <p:cNvSpPr>
              <a:spLocks/>
            </p:cNvSpPr>
            <p:nvPr/>
          </p:nvSpPr>
          <p:spPr bwMode="auto">
            <a:xfrm>
              <a:off x="9420129" y="4537133"/>
              <a:ext cx="26988" cy="4764"/>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60"/>
            <p:cNvSpPr>
              <a:spLocks/>
            </p:cNvSpPr>
            <p:nvPr/>
          </p:nvSpPr>
          <p:spPr bwMode="auto">
            <a:xfrm>
              <a:off x="3247959" y="4783196"/>
              <a:ext cx="19051"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61"/>
            <p:cNvSpPr>
              <a:spLocks/>
            </p:cNvSpPr>
            <p:nvPr/>
          </p:nvSpPr>
          <p:spPr bwMode="auto">
            <a:xfrm>
              <a:off x="7332577" y="4873684"/>
              <a:ext cx="4764" cy="4764"/>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62"/>
            <p:cNvSpPr>
              <a:spLocks/>
            </p:cNvSpPr>
            <p:nvPr/>
          </p:nvSpPr>
          <p:spPr bwMode="auto">
            <a:xfrm>
              <a:off x="7273839" y="4778434"/>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63"/>
            <p:cNvSpPr>
              <a:spLocks/>
            </p:cNvSpPr>
            <p:nvPr/>
          </p:nvSpPr>
          <p:spPr bwMode="auto">
            <a:xfrm>
              <a:off x="2408174" y="4510147"/>
              <a:ext cx="3176" cy="476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64"/>
            <p:cNvSpPr>
              <a:spLocks noEditPoints="1"/>
            </p:cNvSpPr>
            <p:nvPr/>
          </p:nvSpPr>
          <p:spPr bwMode="auto">
            <a:xfrm>
              <a:off x="917521" y="4430770"/>
              <a:ext cx="8810582" cy="566739"/>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65"/>
            <p:cNvSpPr>
              <a:spLocks/>
            </p:cNvSpPr>
            <p:nvPr/>
          </p:nvSpPr>
          <p:spPr bwMode="auto">
            <a:xfrm>
              <a:off x="3657532" y="4905433"/>
              <a:ext cx="317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66"/>
            <p:cNvSpPr>
              <a:spLocks/>
            </p:cNvSpPr>
            <p:nvPr/>
          </p:nvSpPr>
          <p:spPr bwMode="auto">
            <a:xfrm>
              <a:off x="5257724" y="4878447"/>
              <a:ext cx="6349"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67"/>
            <p:cNvSpPr>
              <a:spLocks/>
            </p:cNvSpPr>
            <p:nvPr/>
          </p:nvSpPr>
          <p:spPr bwMode="auto">
            <a:xfrm>
              <a:off x="1979553" y="4859397"/>
              <a:ext cx="317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68"/>
            <p:cNvSpPr>
              <a:spLocks/>
            </p:cNvSpPr>
            <p:nvPr/>
          </p:nvSpPr>
          <p:spPr bwMode="auto">
            <a:xfrm>
              <a:off x="6394368" y="4824471"/>
              <a:ext cx="11113" cy="19051"/>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69"/>
            <p:cNvSpPr>
              <a:spLocks/>
            </p:cNvSpPr>
            <p:nvPr/>
          </p:nvSpPr>
          <p:spPr bwMode="auto">
            <a:xfrm>
              <a:off x="4483027" y="4905433"/>
              <a:ext cx="4764" cy="7937"/>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70"/>
            <p:cNvSpPr>
              <a:spLocks/>
            </p:cNvSpPr>
            <p:nvPr/>
          </p:nvSpPr>
          <p:spPr bwMode="auto">
            <a:xfrm>
              <a:off x="8388259" y="4867334"/>
              <a:ext cx="22224" cy="19051"/>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71"/>
            <p:cNvSpPr>
              <a:spLocks/>
            </p:cNvSpPr>
            <p:nvPr/>
          </p:nvSpPr>
          <p:spPr bwMode="auto">
            <a:xfrm>
              <a:off x="9582052" y="4522846"/>
              <a:ext cx="33337" cy="19051"/>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72"/>
            <p:cNvSpPr>
              <a:spLocks/>
            </p:cNvSpPr>
            <p:nvPr/>
          </p:nvSpPr>
          <p:spPr bwMode="auto">
            <a:xfrm>
              <a:off x="9615390" y="4522846"/>
              <a:ext cx="476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73"/>
            <p:cNvSpPr>
              <a:spLocks/>
            </p:cNvSpPr>
            <p:nvPr/>
          </p:nvSpPr>
          <p:spPr bwMode="auto">
            <a:xfrm>
              <a:off x="9915425" y="4729222"/>
              <a:ext cx="41275" cy="22224"/>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74"/>
            <p:cNvSpPr>
              <a:spLocks/>
            </p:cNvSpPr>
            <p:nvPr/>
          </p:nvSpPr>
          <p:spPr bwMode="auto">
            <a:xfrm>
              <a:off x="9653491" y="4613334"/>
              <a:ext cx="55562" cy="61914"/>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75"/>
            <p:cNvSpPr>
              <a:spLocks/>
            </p:cNvSpPr>
            <p:nvPr/>
          </p:nvSpPr>
          <p:spPr bwMode="auto">
            <a:xfrm>
              <a:off x="9713814" y="4640320"/>
              <a:ext cx="25400" cy="19051"/>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76"/>
            <p:cNvSpPr>
              <a:spLocks/>
            </p:cNvSpPr>
            <p:nvPr/>
          </p:nvSpPr>
          <p:spPr bwMode="auto">
            <a:xfrm>
              <a:off x="9318528" y="4495858"/>
              <a:ext cx="98425"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77"/>
            <p:cNvSpPr>
              <a:spLocks/>
            </p:cNvSpPr>
            <p:nvPr/>
          </p:nvSpPr>
          <p:spPr bwMode="auto">
            <a:xfrm>
              <a:off x="9650315" y="4710171"/>
              <a:ext cx="22224" cy="38099"/>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78"/>
            <p:cNvSpPr>
              <a:spLocks/>
            </p:cNvSpPr>
            <p:nvPr/>
          </p:nvSpPr>
          <p:spPr bwMode="auto">
            <a:xfrm>
              <a:off x="9469341" y="4705407"/>
              <a:ext cx="52388" cy="23812"/>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79"/>
            <p:cNvSpPr>
              <a:spLocks/>
            </p:cNvSpPr>
            <p:nvPr/>
          </p:nvSpPr>
          <p:spPr bwMode="auto">
            <a:xfrm>
              <a:off x="9521729" y="4710171"/>
              <a:ext cx="33337" cy="3176"/>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80"/>
            <p:cNvSpPr>
              <a:spLocks/>
            </p:cNvSpPr>
            <p:nvPr/>
          </p:nvSpPr>
          <p:spPr bwMode="auto">
            <a:xfrm>
              <a:off x="9574115" y="4748270"/>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81"/>
            <p:cNvSpPr>
              <a:spLocks/>
            </p:cNvSpPr>
            <p:nvPr/>
          </p:nvSpPr>
          <p:spPr bwMode="auto">
            <a:xfrm>
              <a:off x="8969281" y="4705407"/>
              <a:ext cx="60323"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82"/>
            <p:cNvSpPr>
              <a:spLocks/>
            </p:cNvSpPr>
            <p:nvPr/>
          </p:nvSpPr>
          <p:spPr bwMode="auto">
            <a:xfrm>
              <a:off x="9135969" y="4783196"/>
              <a:ext cx="22224" cy="46037"/>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83"/>
            <p:cNvSpPr>
              <a:spLocks/>
            </p:cNvSpPr>
            <p:nvPr/>
          </p:nvSpPr>
          <p:spPr bwMode="auto">
            <a:xfrm>
              <a:off x="8958170" y="4821297"/>
              <a:ext cx="109536" cy="38099"/>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84"/>
            <p:cNvSpPr>
              <a:spLocks/>
            </p:cNvSpPr>
            <p:nvPr/>
          </p:nvSpPr>
          <p:spPr bwMode="auto">
            <a:xfrm>
              <a:off x="8343809" y="4675245"/>
              <a:ext cx="11113" cy="80962"/>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85"/>
            <p:cNvSpPr>
              <a:spLocks/>
            </p:cNvSpPr>
            <p:nvPr/>
          </p:nvSpPr>
          <p:spPr bwMode="auto">
            <a:xfrm>
              <a:off x="7723100" y="4873684"/>
              <a:ext cx="90487" cy="80962"/>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86"/>
            <p:cNvSpPr>
              <a:spLocks/>
            </p:cNvSpPr>
            <p:nvPr/>
          </p:nvSpPr>
          <p:spPr bwMode="auto">
            <a:xfrm>
              <a:off x="7772312" y="4862573"/>
              <a:ext cx="19051"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87"/>
            <p:cNvSpPr>
              <a:spLocks/>
            </p:cNvSpPr>
            <p:nvPr/>
          </p:nvSpPr>
          <p:spPr bwMode="auto">
            <a:xfrm>
              <a:off x="942921" y="4456166"/>
              <a:ext cx="33337"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88"/>
            <p:cNvSpPr>
              <a:spLocks/>
            </p:cNvSpPr>
            <p:nvPr/>
          </p:nvSpPr>
          <p:spPr bwMode="auto">
            <a:xfrm>
              <a:off x="882596" y="4479981"/>
              <a:ext cx="30162"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89"/>
            <p:cNvSpPr>
              <a:spLocks/>
            </p:cNvSpPr>
            <p:nvPr/>
          </p:nvSpPr>
          <p:spPr bwMode="auto">
            <a:xfrm>
              <a:off x="5602208" y="4946706"/>
              <a:ext cx="30162"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90"/>
            <p:cNvSpPr>
              <a:spLocks/>
            </p:cNvSpPr>
            <p:nvPr/>
          </p:nvSpPr>
          <p:spPr bwMode="auto">
            <a:xfrm>
              <a:off x="5156115" y="4889539"/>
              <a:ext cx="14287" cy="46037"/>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91"/>
            <p:cNvSpPr>
              <a:spLocks/>
            </p:cNvSpPr>
            <p:nvPr/>
          </p:nvSpPr>
          <p:spPr bwMode="auto">
            <a:xfrm>
              <a:off x="4806890" y="498161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92"/>
            <p:cNvSpPr>
              <a:spLocks/>
            </p:cNvSpPr>
            <p:nvPr/>
          </p:nvSpPr>
          <p:spPr bwMode="auto">
            <a:xfrm>
              <a:off x="4765663" y="4935613"/>
              <a:ext cx="41275" cy="53974"/>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76" name="TextBox 275"/>
          <p:cNvSpPr txBox="1"/>
          <p:nvPr/>
        </p:nvSpPr>
        <p:spPr>
          <a:xfrm>
            <a:off x="1448875" y="2351283"/>
            <a:ext cx="1653041" cy="923342"/>
          </a:xfrm>
          <a:prstGeom prst="rect">
            <a:avLst/>
          </a:prstGeom>
          <a:noFill/>
        </p:spPr>
        <p:txBody>
          <a:bodyPr wrap="none" lIns="243852" tIns="121926" rIns="243852" bIns="121926" rtlCol="0">
            <a:spAutoFit/>
          </a:bodyPr>
          <a:lstStyle/>
          <a:p>
            <a:pPr algn="ctr"/>
            <a:r>
              <a:rPr lang="id-ID" sz="4400" dirty="0" smtClean="0">
                <a:solidFill>
                  <a:schemeClr val="bg1"/>
                </a:solidFill>
                <a:latin typeface="Montserrat SemiBold" panose="00000700000000000000" pitchFamily="50" charset="0"/>
              </a:rPr>
              <a:t>THE</a:t>
            </a:r>
            <a:endParaRPr lang="en-US" sz="4400" b="1" dirty="0">
              <a:solidFill>
                <a:schemeClr val="bg1"/>
              </a:solidFill>
              <a:latin typeface="Montserrat SemiBold" panose="00000700000000000000" pitchFamily="50" charset="0"/>
              <a:ea typeface="Source Sans Pro" panose="020B0503030403020204" pitchFamily="34" charset="0"/>
              <a:cs typeface="Open Sans"/>
            </a:endParaRPr>
          </a:p>
        </p:txBody>
      </p:sp>
      <p:sp>
        <p:nvSpPr>
          <p:cNvPr id="277" name="TextBox 276"/>
          <p:cNvSpPr txBox="1"/>
          <p:nvPr/>
        </p:nvSpPr>
        <p:spPr>
          <a:xfrm>
            <a:off x="1442230" y="2873726"/>
            <a:ext cx="3122995" cy="923342"/>
          </a:xfrm>
          <a:prstGeom prst="rect">
            <a:avLst/>
          </a:prstGeom>
          <a:noFill/>
        </p:spPr>
        <p:txBody>
          <a:bodyPr wrap="none" lIns="243852" tIns="121926" rIns="243852" bIns="121926" rtlCol="0">
            <a:spAutoFit/>
          </a:bodyPr>
          <a:lstStyle/>
          <a:p>
            <a:pPr algn="ctr"/>
            <a:r>
              <a:rPr lang="id-ID" sz="4400" dirty="0" smtClean="0">
                <a:solidFill>
                  <a:schemeClr val="bg1"/>
                </a:solidFill>
                <a:latin typeface="Montserrat SemiBold" panose="00000700000000000000" pitchFamily="50" charset="0"/>
              </a:rPr>
              <a:t>GALLERY</a:t>
            </a:r>
            <a:endParaRPr lang="en-US" sz="44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278" name="Group 277"/>
          <p:cNvGrpSpPr/>
          <p:nvPr/>
        </p:nvGrpSpPr>
        <p:grpSpPr>
          <a:xfrm>
            <a:off x="689266" y="1894715"/>
            <a:ext cx="1877299" cy="1647975"/>
            <a:chOff x="4371975" y="1300162"/>
            <a:chExt cx="3768726" cy="3308351"/>
          </a:xfrm>
          <a:solidFill>
            <a:srgbClr val="6D9A9D"/>
          </a:solidFill>
        </p:grpSpPr>
        <p:sp>
          <p:nvSpPr>
            <p:cNvPr id="279"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0"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1"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2"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3"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4"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5"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6"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7"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8"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9"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0"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1"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2"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3"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4"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5"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6"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7"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8"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9"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0"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1"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2"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3"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4"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5"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6"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7"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8"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9"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0"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1"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2"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3"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4"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5"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6"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7"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8"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9"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0"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1"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2"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3"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4"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5"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6"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7"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8"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9"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0"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1"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2"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3"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4"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5"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6"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7"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8"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9"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0"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1"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2"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3"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4"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5"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6"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7"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8"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9"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0"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1"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2"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3"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4"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5"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6"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7"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8"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9"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0"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1"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2"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3"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4"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5"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6"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7"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8"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9"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0"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1"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2"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3"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4"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5"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6"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7"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8"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9"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0"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1"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2"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3"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4"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5"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6"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7"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8"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9"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0"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1"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2"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3"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4"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5"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6"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7"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8"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9"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0"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8"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9"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0"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1"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2"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3"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4"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5"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6"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7"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8"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9"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0"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1"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2"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3"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4"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5"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6"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7"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8"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9"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0"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1"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2"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3"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4"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5"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6"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7"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8"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9"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0"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1"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2"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3"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4"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5"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6"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7"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8"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9"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246842102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424108" y="4347792"/>
            <a:ext cx="5495307" cy="923330"/>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7" name="TextBox 6"/>
          <p:cNvSpPr txBox="1"/>
          <p:nvPr/>
        </p:nvSpPr>
        <p:spPr>
          <a:xfrm>
            <a:off x="1228364" y="3300962"/>
            <a:ext cx="4140901"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GALLERY SLIDE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8" name="Group 7"/>
          <p:cNvGrpSpPr/>
          <p:nvPr/>
        </p:nvGrpSpPr>
        <p:grpSpPr>
          <a:xfrm flipH="1">
            <a:off x="1113593" y="3991373"/>
            <a:ext cx="4781687" cy="259827"/>
            <a:chOff x="882607" y="4430786"/>
            <a:chExt cx="10429959" cy="566741"/>
          </a:xfrm>
          <a:solidFill>
            <a:srgbClr val="ED5161"/>
          </a:solidFill>
        </p:grpSpPr>
        <p:sp>
          <p:nvSpPr>
            <p:cNvPr id="9"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7" name="Group 96"/>
          <p:cNvGrpSpPr/>
          <p:nvPr/>
        </p:nvGrpSpPr>
        <p:grpSpPr>
          <a:xfrm>
            <a:off x="7082477" y="3991373"/>
            <a:ext cx="418232" cy="1386023"/>
            <a:chOff x="999408" y="3947003"/>
            <a:chExt cx="673036" cy="2230444"/>
          </a:xfrm>
        </p:grpSpPr>
        <p:cxnSp>
          <p:nvCxnSpPr>
            <p:cNvPr id="98" name="Straight Connector 97"/>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rot="16360957">
            <a:off x="133607" y="4884496"/>
            <a:ext cx="1987628" cy="1744826"/>
            <a:chOff x="4371975" y="1300162"/>
            <a:chExt cx="3768726" cy="3308351"/>
          </a:xfrm>
          <a:solidFill>
            <a:srgbClr val="6D9A9D"/>
          </a:solidFill>
        </p:grpSpPr>
        <p:sp>
          <p:nvSpPr>
            <p:cNvPr id="101" name="Freeform 100"/>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01"/>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02"/>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03"/>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04"/>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05"/>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06"/>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07"/>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08"/>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09"/>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10"/>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11"/>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12"/>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13"/>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14"/>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15"/>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16"/>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17"/>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18"/>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19"/>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20"/>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21"/>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22"/>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23"/>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24"/>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25"/>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126"/>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27"/>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28"/>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29"/>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30"/>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131"/>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32"/>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33"/>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34"/>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35"/>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36"/>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137"/>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38"/>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39"/>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40"/>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141"/>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42"/>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43"/>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44"/>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145"/>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46"/>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147"/>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48"/>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49"/>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150"/>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151"/>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52"/>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53"/>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154"/>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55"/>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156"/>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57"/>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58"/>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59"/>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60"/>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61"/>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62"/>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63"/>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164"/>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Freeform 165"/>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66"/>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167"/>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168"/>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69"/>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70"/>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71"/>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72"/>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73"/>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74"/>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75"/>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76"/>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77"/>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78"/>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79"/>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80"/>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81"/>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82"/>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183"/>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184"/>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85"/>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86"/>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187"/>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88"/>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89"/>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90"/>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91"/>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92"/>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93"/>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94"/>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95"/>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96"/>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97"/>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98"/>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Freeform 199"/>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00"/>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01"/>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202"/>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203"/>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04"/>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205"/>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206"/>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07"/>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08"/>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09"/>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10"/>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11"/>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12"/>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13"/>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214"/>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215"/>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16"/>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17"/>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18"/>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Freeform 219"/>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220"/>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221"/>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Freeform 222"/>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223"/>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224"/>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225"/>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226"/>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27"/>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228"/>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229"/>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230"/>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231"/>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232"/>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33"/>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Freeform 234"/>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Freeform 235"/>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236"/>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237"/>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238"/>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239"/>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240"/>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241"/>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242"/>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243"/>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244"/>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245"/>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246"/>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247"/>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248"/>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249"/>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250"/>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251"/>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252"/>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253"/>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254"/>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255"/>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256"/>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257"/>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258"/>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259"/>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260"/>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261"/>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262"/>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263"/>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264"/>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265"/>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266"/>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267"/>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268"/>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269"/>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270"/>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404700895"/>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4" name="Group 3"/>
          <p:cNvGrpSpPr/>
          <p:nvPr/>
        </p:nvGrpSpPr>
        <p:grpSpPr>
          <a:xfrm rot="16360957">
            <a:off x="461154" y="4543302"/>
            <a:ext cx="1987628" cy="1744826"/>
            <a:chOff x="4371975" y="1300162"/>
            <a:chExt cx="3768726" cy="3308351"/>
          </a:xfrm>
          <a:solidFill>
            <a:srgbClr val="ED5161"/>
          </a:solidFill>
        </p:grpSpPr>
        <p:sp>
          <p:nvSpPr>
            <p:cNvPr id="5" name="Freeform 4"/>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7"/>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7"/>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8"/>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9"/>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2"/>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3"/>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6"/>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7"/>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8"/>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2"/>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6"/>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7"/>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8"/>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9"/>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0"/>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1"/>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2"/>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73"/>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4"/>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6" name="Group 175"/>
          <p:cNvGrpSpPr/>
          <p:nvPr/>
        </p:nvGrpSpPr>
        <p:grpSpPr>
          <a:xfrm rot="5801835">
            <a:off x="3095173" y="458506"/>
            <a:ext cx="1987628" cy="1744826"/>
            <a:chOff x="4371975" y="1300162"/>
            <a:chExt cx="3768726" cy="3308351"/>
          </a:xfrm>
          <a:solidFill>
            <a:srgbClr val="ED5161"/>
          </a:solidFill>
        </p:grpSpPr>
        <p:sp>
          <p:nvSpPr>
            <p:cNvPr id="177" name="Freeform 176"/>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77"/>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8"/>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9"/>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0"/>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1"/>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2"/>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3"/>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4"/>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5"/>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6"/>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7"/>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1"/>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2"/>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3"/>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4"/>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5"/>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6"/>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7"/>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8"/>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9"/>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11"/>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2"/>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3"/>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8"/>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9"/>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20"/>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21"/>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2"/>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23"/>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4"/>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5"/>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6"/>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7"/>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8"/>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9"/>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30"/>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31"/>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32"/>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33"/>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4"/>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5"/>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6"/>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7"/>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8"/>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9"/>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40"/>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42"/>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43"/>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4"/>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5"/>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6"/>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7"/>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8"/>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9"/>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50"/>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51"/>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52"/>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53"/>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4"/>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5"/>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6"/>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7"/>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8"/>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9"/>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60"/>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61"/>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62"/>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63"/>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4"/>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5"/>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6"/>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7"/>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8"/>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69"/>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70"/>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71"/>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72"/>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73"/>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74"/>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75"/>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76"/>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77"/>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78"/>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79"/>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80"/>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81"/>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82"/>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83"/>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84"/>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85"/>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86"/>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87"/>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288"/>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89"/>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90"/>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91"/>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92"/>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93"/>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94"/>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95"/>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96"/>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97"/>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98"/>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99"/>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300"/>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301"/>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02"/>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303"/>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304"/>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305"/>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06"/>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07"/>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08"/>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09"/>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10"/>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11"/>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312"/>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313"/>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314"/>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315"/>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316"/>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317"/>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318"/>
            <p:cNvSpPr>
              <a:spLocks noEditPoints="1"/>
            </p:cNvSpPr>
            <p:nvPr/>
          </p:nvSpPr>
          <p:spPr bwMode="auto">
            <a:xfrm>
              <a:off x="4383086" y="1308099"/>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319"/>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320"/>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321"/>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322"/>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323"/>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324"/>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325"/>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326"/>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327"/>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28"/>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329"/>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330"/>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31"/>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332"/>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333"/>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334"/>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335"/>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336"/>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337"/>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338"/>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339"/>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40"/>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341"/>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342"/>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43"/>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44"/>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45"/>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46"/>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8" name="Rectangle 347"/>
          <p:cNvSpPr/>
          <p:nvPr/>
        </p:nvSpPr>
        <p:spPr>
          <a:xfrm>
            <a:off x="6405541" y="3669106"/>
            <a:ext cx="3247077" cy="1546577"/>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349" name="TextBox 348"/>
          <p:cNvSpPr txBox="1"/>
          <p:nvPr/>
        </p:nvSpPr>
        <p:spPr>
          <a:xfrm>
            <a:off x="6184649" y="2298498"/>
            <a:ext cx="1653041" cy="923342"/>
          </a:xfrm>
          <a:prstGeom prst="rect">
            <a:avLst/>
          </a:prstGeom>
          <a:noFill/>
        </p:spPr>
        <p:txBody>
          <a:bodyPr wrap="none" lIns="243852" tIns="121926" rIns="243852" bIns="121926" rtlCol="0">
            <a:spAutoFit/>
          </a:bodyPr>
          <a:lstStyle/>
          <a:p>
            <a:pPr algn="ctr"/>
            <a:r>
              <a:rPr lang="id-ID" sz="4400" dirty="0" smtClean="0">
                <a:solidFill>
                  <a:schemeClr val="bg1"/>
                </a:solidFill>
                <a:latin typeface="Montserrat SemiBold" panose="00000700000000000000" pitchFamily="50" charset="0"/>
              </a:rPr>
              <a:t>THE</a:t>
            </a:r>
            <a:endParaRPr lang="en-US" sz="4400" b="1" dirty="0">
              <a:solidFill>
                <a:schemeClr val="bg1"/>
              </a:solidFill>
              <a:latin typeface="Montserrat SemiBold" panose="00000700000000000000" pitchFamily="50" charset="0"/>
              <a:ea typeface="Source Sans Pro" panose="020B0503030403020204" pitchFamily="34" charset="0"/>
              <a:cs typeface="Open Sans"/>
            </a:endParaRPr>
          </a:p>
        </p:txBody>
      </p:sp>
      <p:sp>
        <p:nvSpPr>
          <p:cNvPr id="350" name="TextBox 349"/>
          <p:cNvSpPr txBox="1"/>
          <p:nvPr/>
        </p:nvSpPr>
        <p:spPr>
          <a:xfrm>
            <a:off x="6178004" y="2820941"/>
            <a:ext cx="3122995" cy="923342"/>
          </a:xfrm>
          <a:prstGeom prst="rect">
            <a:avLst/>
          </a:prstGeom>
          <a:noFill/>
        </p:spPr>
        <p:txBody>
          <a:bodyPr wrap="none" lIns="243852" tIns="121926" rIns="243852" bIns="121926" rtlCol="0">
            <a:spAutoFit/>
          </a:bodyPr>
          <a:lstStyle/>
          <a:p>
            <a:pPr algn="ctr"/>
            <a:r>
              <a:rPr lang="id-ID" sz="4400" dirty="0" smtClean="0">
                <a:solidFill>
                  <a:schemeClr val="bg1"/>
                </a:solidFill>
                <a:latin typeface="Montserrat SemiBold" panose="00000700000000000000" pitchFamily="50" charset="0"/>
              </a:rPr>
              <a:t>GALLERY</a:t>
            </a:r>
            <a:endParaRPr lang="en-US" sz="44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351" name="Group 350"/>
          <p:cNvGrpSpPr/>
          <p:nvPr/>
        </p:nvGrpSpPr>
        <p:grpSpPr>
          <a:xfrm>
            <a:off x="10428542" y="4668590"/>
            <a:ext cx="2086657" cy="3088695"/>
            <a:chOff x="10604439" y="4473348"/>
            <a:chExt cx="1919895" cy="2841852"/>
          </a:xfrm>
          <a:solidFill>
            <a:srgbClr val="6D9A9D"/>
          </a:solidFill>
        </p:grpSpPr>
        <p:grpSp>
          <p:nvGrpSpPr>
            <p:cNvPr id="352" name="Group 351"/>
            <p:cNvGrpSpPr/>
            <p:nvPr/>
          </p:nvGrpSpPr>
          <p:grpSpPr>
            <a:xfrm>
              <a:off x="11138591" y="4473348"/>
              <a:ext cx="1385743" cy="1615553"/>
              <a:chOff x="8202613" y="4370387"/>
              <a:chExt cx="1914525" cy="2232026"/>
            </a:xfrm>
            <a:grpFill/>
          </p:grpSpPr>
          <p:sp>
            <p:nvSpPr>
              <p:cNvPr id="440"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10604439" y="5699647"/>
              <a:ext cx="1385743" cy="1615553"/>
              <a:chOff x="8202613" y="4370387"/>
              <a:chExt cx="1914525" cy="2232026"/>
            </a:xfrm>
            <a:grpFill/>
          </p:grpSpPr>
          <p:sp>
            <p:nvSpPr>
              <p:cNvPr id="35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5635913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 name="Rectangle 535"/>
          <p:cNvSpPr/>
          <p:nvPr/>
        </p:nvSpPr>
        <p:spPr>
          <a:xfrm>
            <a:off x="623888" y="838200"/>
            <a:ext cx="5705021" cy="5181600"/>
          </a:xfrm>
          <a:prstGeom prst="rect">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p:cNvGrpSpPr/>
          <p:nvPr/>
        </p:nvGrpSpPr>
        <p:grpSpPr>
          <a:xfrm rot="16360957">
            <a:off x="242789" y="4625189"/>
            <a:ext cx="1987628" cy="1744826"/>
            <a:chOff x="4371975" y="1300162"/>
            <a:chExt cx="3768726" cy="3308351"/>
          </a:xfrm>
          <a:solidFill>
            <a:srgbClr val="E6D401"/>
          </a:solidFill>
        </p:grpSpPr>
        <p:sp>
          <p:nvSpPr>
            <p:cNvPr id="15" name="Freeform 14"/>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7"/>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7"/>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8"/>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9"/>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2"/>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3"/>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6"/>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7"/>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8"/>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2"/>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6"/>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7"/>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8"/>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9"/>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0"/>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1"/>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2"/>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73"/>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4"/>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5"/>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6"/>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77"/>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8"/>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9"/>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0"/>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1"/>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2"/>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3"/>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4"/>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6" name="Group 185"/>
          <p:cNvGrpSpPr/>
          <p:nvPr/>
        </p:nvGrpSpPr>
        <p:grpSpPr>
          <a:xfrm rot="5834761">
            <a:off x="4787493" y="364759"/>
            <a:ext cx="1987628" cy="1744826"/>
            <a:chOff x="4371975" y="1300162"/>
            <a:chExt cx="3768726" cy="3308351"/>
          </a:xfrm>
          <a:solidFill>
            <a:srgbClr val="E6D401"/>
          </a:solidFill>
        </p:grpSpPr>
        <p:sp>
          <p:nvSpPr>
            <p:cNvPr id="187" name="Freeform 186"/>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7"/>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1"/>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2"/>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3"/>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4"/>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5"/>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6"/>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7"/>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8"/>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9"/>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11"/>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2"/>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3"/>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8"/>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9"/>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20"/>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21"/>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2"/>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23"/>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4"/>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5"/>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6"/>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7"/>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8"/>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9"/>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30"/>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31"/>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32"/>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33"/>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4"/>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5"/>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6"/>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7"/>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8"/>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9"/>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40"/>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42"/>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43"/>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4"/>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5"/>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6"/>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7"/>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8"/>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9"/>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50"/>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51"/>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52"/>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53"/>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4"/>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5"/>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6"/>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7"/>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8"/>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9"/>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60"/>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61"/>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62"/>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63"/>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4"/>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5"/>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6"/>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7"/>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8"/>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69"/>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70"/>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71"/>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72"/>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73"/>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74"/>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75"/>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76"/>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77"/>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78"/>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79"/>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80"/>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81"/>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82"/>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83"/>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84"/>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85"/>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86"/>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87"/>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288"/>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89"/>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90"/>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91"/>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92"/>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93"/>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94"/>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95"/>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96"/>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97"/>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98"/>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99"/>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300"/>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301"/>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02"/>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303"/>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304"/>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305"/>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06"/>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07"/>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08"/>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09"/>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10"/>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11"/>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312"/>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313"/>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314"/>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315"/>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316"/>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317"/>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318"/>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319"/>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320"/>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321"/>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322"/>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323"/>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324"/>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325"/>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326"/>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327"/>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28"/>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329"/>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330"/>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31"/>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332"/>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333"/>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334"/>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335"/>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336"/>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337"/>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338"/>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339"/>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40"/>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341"/>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342"/>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43"/>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44"/>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45"/>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46"/>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47"/>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348"/>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49"/>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350"/>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351"/>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352"/>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353"/>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54"/>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355"/>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356"/>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8" name="Group 357"/>
          <p:cNvGrpSpPr/>
          <p:nvPr/>
        </p:nvGrpSpPr>
        <p:grpSpPr>
          <a:xfrm>
            <a:off x="10686097" y="-707488"/>
            <a:ext cx="2086657" cy="3088695"/>
            <a:chOff x="10604439" y="4473348"/>
            <a:chExt cx="1919895" cy="2841852"/>
          </a:xfrm>
          <a:solidFill>
            <a:srgbClr val="6D9A9D"/>
          </a:solidFill>
        </p:grpSpPr>
        <p:grpSp>
          <p:nvGrpSpPr>
            <p:cNvPr id="359" name="Group 358"/>
            <p:cNvGrpSpPr/>
            <p:nvPr/>
          </p:nvGrpSpPr>
          <p:grpSpPr>
            <a:xfrm>
              <a:off x="11138591" y="4473348"/>
              <a:ext cx="1385743" cy="1615553"/>
              <a:chOff x="8202613" y="4370387"/>
              <a:chExt cx="1914525" cy="2232026"/>
            </a:xfrm>
            <a:grpFill/>
          </p:grpSpPr>
          <p:sp>
            <p:nvSpPr>
              <p:cNvPr id="447"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0" name="Group 359"/>
            <p:cNvGrpSpPr/>
            <p:nvPr/>
          </p:nvGrpSpPr>
          <p:grpSpPr>
            <a:xfrm>
              <a:off x="10604439" y="5699647"/>
              <a:ext cx="1385743" cy="1615553"/>
              <a:chOff x="8202613" y="4370387"/>
              <a:chExt cx="1914525" cy="2232026"/>
            </a:xfrm>
            <a:grpFill/>
          </p:grpSpPr>
          <p:sp>
            <p:nvSpPr>
              <p:cNvPr id="361"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33" name="Rectangle 532"/>
          <p:cNvSpPr/>
          <p:nvPr/>
        </p:nvSpPr>
        <p:spPr>
          <a:xfrm>
            <a:off x="7002104" y="3825466"/>
            <a:ext cx="3247077" cy="1546577"/>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534" name="TextBox 533"/>
          <p:cNvSpPr txBox="1"/>
          <p:nvPr/>
        </p:nvSpPr>
        <p:spPr>
          <a:xfrm>
            <a:off x="6781212" y="2454858"/>
            <a:ext cx="1653041" cy="923342"/>
          </a:xfrm>
          <a:prstGeom prst="rect">
            <a:avLst/>
          </a:prstGeom>
          <a:noFill/>
        </p:spPr>
        <p:txBody>
          <a:bodyPr wrap="none" lIns="243852" tIns="121926" rIns="243852" bIns="121926" rtlCol="0">
            <a:spAutoFit/>
          </a:bodyPr>
          <a:lstStyle/>
          <a:p>
            <a:pPr algn="ctr"/>
            <a:r>
              <a:rPr lang="id-ID" sz="4400" dirty="0" smtClean="0">
                <a:solidFill>
                  <a:schemeClr val="bg1"/>
                </a:solidFill>
                <a:latin typeface="Montserrat SemiBold" panose="00000700000000000000" pitchFamily="50" charset="0"/>
              </a:rPr>
              <a:t>THE</a:t>
            </a:r>
            <a:endParaRPr lang="en-US" sz="4400" b="1" dirty="0">
              <a:solidFill>
                <a:schemeClr val="bg1"/>
              </a:solidFill>
              <a:latin typeface="Montserrat SemiBold" panose="00000700000000000000" pitchFamily="50" charset="0"/>
              <a:ea typeface="Source Sans Pro" panose="020B0503030403020204" pitchFamily="34" charset="0"/>
              <a:cs typeface="Open Sans"/>
            </a:endParaRPr>
          </a:p>
        </p:txBody>
      </p:sp>
      <p:sp>
        <p:nvSpPr>
          <p:cNvPr id="535" name="TextBox 534"/>
          <p:cNvSpPr txBox="1"/>
          <p:nvPr/>
        </p:nvSpPr>
        <p:spPr>
          <a:xfrm>
            <a:off x="6774567" y="2977301"/>
            <a:ext cx="3122995" cy="923342"/>
          </a:xfrm>
          <a:prstGeom prst="rect">
            <a:avLst/>
          </a:prstGeom>
          <a:noFill/>
        </p:spPr>
        <p:txBody>
          <a:bodyPr wrap="none" lIns="243852" tIns="121926" rIns="243852" bIns="121926" rtlCol="0">
            <a:spAutoFit/>
          </a:bodyPr>
          <a:lstStyle/>
          <a:p>
            <a:pPr algn="ctr"/>
            <a:r>
              <a:rPr lang="id-ID" sz="4400" dirty="0" smtClean="0">
                <a:solidFill>
                  <a:schemeClr val="bg1"/>
                </a:solidFill>
                <a:latin typeface="Montserrat SemiBold" panose="00000700000000000000" pitchFamily="50" charset="0"/>
              </a:rPr>
              <a:t>GALLERY</a:t>
            </a:r>
            <a:endParaRPr lang="en-US" sz="4400" b="1" dirty="0">
              <a:solidFill>
                <a:schemeClr val="bg1"/>
              </a:solidFill>
              <a:latin typeface="Montserrat SemiBold" panose="00000700000000000000" pitchFamily="50" charset="0"/>
              <a:ea typeface="Source Sans Pro" panose="020B0503030403020204" pitchFamily="34" charset="0"/>
              <a:cs typeface="Open Sans"/>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58446235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734794" y="0"/>
            <a:ext cx="432519" cy="6858000"/>
          </a:xfrm>
          <a:prstGeom prst="rect">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542642" y="3641180"/>
            <a:ext cx="2758237" cy="1754326"/>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13" name="TextBox 12"/>
          <p:cNvSpPr txBox="1"/>
          <p:nvPr/>
        </p:nvSpPr>
        <p:spPr>
          <a:xfrm>
            <a:off x="1364950" y="2391093"/>
            <a:ext cx="2786363" cy="1354229"/>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GALLERY </a:t>
            </a:r>
          </a:p>
          <a:p>
            <a:r>
              <a:rPr lang="id-ID" sz="3600" dirty="0" smtClean="0">
                <a:solidFill>
                  <a:schemeClr val="bg1"/>
                </a:solidFill>
                <a:latin typeface="Montserrat SemiBold" panose="00000700000000000000" pitchFamily="50" charset="0"/>
              </a:rPr>
              <a:t>SLIDE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278" name="Group 277"/>
          <p:cNvGrpSpPr/>
          <p:nvPr/>
        </p:nvGrpSpPr>
        <p:grpSpPr>
          <a:xfrm>
            <a:off x="988119" y="2567061"/>
            <a:ext cx="418232" cy="1386023"/>
            <a:chOff x="999408" y="3947003"/>
            <a:chExt cx="673036" cy="2230444"/>
          </a:xfrm>
        </p:grpSpPr>
        <p:cxnSp>
          <p:nvCxnSpPr>
            <p:cNvPr id="279" name="Straight Connector 278"/>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grpSp>
        <p:nvGrpSpPr>
          <p:cNvPr id="281" name="Group 280"/>
          <p:cNvGrpSpPr/>
          <p:nvPr/>
        </p:nvGrpSpPr>
        <p:grpSpPr>
          <a:xfrm rot="16360957">
            <a:off x="461154" y="4543302"/>
            <a:ext cx="1987628" cy="1744826"/>
            <a:chOff x="4371975" y="1300162"/>
            <a:chExt cx="3768726" cy="3308351"/>
          </a:xfrm>
          <a:solidFill>
            <a:srgbClr val="E6D401"/>
          </a:solidFill>
        </p:grpSpPr>
        <p:sp>
          <p:nvSpPr>
            <p:cNvPr id="282" name="Freeform 281"/>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3" name="Freeform 282"/>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4" name="Freeform 283"/>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5" name="Freeform 284"/>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6" name="Freeform 285"/>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7" name="Freeform 286"/>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8" name="Freeform 287"/>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9" name="Freeform 288"/>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0" name="Freeform 289"/>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1" name="Freeform 290"/>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2" name="Freeform 291"/>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3" name="Freeform 292"/>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4" name="Freeform 293"/>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5" name="Freeform 294"/>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6" name="Freeform 295"/>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7" name="Freeform 296"/>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8" name="Freeform 297"/>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9" name="Freeform 298"/>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0" name="Freeform 299"/>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1" name="Freeform 300"/>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2" name="Freeform 301"/>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3" name="Freeform 302"/>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4" name="Freeform 303"/>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5" name="Freeform 304"/>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6" name="Freeform 305"/>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7" name="Freeform 306"/>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8" name="Freeform 307"/>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9" name="Freeform 308"/>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0" name="Freeform 309"/>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1" name="Freeform 310"/>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2" name="Freeform 311"/>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3" name="Freeform 312"/>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4" name="Freeform 313"/>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5" name="Freeform 314"/>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6" name="Freeform 315"/>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7" name="Freeform 316"/>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8" name="Freeform 317"/>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9" name="Freeform 318"/>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0" name="Freeform 319"/>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1" name="Freeform 320"/>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2" name="Freeform 321"/>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3" name="Freeform 322"/>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4" name="Freeform 323"/>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5" name="Freeform 324"/>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6" name="Freeform 325"/>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7" name="Freeform 326"/>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8" name="Freeform 327"/>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9" name="Freeform 328"/>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0" name="Freeform 329"/>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1" name="Freeform 330"/>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2" name="Freeform 331"/>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3" name="Freeform 332"/>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4" name="Freeform 333"/>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5" name="Freeform 334"/>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6" name="Freeform 335"/>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7" name="Freeform 336"/>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8" name="Freeform 337"/>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9" name="Freeform 338"/>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0" name="Freeform 339"/>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1" name="Freeform 340"/>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2" name="Freeform 341"/>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3" name="Freeform 342"/>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4" name="Freeform 343"/>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5" name="Freeform 344"/>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6" name="Freeform 345"/>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7" name="Freeform 346"/>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8" name="Freeform 347"/>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9" name="Freeform 348"/>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0" name="Freeform 349"/>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1" name="Freeform 350"/>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2" name="Freeform 351"/>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3" name="Freeform 352"/>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4" name="Freeform 353"/>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5" name="Freeform 354"/>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6" name="Freeform 355"/>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7" name="Freeform 356"/>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8" name="Freeform 357"/>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9" name="Freeform 358"/>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0" name="Freeform 359"/>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1" name="Freeform 360"/>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2" name="Freeform 361"/>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3" name="Freeform 362"/>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4" name="Freeform 363"/>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5" name="Freeform 364"/>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6" name="Freeform 365"/>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7" name="Freeform 366"/>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8" name="Freeform 367"/>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9" name="Freeform 368"/>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0" name="Freeform 369"/>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1" name="Freeform 370"/>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2" name="Freeform 371"/>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3" name="Freeform 372"/>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4" name="Freeform 373"/>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5" name="Freeform 374"/>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6" name="Freeform 375"/>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7" name="Freeform 376"/>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8" name="Freeform 377"/>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9" name="Freeform 378"/>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0" name="Freeform 379"/>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1" name="Freeform 380"/>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2" name="Freeform 381"/>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3" name="Freeform 382"/>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4" name="Freeform 383"/>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5" name="Freeform 384"/>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6" name="Freeform 385"/>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7" name="Freeform 386"/>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8" name="Freeform 387"/>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9" name="Freeform 388"/>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0" name="Freeform 389"/>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1" name="Freeform 390"/>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2" name="Freeform 391"/>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3" name="Freeform 392"/>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4" name="Freeform 393"/>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5" name="Freeform 394"/>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6" name="Freeform 395"/>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7" name="Freeform 396"/>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8" name="Freeform 397"/>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9" name="Freeform 398"/>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0" name="Freeform 399"/>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400"/>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401"/>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402"/>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403"/>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404"/>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405"/>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406"/>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8" name="Freeform 407"/>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9" name="Freeform 408"/>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0" name="Freeform 409"/>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1" name="Freeform 410"/>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2" name="Freeform 411"/>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3" name="Freeform 412"/>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4" name="Freeform 413"/>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5" name="Freeform 414"/>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6" name="Freeform 415"/>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7" name="Freeform 416"/>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8" name="Freeform 417"/>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9" name="Freeform 418"/>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0" name="Freeform 419"/>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1" name="Freeform 420"/>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2" name="Freeform 421"/>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3" name="Freeform 422"/>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4" name="Freeform 423"/>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5" name="Freeform 424"/>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6" name="Freeform 425"/>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7" name="Freeform 426"/>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8" name="Freeform 427"/>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9" name="Freeform 428"/>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0" name="Freeform 429"/>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1" name="Freeform 430"/>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2" name="Freeform 431"/>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3" name="Freeform 432"/>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4" name="Freeform 433"/>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5" name="Freeform 434"/>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6" name="Freeform 435"/>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7" name="Freeform 436"/>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8" name="Freeform 437"/>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9" name="Freeform 438"/>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0" name="Freeform 439"/>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1" name="Freeform 440"/>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2" name="Freeform 441"/>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3" name="Freeform 442"/>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4" name="Freeform 443"/>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5" name="Freeform 444"/>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6" name="Freeform 445"/>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7" name="Freeform 446"/>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8" name="Freeform 447"/>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9" name="Freeform 448"/>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0" name="Freeform 449"/>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1" name="Freeform 450"/>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2" name="Freeform 451"/>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 name="Picture Placeholder 1"/>
          <p:cNvSpPr>
            <a:spLocks noGrp="1"/>
          </p:cNvSpPr>
          <p:nvPr>
            <p:ph type="pic" sz="quarter" idx="10"/>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1"/>
          </p:nvPr>
        </p:nvSpPr>
        <p:spPr/>
      </p:sp>
    </p:spTree>
    <p:extLst>
      <p:ext uri="{BB962C8B-B14F-4D97-AF65-F5344CB8AC3E}">
        <p14:creationId xmlns:p14="http://schemas.microsoft.com/office/powerpoint/2010/main" val="232065941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2192000" cy="246743"/>
          </a:xfrm>
          <a:prstGeom prst="rect">
            <a:avLst/>
          </a:prstGeom>
          <a:solidFill>
            <a:srgbClr val="E6D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0" y="6611257"/>
            <a:ext cx="12192000" cy="246743"/>
          </a:xfrm>
          <a:prstGeom prst="rect">
            <a:avLst/>
          </a:prstGeom>
          <a:solidFill>
            <a:srgbClr val="E6D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166756" y="3307351"/>
            <a:ext cx="3435758" cy="1546577"/>
          </a:xfrm>
          <a:prstGeom prst="rect">
            <a:avLst/>
          </a:prstGeom>
        </p:spPr>
        <p:txBody>
          <a:bodyPr wrap="square">
            <a:spAutoFit/>
          </a:bodyPr>
          <a:lstStyle/>
          <a:p>
            <a:pPr algn="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11" name="TextBox 10"/>
          <p:cNvSpPr txBox="1"/>
          <p:nvPr/>
        </p:nvSpPr>
        <p:spPr>
          <a:xfrm>
            <a:off x="2308033" y="2606118"/>
            <a:ext cx="3430772" cy="800231"/>
          </a:xfrm>
          <a:prstGeom prst="rect">
            <a:avLst/>
          </a:prstGeom>
          <a:noFill/>
        </p:spPr>
        <p:txBody>
          <a:bodyPr wrap="none" lIns="243852" tIns="121926" rIns="243852" bIns="121926" rtlCol="0">
            <a:spAutoFit/>
          </a:bodyPr>
          <a:lstStyle/>
          <a:p>
            <a:pPr algn="r"/>
            <a:r>
              <a:rPr lang="id-ID" sz="3600" dirty="0" smtClean="0">
                <a:solidFill>
                  <a:schemeClr val="bg1"/>
                </a:solidFill>
                <a:latin typeface="Montserrat SemiBold" panose="00000700000000000000" pitchFamily="50" charset="0"/>
              </a:rPr>
              <a:t>NAME SLIDE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12" name="Group 11"/>
          <p:cNvGrpSpPr/>
          <p:nvPr/>
        </p:nvGrpSpPr>
        <p:grpSpPr>
          <a:xfrm>
            <a:off x="5890749" y="2552898"/>
            <a:ext cx="418232" cy="1386023"/>
            <a:chOff x="999408" y="3947003"/>
            <a:chExt cx="673036" cy="2230444"/>
          </a:xfrm>
        </p:grpSpPr>
        <p:cxnSp>
          <p:nvCxnSpPr>
            <p:cNvPr id="13" name="Straight Connector 12"/>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grpSp>
        <p:nvGrpSpPr>
          <p:cNvPr id="15" name="Group 14"/>
          <p:cNvGrpSpPr/>
          <p:nvPr/>
        </p:nvGrpSpPr>
        <p:grpSpPr>
          <a:xfrm rot="16360957">
            <a:off x="1172942" y="4138962"/>
            <a:ext cx="1987628" cy="1744826"/>
            <a:chOff x="4371975" y="1300162"/>
            <a:chExt cx="3768726" cy="3308351"/>
          </a:xfrm>
          <a:solidFill>
            <a:srgbClr val="ED5161"/>
          </a:solidFill>
        </p:grpSpPr>
        <p:sp>
          <p:nvSpPr>
            <p:cNvPr id="16" name="Freeform 1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3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3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4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6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6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6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6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7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7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7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7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7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7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8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8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8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8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8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9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9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9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9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9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9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9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9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9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9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0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0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0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0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0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0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0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0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0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0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1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1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1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1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1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1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1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1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1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1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2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2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2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2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2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2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12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2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2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2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3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13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3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3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3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3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3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13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3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3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4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14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4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4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4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14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4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14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4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4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15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15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5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5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15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5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15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5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5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5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6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6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6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6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16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Freeform 16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6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16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16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6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7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7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7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7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7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7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7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7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7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7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8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8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8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18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18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8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 name="Picture Placeholder 3"/>
          <p:cNvSpPr>
            <a:spLocks noGrp="1"/>
          </p:cNvSpPr>
          <p:nvPr>
            <p:ph type="pic" sz="quarter" idx="10"/>
          </p:nvPr>
        </p:nvSpPr>
        <p:spPr/>
      </p:sp>
      <p:sp>
        <p:nvSpPr>
          <p:cNvPr id="5" name="Picture Placeholder 4"/>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172323371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161D2D"/>
        </a:solidFill>
        <a:effectLst/>
      </p:bgPr>
    </p:bg>
    <p:spTree>
      <p:nvGrpSpPr>
        <p:cNvPr id="1" name=""/>
        <p:cNvGrpSpPr/>
        <p:nvPr/>
      </p:nvGrpSpPr>
      <p:grpSpPr>
        <a:xfrm>
          <a:off x="0" y="0"/>
          <a:ext cx="0" cy="0"/>
          <a:chOff x="0" y="0"/>
          <a:chExt cx="0" cy="0"/>
        </a:xfrm>
      </p:grpSpPr>
      <p:grpSp>
        <p:nvGrpSpPr>
          <p:cNvPr id="273" name="Group 272"/>
          <p:cNvGrpSpPr/>
          <p:nvPr/>
        </p:nvGrpSpPr>
        <p:grpSpPr>
          <a:xfrm>
            <a:off x="232222" y="488793"/>
            <a:ext cx="2773514" cy="2434711"/>
            <a:chOff x="4371975" y="1300162"/>
            <a:chExt cx="3768726" cy="3308351"/>
          </a:xfrm>
          <a:solidFill>
            <a:srgbClr val="ED5161"/>
          </a:solidFill>
        </p:grpSpPr>
        <p:sp>
          <p:nvSpPr>
            <p:cNvPr id="102"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4" name="Group 273"/>
          <p:cNvGrpSpPr/>
          <p:nvPr/>
        </p:nvGrpSpPr>
        <p:grpSpPr>
          <a:xfrm rot="10800000">
            <a:off x="2666836" y="4069120"/>
            <a:ext cx="2773514" cy="2434711"/>
            <a:chOff x="4371975" y="1300162"/>
            <a:chExt cx="3768726" cy="3308351"/>
          </a:xfrm>
          <a:solidFill>
            <a:srgbClr val="ED5161"/>
          </a:solidFill>
        </p:grpSpPr>
        <p:sp>
          <p:nvSpPr>
            <p:cNvPr id="275"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6" name="TextBox 445"/>
          <p:cNvSpPr txBox="1"/>
          <p:nvPr/>
        </p:nvSpPr>
        <p:spPr>
          <a:xfrm>
            <a:off x="6173511" y="2346019"/>
            <a:ext cx="4211434" cy="1077230"/>
          </a:xfrm>
          <a:prstGeom prst="rect">
            <a:avLst/>
          </a:prstGeom>
          <a:noFill/>
        </p:spPr>
        <p:txBody>
          <a:bodyPr wrap="none" lIns="243852" tIns="121926" rIns="243852" bIns="121926" rtlCol="0">
            <a:spAutoFit/>
          </a:bodyPr>
          <a:lstStyle/>
          <a:p>
            <a:pPr algn="ctr"/>
            <a:r>
              <a:rPr lang="id-ID" sz="5400" dirty="0" smtClean="0">
                <a:solidFill>
                  <a:schemeClr val="bg1"/>
                </a:solidFill>
                <a:latin typeface="Montserrat SemiBold" panose="00000700000000000000" pitchFamily="50" charset="0"/>
              </a:rPr>
              <a:t>WELCOME</a:t>
            </a:r>
            <a:endParaRPr lang="en-US" sz="5400" b="1" dirty="0">
              <a:solidFill>
                <a:schemeClr val="bg1"/>
              </a:solidFill>
              <a:latin typeface="Montserrat SemiBold" panose="00000700000000000000" pitchFamily="50" charset="0"/>
              <a:ea typeface="Source Sans Pro" panose="020B0503030403020204" pitchFamily="34" charset="0"/>
              <a:cs typeface="Open Sans"/>
            </a:endParaRPr>
          </a:p>
        </p:txBody>
      </p:sp>
      <p:sp>
        <p:nvSpPr>
          <p:cNvPr id="447" name="Rectangle 446"/>
          <p:cNvSpPr/>
          <p:nvPr/>
        </p:nvSpPr>
        <p:spPr>
          <a:xfrm>
            <a:off x="6342059" y="3462154"/>
            <a:ext cx="4095010" cy="1131079"/>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grpSp>
        <p:nvGrpSpPr>
          <p:cNvPr id="448" name="Group 447"/>
          <p:cNvGrpSpPr/>
          <p:nvPr/>
        </p:nvGrpSpPr>
        <p:grpSpPr>
          <a:xfrm rot="5400000">
            <a:off x="9679212" y="2238919"/>
            <a:ext cx="807156" cy="708557"/>
            <a:chOff x="4371975" y="1300162"/>
            <a:chExt cx="3768726" cy="3308351"/>
          </a:xfrm>
          <a:solidFill>
            <a:srgbClr val="E6D401"/>
          </a:solidFill>
        </p:grpSpPr>
        <p:sp>
          <p:nvSpPr>
            <p:cNvPr id="449"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9" name="Group 798"/>
          <p:cNvGrpSpPr/>
          <p:nvPr/>
        </p:nvGrpSpPr>
        <p:grpSpPr>
          <a:xfrm>
            <a:off x="10604439" y="4473348"/>
            <a:ext cx="1919895" cy="2841852"/>
            <a:chOff x="10604439" y="4473348"/>
            <a:chExt cx="1919895" cy="2841852"/>
          </a:xfrm>
          <a:solidFill>
            <a:srgbClr val="6D9A9D"/>
          </a:solidFill>
        </p:grpSpPr>
        <p:grpSp>
          <p:nvGrpSpPr>
            <p:cNvPr id="710" name="Group 709"/>
            <p:cNvGrpSpPr/>
            <p:nvPr/>
          </p:nvGrpSpPr>
          <p:grpSpPr>
            <a:xfrm>
              <a:off x="11138591" y="4473348"/>
              <a:ext cx="1385743" cy="1615553"/>
              <a:chOff x="8202613" y="4370387"/>
              <a:chExt cx="1914525" cy="2232026"/>
            </a:xfrm>
            <a:grpFill/>
          </p:grpSpPr>
          <p:sp>
            <p:nvSpPr>
              <p:cNvPr id="62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1" name="Group 710"/>
            <p:cNvGrpSpPr/>
            <p:nvPr/>
          </p:nvGrpSpPr>
          <p:grpSpPr>
            <a:xfrm>
              <a:off x="10604439" y="5699647"/>
              <a:ext cx="1385743" cy="1615553"/>
              <a:chOff x="8202613" y="4370387"/>
              <a:chExt cx="1914525" cy="2232026"/>
            </a:xfrm>
            <a:grpFill/>
          </p:grpSpPr>
          <p:sp>
            <p:nvSpPr>
              <p:cNvPr id="712"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9"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0"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0988040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 name="Rectangle 185"/>
          <p:cNvSpPr/>
          <p:nvPr/>
        </p:nvSpPr>
        <p:spPr>
          <a:xfrm>
            <a:off x="1" y="0"/>
            <a:ext cx="4617232" cy="6858000"/>
          </a:xfrm>
          <a:prstGeom prst="rect">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10457497" y="4588412"/>
            <a:ext cx="2086657" cy="3088695"/>
            <a:chOff x="10604439" y="4473348"/>
            <a:chExt cx="1919895" cy="2841852"/>
          </a:xfrm>
          <a:solidFill>
            <a:srgbClr val="6D9A9D"/>
          </a:solidFill>
        </p:grpSpPr>
        <p:grpSp>
          <p:nvGrpSpPr>
            <p:cNvPr id="11" name="Group 10"/>
            <p:cNvGrpSpPr/>
            <p:nvPr/>
          </p:nvGrpSpPr>
          <p:grpSpPr>
            <a:xfrm>
              <a:off x="11138591" y="4473348"/>
              <a:ext cx="1385743" cy="1615553"/>
              <a:chOff x="8202613" y="4370387"/>
              <a:chExt cx="1914525" cy="2232026"/>
            </a:xfrm>
            <a:grpFill/>
          </p:grpSpPr>
          <p:sp>
            <p:nvSpPr>
              <p:cNvPr id="99"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10604439" y="5699647"/>
              <a:ext cx="1385743" cy="1615553"/>
              <a:chOff x="8202613" y="4370387"/>
              <a:chExt cx="1914525" cy="2232026"/>
            </a:xfrm>
            <a:grpFill/>
          </p:grpSpPr>
          <p:sp>
            <p:nvSpPr>
              <p:cNvPr id="13"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85" name="Rectangle 184"/>
          <p:cNvSpPr/>
          <p:nvPr/>
        </p:nvSpPr>
        <p:spPr>
          <a:xfrm>
            <a:off x="5694247" y="4379791"/>
            <a:ext cx="3959618" cy="1338828"/>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187" name="TextBox 186"/>
          <p:cNvSpPr txBox="1"/>
          <p:nvPr/>
        </p:nvSpPr>
        <p:spPr>
          <a:xfrm>
            <a:off x="5626192" y="3025562"/>
            <a:ext cx="2648506" cy="1354229"/>
          </a:xfrm>
          <a:prstGeom prst="rect">
            <a:avLst/>
          </a:prstGeom>
          <a:noFill/>
        </p:spPr>
        <p:txBody>
          <a:bodyPr wrap="none" lIns="243852" tIns="121926" rIns="243852" bIns="121926" rtlCol="0">
            <a:spAutoFit/>
          </a:bodyPr>
          <a:lstStyle/>
          <a:p>
            <a:r>
              <a:rPr lang="id-ID" sz="3600" dirty="0" smtClean="0">
                <a:solidFill>
                  <a:schemeClr val="bg1"/>
                </a:solidFill>
                <a:latin typeface="Montserrat SemiBold" panose="00000700000000000000" pitchFamily="50" charset="0"/>
              </a:rPr>
              <a:t>ABOUT</a:t>
            </a:r>
          </a:p>
          <a:p>
            <a:r>
              <a:rPr lang="id-ID" sz="3600" b="1" dirty="0" smtClean="0">
                <a:solidFill>
                  <a:schemeClr val="bg1"/>
                </a:solidFill>
                <a:latin typeface="Montserrat SemiBold" panose="00000700000000000000" pitchFamily="50" charset="0"/>
                <a:ea typeface="Source Sans Pro" panose="020B0503030403020204" pitchFamily="34" charset="0"/>
                <a:cs typeface="Open Sans"/>
              </a:rPr>
              <a:t>GALLERY</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188" name="Group 187"/>
          <p:cNvGrpSpPr/>
          <p:nvPr/>
        </p:nvGrpSpPr>
        <p:grpSpPr>
          <a:xfrm rot="5801835">
            <a:off x="7147821" y="2719398"/>
            <a:ext cx="996534" cy="874801"/>
            <a:chOff x="4371975" y="1300162"/>
            <a:chExt cx="3768726" cy="3308351"/>
          </a:xfrm>
          <a:solidFill>
            <a:srgbClr val="E6D401"/>
          </a:solidFill>
        </p:grpSpPr>
        <p:sp>
          <p:nvSpPr>
            <p:cNvPr id="189" name="Freeform 188"/>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1"/>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2"/>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3"/>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4"/>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5"/>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6"/>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7"/>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8"/>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9"/>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11"/>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2"/>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3"/>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8"/>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9"/>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20"/>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21"/>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2"/>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23"/>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4"/>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5"/>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6"/>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7"/>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8"/>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9"/>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30"/>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31"/>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32"/>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33"/>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4"/>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5"/>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6"/>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7"/>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8"/>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9"/>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40"/>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42"/>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43"/>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4"/>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5"/>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6"/>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7"/>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8"/>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9"/>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50"/>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51"/>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52"/>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53"/>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4"/>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5"/>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6"/>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7"/>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8"/>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9"/>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60"/>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61"/>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62"/>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63"/>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4"/>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5"/>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6"/>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7"/>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8"/>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69"/>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70"/>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71"/>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72"/>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73"/>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74"/>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75"/>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76"/>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77"/>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78"/>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79"/>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80"/>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81"/>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82"/>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83"/>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84"/>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85"/>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86"/>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87"/>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288"/>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89"/>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90"/>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91"/>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92"/>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93"/>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94"/>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95"/>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96"/>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97"/>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98"/>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99"/>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300"/>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301"/>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02"/>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303"/>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304"/>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305"/>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06"/>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07"/>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08"/>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09"/>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10"/>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11"/>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312"/>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313"/>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314"/>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315"/>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316"/>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317"/>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318"/>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319"/>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320"/>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321"/>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322"/>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323"/>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324"/>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325"/>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326"/>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327"/>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28"/>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329"/>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330"/>
            <p:cNvSpPr>
              <a:spLocks noEditPoints="1"/>
            </p:cNvSpPr>
            <p:nvPr/>
          </p:nvSpPr>
          <p:spPr bwMode="auto">
            <a:xfrm>
              <a:off x="4383086" y="1308099"/>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31"/>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332"/>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333"/>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334"/>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335"/>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336"/>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337"/>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338"/>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339"/>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40"/>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341"/>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342"/>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43"/>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44"/>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45"/>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46"/>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47"/>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348"/>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49"/>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350"/>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351"/>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352"/>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353"/>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54"/>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355"/>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356"/>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357"/>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58"/>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28868514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947556" y="4183651"/>
            <a:ext cx="3435758" cy="1546577"/>
          </a:xfrm>
          <a:prstGeom prst="rect">
            <a:avLst/>
          </a:prstGeom>
        </p:spPr>
        <p:txBody>
          <a:bodyPr wrap="square">
            <a:spAutoFit/>
          </a:bodyPr>
          <a:lstStyle/>
          <a:p>
            <a:pP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grpSp>
        <p:nvGrpSpPr>
          <p:cNvPr id="12" name="Group 11"/>
          <p:cNvGrpSpPr/>
          <p:nvPr/>
        </p:nvGrpSpPr>
        <p:grpSpPr>
          <a:xfrm rot="16360957">
            <a:off x="106142" y="4857815"/>
            <a:ext cx="1987628" cy="1744826"/>
            <a:chOff x="4371975" y="1300162"/>
            <a:chExt cx="3768726" cy="3308351"/>
          </a:xfrm>
          <a:solidFill>
            <a:srgbClr val="ED5161"/>
          </a:solidFill>
        </p:grpSpPr>
        <p:sp>
          <p:nvSpPr>
            <p:cNvPr id="13" name="Freeform 12"/>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3"/>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4"/>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5"/>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6"/>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7"/>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8"/>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9"/>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0"/>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3"/>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4"/>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5"/>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6"/>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7"/>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8"/>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9"/>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30"/>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31"/>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2"/>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3"/>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4"/>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5"/>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6"/>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7"/>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8"/>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5"/>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6"/>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47"/>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8"/>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9"/>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0"/>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1"/>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2"/>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5"/>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6"/>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7"/>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8"/>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9"/>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60"/>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61"/>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62"/>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3"/>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64"/>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5"/>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6"/>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7"/>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8"/>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9"/>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70"/>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71"/>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72"/>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73"/>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74"/>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5"/>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6"/>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77"/>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8"/>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9"/>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80"/>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81"/>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82"/>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83"/>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84"/>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5"/>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6"/>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7"/>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8"/>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9"/>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90"/>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91"/>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92"/>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93"/>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94"/>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95"/>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96"/>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97"/>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98"/>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99"/>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00"/>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01"/>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02"/>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03"/>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04"/>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05"/>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06"/>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07"/>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08"/>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09"/>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10"/>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11"/>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12"/>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13"/>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14"/>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15"/>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16"/>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17"/>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18"/>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19"/>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20"/>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21"/>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22"/>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23"/>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24"/>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25"/>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126"/>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27"/>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28"/>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29"/>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30"/>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131"/>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32"/>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33"/>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34"/>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35"/>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36"/>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137"/>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38"/>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39"/>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40"/>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141"/>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42"/>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43"/>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44"/>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145"/>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46"/>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147"/>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48"/>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49"/>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150"/>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151"/>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52"/>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53"/>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154"/>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55"/>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156"/>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57"/>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58"/>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59"/>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60"/>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61"/>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62"/>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63"/>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164"/>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Freeform 165"/>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66"/>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167"/>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168"/>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69"/>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70"/>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71"/>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72"/>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73"/>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74"/>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75"/>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76"/>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77"/>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78"/>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79"/>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80"/>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81"/>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82"/>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84" name="TextBox 183"/>
          <p:cNvSpPr txBox="1"/>
          <p:nvPr/>
        </p:nvSpPr>
        <p:spPr>
          <a:xfrm>
            <a:off x="842223" y="2787852"/>
            <a:ext cx="3430771" cy="1077230"/>
          </a:xfrm>
          <a:prstGeom prst="rect">
            <a:avLst/>
          </a:prstGeom>
          <a:noFill/>
        </p:spPr>
        <p:txBody>
          <a:bodyPr wrap="none" lIns="243852" tIns="121926" rIns="243852" bIns="121926" rtlCol="0">
            <a:spAutoFit/>
          </a:bodyPr>
          <a:lstStyle/>
          <a:p>
            <a:pPr algn="ctr"/>
            <a:r>
              <a:rPr lang="id-ID" sz="5400" dirty="0" smtClean="0">
                <a:solidFill>
                  <a:srgbClr val="E6D401"/>
                </a:solidFill>
                <a:latin typeface="Montserrat ExtraBold" panose="00000900000000000000" pitchFamily="50" charset="0"/>
              </a:rPr>
              <a:t>Bookers</a:t>
            </a:r>
            <a:endParaRPr lang="en-US" sz="5400" b="1" dirty="0">
              <a:solidFill>
                <a:srgbClr val="E6D401"/>
              </a:solidFill>
              <a:latin typeface="Source Sans Pro" panose="020B0503030403020204" pitchFamily="34" charset="0"/>
              <a:ea typeface="Source Sans Pro" panose="020B0503030403020204" pitchFamily="34" charset="0"/>
              <a:cs typeface="Open Sans"/>
            </a:endParaRPr>
          </a:p>
        </p:txBody>
      </p:sp>
      <p:grpSp>
        <p:nvGrpSpPr>
          <p:cNvPr id="185" name="Group 184"/>
          <p:cNvGrpSpPr/>
          <p:nvPr/>
        </p:nvGrpSpPr>
        <p:grpSpPr>
          <a:xfrm>
            <a:off x="992206" y="3723016"/>
            <a:ext cx="3346373" cy="181835"/>
            <a:chOff x="882607" y="4430786"/>
            <a:chExt cx="10429959" cy="566741"/>
          </a:xfrm>
          <a:solidFill>
            <a:srgbClr val="E6D401"/>
          </a:solidFill>
        </p:grpSpPr>
        <p:sp>
          <p:nvSpPr>
            <p:cNvPr id="186"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4" name="Group 273"/>
          <p:cNvGrpSpPr/>
          <p:nvPr/>
        </p:nvGrpSpPr>
        <p:grpSpPr>
          <a:xfrm>
            <a:off x="10457497" y="4588412"/>
            <a:ext cx="2086657" cy="3088695"/>
            <a:chOff x="10604439" y="4473348"/>
            <a:chExt cx="1919895" cy="2841852"/>
          </a:xfrm>
          <a:solidFill>
            <a:srgbClr val="6D9A9D"/>
          </a:solidFill>
        </p:grpSpPr>
        <p:grpSp>
          <p:nvGrpSpPr>
            <p:cNvPr id="275" name="Group 274"/>
            <p:cNvGrpSpPr/>
            <p:nvPr/>
          </p:nvGrpSpPr>
          <p:grpSpPr>
            <a:xfrm>
              <a:off x="11138591" y="4473348"/>
              <a:ext cx="1385743" cy="1615553"/>
              <a:chOff x="8202613" y="4370387"/>
              <a:chExt cx="1914525" cy="2232026"/>
            </a:xfrm>
            <a:grpFill/>
          </p:grpSpPr>
          <p:sp>
            <p:nvSpPr>
              <p:cNvPr id="363"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6" name="Group 275"/>
            <p:cNvGrpSpPr/>
            <p:nvPr/>
          </p:nvGrpSpPr>
          <p:grpSpPr>
            <a:xfrm>
              <a:off x="10604439" y="5699647"/>
              <a:ext cx="1385743" cy="1615553"/>
              <a:chOff x="8202613" y="4370387"/>
              <a:chExt cx="1914525" cy="2232026"/>
            </a:xfrm>
            <a:grpFill/>
          </p:grpSpPr>
          <p:sp>
            <p:nvSpPr>
              <p:cNvPr id="277"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7889845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003934" y="0"/>
            <a:ext cx="853566" cy="6858000"/>
          </a:xfrm>
          <a:prstGeom prst="rect">
            <a:avLst/>
          </a:prstGeom>
          <a:solidFill>
            <a:srgbClr val="6D9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062658" y="4938342"/>
            <a:ext cx="5495307" cy="923330"/>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6" name="TextBox 5"/>
          <p:cNvSpPr txBox="1"/>
          <p:nvPr/>
        </p:nvSpPr>
        <p:spPr>
          <a:xfrm>
            <a:off x="4919013" y="3891512"/>
            <a:ext cx="4036707"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SINGLE PHOTO</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7" name="Group 6"/>
          <p:cNvGrpSpPr/>
          <p:nvPr/>
        </p:nvGrpSpPr>
        <p:grpSpPr>
          <a:xfrm flipH="1">
            <a:off x="4752143" y="4581923"/>
            <a:ext cx="4781687" cy="259827"/>
            <a:chOff x="882607" y="4430786"/>
            <a:chExt cx="10429959" cy="566741"/>
          </a:xfrm>
          <a:solidFill>
            <a:srgbClr val="ED5161"/>
          </a:solidFill>
        </p:grpSpPr>
        <p:sp>
          <p:nvSpPr>
            <p:cNvPr id="8"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10721027" y="4581923"/>
            <a:ext cx="418232" cy="1386023"/>
            <a:chOff x="999408" y="3947003"/>
            <a:chExt cx="673036" cy="2230444"/>
          </a:xfrm>
        </p:grpSpPr>
        <p:cxnSp>
          <p:nvCxnSpPr>
            <p:cNvPr id="97" name="Straight Connector 96"/>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22140415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96825" y="1721178"/>
            <a:ext cx="3231471" cy="4628824"/>
          </a:xfrm>
          <a:prstGeom prst="rect">
            <a:avLst/>
          </a:prstGeom>
          <a:noFill/>
          <a:ln w="28575">
            <a:solidFill>
              <a:srgbClr val="ED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Rectangle 5"/>
          <p:cNvSpPr/>
          <p:nvPr/>
        </p:nvSpPr>
        <p:spPr>
          <a:xfrm>
            <a:off x="4415583" y="1721178"/>
            <a:ext cx="3231471" cy="4628824"/>
          </a:xfrm>
          <a:prstGeom prst="rect">
            <a:avLst/>
          </a:prstGeom>
          <a:noFill/>
          <a:ln w="28575">
            <a:solidFill>
              <a:srgbClr val="ED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Rectangle 6"/>
          <p:cNvSpPr/>
          <p:nvPr/>
        </p:nvSpPr>
        <p:spPr>
          <a:xfrm>
            <a:off x="8263369" y="1721178"/>
            <a:ext cx="3231471" cy="4628824"/>
          </a:xfrm>
          <a:prstGeom prst="rect">
            <a:avLst/>
          </a:prstGeom>
          <a:noFill/>
          <a:ln w="28575">
            <a:solidFill>
              <a:srgbClr val="ED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Subtitle 2"/>
          <p:cNvSpPr txBox="1">
            <a:spLocks/>
          </p:cNvSpPr>
          <p:nvPr/>
        </p:nvSpPr>
        <p:spPr>
          <a:xfrm>
            <a:off x="3685294" y="433066"/>
            <a:ext cx="4821413" cy="58000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2800" b="1" dirty="0" smtClean="0">
                <a:solidFill>
                  <a:schemeClr val="bg1"/>
                </a:solidFill>
                <a:latin typeface="Montserrat" panose="00000500000000000000" pitchFamily="50" charset="0"/>
                <a:ea typeface="Source Sans Pro" panose="020B0503030403020204" pitchFamily="34" charset="0"/>
                <a:cs typeface="Lato Black" panose="020F0502020204030203" pitchFamily="34" charset="0"/>
              </a:rPr>
              <a:t>MEET OUR GREAT TEAM</a:t>
            </a:r>
            <a:endParaRPr lang="id-ID" sz="2800" b="1" dirty="0">
              <a:solidFill>
                <a:schemeClr val="bg1"/>
              </a:solidFill>
              <a:latin typeface="Montserrat" panose="00000500000000000000" pitchFamily="50" charset="0"/>
              <a:ea typeface="Source Sans Pro" panose="020B0503030403020204" pitchFamily="34" charset="0"/>
              <a:cs typeface="Lato Medium" panose="020F0502020204030203" pitchFamily="34" charset="0"/>
            </a:endParaRPr>
          </a:p>
        </p:txBody>
      </p:sp>
      <p:sp>
        <p:nvSpPr>
          <p:cNvPr id="9" name="Subtitle 2"/>
          <p:cNvSpPr txBox="1">
            <a:spLocks/>
          </p:cNvSpPr>
          <p:nvPr/>
        </p:nvSpPr>
        <p:spPr>
          <a:xfrm>
            <a:off x="3729094" y="912346"/>
            <a:ext cx="4733812" cy="58000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1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ABOUT THE PERSON THAT IS WRITING IN THIS PLACE.</a:t>
            </a:r>
            <a:r>
              <a:rPr lang="id-ID" sz="1100" dirty="0" smtClean="0">
                <a:solidFill>
                  <a:schemeClr val="bg1"/>
                </a:solidFill>
                <a:latin typeface="Source Sans Pro" panose="020B0503030403020204" pitchFamily="34" charset="0"/>
                <a:ea typeface="Source Sans Pro" panose="020B0503030403020204" pitchFamily="34" charset="0"/>
                <a:cs typeface="Lato Medium" panose="020F0502020204030203" pitchFamily="34" charset="0"/>
              </a:rPr>
              <a:t> </a:t>
            </a:r>
          </a:p>
          <a:p>
            <a:pPr>
              <a:lnSpc>
                <a:spcPct val="100000"/>
              </a:lnSpc>
            </a:pPr>
            <a:r>
              <a:rPr lang="id-ID" sz="1100" dirty="0" smtClean="0">
                <a:solidFill>
                  <a:schemeClr val="bg1"/>
                </a:solidFill>
                <a:latin typeface="Source Sans Pro" panose="020B0503030403020204" pitchFamily="34" charset="0"/>
                <a:ea typeface="Source Sans Pro" panose="020B0503030403020204" pitchFamily="34" charset="0"/>
                <a:cs typeface="Lato Medium" panose="020F0502020204030203" pitchFamily="34" charset="0"/>
              </a:rPr>
              <a:t>YO CAN SAY SOMETHING ABOUT.</a:t>
            </a:r>
            <a:endParaRPr lang="id-ID" sz="11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endParaRPr>
          </a:p>
        </p:txBody>
      </p:sp>
      <p:sp>
        <p:nvSpPr>
          <p:cNvPr id="10" name="Subtitle 2"/>
          <p:cNvSpPr txBox="1">
            <a:spLocks/>
          </p:cNvSpPr>
          <p:nvPr/>
        </p:nvSpPr>
        <p:spPr>
          <a:xfrm>
            <a:off x="711124" y="5033751"/>
            <a:ext cx="1964949" cy="26342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8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MELANIE NICOLE</a:t>
            </a:r>
          </a:p>
        </p:txBody>
      </p:sp>
      <p:sp>
        <p:nvSpPr>
          <p:cNvPr id="11" name="Rectangle 10"/>
          <p:cNvSpPr/>
          <p:nvPr/>
        </p:nvSpPr>
        <p:spPr>
          <a:xfrm>
            <a:off x="785815" y="5366206"/>
            <a:ext cx="2853418" cy="923330"/>
          </a:xfrm>
          <a:prstGeom prst="rect">
            <a:avLst/>
          </a:prstGeom>
        </p:spPr>
        <p:txBody>
          <a:bodyPr wrap="square">
            <a:spAutoFit/>
          </a:bodyPr>
          <a:lstStyle/>
          <a:p>
            <a:pP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2" name="Subtitle 2"/>
          <p:cNvSpPr txBox="1">
            <a:spLocks/>
          </p:cNvSpPr>
          <p:nvPr/>
        </p:nvSpPr>
        <p:spPr>
          <a:xfrm>
            <a:off x="4518951" y="5033751"/>
            <a:ext cx="1964949" cy="26342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8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ROBERT SANTOS</a:t>
            </a:r>
          </a:p>
        </p:txBody>
      </p:sp>
      <p:sp>
        <p:nvSpPr>
          <p:cNvPr id="13" name="Rectangle 12"/>
          <p:cNvSpPr/>
          <p:nvPr/>
        </p:nvSpPr>
        <p:spPr>
          <a:xfrm>
            <a:off x="4593642" y="5366206"/>
            <a:ext cx="2853418" cy="923330"/>
          </a:xfrm>
          <a:prstGeom prst="rect">
            <a:avLst/>
          </a:prstGeom>
        </p:spPr>
        <p:txBody>
          <a:bodyPr wrap="square">
            <a:spAutoFit/>
          </a:bodyPr>
          <a:lstStyle/>
          <a:p>
            <a:pP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4" name="Subtitle 2"/>
          <p:cNvSpPr txBox="1">
            <a:spLocks/>
          </p:cNvSpPr>
          <p:nvPr/>
        </p:nvSpPr>
        <p:spPr>
          <a:xfrm>
            <a:off x="8409670" y="5004027"/>
            <a:ext cx="1880959" cy="29315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8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BENNY DOLLOR</a:t>
            </a:r>
          </a:p>
        </p:txBody>
      </p:sp>
      <p:sp>
        <p:nvSpPr>
          <p:cNvPr id="15" name="Rectangle 14"/>
          <p:cNvSpPr/>
          <p:nvPr/>
        </p:nvSpPr>
        <p:spPr>
          <a:xfrm>
            <a:off x="8424756" y="5366206"/>
            <a:ext cx="2853418" cy="923330"/>
          </a:xfrm>
          <a:prstGeom prst="rect">
            <a:avLst/>
          </a:prstGeom>
        </p:spPr>
        <p:txBody>
          <a:bodyPr wrap="square">
            <a:spAutoFit/>
          </a:bodyPr>
          <a:lstStyle/>
          <a:p>
            <a:pP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grpSp>
        <p:nvGrpSpPr>
          <p:cNvPr id="16" name="Group 15"/>
          <p:cNvGrpSpPr/>
          <p:nvPr/>
        </p:nvGrpSpPr>
        <p:grpSpPr>
          <a:xfrm>
            <a:off x="208605" y="1406693"/>
            <a:ext cx="716493" cy="628969"/>
            <a:chOff x="4371975" y="1300162"/>
            <a:chExt cx="3768726" cy="3308351"/>
          </a:xfrm>
          <a:solidFill>
            <a:srgbClr val="E6D401"/>
          </a:solidFill>
        </p:grpSpPr>
        <p:sp>
          <p:nvSpPr>
            <p:cNvPr id="17"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8" name="Group 187"/>
          <p:cNvGrpSpPr/>
          <p:nvPr/>
        </p:nvGrpSpPr>
        <p:grpSpPr>
          <a:xfrm rot="10800000">
            <a:off x="11193354" y="6104546"/>
            <a:ext cx="716493" cy="628969"/>
            <a:chOff x="4371975" y="1300162"/>
            <a:chExt cx="3768726" cy="3308351"/>
          </a:xfrm>
          <a:solidFill>
            <a:srgbClr val="E6D401"/>
          </a:solidFill>
        </p:grpSpPr>
        <p:sp>
          <p:nvSpPr>
            <p:cNvPr id="189"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6"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7"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8"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9"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0"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1"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2"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3"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4"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5"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6"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7"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8"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9"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0"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1"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2"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3"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4"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5"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6"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7"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8"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9"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0"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1"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2"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3"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4"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5"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6"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7"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8"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9"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0"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1"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2"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3"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4"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5"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6"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7"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8"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9"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0"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1"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2"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3"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4"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5"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6"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7"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8"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9"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0"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1"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2"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3"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4"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5"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6"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7"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8"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9"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0"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1"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2"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3"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4"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5"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6"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7"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8"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9"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0"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1"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2"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3"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4"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5"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6"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7"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8"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9"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6328272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10101"/>
        </a:solidFill>
        <a:effectLst/>
      </p:bgPr>
    </p:bg>
    <p:spTree>
      <p:nvGrpSpPr>
        <p:cNvPr id="1" name=""/>
        <p:cNvGrpSpPr/>
        <p:nvPr/>
      </p:nvGrpSpPr>
      <p:grpSpPr>
        <a:xfrm>
          <a:off x="0" y="0"/>
          <a:ext cx="0" cy="0"/>
          <a:chOff x="0" y="0"/>
          <a:chExt cx="0" cy="0"/>
        </a:xfrm>
      </p:grpSpPr>
      <p:sp>
        <p:nvSpPr>
          <p:cNvPr id="4" name="Rectangle 3"/>
          <p:cNvSpPr/>
          <p:nvPr/>
        </p:nvSpPr>
        <p:spPr>
          <a:xfrm>
            <a:off x="6097808" y="3422284"/>
            <a:ext cx="5165771" cy="1962076"/>
          </a:xfrm>
          <a:prstGeom prst="rect">
            <a:avLst/>
          </a:prstGeom>
        </p:spPr>
        <p:txBody>
          <a:bodyPr wrap="square">
            <a:spAutoFit/>
          </a:bodyPr>
          <a:lstStyle/>
          <a:p>
            <a:pP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5" name="TextBox 4"/>
          <p:cNvSpPr txBox="1"/>
          <p:nvPr/>
        </p:nvSpPr>
        <p:spPr>
          <a:xfrm>
            <a:off x="5937886" y="2026485"/>
            <a:ext cx="3430771" cy="1077230"/>
          </a:xfrm>
          <a:prstGeom prst="rect">
            <a:avLst/>
          </a:prstGeom>
          <a:noFill/>
        </p:spPr>
        <p:txBody>
          <a:bodyPr wrap="none" lIns="243852" tIns="121926" rIns="243852" bIns="121926" rtlCol="0">
            <a:spAutoFit/>
          </a:bodyPr>
          <a:lstStyle/>
          <a:p>
            <a:pPr algn="ctr"/>
            <a:r>
              <a:rPr lang="id-ID" sz="5400" dirty="0" smtClean="0">
                <a:solidFill>
                  <a:srgbClr val="E6D401"/>
                </a:solidFill>
                <a:latin typeface="Montserrat ExtraBold" panose="00000900000000000000" pitchFamily="50" charset="0"/>
              </a:rPr>
              <a:t>Bookers</a:t>
            </a:r>
            <a:endParaRPr lang="en-US" sz="5400" b="1" dirty="0">
              <a:solidFill>
                <a:srgbClr val="E6D401"/>
              </a:solidFill>
              <a:latin typeface="Source Sans Pro" panose="020B0503030403020204" pitchFamily="34" charset="0"/>
              <a:ea typeface="Source Sans Pro" panose="020B0503030403020204" pitchFamily="34" charset="0"/>
              <a:cs typeface="Open Sans"/>
            </a:endParaRPr>
          </a:p>
        </p:txBody>
      </p:sp>
      <p:grpSp>
        <p:nvGrpSpPr>
          <p:cNvPr id="6" name="Group 5"/>
          <p:cNvGrpSpPr/>
          <p:nvPr/>
        </p:nvGrpSpPr>
        <p:grpSpPr>
          <a:xfrm>
            <a:off x="6087869" y="2961649"/>
            <a:ext cx="3346373" cy="181835"/>
            <a:chOff x="882607" y="4430786"/>
            <a:chExt cx="10429959" cy="566741"/>
          </a:xfrm>
          <a:solidFill>
            <a:srgbClr val="E6D401"/>
          </a:solidFill>
        </p:grpSpPr>
        <p:sp>
          <p:nvSpPr>
            <p:cNvPr id="7"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 name="Group 94"/>
          <p:cNvGrpSpPr/>
          <p:nvPr/>
        </p:nvGrpSpPr>
        <p:grpSpPr>
          <a:xfrm>
            <a:off x="10457497" y="4588412"/>
            <a:ext cx="2086657" cy="3088695"/>
            <a:chOff x="10604439" y="4473348"/>
            <a:chExt cx="1919895" cy="2841852"/>
          </a:xfrm>
          <a:solidFill>
            <a:srgbClr val="6D9A9D"/>
          </a:solidFill>
        </p:grpSpPr>
        <p:grpSp>
          <p:nvGrpSpPr>
            <p:cNvPr id="96" name="Group 95"/>
            <p:cNvGrpSpPr/>
            <p:nvPr/>
          </p:nvGrpSpPr>
          <p:grpSpPr>
            <a:xfrm>
              <a:off x="11138591" y="4473348"/>
              <a:ext cx="1385743" cy="1615553"/>
              <a:chOff x="8202613" y="4370387"/>
              <a:chExt cx="1914525" cy="2232026"/>
            </a:xfrm>
            <a:grpFill/>
          </p:grpSpPr>
          <p:sp>
            <p:nvSpPr>
              <p:cNvPr id="18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7" name="Group 96"/>
            <p:cNvGrpSpPr/>
            <p:nvPr/>
          </p:nvGrpSpPr>
          <p:grpSpPr>
            <a:xfrm>
              <a:off x="10604439" y="5699647"/>
              <a:ext cx="1385743" cy="1615553"/>
              <a:chOff x="8202613" y="4370387"/>
              <a:chExt cx="1914525" cy="2232026"/>
            </a:xfrm>
            <a:grpFill/>
          </p:grpSpPr>
          <p:sp>
            <p:nvSpPr>
              <p:cNvPr id="98"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66307400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533401" y="622299"/>
            <a:ext cx="5676900" cy="5603875"/>
          </a:xfrm>
          <a:prstGeom prst="rect">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4830374" y="4588412"/>
            <a:ext cx="2086657" cy="3088695"/>
            <a:chOff x="10604439" y="4473348"/>
            <a:chExt cx="1919895" cy="2841852"/>
          </a:xfrm>
          <a:solidFill>
            <a:srgbClr val="6D9A9D"/>
          </a:solidFill>
        </p:grpSpPr>
        <p:grpSp>
          <p:nvGrpSpPr>
            <p:cNvPr id="14" name="Group 13"/>
            <p:cNvGrpSpPr/>
            <p:nvPr/>
          </p:nvGrpSpPr>
          <p:grpSpPr>
            <a:xfrm>
              <a:off x="11138591" y="4473348"/>
              <a:ext cx="1385743" cy="1615553"/>
              <a:chOff x="8202613" y="4370387"/>
              <a:chExt cx="1914525" cy="2232026"/>
            </a:xfrm>
            <a:grpFill/>
          </p:grpSpPr>
          <p:sp>
            <p:nvSpPr>
              <p:cNvPr id="102"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14"/>
            <p:cNvGrpSpPr/>
            <p:nvPr/>
          </p:nvGrpSpPr>
          <p:grpSpPr>
            <a:xfrm>
              <a:off x="10604439" y="5699647"/>
              <a:ext cx="1385743" cy="1615553"/>
              <a:chOff x="8202613" y="4370387"/>
              <a:chExt cx="1914525" cy="2232026"/>
            </a:xfrm>
            <a:grpFill/>
          </p:grpSpPr>
          <p:sp>
            <p:nvSpPr>
              <p:cNvPr id="16"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88" name="Rectangle 187"/>
          <p:cNvSpPr/>
          <p:nvPr/>
        </p:nvSpPr>
        <p:spPr>
          <a:xfrm>
            <a:off x="7588529" y="3146477"/>
            <a:ext cx="3191335" cy="3208571"/>
          </a:xfrm>
          <a:prstGeom prst="rect">
            <a:avLst/>
          </a:prstGeom>
        </p:spPr>
        <p:txBody>
          <a:bodyPr wrap="square">
            <a:spAutoFit/>
          </a:bodyPr>
          <a:lstStyle/>
          <a:p>
            <a:pP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grpSp>
        <p:nvGrpSpPr>
          <p:cNvPr id="189" name="Group 188"/>
          <p:cNvGrpSpPr/>
          <p:nvPr/>
        </p:nvGrpSpPr>
        <p:grpSpPr>
          <a:xfrm>
            <a:off x="10779864" y="4393790"/>
            <a:ext cx="418232" cy="1386023"/>
            <a:chOff x="999408" y="3947003"/>
            <a:chExt cx="673036" cy="2230444"/>
          </a:xfrm>
        </p:grpSpPr>
        <p:cxnSp>
          <p:nvCxnSpPr>
            <p:cNvPr id="190" name="Straight Connector 189"/>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sp>
        <p:nvSpPr>
          <p:cNvPr id="193" name="TextBox 192"/>
          <p:cNvSpPr txBox="1"/>
          <p:nvPr/>
        </p:nvSpPr>
        <p:spPr>
          <a:xfrm>
            <a:off x="6893005" y="1935615"/>
            <a:ext cx="3430772"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NAME SLIDE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194" name="Group 193"/>
          <p:cNvGrpSpPr/>
          <p:nvPr/>
        </p:nvGrpSpPr>
        <p:grpSpPr>
          <a:xfrm flipH="1">
            <a:off x="6423164" y="2626026"/>
            <a:ext cx="4781687" cy="259827"/>
            <a:chOff x="882607" y="4430786"/>
            <a:chExt cx="10429959" cy="566741"/>
          </a:xfrm>
          <a:solidFill>
            <a:srgbClr val="ED5161"/>
          </a:solidFill>
        </p:grpSpPr>
        <p:sp>
          <p:nvSpPr>
            <p:cNvPr id="195"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6"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7"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8"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9"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0"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1"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2"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86640354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5889171" y="622299"/>
            <a:ext cx="5676900" cy="5603875"/>
          </a:xfrm>
          <a:prstGeom prst="rect">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1724758" y="3146477"/>
            <a:ext cx="3191335" cy="3208571"/>
          </a:xfrm>
          <a:prstGeom prst="rect">
            <a:avLst/>
          </a:prstGeom>
        </p:spPr>
        <p:txBody>
          <a:bodyPr wrap="square">
            <a:spAutoFit/>
          </a:bodyPr>
          <a:lstStyle/>
          <a:p>
            <a:pPr algn="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gn="r">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grpSp>
        <p:nvGrpSpPr>
          <p:cNvPr id="10" name="Group 9"/>
          <p:cNvGrpSpPr/>
          <p:nvPr/>
        </p:nvGrpSpPr>
        <p:grpSpPr>
          <a:xfrm>
            <a:off x="1055286" y="4393790"/>
            <a:ext cx="418232" cy="1386023"/>
            <a:chOff x="999408" y="3947003"/>
            <a:chExt cx="673036" cy="2230444"/>
          </a:xfrm>
        </p:grpSpPr>
        <p:cxnSp>
          <p:nvCxnSpPr>
            <p:cNvPr id="11" name="Straight Connector 10"/>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sp>
        <p:nvSpPr>
          <p:cNvPr id="13" name="TextBox 12"/>
          <p:cNvSpPr txBox="1"/>
          <p:nvPr/>
        </p:nvSpPr>
        <p:spPr>
          <a:xfrm>
            <a:off x="2103071" y="1935615"/>
            <a:ext cx="3430772" cy="800231"/>
          </a:xfrm>
          <a:prstGeom prst="rect">
            <a:avLst/>
          </a:prstGeom>
          <a:noFill/>
        </p:spPr>
        <p:txBody>
          <a:bodyPr wrap="none" lIns="243852" tIns="121926" rIns="243852" bIns="121926" rtlCol="0">
            <a:spAutoFit/>
          </a:bodyPr>
          <a:lstStyle/>
          <a:p>
            <a:pPr algn="r"/>
            <a:r>
              <a:rPr lang="id-ID" sz="3600" dirty="0" smtClean="0">
                <a:solidFill>
                  <a:schemeClr val="bg1"/>
                </a:solidFill>
                <a:latin typeface="Montserrat SemiBold" panose="00000700000000000000" pitchFamily="50" charset="0"/>
              </a:rPr>
              <a:t>NAME SLIDE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14" name="Group 13"/>
          <p:cNvGrpSpPr/>
          <p:nvPr/>
        </p:nvGrpSpPr>
        <p:grpSpPr>
          <a:xfrm>
            <a:off x="752156" y="2626026"/>
            <a:ext cx="4781687" cy="259827"/>
            <a:chOff x="882607" y="4430786"/>
            <a:chExt cx="10429959" cy="566741"/>
          </a:xfrm>
          <a:solidFill>
            <a:srgbClr val="ED5161"/>
          </a:solidFill>
        </p:grpSpPr>
        <p:sp>
          <p:nvSpPr>
            <p:cNvPr id="15"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4228012287"/>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33829" y="4158341"/>
            <a:ext cx="5631543" cy="1397001"/>
          </a:xfrm>
          <a:prstGeom prst="rect">
            <a:avLst/>
          </a:prstGeom>
          <a:solidFill>
            <a:srgbClr val="6D9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6997979" y="3565577"/>
            <a:ext cx="3955771" cy="2585323"/>
          </a:xfrm>
          <a:prstGeom prst="rect">
            <a:avLst/>
          </a:prstGeom>
        </p:spPr>
        <p:txBody>
          <a:bodyPr wrap="square">
            <a:spAutoFit/>
          </a:bodyPr>
          <a:lstStyle/>
          <a:p>
            <a:pP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grpSp>
        <p:nvGrpSpPr>
          <p:cNvPr id="10" name="Group 9"/>
          <p:cNvGrpSpPr/>
          <p:nvPr/>
        </p:nvGrpSpPr>
        <p:grpSpPr>
          <a:xfrm rot="5624963">
            <a:off x="4465192" y="141293"/>
            <a:ext cx="2077395" cy="1823629"/>
            <a:chOff x="4371975" y="1300162"/>
            <a:chExt cx="3768726" cy="3308351"/>
          </a:xfrm>
          <a:solidFill>
            <a:srgbClr val="E6D401"/>
          </a:solidFill>
        </p:grpSpPr>
        <p:sp>
          <p:nvSpPr>
            <p:cNvPr id="11"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82" name="TextBox 181"/>
          <p:cNvSpPr txBox="1"/>
          <p:nvPr/>
        </p:nvSpPr>
        <p:spPr>
          <a:xfrm>
            <a:off x="6997979" y="2297565"/>
            <a:ext cx="3430772"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NAME SLIDE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183" name="Group 182"/>
          <p:cNvGrpSpPr/>
          <p:nvPr/>
        </p:nvGrpSpPr>
        <p:grpSpPr>
          <a:xfrm flipH="1">
            <a:off x="6528138" y="2987976"/>
            <a:ext cx="4781687" cy="259827"/>
            <a:chOff x="882607" y="4430786"/>
            <a:chExt cx="10429959" cy="566741"/>
          </a:xfrm>
          <a:solidFill>
            <a:srgbClr val="ED5161"/>
          </a:solidFill>
        </p:grpSpPr>
        <p:sp>
          <p:nvSpPr>
            <p:cNvPr id="184"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72" name="Group 271"/>
          <p:cNvGrpSpPr/>
          <p:nvPr/>
        </p:nvGrpSpPr>
        <p:grpSpPr>
          <a:xfrm>
            <a:off x="11065410" y="4971232"/>
            <a:ext cx="418232" cy="1386023"/>
            <a:chOff x="999408" y="3947003"/>
            <a:chExt cx="673036" cy="2230444"/>
          </a:xfrm>
        </p:grpSpPr>
        <p:cxnSp>
          <p:nvCxnSpPr>
            <p:cNvPr id="273" name="Straight Connector 272"/>
            <p:cNvCxnSpPr/>
            <p:nvPr/>
          </p:nvCxnSpPr>
          <p:spPr>
            <a:xfrm flipH="1">
              <a:off x="1034499" y="4599050"/>
              <a:ext cx="637945" cy="1578397"/>
            </a:xfrm>
            <a:prstGeom prst="line">
              <a:avLst/>
            </a:prstGeom>
            <a:ln w="28575">
              <a:solidFill>
                <a:srgbClr val="E6D401"/>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p:cNvCxnSpPr/>
            <p:nvPr/>
          </p:nvCxnSpPr>
          <p:spPr>
            <a:xfrm flipH="1">
              <a:off x="999408" y="3947003"/>
              <a:ext cx="637945" cy="1578397"/>
            </a:xfrm>
            <a:prstGeom prst="line">
              <a:avLst/>
            </a:prstGeom>
            <a:ln w="28575">
              <a:solidFill>
                <a:srgbClr val="E6D401"/>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8237993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 name="Diamond 185"/>
          <p:cNvSpPr/>
          <p:nvPr/>
        </p:nvSpPr>
        <p:spPr>
          <a:xfrm>
            <a:off x="7791450" y="1118573"/>
            <a:ext cx="3669483" cy="3669483"/>
          </a:xfrm>
          <a:prstGeom prst="diamond">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9954824" y="4588412"/>
            <a:ext cx="2086657" cy="3088695"/>
            <a:chOff x="10604439" y="4473348"/>
            <a:chExt cx="1919895" cy="2841852"/>
          </a:xfrm>
          <a:solidFill>
            <a:srgbClr val="6D9A9D"/>
          </a:solidFill>
        </p:grpSpPr>
        <p:grpSp>
          <p:nvGrpSpPr>
            <p:cNvPr id="12" name="Group 11"/>
            <p:cNvGrpSpPr/>
            <p:nvPr/>
          </p:nvGrpSpPr>
          <p:grpSpPr>
            <a:xfrm>
              <a:off x="11138591" y="4473348"/>
              <a:ext cx="1385743" cy="1615553"/>
              <a:chOff x="8202613" y="4370387"/>
              <a:chExt cx="1914525" cy="2232026"/>
            </a:xfrm>
            <a:grpFill/>
          </p:grpSpPr>
          <p:sp>
            <p:nvSpPr>
              <p:cNvPr id="100"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10604439" y="5699647"/>
              <a:ext cx="1385743" cy="1615553"/>
              <a:chOff x="8202613" y="4370387"/>
              <a:chExt cx="1914525" cy="2232026"/>
            </a:xfrm>
            <a:grpFill/>
          </p:grpSpPr>
          <p:sp>
            <p:nvSpPr>
              <p:cNvPr id="1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87" name="Rectangle 186"/>
          <p:cNvSpPr/>
          <p:nvPr/>
        </p:nvSpPr>
        <p:spPr>
          <a:xfrm>
            <a:off x="861736" y="4764248"/>
            <a:ext cx="6655150" cy="1546577"/>
          </a:xfrm>
          <a:prstGeom prst="rect">
            <a:avLst/>
          </a:prstGeom>
        </p:spPr>
        <p:txBody>
          <a:bodyPr wrap="square">
            <a:spAutoFit/>
          </a:bodyPr>
          <a:lstStyle/>
          <a:p>
            <a:pP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88" name="TextBox 187"/>
          <p:cNvSpPr txBox="1"/>
          <p:nvPr/>
        </p:nvSpPr>
        <p:spPr>
          <a:xfrm>
            <a:off x="1131496" y="3638174"/>
            <a:ext cx="3430772"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NAME SLIDE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189" name="Group 188"/>
          <p:cNvGrpSpPr/>
          <p:nvPr/>
        </p:nvGrpSpPr>
        <p:grpSpPr>
          <a:xfrm flipH="1">
            <a:off x="661655" y="4328585"/>
            <a:ext cx="4781687" cy="259827"/>
            <a:chOff x="882607" y="4430786"/>
            <a:chExt cx="10429959" cy="566741"/>
          </a:xfrm>
          <a:solidFill>
            <a:srgbClr val="ED5161"/>
          </a:solidFill>
        </p:grpSpPr>
        <p:sp>
          <p:nvSpPr>
            <p:cNvPr id="190"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6"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7"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78" name="Group 277"/>
          <p:cNvGrpSpPr/>
          <p:nvPr/>
        </p:nvGrpSpPr>
        <p:grpSpPr>
          <a:xfrm>
            <a:off x="-40855" y="32723"/>
            <a:ext cx="2096436" cy="1840344"/>
            <a:chOff x="4371975" y="1300162"/>
            <a:chExt cx="3768726" cy="3308351"/>
          </a:xfrm>
          <a:solidFill>
            <a:srgbClr val="E6D401"/>
          </a:solidFill>
        </p:grpSpPr>
        <p:sp>
          <p:nvSpPr>
            <p:cNvPr id="279"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0"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1"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2"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3"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4"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5"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6"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7"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8"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9"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0"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1"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2"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3"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4"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5"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6"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7"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8"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9"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0"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1"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2"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3"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4"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5"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6"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7"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8"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9"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0"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1"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2"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3"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4"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5"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6"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7"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8"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9"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0"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1"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2"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3"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4"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5"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6"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7"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8"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9"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0"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1"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2"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3"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4"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5"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6"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7"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8"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9"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0"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1"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2"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3"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4"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5"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6"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7"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8"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9"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0"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1"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2"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3"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4"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5"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6"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7"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8"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9"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0"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1"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2"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3"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4"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5"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6"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7"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8"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9"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0"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1"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2"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3"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4"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5"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6"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7"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8"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9"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0"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1"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2"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3"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4"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5"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6"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7"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8"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9"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0"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1"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2"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3"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4"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5"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6"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7"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8"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9"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0"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8"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9"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0"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1"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2"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3"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4"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5"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6"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7"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8"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9"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0"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1"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2"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3"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4"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5"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6"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7"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8"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9"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0"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1"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2"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3"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4"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5"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6"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7"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8"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9"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0"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1"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2"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3"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4"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5"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6"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7"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8"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9"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1925178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323850" y="2571750"/>
            <a:ext cx="2247900" cy="4286250"/>
          </a:xfrm>
          <a:prstGeom prst="rect">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2724150" y="3543300"/>
            <a:ext cx="2247900" cy="3314700"/>
          </a:xfrm>
          <a:prstGeom prst="rect">
            <a:avLst/>
          </a:prstGeom>
          <a:solidFill>
            <a:srgbClr val="6D9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5124450" y="5372100"/>
            <a:ext cx="2247900" cy="1485900"/>
          </a:xfrm>
          <a:prstGeom prst="rect">
            <a:avLst/>
          </a:prstGeom>
          <a:solidFill>
            <a:srgbClr val="E6D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7602166" y="4302636"/>
            <a:ext cx="3429000" cy="1546577"/>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grpSp>
        <p:nvGrpSpPr>
          <p:cNvPr id="17" name="Group 16"/>
          <p:cNvGrpSpPr/>
          <p:nvPr/>
        </p:nvGrpSpPr>
        <p:grpSpPr>
          <a:xfrm>
            <a:off x="10392974" y="4570702"/>
            <a:ext cx="2086657" cy="3088695"/>
            <a:chOff x="10604439" y="4473348"/>
            <a:chExt cx="1919895" cy="2841852"/>
          </a:xfrm>
          <a:solidFill>
            <a:srgbClr val="6D9A9D"/>
          </a:solidFill>
        </p:grpSpPr>
        <p:grpSp>
          <p:nvGrpSpPr>
            <p:cNvPr id="18" name="Group 17"/>
            <p:cNvGrpSpPr/>
            <p:nvPr/>
          </p:nvGrpSpPr>
          <p:grpSpPr>
            <a:xfrm>
              <a:off x="11138591" y="4473348"/>
              <a:ext cx="1385743" cy="1615553"/>
              <a:chOff x="8202613" y="4370387"/>
              <a:chExt cx="1914525" cy="2232026"/>
            </a:xfrm>
            <a:grpFill/>
          </p:grpSpPr>
          <p:sp>
            <p:nvSpPr>
              <p:cNvPr id="106"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10604439" y="5699647"/>
              <a:ext cx="1385743" cy="1615553"/>
              <a:chOff x="8202613" y="4370387"/>
              <a:chExt cx="1914525" cy="2232026"/>
            </a:xfrm>
            <a:grpFill/>
          </p:grpSpPr>
          <p:sp>
            <p:nvSpPr>
              <p:cNvPr id="20"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92" name="TextBox 191"/>
          <p:cNvSpPr txBox="1"/>
          <p:nvPr/>
        </p:nvSpPr>
        <p:spPr>
          <a:xfrm>
            <a:off x="7434266" y="3468061"/>
            <a:ext cx="3430772"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NAME SLIDE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sp>
        <p:nvSpPr>
          <p:cNvPr id="193" name="TextBox 192"/>
          <p:cNvSpPr txBox="1"/>
          <p:nvPr/>
        </p:nvSpPr>
        <p:spPr>
          <a:xfrm>
            <a:off x="5124450" y="1282861"/>
            <a:ext cx="3430771" cy="1077230"/>
          </a:xfrm>
          <a:prstGeom prst="rect">
            <a:avLst/>
          </a:prstGeom>
          <a:noFill/>
        </p:spPr>
        <p:txBody>
          <a:bodyPr wrap="none" lIns="243852" tIns="121926" rIns="243852" bIns="121926" rtlCol="0">
            <a:spAutoFit/>
          </a:bodyPr>
          <a:lstStyle/>
          <a:p>
            <a:pPr algn="ctr"/>
            <a:r>
              <a:rPr lang="id-ID" sz="5400" dirty="0" smtClean="0">
                <a:solidFill>
                  <a:srgbClr val="E6D401"/>
                </a:solidFill>
                <a:latin typeface="Montserrat ExtraBold" panose="00000900000000000000" pitchFamily="50" charset="0"/>
              </a:rPr>
              <a:t>Bookers</a:t>
            </a:r>
            <a:endParaRPr lang="en-US" sz="5400" b="1" dirty="0">
              <a:solidFill>
                <a:srgbClr val="E6D401"/>
              </a:solidFill>
              <a:latin typeface="Source Sans Pro" panose="020B0503030403020204" pitchFamily="34" charset="0"/>
              <a:ea typeface="Source Sans Pro" panose="020B0503030403020204" pitchFamily="34" charset="0"/>
              <a:cs typeface="Open Sans"/>
            </a:endParaRPr>
          </a:p>
        </p:txBody>
      </p:sp>
      <p:grpSp>
        <p:nvGrpSpPr>
          <p:cNvPr id="194" name="Group 193"/>
          <p:cNvGrpSpPr/>
          <p:nvPr/>
        </p:nvGrpSpPr>
        <p:grpSpPr>
          <a:xfrm>
            <a:off x="5274433" y="2218025"/>
            <a:ext cx="3346373" cy="181835"/>
            <a:chOff x="882607" y="4430786"/>
            <a:chExt cx="10429959" cy="566741"/>
          </a:xfrm>
          <a:solidFill>
            <a:srgbClr val="E6D401"/>
          </a:solidFill>
        </p:grpSpPr>
        <p:sp>
          <p:nvSpPr>
            <p:cNvPr id="195"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221855230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086084" y="1311435"/>
            <a:ext cx="4168153" cy="800231"/>
          </a:xfrm>
          <a:prstGeom prst="rect">
            <a:avLst/>
          </a:prstGeom>
          <a:noFill/>
        </p:spPr>
        <p:txBody>
          <a:bodyPr wrap="none" lIns="243852" tIns="121926" rIns="243852" bIns="121926" rtlCol="0">
            <a:spAutoFit/>
          </a:bodyPr>
          <a:lstStyle/>
          <a:p>
            <a:pPr algn="ctr"/>
            <a:r>
              <a:rPr lang="id-ID" sz="3600" dirty="0" smtClean="0">
                <a:solidFill>
                  <a:srgbClr val="E6D401"/>
                </a:solidFill>
                <a:latin typeface="Montserrat SemiBold" panose="00000700000000000000" pitchFamily="50" charset="0"/>
              </a:rPr>
              <a:t>INTRODUCTION</a:t>
            </a:r>
            <a:endParaRPr lang="en-US" sz="3600" b="1" dirty="0">
              <a:solidFill>
                <a:srgbClr val="E6D401"/>
              </a:solidFill>
              <a:latin typeface="Montserrat SemiBold" panose="00000700000000000000" pitchFamily="50" charset="0"/>
              <a:ea typeface="Source Sans Pro" panose="020B0503030403020204" pitchFamily="34" charset="0"/>
              <a:cs typeface="Open Sans"/>
            </a:endParaRPr>
          </a:p>
        </p:txBody>
      </p:sp>
      <p:sp>
        <p:nvSpPr>
          <p:cNvPr id="3" name="TextBox 2"/>
          <p:cNvSpPr txBox="1"/>
          <p:nvPr/>
        </p:nvSpPr>
        <p:spPr>
          <a:xfrm>
            <a:off x="1086084" y="1711551"/>
            <a:ext cx="5282239" cy="1600450"/>
          </a:xfrm>
          <a:prstGeom prst="rect">
            <a:avLst/>
          </a:prstGeom>
          <a:noFill/>
        </p:spPr>
        <p:txBody>
          <a:bodyPr wrap="none" lIns="243852" tIns="121926" rIns="243852" bIns="121926" rtlCol="0">
            <a:spAutoFit/>
          </a:bodyPr>
          <a:lstStyle/>
          <a:p>
            <a:pPr algn="ctr"/>
            <a:r>
              <a:rPr lang="id-ID" sz="8800" dirty="0" smtClean="0">
                <a:solidFill>
                  <a:schemeClr val="bg1"/>
                </a:solidFill>
                <a:latin typeface="Montserrat ExtraBold" panose="00000900000000000000" pitchFamily="50" charset="0"/>
              </a:rPr>
              <a:t>Bookers</a:t>
            </a:r>
            <a:endParaRPr lang="en-US" sz="8800" b="1" dirty="0">
              <a:solidFill>
                <a:schemeClr val="bg1"/>
              </a:solidFill>
              <a:latin typeface="Source Sans Pro" panose="020B0503030403020204" pitchFamily="34" charset="0"/>
              <a:ea typeface="Source Sans Pro" panose="020B0503030403020204" pitchFamily="34" charset="0"/>
              <a:cs typeface="Open Sans"/>
            </a:endParaRPr>
          </a:p>
        </p:txBody>
      </p:sp>
      <p:grpSp>
        <p:nvGrpSpPr>
          <p:cNvPr id="4" name="Group 3"/>
          <p:cNvGrpSpPr/>
          <p:nvPr/>
        </p:nvGrpSpPr>
        <p:grpSpPr>
          <a:xfrm rot="5798053">
            <a:off x="4749622" y="1118579"/>
            <a:ext cx="601217" cy="527775"/>
            <a:chOff x="4371975" y="1300162"/>
            <a:chExt cx="3768726" cy="3308351"/>
          </a:xfrm>
          <a:solidFill>
            <a:srgbClr val="ED5161"/>
          </a:solidFill>
        </p:grpSpPr>
        <p:sp>
          <p:nvSpPr>
            <p:cNvPr id="5"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7" name="Rectangle 176"/>
          <p:cNvSpPr/>
          <p:nvPr/>
        </p:nvSpPr>
        <p:spPr>
          <a:xfrm>
            <a:off x="1250608" y="3537223"/>
            <a:ext cx="5872630" cy="1754326"/>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smtClean="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a:p>
            <a:pPr algn="just">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grpSp>
        <p:nvGrpSpPr>
          <p:cNvPr id="364" name="Group 363"/>
          <p:cNvGrpSpPr/>
          <p:nvPr/>
        </p:nvGrpSpPr>
        <p:grpSpPr>
          <a:xfrm rot="16200000">
            <a:off x="50068" y="4108294"/>
            <a:ext cx="2773514" cy="2434711"/>
            <a:chOff x="4371975" y="1300162"/>
            <a:chExt cx="3768726" cy="3308351"/>
          </a:xfrm>
          <a:solidFill>
            <a:srgbClr val="E6D401"/>
          </a:solidFill>
        </p:grpSpPr>
        <p:sp>
          <p:nvSpPr>
            <p:cNvPr id="365"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36" name="Picture Placeholder 535"/>
          <p:cNvSpPr>
            <a:spLocks noGrp="1"/>
          </p:cNvSpPr>
          <p:nvPr>
            <p:ph type="pic" sz="quarter" idx="10"/>
          </p:nvPr>
        </p:nvSpPr>
        <p:spPr/>
      </p:sp>
    </p:spTree>
    <p:extLst>
      <p:ext uri="{BB962C8B-B14F-4D97-AF65-F5344CB8AC3E}">
        <p14:creationId xmlns:p14="http://schemas.microsoft.com/office/powerpoint/2010/main" val="1291629418"/>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Diamond 8"/>
          <p:cNvSpPr/>
          <p:nvPr/>
        </p:nvSpPr>
        <p:spPr>
          <a:xfrm>
            <a:off x="3431692" y="764692"/>
            <a:ext cx="5328617" cy="5328617"/>
          </a:xfrm>
          <a:prstGeom prst="diamond">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0" y="0"/>
            <a:ext cx="12192000" cy="246743"/>
          </a:xfrm>
          <a:prstGeom prst="rect">
            <a:avLst/>
          </a:prstGeom>
          <a:solidFill>
            <a:srgbClr val="6D9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0" y="6611257"/>
            <a:ext cx="12192000" cy="246743"/>
          </a:xfrm>
          <a:prstGeom prst="rect">
            <a:avLst/>
          </a:prstGeom>
          <a:solidFill>
            <a:srgbClr val="6D9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4730896" y="2567219"/>
            <a:ext cx="2757510" cy="1723561"/>
          </a:xfrm>
          <a:prstGeom prst="rect">
            <a:avLst/>
          </a:prstGeom>
          <a:noFill/>
        </p:spPr>
        <p:txBody>
          <a:bodyPr wrap="none" lIns="243852" tIns="121926" rIns="243852" bIns="121926" rtlCol="0">
            <a:spAutoFit/>
          </a:bodyPr>
          <a:lstStyle/>
          <a:p>
            <a:pPr algn="ctr"/>
            <a:r>
              <a:rPr lang="id-ID" sz="4800" dirty="0" smtClean="0">
                <a:solidFill>
                  <a:srgbClr val="E6D401"/>
                </a:solidFill>
                <a:latin typeface="Montserrat SemiBold" panose="00000700000000000000" pitchFamily="50" charset="0"/>
              </a:rPr>
              <a:t>MIDLE </a:t>
            </a:r>
          </a:p>
          <a:p>
            <a:pPr algn="ctr"/>
            <a:r>
              <a:rPr lang="id-ID" sz="4800" dirty="0" smtClean="0">
                <a:solidFill>
                  <a:srgbClr val="E6D401"/>
                </a:solidFill>
                <a:latin typeface="Montserrat SemiBold" panose="00000700000000000000" pitchFamily="50" charset="0"/>
              </a:rPr>
              <a:t>PHOTO</a:t>
            </a:r>
            <a:endParaRPr lang="en-US" sz="4800" b="1" dirty="0">
              <a:solidFill>
                <a:srgbClr val="E6D401"/>
              </a:solidFill>
              <a:latin typeface="Montserrat SemiBold" panose="00000700000000000000" pitchFamily="50" charset="0"/>
              <a:ea typeface="Source Sans Pro" panose="020B0503030403020204" pitchFamily="34" charset="0"/>
              <a:cs typeface="Open Sans"/>
            </a:endParaRPr>
          </a:p>
        </p:txBody>
      </p:sp>
      <p:sp>
        <p:nvSpPr>
          <p:cNvPr id="13" name="Rectangle 12"/>
          <p:cNvSpPr/>
          <p:nvPr/>
        </p:nvSpPr>
        <p:spPr>
          <a:xfrm>
            <a:off x="607897" y="4754481"/>
            <a:ext cx="3959618" cy="1338828"/>
          </a:xfrm>
          <a:prstGeom prst="rect">
            <a:avLst/>
          </a:prstGeom>
        </p:spPr>
        <p:txBody>
          <a:bodyPr wrap="square">
            <a:spAutoFit/>
          </a:bodyPr>
          <a:lstStyle/>
          <a:p>
            <a:pP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14" name="Rectangle 13"/>
          <p:cNvSpPr/>
          <p:nvPr/>
        </p:nvSpPr>
        <p:spPr>
          <a:xfrm>
            <a:off x="7583656" y="4754481"/>
            <a:ext cx="3959618" cy="1338828"/>
          </a:xfrm>
          <a:prstGeom prst="rect">
            <a:avLst/>
          </a:prstGeom>
        </p:spPr>
        <p:txBody>
          <a:bodyPr wrap="square">
            <a:spAutoFit/>
          </a:bodyPr>
          <a:lstStyle/>
          <a:p>
            <a:pPr algn="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grpSp>
        <p:nvGrpSpPr>
          <p:cNvPr id="15" name="Group 14"/>
          <p:cNvGrpSpPr/>
          <p:nvPr/>
        </p:nvGrpSpPr>
        <p:grpSpPr>
          <a:xfrm>
            <a:off x="238740" y="419096"/>
            <a:ext cx="1151910" cy="3817436"/>
            <a:chOff x="999408" y="3947003"/>
            <a:chExt cx="673036" cy="2230444"/>
          </a:xfrm>
        </p:grpSpPr>
        <p:cxnSp>
          <p:nvCxnSpPr>
            <p:cNvPr id="16" name="Straight Connector 15"/>
            <p:cNvCxnSpPr/>
            <p:nvPr/>
          </p:nvCxnSpPr>
          <p:spPr>
            <a:xfrm flipH="1">
              <a:off x="1034499" y="4599050"/>
              <a:ext cx="637945" cy="1578397"/>
            </a:xfrm>
            <a:prstGeom prst="line">
              <a:avLst/>
            </a:prstGeom>
            <a:ln w="28575">
              <a:solidFill>
                <a:srgbClr val="ED516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999408" y="3947003"/>
              <a:ext cx="637945" cy="1578397"/>
            </a:xfrm>
            <a:prstGeom prst="line">
              <a:avLst/>
            </a:prstGeom>
            <a:ln w="28575">
              <a:solidFill>
                <a:srgbClr val="ED5161"/>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513565785"/>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352425" y="466725"/>
            <a:ext cx="11487150" cy="5924550"/>
          </a:xfrm>
          <a:prstGeom prst="rect">
            <a:avLst/>
          </a:prstGeom>
          <a:solidFill>
            <a:srgbClr val="6D9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p:cNvGrpSpPr/>
          <p:nvPr/>
        </p:nvGrpSpPr>
        <p:grpSpPr>
          <a:xfrm>
            <a:off x="10392974" y="4570702"/>
            <a:ext cx="2086657" cy="3088695"/>
            <a:chOff x="10604439" y="4473348"/>
            <a:chExt cx="1919895" cy="2841852"/>
          </a:xfrm>
          <a:solidFill>
            <a:srgbClr val="ED5161"/>
          </a:solidFill>
        </p:grpSpPr>
        <p:grpSp>
          <p:nvGrpSpPr>
            <p:cNvPr id="22" name="Group 21"/>
            <p:cNvGrpSpPr/>
            <p:nvPr/>
          </p:nvGrpSpPr>
          <p:grpSpPr>
            <a:xfrm>
              <a:off x="11138591" y="4473348"/>
              <a:ext cx="1385743" cy="1615553"/>
              <a:chOff x="8202613" y="4370387"/>
              <a:chExt cx="1914525" cy="2232026"/>
            </a:xfrm>
            <a:grpFill/>
          </p:grpSpPr>
          <p:sp>
            <p:nvSpPr>
              <p:cNvPr id="110"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p:nvPr/>
          </p:nvGrpSpPr>
          <p:grpSpPr>
            <a:xfrm>
              <a:off x="10604439" y="5699647"/>
              <a:ext cx="1385743" cy="1615553"/>
              <a:chOff x="8202613" y="4370387"/>
              <a:chExt cx="1914525" cy="2232026"/>
            </a:xfrm>
            <a:grpFill/>
          </p:grpSpPr>
          <p:sp>
            <p:nvSpPr>
              <p:cNvPr id="2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96" name="Group 195"/>
          <p:cNvGrpSpPr/>
          <p:nvPr/>
        </p:nvGrpSpPr>
        <p:grpSpPr>
          <a:xfrm>
            <a:off x="307466" y="4759423"/>
            <a:ext cx="711518" cy="2357974"/>
            <a:chOff x="999408" y="3947003"/>
            <a:chExt cx="673036" cy="2230444"/>
          </a:xfrm>
        </p:grpSpPr>
        <p:cxnSp>
          <p:nvCxnSpPr>
            <p:cNvPr id="197" name="Straight Connector 196"/>
            <p:cNvCxnSpPr/>
            <p:nvPr/>
          </p:nvCxnSpPr>
          <p:spPr>
            <a:xfrm flipH="1">
              <a:off x="1034499" y="4599050"/>
              <a:ext cx="637945" cy="1578397"/>
            </a:xfrm>
            <a:prstGeom prst="line">
              <a:avLst/>
            </a:prstGeom>
            <a:ln w="28575">
              <a:solidFill>
                <a:srgbClr val="E6D40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flipH="1">
              <a:off x="999408" y="3947003"/>
              <a:ext cx="637945" cy="1578397"/>
            </a:xfrm>
            <a:prstGeom prst="line">
              <a:avLst/>
            </a:prstGeom>
            <a:ln w="28575">
              <a:solidFill>
                <a:srgbClr val="E6D401"/>
              </a:solidFill>
            </a:ln>
          </p:spPr>
          <p:style>
            <a:lnRef idx="1">
              <a:schemeClr val="accent1"/>
            </a:lnRef>
            <a:fillRef idx="0">
              <a:schemeClr val="accent1"/>
            </a:fillRef>
            <a:effectRef idx="0">
              <a:schemeClr val="accent1"/>
            </a:effectRef>
            <a:fontRef idx="minor">
              <a:schemeClr val="tx1"/>
            </a:fontRef>
          </p:style>
        </p:cxnSp>
      </p:grpSp>
      <p:grpSp>
        <p:nvGrpSpPr>
          <p:cNvPr id="199" name="Group 198"/>
          <p:cNvGrpSpPr/>
          <p:nvPr/>
        </p:nvGrpSpPr>
        <p:grpSpPr>
          <a:xfrm>
            <a:off x="-398653" y="-475621"/>
            <a:ext cx="2086657" cy="3088695"/>
            <a:chOff x="10604439" y="4473348"/>
            <a:chExt cx="1919895" cy="2841852"/>
          </a:xfrm>
          <a:solidFill>
            <a:srgbClr val="ED5161"/>
          </a:solidFill>
        </p:grpSpPr>
        <p:grpSp>
          <p:nvGrpSpPr>
            <p:cNvPr id="200" name="Group 199"/>
            <p:cNvGrpSpPr/>
            <p:nvPr/>
          </p:nvGrpSpPr>
          <p:grpSpPr>
            <a:xfrm>
              <a:off x="11138591" y="4473348"/>
              <a:ext cx="1385743" cy="1615553"/>
              <a:chOff x="8202613" y="4370387"/>
              <a:chExt cx="1914525" cy="2232026"/>
            </a:xfrm>
            <a:grpFill/>
          </p:grpSpPr>
          <p:sp>
            <p:nvSpPr>
              <p:cNvPr id="288"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10604439" y="5699647"/>
              <a:ext cx="1385743" cy="1615553"/>
              <a:chOff x="8202613" y="4370387"/>
              <a:chExt cx="1914525" cy="2232026"/>
            </a:xfrm>
            <a:grpFill/>
          </p:grpSpPr>
          <p:sp>
            <p:nvSpPr>
              <p:cNvPr id="202"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74" name="TextBox 373"/>
          <p:cNvSpPr txBox="1"/>
          <p:nvPr/>
        </p:nvSpPr>
        <p:spPr>
          <a:xfrm>
            <a:off x="8222124" y="442997"/>
            <a:ext cx="3430771" cy="1077230"/>
          </a:xfrm>
          <a:prstGeom prst="rect">
            <a:avLst/>
          </a:prstGeom>
          <a:noFill/>
        </p:spPr>
        <p:txBody>
          <a:bodyPr wrap="none" lIns="243852" tIns="121926" rIns="243852" bIns="121926" rtlCol="0">
            <a:spAutoFit/>
          </a:bodyPr>
          <a:lstStyle/>
          <a:p>
            <a:pPr algn="ctr"/>
            <a:r>
              <a:rPr lang="id-ID" sz="5400" dirty="0" smtClean="0">
                <a:solidFill>
                  <a:schemeClr val="bg1"/>
                </a:solidFill>
                <a:latin typeface="Montserrat ExtraBold" panose="00000900000000000000" pitchFamily="50" charset="0"/>
              </a:rPr>
              <a:t>Bookers</a:t>
            </a:r>
            <a:endParaRPr lang="en-US" sz="5400" b="1" dirty="0">
              <a:solidFill>
                <a:schemeClr val="bg1"/>
              </a:solidFill>
              <a:latin typeface="Source Sans Pro" panose="020B0503030403020204" pitchFamily="34" charset="0"/>
              <a:ea typeface="Source Sans Pro" panose="020B0503030403020204" pitchFamily="34" charset="0"/>
              <a:cs typeface="Open Sans"/>
            </a:endParaRPr>
          </a:p>
        </p:txBody>
      </p:sp>
      <p:grpSp>
        <p:nvGrpSpPr>
          <p:cNvPr id="375" name="Group 374"/>
          <p:cNvGrpSpPr/>
          <p:nvPr/>
        </p:nvGrpSpPr>
        <p:grpSpPr>
          <a:xfrm>
            <a:off x="8372107" y="1378161"/>
            <a:ext cx="3346373" cy="181835"/>
            <a:chOff x="882607" y="4430786"/>
            <a:chExt cx="10429959" cy="566741"/>
          </a:xfrm>
          <a:solidFill>
            <a:schemeClr val="bg1"/>
          </a:solidFill>
        </p:grpSpPr>
        <p:sp>
          <p:nvSpPr>
            <p:cNvPr id="376"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Tree>
    <p:extLst>
      <p:ext uri="{BB962C8B-B14F-4D97-AF65-F5344CB8AC3E}">
        <p14:creationId xmlns:p14="http://schemas.microsoft.com/office/powerpoint/2010/main" val="408912750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429000" y="4304717"/>
            <a:ext cx="1716381" cy="2540608"/>
            <a:chOff x="10604439" y="4473348"/>
            <a:chExt cx="1919895" cy="2841852"/>
          </a:xfrm>
          <a:solidFill>
            <a:srgbClr val="ED5161"/>
          </a:solidFill>
        </p:grpSpPr>
        <p:grpSp>
          <p:nvGrpSpPr>
            <p:cNvPr id="5" name="Group 4"/>
            <p:cNvGrpSpPr/>
            <p:nvPr/>
          </p:nvGrpSpPr>
          <p:grpSpPr>
            <a:xfrm>
              <a:off x="11138591" y="4473348"/>
              <a:ext cx="1385743" cy="1615553"/>
              <a:chOff x="8202613" y="4370387"/>
              <a:chExt cx="1914525" cy="2232026"/>
            </a:xfrm>
            <a:grpFill/>
          </p:grpSpPr>
          <p:sp>
            <p:nvSpPr>
              <p:cNvPr id="93"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10604439" y="5699647"/>
              <a:ext cx="1385743" cy="1615553"/>
              <a:chOff x="8202613" y="4370387"/>
              <a:chExt cx="1914525" cy="2232026"/>
            </a:xfrm>
            <a:grpFill/>
          </p:grpSpPr>
          <p:sp>
            <p:nvSpPr>
              <p:cNvPr id="7"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79" name="Group 178"/>
          <p:cNvGrpSpPr/>
          <p:nvPr/>
        </p:nvGrpSpPr>
        <p:grpSpPr>
          <a:xfrm>
            <a:off x="266700" y="266117"/>
            <a:ext cx="1716381" cy="2540608"/>
            <a:chOff x="10604439" y="4473348"/>
            <a:chExt cx="1919895" cy="2841852"/>
          </a:xfrm>
          <a:solidFill>
            <a:srgbClr val="ED5161"/>
          </a:solidFill>
        </p:grpSpPr>
        <p:grpSp>
          <p:nvGrpSpPr>
            <p:cNvPr id="180" name="Group 179"/>
            <p:cNvGrpSpPr/>
            <p:nvPr/>
          </p:nvGrpSpPr>
          <p:grpSpPr>
            <a:xfrm>
              <a:off x="11138591" y="4473348"/>
              <a:ext cx="1385743" cy="1615553"/>
              <a:chOff x="8202613" y="4370387"/>
              <a:chExt cx="1914525" cy="2232026"/>
            </a:xfrm>
            <a:grpFill/>
          </p:grpSpPr>
          <p:sp>
            <p:nvSpPr>
              <p:cNvPr id="268"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180"/>
            <p:cNvGrpSpPr/>
            <p:nvPr/>
          </p:nvGrpSpPr>
          <p:grpSpPr>
            <a:xfrm>
              <a:off x="10604439" y="5699647"/>
              <a:ext cx="1385743" cy="1615553"/>
              <a:chOff x="8202613" y="4370387"/>
              <a:chExt cx="1914525" cy="2232026"/>
            </a:xfrm>
            <a:grpFill/>
          </p:grpSpPr>
          <p:sp>
            <p:nvSpPr>
              <p:cNvPr id="182"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54" name="Rectangle 353"/>
          <p:cNvSpPr/>
          <p:nvPr/>
        </p:nvSpPr>
        <p:spPr>
          <a:xfrm>
            <a:off x="5960946" y="4897297"/>
            <a:ext cx="4840403" cy="1131079"/>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356" name="Rectangle 355"/>
          <p:cNvSpPr/>
          <p:nvPr/>
        </p:nvSpPr>
        <p:spPr>
          <a:xfrm>
            <a:off x="4710420" y="911080"/>
            <a:ext cx="590551" cy="2153867"/>
          </a:xfrm>
          <a:prstGeom prst="rect">
            <a:avLst/>
          </a:prstGeom>
          <a:solidFill>
            <a:srgbClr val="6D9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TextBox 356"/>
          <p:cNvSpPr txBox="1"/>
          <p:nvPr/>
        </p:nvSpPr>
        <p:spPr>
          <a:xfrm>
            <a:off x="6231087" y="3704704"/>
            <a:ext cx="3793050"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LEFT PICTURE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358" name="Group 357"/>
          <p:cNvGrpSpPr/>
          <p:nvPr/>
        </p:nvGrpSpPr>
        <p:grpSpPr>
          <a:xfrm flipH="1">
            <a:off x="5960946" y="4412706"/>
            <a:ext cx="3909313" cy="212424"/>
            <a:chOff x="882607" y="4430786"/>
            <a:chExt cx="10429959" cy="566741"/>
          </a:xfrm>
          <a:solidFill>
            <a:srgbClr val="E6D401"/>
          </a:solidFill>
        </p:grpSpPr>
        <p:sp>
          <p:nvSpPr>
            <p:cNvPr id="359"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0"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1"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2"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3"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4"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5"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6"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7"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8"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9"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0"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1"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2"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3"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4"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5"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6"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7"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8"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9"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0"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1"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2"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3"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4"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5"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6"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7"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8"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9"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0"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1"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2"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3"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4"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5"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6"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7"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8"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9"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0"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8"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9"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0"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1"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2"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3"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4"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5"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6"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7"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8"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9"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0"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1"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2"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3"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4"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5"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6"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7"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8"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9"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0"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1"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2"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3"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4"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5"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6"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7"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8"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9"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0"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1"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2"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3"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4"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5"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6"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47" name="Group 446"/>
          <p:cNvGrpSpPr/>
          <p:nvPr/>
        </p:nvGrpSpPr>
        <p:grpSpPr>
          <a:xfrm>
            <a:off x="11227445" y="4698116"/>
            <a:ext cx="418232" cy="1386023"/>
            <a:chOff x="999408" y="3947003"/>
            <a:chExt cx="673036" cy="2230444"/>
          </a:xfrm>
        </p:grpSpPr>
        <p:cxnSp>
          <p:nvCxnSpPr>
            <p:cNvPr id="448" name="Straight Connector 447"/>
            <p:cNvCxnSpPr/>
            <p:nvPr/>
          </p:nvCxnSpPr>
          <p:spPr>
            <a:xfrm flipH="1">
              <a:off x="1034499" y="4599050"/>
              <a:ext cx="637945" cy="1578397"/>
            </a:xfrm>
            <a:prstGeom prst="line">
              <a:avLst/>
            </a:prstGeom>
            <a:ln w="28575">
              <a:solidFill>
                <a:srgbClr val="E6D401"/>
              </a:solidFill>
            </a:ln>
          </p:spPr>
          <p:style>
            <a:lnRef idx="1">
              <a:schemeClr val="accent1"/>
            </a:lnRef>
            <a:fillRef idx="0">
              <a:schemeClr val="accent1"/>
            </a:fillRef>
            <a:effectRef idx="0">
              <a:schemeClr val="accent1"/>
            </a:effectRef>
            <a:fontRef idx="minor">
              <a:schemeClr val="tx1"/>
            </a:fontRef>
          </p:style>
        </p:cxnSp>
        <p:cxnSp>
          <p:nvCxnSpPr>
            <p:cNvPr id="449" name="Straight Connector 448"/>
            <p:cNvCxnSpPr/>
            <p:nvPr/>
          </p:nvCxnSpPr>
          <p:spPr>
            <a:xfrm flipH="1">
              <a:off x="999408" y="3947003"/>
              <a:ext cx="637945" cy="1578397"/>
            </a:xfrm>
            <a:prstGeom prst="line">
              <a:avLst/>
            </a:prstGeom>
            <a:ln w="28575">
              <a:solidFill>
                <a:srgbClr val="E6D401"/>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44348361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161D2D"/>
        </a:solidFill>
        <a:effectLst/>
      </p:bgPr>
    </p:bg>
    <p:spTree>
      <p:nvGrpSpPr>
        <p:cNvPr id="1" name=""/>
        <p:cNvGrpSpPr/>
        <p:nvPr/>
      </p:nvGrpSpPr>
      <p:grpSpPr>
        <a:xfrm>
          <a:off x="0" y="0"/>
          <a:ext cx="0" cy="0"/>
          <a:chOff x="0" y="0"/>
          <a:chExt cx="0" cy="0"/>
        </a:xfrm>
      </p:grpSpPr>
      <p:sp>
        <p:nvSpPr>
          <p:cNvPr id="4" name="Rectangle 3"/>
          <p:cNvSpPr/>
          <p:nvPr/>
        </p:nvSpPr>
        <p:spPr>
          <a:xfrm>
            <a:off x="3829050" y="1798565"/>
            <a:ext cx="2438400" cy="3260870"/>
          </a:xfrm>
          <a:prstGeom prst="rect">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745339" y="3833982"/>
            <a:ext cx="3162300" cy="1546577"/>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6" name="TextBox 5"/>
          <p:cNvSpPr txBox="1"/>
          <p:nvPr/>
        </p:nvSpPr>
        <p:spPr>
          <a:xfrm>
            <a:off x="6537591" y="2654319"/>
            <a:ext cx="3793050"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LEFT PICTURE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7" name="Group 6"/>
          <p:cNvGrpSpPr/>
          <p:nvPr/>
        </p:nvGrpSpPr>
        <p:grpSpPr>
          <a:xfrm flipH="1">
            <a:off x="6267450" y="3362321"/>
            <a:ext cx="3909313" cy="212424"/>
            <a:chOff x="882607" y="4430786"/>
            <a:chExt cx="10429959" cy="566741"/>
          </a:xfrm>
          <a:solidFill>
            <a:srgbClr val="E6D401"/>
          </a:solidFill>
        </p:grpSpPr>
        <p:sp>
          <p:nvSpPr>
            <p:cNvPr id="8"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11267249" y="5059435"/>
            <a:ext cx="418232" cy="1386023"/>
            <a:chOff x="999408" y="3947003"/>
            <a:chExt cx="673036" cy="2230444"/>
          </a:xfrm>
        </p:grpSpPr>
        <p:cxnSp>
          <p:nvCxnSpPr>
            <p:cNvPr id="97" name="Straight Connector 96"/>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grpSp>
        <p:nvGrpSpPr>
          <p:cNvPr id="99" name="Group 98"/>
          <p:cNvGrpSpPr/>
          <p:nvPr/>
        </p:nvGrpSpPr>
        <p:grpSpPr>
          <a:xfrm rot="5624963">
            <a:off x="10102760" y="241216"/>
            <a:ext cx="2077395" cy="1823629"/>
            <a:chOff x="4371975" y="1300162"/>
            <a:chExt cx="3768726" cy="3308351"/>
          </a:xfrm>
          <a:solidFill>
            <a:srgbClr val="E6D401"/>
          </a:solidFill>
        </p:grpSpPr>
        <p:sp>
          <p:nvSpPr>
            <p:cNvPr id="100"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75260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100"/>
          <p:cNvSpPr/>
          <p:nvPr/>
        </p:nvSpPr>
        <p:spPr>
          <a:xfrm>
            <a:off x="2208816" y="230747"/>
            <a:ext cx="7774369" cy="3743291"/>
          </a:xfrm>
          <a:prstGeom prst="rect">
            <a:avLst/>
          </a:prstGeom>
          <a:solidFill>
            <a:srgbClr val="E6D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2932881" y="5234604"/>
            <a:ext cx="6326239" cy="923330"/>
          </a:xfrm>
          <a:prstGeom prst="rect">
            <a:avLst/>
          </a:prstGeom>
        </p:spPr>
        <p:txBody>
          <a:bodyPr wrap="square">
            <a:spAutoFit/>
          </a:bodyPr>
          <a:lstStyle/>
          <a:p>
            <a:pPr algn="ct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5" name="TextBox 4"/>
          <p:cNvSpPr txBox="1"/>
          <p:nvPr/>
        </p:nvSpPr>
        <p:spPr>
          <a:xfrm>
            <a:off x="4403936" y="4109144"/>
            <a:ext cx="3640764"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TOP PICTURE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6" name="Group 5"/>
          <p:cNvGrpSpPr/>
          <p:nvPr/>
        </p:nvGrpSpPr>
        <p:grpSpPr>
          <a:xfrm flipH="1">
            <a:off x="4057650" y="4817146"/>
            <a:ext cx="3909313" cy="212424"/>
            <a:chOff x="882607" y="4430786"/>
            <a:chExt cx="10429959" cy="566741"/>
          </a:xfrm>
          <a:solidFill>
            <a:srgbClr val="ED5161"/>
          </a:solidFill>
        </p:grpSpPr>
        <p:sp>
          <p:nvSpPr>
            <p:cNvPr id="7"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5" name="Group 94"/>
          <p:cNvGrpSpPr/>
          <p:nvPr/>
        </p:nvGrpSpPr>
        <p:grpSpPr>
          <a:xfrm>
            <a:off x="2380431" y="271822"/>
            <a:ext cx="552450" cy="1830822"/>
            <a:chOff x="999408" y="3947003"/>
            <a:chExt cx="673036" cy="2230444"/>
          </a:xfrm>
        </p:grpSpPr>
        <p:cxnSp>
          <p:nvCxnSpPr>
            <p:cNvPr id="96" name="Straight Connector 95"/>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grpSp>
        <p:nvGrpSpPr>
          <p:cNvPr id="98" name="Group 97"/>
          <p:cNvGrpSpPr/>
          <p:nvPr/>
        </p:nvGrpSpPr>
        <p:grpSpPr>
          <a:xfrm>
            <a:off x="9259120" y="2102644"/>
            <a:ext cx="552450" cy="1830822"/>
            <a:chOff x="999408" y="3947003"/>
            <a:chExt cx="673036" cy="2230444"/>
          </a:xfrm>
        </p:grpSpPr>
        <p:cxnSp>
          <p:nvCxnSpPr>
            <p:cNvPr id="99" name="Straight Connector 98"/>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014859141"/>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115782" y="3301278"/>
            <a:ext cx="2684236" cy="1754326"/>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3" name="Rectangle 2"/>
          <p:cNvSpPr/>
          <p:nvPr/>
        </p:nvSpPr>
        <p:spPr>
          <a:xfrm>
            <a:off x="4415461" y="3301278"/>
            <a:ext cx="2684236" cy="1754326"/>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4" name="Subtitle 2"/>
          <p:cNvSpPr txBox="1">
            <a:spLocks/>
          </p:cNvSpPr>
          <p:nvPr/>
        </p:nvSpPr>
        <p:spPr>
          <a:xfrm>
            <a:off x="1115782" y="1370400"/>
            <a:ext cx="3776439" cy="9411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6000" b="1" dirty="0" smtClean="0">
                <a:solidFill>
                  <a:srgbClr val="ED5161"/>
                </a:solidFill>
                <a:latin typeface="Montserrat" panose="00000500000000000000" pitchFamily="50" charset="0"/>
                <a:ea typeface="Source Sans Pro" panose="020B0503030403020204" pitchFamily="34" charset="0"/>
                <a:cs typeface="Lato Black" panose="020F0502020204030203" pitchFamily="34" charset="0"/>
              </a:rPr>
              <a:t>THREE COLUMN</a:t>
            </a:r>
            <a:endParaRPr lang="id-ID" sz="6000" b="1" dirty="0">
              <a:solidFill>
                <a:srgbClr val="ED5161"/>
              </a:solidFill>
              <a:latin typeface="Montserrat" panose="00000500000000000000" pitchFamily="50" charset="0"/>
              <a:ea typeface="Source Sans Pro" panose="020B0503030403020204" pitchFamily="34" charset="0"/>
              <a:cs typeface="Lato Medium" panose="020F0502020204030203" pitchFamily="34" charset="0"/>
            </a:endParaRPr>
          </a:p>
        </p:txBody>
      </p:sp>
      <p:sp>
        <p:nvSpPr>
          <p:cNvPr id="5" name="Subtitle 2"/>
          <p:cNvSpPr txBox="1">
            <a:spLocks/>
          </p:cNvSpPr>
          <p:nvPr/>
        </p:nvSpPr>
        <p:spPr>
          <a:xfrm>
            <a:off x="1001485" y="1049125"/>
            <a:ext cx="3413976" cy="58000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8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WRITE HERE SOMETHING ABOUT </a:t>
            </a:r>
            <a:endParaRPr lang="id-ID" sz="1800"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6" name="Rectangle 5"/>
          <p:cNvSpPr/>
          <p:nvPr/>
        </p:nvSpPr>
        <p:spPr>
          <a:xfrm>
            <a:off x="7715140" y="3301278"/>
            <a:ext cx="2684236" cy="1754326"/>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grpSp>
        <p:nvGrpSpPr>
          <p:cNvPr id="7" name="Group 6"/>
          <p:cNvGrpSpPr/>
          <p:nvPr/>
        </p:nvGrpSpPr>
        <p:grpSpPr>
          <a:xfrm>
            <a:off x="10801350" y="4782293"/>
            <a:ext cx="1716381" cy="2540608"/>
            <a:chOff x="10604439" y="4473348"/>
            <a:chExt cx="1919895" cy="2841852"/>
          </a:xfrm>
          <a:solidFill>
            <a:srgbClr val="6D9A9D"/>
          </a:solidFill>
        </p:grpSpPr>
        <p:grpSp>
          <p:nvGrpSpPr>
            <p:cNvPr id="8" name="Group 7"/>
            <p:cNvGrpSpPr/>
            <p:nvPr/>
          </p:nvGrpSpPr>
          <p:grpSpPr>
            <a:xfrm>
              <a:off x="11138591" y="4473348"/>
              <a:ext cx="1385743" cy="1615553"/>
              <a:chOff x="8202613" y="4370387"/>
              <a:chExt cx="1914525" cy="2232026"/>
            </a:xfrm>
            <a:grpFill/>
          </p:grpSpPr>
          <p:sp>
            <p:nvSpPr>
              <p:cNvPr id="96"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10604439" y="5699647"/>
              <a:ext cx="1385743" cy="1615553"/>
              <a:chOff x="8202613" y="4370387"/>
              <a:chExt cx="1914525" cy="2232026"/>
            </a:xfrm>
            <a:grpFill/>
          </p:grpSpPr>
          <p:sp>
            <p:nvSpPr>
              <p:cNvPr id="10"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82" name="Rectangle 181"/>
          <p:cNvSpPr/>
          <p:nvPr/>
        </p:nvSpPr>
        <p:spPr>
          <a:xfrm>
            <a:off x="448028" y="5330839"/>
            <a:ext cx="10421120" cy="124295"/>
          </a:xfrm>
          <a:prstGeom prst="rect">
            <a:avLst/>
          </a:prstGeom>
          <a:solidFill>
            <a:srgbClr val="E6D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0960902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60606"/>
        </a:solidFill>
        <a:effectLst/>
      </p:bgPr>
    </p:bg>
    <p:spTree>
      <p:nvGrpSpPr>
        <p:cNvPr id="1" name=""/>
        <p:cNvGrpSpPr/>
        <p:nvPr/>
      </p:nvGrpSpPr>
      <p:grpSpPr>
        <a:xfrm>
          <a:off x="0" y="0"/>
          <a:ext cx="0" cy="0"/>
          <a:chOff x="0" y="0"/>
          <a:chExt cx="0" cy="0"/>
        </a:xfrm>
      </p:grpSpPr>
      <p:sp>
        <p:nvSpPr>
          <p:cNvPr id="21" name="Rectangle 20"/>
          <p:cNvSpPr/>
          <p:nvPr/>
        </p:nvSpPr>
        <p:spPr>
          <a:xfrm>
            <a:off x="1431608" y="3940403"/>
            <a:ext cx="3162300" cy="1546577"/>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22" name="TextBox 21"/>
          <p:cNvSpPr txBox="1"/>
          <p:nvPr/>
        </p:nvSpPr>
        <p:spPr>
          <a:xfrm>
            <a:off x="1405003" y="2760740"/>
            <a:ext cx="3430772"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NAME SLIDE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23" name="Group 22"/>
          <p:cNvGrpSpPr/>
          <p:nvPr/>
        </p:nvGrpSpPr>
        <p:grpSpPr>
          <a:xfrm flipH="1">
            <a:off x="953719" y="3468742"/>
            <a:ext cx="3909313" cy="212424"/>
            <a:chOff x="882607" y="4430786"/>
            <a:chExt cx="10429959" cy="566741"/>
          </a:xfrm>
          <a:solidFill>
            <a:srgbClr val="ED5161"/>
          </a:solidFill>
        </p:grpSpPr>
        <p:sp>
          <p:nvSpPr>
            <p:cNvPr id="24"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2" name="Group 111"/>
          <p:cNvGrpSpPr/>
          <p:nvPr/>
        </p:nvGrpSpPr>
        <p:grpSpPr>
          <a:xfrm>
            <a:off x="10801350" y="4782293"/>
            <a:ext cx="1716381" cy="2540608"/>
            <a:chOff x="10604439" y="4473348"/>
            <a:chExt cx="1919895" cy="2841852"/>
          </a:xfrm>
          <a:solidFill>
            <a:srgbClr val="6D9A9D"/>
          </a:solidFill>
        </p:grpSpPr>
        <p:grpSp>
          <p:nvGrpSpPr>
            <p:cNvPr id="113" name="Group 112"/>
            <p:cNvGrpSpPr/>
            <p:nvPr/>
          </p:nvGrpSpPr>
          <p:grpSpPr>
            <a:xfrm>
              <a:off x="11138591" y="4473348"/>
              <a:ext cx="1385743" cy="1615553"/>
              <a:chOff x="8202613" y="4370387"/>
              <a:chExt cx="1914525" cy="2232026"/>
            </a:xfrm>
            <a:grpFill/>
          </p:grpSpPr>
          <p:sp>
            <p:nvSpPr>
              <p:cNvPr id="201"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10604439" y="5699647"/>
              <a:ext cx="1385743" cy="1615553"/>
              <a:chOff x="8202613" y="4370387"/>
              <a:chExt cx="1914525" cy="2232026"/>
            </a:xfrm>
            <a:grpFill/>
          </p:grpSpPr>
          <p:sp>
            <p:nvSpPr>
              <p:cNvPr id="115"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87" name="Freeform 147"/>
          <p:cNvSpPr>
            <a:spLocks noEditPoints="1"/>
          </p:cNvSpPr>
          <p:nvPr/>
        </p:nvSpPr>
        <p:spPr bwMode="auto">
          <a:xfrm rot="16375810">
            <a:off x="396101" y="4848199"/>
            <a:ext cx="1772345" cy="1556874"/>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solidFill>
            <a:srgbClr val="E6D4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88" name="Group 287"/>
          <p:cNvGrpSpPr/>
          <p:nvPr/>
        </p:nvGrpSpPr>
        <p:grpSpPr>
          <a:xfrm>
            <a:off x="401269" y="163981"/>
            <a:ext cx="552450" cy="1830822"/>
            <a:chOff x="999408" y="3947003"/>
            <a:chExt cx="673036" cy="2230444"/>
          </a:xfrm>
        </p:grpSpPr>
        <p:cxnSp>
          <p:nvCxnSpPr>
            <p:cNvPr id="289" name="Straight Connector 288"/>
            <p:cNvCxnSpPr/>
            <p:nvPr/>
          </p:nvCxnSpPr>
          <p:spPr>
            <a:xfrm flipH="1">
              <a:off x="1034499" y="4599050"/>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flipH="1">
              <a:off x="999408" y="394700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08446350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 name="Rectangle 3"/>
          <p:cNvSpPr/>
          <p:nvPr/>
        </p:nvSpPr>
        <p:spPr>
          <a:xfrm>
            <a:off x="1087982" y="4371844"/>
            <a:ext cx="3162300" cy="1546577"/>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5" name="TextBox 4"/>
          <p:cNvSpPr txBox="1"/>
          <p:nvPr/>
        </p:nvSpPr>
        <p:spPr>
          <a:xfrm>
            <a:off x="943559" y="3192181"/>
            <a:ext cx="3666413"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RIGHT IMAGE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6" name="Group 5"/>
          <p:cNvGrpSpPr/>
          <p:nvPr/>
        </p:nvGrpSpPr>
        <p:grpSpPr>
          <a:xfrm flipH="1">
            <a:off x="610093" y="3900183"/>
            <a:ext cx="3909313" cy="212424"/>
            <a:chOff x="882607" y="4430786"/>
            <a:chExt cx="10429959" cy="566741"/>
          </a:xfrm>
          <a:solidFill>
            <a:srgbClr val="ED5161"/>
          </a:solidFill>
        </p:grpSpPr>
        <p:sp>
          <p:nvSpPr>
            <p:cNvPr id="7"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5" name="Group 94"/>
          <p:cNvGrpSpPr/>
          <p:nvPr/>
        </p:nvGrpSpPr>
        <p:grpSpPr>
          <a:xfrm>
            <a:off x="10801350" y="4782293"/>
            <a:ext cx="1716381" cy="2540608"/>
            <a:chOff x="10604439" y="4473348"/>
            <a:chExt cx="1919895" cy="2841852"/>
          </a:xfrm>
          <a:solidFill>
            <a:srgbClr val="E6D401"/>
          </a:solidFill>
        </p:grpSpPr>
        <p:grpSp>
          <p:nvGrpSpPr>
            <p:cNvPr id="96" name="Group 95"/>
            <p:cNvGrpSpPr/>
            <p:nvPr/>
          </p:nvGrpSpPr>
          <p:grpSpPr>
            <a:xfrm>
              <a:off x="11138591" y="4473348"/>
              <a:ext cx="1385743" cy="1615553"/>
              <a:chOff x="8202613" y="4370387"/>
              <a:chExt cx="1914525" cy="2232026"/>
            </a:xfrm>
            <a:grpFill/>
          </p:grpSpPr>
          <p:sp>
            <p:nvSpPr>
              <p:cNvPr id="18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7" name="Group 96"/>
            <p:cNvGrpSpPr/>
            <p:nvPr/>
          </p:nvGrpSpPr>
          <p:grpSpPr>
            <a:xfrm>
              <a:off x="10604439" y="5699647"/>
              <a:ext cx="1385743" cy="1615553"/>
              <a:chOff x="8202613" y="4370387"/>
              <a:chExt cx="1914525" cy="2232026"/>
            </a:xfrm>
            <a:grpFill/>
          </p:grpSpPr>
          <p:sp>
            <p:nvSpPr>
              <p:cNvPr id="98"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70" name="TextBox 269"/>
          <p:cNvSpPr txBox="1"/>
          <p:nvPr/>
        </p:nvSpPr>
        <p:spPr>
          <a:xfrm>
            <a:off x="7936600" y="5291793"/>
            <a:ext cx="2449734" cy="800231"/>
          </a:xfrm>
          <a:prstGeom prst="rect">
            <a:avLst/>
          </a:prstGeom>
          <a:noFill/>
        </p:spPr>
        <p:txBody>
          <a:bodyPr wrap="none" lIns="243852" tIns="121926" rIns="243852" bIns="121926" rtlCol="0">
            <a:spAutoFit/>
          </a:bodyPr>
          <a:lstStyle/>
          <a:p>
            <a:pPr algn="ctr"/>
            <a:r>
              <a:rPr lang="id-ID" sz="3600" dirty="0" smtClean="0">
                <a:solidFill>
                  <a:srgbClr val="6D9A9D"/>
                </a:solidFill>
                <a:latin typeface="Montserrat ExtraBold" panose="00000900000000000000" pitchFamily="50" charset="0"/>
              </a:rPr>
              <a:t>Bookers</a:t>
            </a:r>
            <a:endParaRPr lang="en-US" sz="3600" b="1" dirty="0">
              <a:solidFill>
                <a:srgbClr val="6D9A9D"/>
              </a:solidFill>
              <a:latin typeface="Source Sans Pro" panose="020B0503030403020204" pitchFamily="34" charset="0"/>
              <a:ea typeface="Source Sans Pro" panose="020B0503030403020204" pitchFamily="34" charset="0"/>
              <a:cs typeface="Open Sans"/>
            </a:endParaRPr>
          </a:p>
        </p:txBody>
      </p:sp>
      <p:grpSp>
        <p:nvGrpSpPr>
          <p:cNvPr id="271" name="Group 270"/>
          <p:cNvGrpSpPr/>
          <p:nvPr/>
        </p:nvGrpSpPr>
        <p:grpSpPr>
          <a:xfrm>
            <a:off x="8182434" y="5965679"/>
            <a:ext cx="2262640" cy="122947"/>
            <a:chOff x="882607" y="4430786"/>
            <a:chExt cx="10429959" cy="566741"/>
          </a:xfrm>
          <a:solidFill>
            <a:srgbClr val="6D9A9D"/>
          </a:solidFill>
        </p:grpSpPr>
        <p:sp>
          <p:nvSpPr>
            <p:cNvPr id="272"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402782863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646993" y="2278360"/>
            <a:ext cx="3231471" cy="4006326"/>
          </a:xfrm>
          <a:prstGeom prst="rect">
            <a:avLst/>
          </a:prstGeom>
          <a:noFill/>
          <a:ln w="28575">
            <a:solidFill>
              <a:srgbClr val="ED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480265" y="2278360"/>
            <a:ext cx="3231471" cy="4006326"/>
          </a:xfrm>
          <a:prstGeom prst="rect">
            <a:avLst/>
          </a:prstGeom>
          <a:noFill/>
          <a:ln w="28575">
            <a:solidFill>
              <a:srgbClr val="ED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8313537" y="2278360"/>
            <a:ext cx="3231471" cy="4006326"/>
          </a:xfrm>
          <a:prstGeom prst="rect">
            <a:avLst/>
          </a:prstGeom>
          <a:noFill/>
          <a:ln w="28575">
            <a:solidFill>
              <a:srgbClr val="ED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Subtitle 2"/>
          <p:cNvSpPr txBox="1">
            <a:spLocks/>
          </p:cNvSpPr>
          <p:nvPr/>
        </p:nvSpPr>
        <p:spPr>
          <a:xfrm>
            <a:off x="1743063" y="2665299"/>
            <a:ext cx="1039330"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BASIC</a:t>
            </a:r>
            <a:endParaRPr lang="id-ID"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20" name="Subtitle 2"/>
          <p:cNvSpPr txBox="1">
            <a:spLocks/>
          </p:cNvSpPr>
          <p:nvPr/>
        </p:nvSpPr>
        <p:spPr>
          <a:xfrm>
            <a:off x="5310760" y="2665299"/>
            <a:ext cx="1570480"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POPULAR</a:t>
            </a:r>
            <a:endParaRPr lang="id-ID"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21" name="Subtitle 2"/>
          <p:cNvSpPr txBox="1">
            <a:spLocks/>
          </p:cNvSpPr>
          <p:nvPr/>
        </p:nvSpPr>
        <p:spPr>
          <a:xfrm>
            <a:off x="8932166" y="2665299"/>
            <a:ext cx="1994212"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ENTERPRISE</a:t>
            </a:r>
            <a:endParaRPr lang="id-ID"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22" name="Subtitle 2"/>
          <p:cNvSpPr txBox="1">
            <a:spLocks/>
          </p:cNvSpPr>
          <p:nvPr/>
        </p:nvSpPr>
        <p:spPr>
          <a:xfrm>
            <a:off x="1172838" y="4165601"/>
            <a:ext cx="2179780" cy="35788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FREE DOWNLOADS</a:t>
            </a:r>
          </a:p>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 NO FEES </a:t>
            </a:r>
          </a:p>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FEATURE NAME </a:t>
            </a:r>
          </a:p>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2 PEOPLE </a:t>
            </a:r>
            <a:endParaRPr lang="id-ID" sz="2000" dirty="0" smtClean="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23" name="Subtitle 2"/>
          <p:cNvSpPr txBox="1">
            <a:spLocks/>
          </p:cNvSpPr>
          <p:nvPr/>
        </p:nvSpPr>
        <p:spPr>
          <a:xfrm>
            <a:off x="4968354" y="4165601"/>
            <a:ext cx="2179780" cy="35788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FREE DOWNLOADS</a:t>
            </a:r>
          </a:p>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 NO FEES </a:t>
            </a:r>
          </a:p>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FEATURE NAME </a:t>
            </a:r>
          </a:p>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2 PEOPLE </a:t>
            </a:r>
            <a:endParaRPr lang="id-ID" sz="2000" dirty="0" smtClean="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24" name="Subtitle 2"/>
          <p:cNvSpPr txBox="1">
            <a:spLocks/>
          </p:cNvSpPr>
          <p:nvPr/>
        </p:nvSpPr>
        <p:spPr>
          <a:xfrm>
            <a:off x="8839382" y="4165601"/>
            <a:ext cx="2179780" cy="35788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FREE DOWNLOADS</a:t>
            </a:r>
          </a:p>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 NO FEES </a:t>
            </a:r>
          </a:p>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FEATURE NAME </a:t>
            </a:r>
          </a:p>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2 PEOPLE </a:t>
            </a:r>
            <a:endParaRPr lang="id-ID" sz="2000" dirty="0" smtClean="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25" name="Subtitle 2"/>
          <p:cNvSpPr txBox="1">
            <a:spLocks/>
          </p:cNvSpPr>
          <p:nvPr/>
        </p:nvSpPr>
        <p:spPr>
          <a:xfrm>
            <a:off x="1614623" y="3342880"/>
            <a:ext cx="1296210"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44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$ 29</a:t>
            </a:r>
            <a:endParaRPr lang="id-ID" sz="44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26" name="Subtitle 2"/>
          <p:cNvSpPr txBox="1">
            <a:spLocks/>
          </p:cNvSpPr>
          <p:nvPr/>
        </p:nvSpPr>
        <p:spPr>
          <a:xfrm>
            <a:off x="5447895" y="3342880"/>
            <a:ext cx="1296210"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44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$ 50</a:t>
            </a:r>
            <a:endParaRPr lang="id-ID" sz="44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27" name="Subtitle 2"/>
          <p:cNvSpPr txBox="1">
            <a:spLocks/>
          </p:cNvSpPr>
          <p:nvPr/>
        </p:nvSpPr>
        <p:spPr>
          <a:xfrm>
            <a:off x="9281167" y="3342880"/>
            <a:ext cx="1296210"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44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$ 99</a:t>
            </a:r>
            <a:endParaRPr lang="id-ID" sz="44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cxnSp>
        <p:nvCxnSpPr>
          <p:cNvPr id="28" name="Straight Connector 27"/>
          <p:cNvCxnSpPr/>
          <p:nvPr/>
        </p:nvCxnSpPr>
        <p:spPr>
          <a:xfrm>
            <a:off x="1803339" y="3202327"/>
            <a:ext cx="918778" cy="0"/>
          </a:xfrm>
          <a:prstGeom prst="line">
            <a:avLst/>
          </a:prstGeom>
          <a:ln w="28575">
            <a:solidFill>
              <a:srgbClr val="ED516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5636611" y="3202327"/>
            <a:ext cx="918778" cy="0"/>
          </a:xfrm>
          <a:prstGeom prst="line">
            <a:avLst/>
          </a:prstGeom>
          <a:ln w="28575">
            <a:solidFill>
              <a:srgbClr val="ED516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9528034" y="3202327"/>
            <a:ext cx="918778" cy="0"/>
          </a:xfrm>
          <a:prstGeom prst="line">
            <a:avLst/>
          </a:prstGeom>
          <a:ln w="28575">
            <a:solidFill>
              <a:srgbClr val="ED5161"/>
            </a:solidFil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636019" y="658339"/>
            <a:ext cx="4919961" cy="923342"/>
          </a:xfrm>
          <a:prstGeom prst="rect">
            <a:avLst/>
          </a:prstGeom>
          <a:noFill/>
        </p:spPr>
        <p:txBody>
          <a:bodyPr wrap="none" lIns="243852" tIns="121926" rIns="243852" bIns="121926" rtlCol="0">
            <a:spAutoFit/>
          </a:bodyPr>
          <a:lstStyle/>
          <a:p>
            <a:pPr algn="ctr"/>
            <a:r>
              <a:rPr lang="id-ID" sz="4400" dirty="0" smtClean="0">
                <a:solidFill>
                  <a:schemeClr val="bg1"/>
                </a:solidFill>
                <a:latin typeface="Montserrat SemiBold" panose="00000700000000000000" pitchFamily="50" charset="0"/>
              </a:rPr>
              <a:t>PRICING TABLE</a:t>
            </a:r>
            <a:endParaRPr lang="en-US" sz="4400" b="1" dirty="0">
              <a:solidFill>
                <a:schemeClr val="bg1"/>
              </a:solidFill>
              <a:latin typeface="Montserrat SemiBold" panose="00000700000000000000" pitchFamily="50" charset="0"/>
              <a:ea typeface="Source Sans Pro" panose="020B0503030403020204" pitchFamily="34" charset="0"/>
              <a:cs typeface="Open Sans"/>
            </a:endParaRPr>
          </a:p>
        </p:txBody>
      </p:sp>
      <p:sp>
        <p:nvSpPr>
          <p:cNvPr id="32" name="Subtitle 2"/>
          <p:cNvSpPr txBox="1">
            <a:spLocks/>
          </p:cNvSpPr>
          <p:nvPr/>
        </p:nvSpPr>
        <p:spPr>
          <a:xfrm>
            <a:off x="3972747" y="1315637"/>
            <a:ext cx="4246507" cy="309413"/>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14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ABOUT THE PERSON THAT IS WRITING IN THIS PLACE.</a:t>
            </a:r>
            <a:r>
              <a:rPr lang="id-ID" sz="1400" dirty="0" smtClean="0">
                <a:solidFill>
                  <a:schemeClr val="bg1"/>
                </a:solidFill>
                <a:latin typeface="Source Sans Pro" panose="020B0503030403020204" pitchFamily="34" charset="0"/>
                <a:ea typeface="Source Sans Pro" panose="020B0503030403020204" pitchFamily="34" charset="0"/>
                <a:cs typeface="Lato Medium" panose="020F0502020204030203" pitchFamily="34" charset="0"/>
              </a:rPr>
              <a:t> </a:t>
            </a:r>
          </a:p>
        </p:txBody>
      </p:sp>
      <p:sp>
        <p:nvSpPr>
          <p:cNvPr id="33" name="Subtitle 2"/>
          <p:cNvSpPr txBox="1">
            <a:spLocks/>
          </p:cNvSpPr>
          <p:nvPr/>
        </p:nvSpPr>
        <p:spPr>
          <a:xfrm>
            <a:off x="4785370" y="1560655"/>
            <a:ext cx="2621261" cy="27603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1400"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rPr>
              <a:t>YO CAN SAY SOMETHING ABOUT.</a:t>
            </a:r>
            <a:endParaRPr lang="id-ID" sz="1400" dirty="0">
              <a:solidFill>
                <a:schemeClr val="bg1"/>
              </a:solidFill>
              <a:latin typeface="Source Sans Pro" panose="020B0503030403020204" pitchFamily="34" charset="0"/>
              <a:ea typeface="Source Sans Pro" panose="020B0503030403020204" pitchFamily="34" charset="0"/>
              <a:cs typeface="Lato Black" panose="020F0502020204030203" pitchFamily="34" charset="0"/>
            </a:endParaRPr>
          </a:p>
        </p:txBody>
      </p:sp>
      <p:grpSp>
        <p:nvGrpSpPr>
          <p:cNvPr id="34" name="Group 33"/>
          <p:cNvGrpSpPr/>
          <p:nvPr/>
        </p:nvGrpSpPr>
        <p:grpSpPr>
          <a:xfrm>
            <a:off x="10577377" y="4939808"/>
            <a:ext cx="1716381" cy="2540608"/>
            <a:chOff x="10604439" y="4473348"/>
            <a:chExt cx="1919895" cy="2841852"/>
          </a:xfrm>
          <a:solidFill>
            <a:srgbClr val="6D9A9D"/>
          </a:solidFill>
        </p:grpSpPr>
        <p:grpSp>
          <p:nvGrpSpPr>
            <p:cNvPr id="35" name="Group 34"/>
            <p:cNvGrpSpPr/>
            <p:nvPr/>
          </p:nvGrpSpPr>
          <p:grpSpPr>
            <a:xfrm>
              <a:off x="11138591" y="4473348"/>
              <a:ext cx="1385743" cy="1615553"/>
              <a:chOff x="8202613" y="4370387"/>
              <a:chExt cx="1914525" cy="2232026"/>
            </a:xfrm>
            <a:grpFill/>
          </p:grpSpPr>
          <p:sp>
            <p:nvSpPr>
              <p:cNvPr id="123"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10604439" y="5699647"/>
              <a:ext cx="1385743" cy="1615553"/>
              <a:chOff x="8202613" y="4370387"/>
              <a:chExt cx="1914525" cy="2232026"/>
            </a:xfrm>
            <a:grpFill/>
          </p:grpSpPr>
          <p:sp>
            <p:nvSpPr>
              <p:cNvPr id="37"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9" name="Freeform 147"/>
          <p:cNvSpPr>
            <a:spLocks noEditPoints="1"/>
          </p:cNvSpPr>
          <p:nvPr/>
        </p:nvSpPr>
        <p:spPr bwMode="auto">
          <a:xfrm rot="16375810">
            <a:off x="149674" y="5133052"/>
            <a:ext cx="1772345" cy="1556874"/>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solidFill>
            <a:srgbClr val="6D9A9D"/>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054441183"/>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1" name="Isosceles Triangle 10"/>
          <p:cNvSpPr/>
          <p:nvPr/>
        </p:nvSpPr>
        <p:spPr>
          <a:xfrm>
            <a:off x="1098786" y="1328963"/>
            <a:ext cx="3778758" cy="3257550"/>
          </a:xfrm>
          <a:prstGeom prst="triangle">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6917282" y="3956761"/>
            <a:ext cx="3162300" cy="1546577"/>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13" name="TextBox 12"/>
          <p:cNvSpPr txBox="1"/>
          <p:nvPr/>
        </p:nvSpPr>
        <p:spPr>
          <a:xfrm>
            <a:off x="6890683" y="2777098"/>
            <a:ext cx="3430772"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NAME SLIDE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14" name="Group 13"/>
          <p:cNvGrpSpPr/>
          <p:nvPr/>
        </p:nvGrpSpPr>
        <p:grpSpPr>
          <a:xfrm flipH="1">
            <a:off x="6439393" y="3485100"/>
            <a:ext cx="3909313" cy="212424"/>
            <a:chOff x="882607" y="4430786"/>
            <a:chExt cx="10429959" cy="566741"/>
          </a:xfrm>
          <a:solidFill>
            <a:srgbClr val="ED5161"/>
          </a:solidFill>
        </p:grpSpPr>
        <p:sp>
          <p:nvSpPr>
            <p:cNvPr id="15"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3" name="Group 102"/>
          <p:cNvGrpSpPr/>
          <p:nvPr/>
        </p:nvGrpSpPr>
        <p:grpSpPr>
          <a:xfrm>
            <a:off x="10577377" y="4939808"/>
            <a:ext cx="1716381" cy="2540608"/>
            <a:chOff x="10604439" y="4473348"/>
            <a:chExt cx="1919895" cy="2841852"/>
          </a:xfrm>
          <a:solidFill>
            <a:srgbClr val="6D9A9D"/>
          </a:solidFill>
        </p:grpSpPr>
        <p:grpSp>
          <p:nvGrpSpPr>
            <p:cNvPr id="104" name="Group 103"/>
            <p:cNvGrpSpPr/>
            <p:nvPr/>
          </p:nvGrpSpPr>
          <p:grpSpPr>
            <a:xfrm>
              <a:off x="11138591" y="4473348"/>
              <a:ext cx="1385743" cy="1615553"/>
              <a:chOff x="8202613" y="4370387"/>
              <a:chExt cx="1914525" cy="2232026"/>
            </a:xfrm>
            <a:grpFill/>
          </p:grpSpPr>
          <p:sp>
            <p:nvSpPr>
              <p:cNvPr id="192"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a:off x="10604439" y="5699647"/>
              <a:ext cx="1385743" cy="1615553"/>
              <a:chOff x="8202613" y="4370387"/>
              <a:chExt cx="1914525" cy="2232026"/>
            </a:xfrm>
            <a:grpFill/>
          </p:grpSpPr>
          <p:sp>
            <p:nvSpPr>
              <p:cNvPr id="106"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78" name="Rectangle 277"/>
          <p:cNvSpPr/>
          <p:nvPr/>
        </p:nvSpPr>
        <p:spPr>
          <a:xfrm>
            <a:off x="0" y="0"/>
            <a:ext cx="12192000" cy="225932"/>
          </a:xfrm>
          <a:prstGeom prst="rect">
            <a:avLst/>
          </a:prstGeom>
          <a:solidFill>
            <a:srgbClr val="E6D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40956457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2"/>
          <p:cNvSpPr txBox="1">
            <a:spLocks/>
          </p:cNvSpPr>
          <p:nvPr/>
        </p:nvSpPr>
        <p:spPr>
          <a:xfrm>
            <a:off x="1363040" y="2310848"/>
            <a:ext cx="4041207" cy="58000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20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WRITE HERE SOMETHING ABOUT </a:t>
            </a:r>
            <a:endParaRPr lang="id-ID" sz="2000"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3" name="Subtitle 2"/>
          <p:cNvSpPr txBox="1">
            <a:spLocks/>
          </p:cNvSpPr>
          <p:nvPr/>
        </p:nvSpPr>
        <p:spPr>
          <a:xfrm>
            <a:off x="2034042" y="2638950"/>
            <a:ext cx="7167108" cy="58000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3200" b="1" dirty="0" smtClean="0">
                <a:solidFill>
                  <a:schemeClr val="bg1"/>
                </a:solidFill>
                <a:latin typeface="Montserrat" panose="00000500000000000000" pitchFamily="50" charset="0"/>
                <a:ea typeface="Source Sans Pro" panose="020B0503030403020204" pitchFamily="34" charset="0"/>
                <a:cs typeface="Lato Black" panose="020F0502020204030203" pitchFamily="34" charset="0"/>
              </a:rPr>
              <a:t>A LITTLE BIT ABOUT OUR STORY</a:t>
            </a:r>
            <a:endParaRPr lang="id-ID" sz="3200" b="1" dirty="0">
              <a:solidFill>
                <a:schemeClr val="bg1"/>
              </a:solidFill>
              <a:latin typeface="Montserrat" panose="00000500000000000000" pitchFamily="50" charset="0"/>
              <a:ea typeface="Source Sans Pro" panose="020B0503030403020204" pitchFamily="34" charset="0"/>
              <a:cs typeface="Lato Medium" panose="020F0502020204030203" pitchFamily="34" charset="0"/>
            </a:endParaRPr>
          </a:p>
        </p:txBody>
      </p:sp>
      <p:sp>
        <p:nvSpPr>
          <p:cNvPr id="4" name="Rectangle 3"/>
          <p:cNvSpPr/>
          <p:nvPr/>
        </p:nvSpPr>
        <p:spPr>
          <a:xfrm>
            <a:off x="2455181" y="3369258"/>
            <a:ext cx="7445375" cy="1546577"/>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gn="just">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grpSp>
        <p:nvGrpSpPr>
          <p:cNvPr id="5" name="Group 4"/>
          <p:cNvGrpSpPr/>
          <p:nvPr/>
        </p:nvGrpSpPr>
        <p:grpSpPr>
          <a:xfrm>
            <a:off x="10801350" y="4782293"/>
            <a:ext cx="1716381" cy="2540608"/>
            <a:chOff x="10604439" y="4473348"/>
            <a:chExt cx="1919895" cy="2841852"/>
          </a:xfrm>
          <a:solidFill>
            <a:srgbClr val="6D9A9D"/>
          </a:solidFill>
        </p:grpSpPr>
        <p:grpSp>
          <p:nvGrpSpPr>
            <p:cNvPr id="6" name="Group 5"/>
            <p:cNvGrpSpPr/>
            <p:nvPr/>
          </p:nvGrpSpPr>
          <p:grpSpPr>
            <a:xfrm>
              <a:off x="11138591" y="4473348"/>
              <a:ext cx="1385743" cy="1615553"/>
              <a:chOff x="8202613" y="4370387"/>
              <a:chExt cx="1914525" cy="2232026"/>
            </a:xfrm>
            <a:grpFill/>
          </p:grpSpPr>
          <p:sp>
            <p:nvSpPr>
              <p:cNvPr id="9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 name="Group 6"/>
            <p:cNvGrpSpPr/>
            <p:nvPr/>
          </p:nvGrpSpPr>
          <p:grpSpPr>
            <a:xfrm>
              <a:off x="10604439" y="5699647"/>
              <a:ext cx="1385743" cy="1615553"/>
              <a:chOff x="8202613" y="4370387"/>
              <a:chExt cx="1914525" cy="2232026"/>
            </a:xfrm>
            <a:grpFill/>
          </p:grpSpPr>
          <p:sp>
            <p:nvSpPr>
              <p:cNvPr id="8"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80" name="Rectangle 179"/>
          <p:cNvSpPr/>
          <p:nvPr/>
        </p:nvSpPr>
        <p:spPr>
          <a:xfrm>
            <a:off x="-4792" y="1798565"/>
            <a:ext cx="1106914" cy="3260870"/>
          </a:xfrm>
          <a:prstGeom prst="rect">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1884194" y="3547057"/>
            <a:ext cx="299695" cy="993192"/>
            <a:chOff x="999408" y="3947003"/>
            <a:chExt cx="673036" cy="2230444"/>
          </a:xfrm>
        </p:grpSpPr>
        <p:cxnSp>
          <p:nvCxnSpPr>
            <p:cNvPr id="182" name="Straight Connector 181"/>
            <p:cNvCxnSpPr/>
            <p:nvPr/>
          </p:nvCxnSpPr>
          <p:spPr>
            <a:xfrm flipH="1">
              <a:off x="1034499" y="4599050"/>
              <a:ext cx="637945" cy="1578397"/>
            </a:xfrm>
            <a:prstGeom prst="line">
              <a:avLst/>
            </a:prstGeom>
            <a:ln w="28575">
              <a:solidFill>
                <a:srgbClr val="E6D40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flipH="1">
              <a:off x="999408" y="3947003"/>
              <a:ext cx="637945" cy="1578397"/>
            </a:xfrm>
            <a:prstGeom prst="line">
              <a:avLst/>
            </a:prstGeom>
            <a:ln w="28575">
              <a:solidFill>
                <a:srgbClr val="E6D40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10126643"/>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323232"/>
        </a:solidFill>
        <a:effectLst/>
      </p:bgPr>
    </p:bg>
    <p:spTree>
      <p:nvGrpSpPr>
        <p:cNvPr id="1" name=""/>
        <p:cNvGrpSpPr/>
        <p:nvPr/>
      </p:nvGrpSpPr>
      <p:grpSpPr>
        <a:xfrm>
          <a:off x="0" y="0"/>
          <a:ext cx="0" cy="0"/>
          <a:chOff x="0" y="0"/>
          <a:chExt cx="0" cy="0"/>
        </a:xfrm>
      </p:grpSpPr>
      <p:sp>
        <p:nvSpPr>
          <p:cNvPr id="4" name="Rectangle 3"/>
          <p:cNvSpPr/>
          <p:nvPr/>
        </p:nvSpPr>
        <p:spPr>
          <a:xfrm>
            <a:off x="6004255" y="3956761"/>
            <a:ext cx="5350337" cy="923330"/>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5" name="TextBox 4"/>
          <p:cNvSpPr txBox="1"/>
          <p:nvPr/>
        </p:nvSpPr>
        <p:spPr>
          <a:xfrm>
            <a:off x="5857551" y="2777098"/>
            <a:ext cx="5497042"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SHORT DESCRIPTION</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6" name="Group 5"/>
          <p:cNvGrpSpPr/>
          <p:nvPr/>
        </p:nvGrpSpPr>
        <p:grpSpPr>
          <a:xfrm flipH="1">
            <a:off x="5857551" y="3485100"/>
            <a:ext cx="3909313" cy="212424"/>
            <a:chOff x="882607" y="4430786"/>
            <a:chExt cx="10429959" cy="566741"/>
          </a:xfrm>
          <a:solidFill>
            <a:srgbClr val="ED5161"/>
          </a:solidFill>
        </p:grpSpPr>
        <p:sp>
          <p:nvSpPr>
            <p:cNvPr id="7"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5" name="Group 94"/>
          <p:cNvGrpSpPr/>
          <p:nvPr/>
        </p:nvGrpSpPr>
        <p:grpSpPr>
          <a:xfrm>
            <a:off x="10577377" y="4939808"/>
            <a:ext cx="1716381" cy="2540608"/>
            <a:chOff x="10604439" y="4473348"/>
            <a:chExt cx="1919895" cy="2841852"/>
          </a:xfrm>
          <a:solidFill>
            <a:srgbClr val="6D9A9D"/>
          </a:solidFill>
        </p:grpSpPr>
        <p:grpSp>
          <p:nvGrpSpPr>
            <p:cNvPr id="96" name="Group 95"/>
            <p:cNvGrpSpPr/>
            <p:nvPr/>
          </p:nvGrpSpPr>
          <p:grpSpPr>
            <a:xfrm>
              <a:off x="11138591" y="4473348"/>
              <a:ext cx="1385743" cy="1615553"/>
              <a:chOff x="8202613" y="4370387"/>
              <a:chExt cx="1914525" cy="2232026"/>
            </a:xfrm>
            <a:grpFill/>
          </p:grpSpPr>
          <p:sp>
            <p:nvSpPr>
              <p:cNvPr id="18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7" name="Group 96"/>
            <p:cNvGrpSpPr/>
            <p:nvPr/>
          </p:nvGrpSpPr>
          <p:grpSpPr>
            <a:xfrm>
              <a:off x="10604439" y="5699647"/>
              <a:ext cx="1385743" cy="1615553"/>
              <a:chOff x="8202613" y="4370387"/>
              <a:chExt cx="1914525" cy="2232026"/>
            </a:xfrm>
            <a:grpFill/>
          </p:grpSpPr>
          <p:sp>
            <p:nvSpPr>
              <p:cNvPr id="98"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70" name="Rectangle 269"/>
          <p:cNvSpPr/>
          <p:nvPr/>
        </p:nvSpPr>
        <p:spPr>
          <a:xfrm flipV="1">
            <a:off x="10933278" y="0"/>
            <a:ext cx="1277688" cy="1426349"/>
          </a:xfrm>
          <a:prstGeom prst="rect">
            <a:avLst/>
          </a:prstGeom>
          <a:solidFill>
            <a:srgbClr val="E6D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615973988"/>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330054" y="4694055"/>
            <a:ext cx="5350337" cy="923330"/>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6" name="TextBox 5"/>
          <p:cNvSpPr txBox="1"/>
          <p:nvPr/>
        </p:nvSpPr>
        <p:spPr>
          <a:xfrm>
            <a:off x="1184375" y="3618926"/>
            <a:ext cx="3618322"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THE SERVICE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7" name="Group 6"/>
          <p:cNvGrpSpPr/>
          <p:nvPr/>
        </p:nvGrpSpPr>
        <p:grpSpPr>
          <a:xfrm flipH="1">
            <a:off x="1226598" y="4326928"/>
            <a:ext cx="3909313" cy="212424"/>
            <a:chOff x="882607" y="4430786"/>
            <a:chExt cx="10429959" cy="566741"/>
          </a:xfrm>
          <a:solidFill>
            <a:srgbClr val="ED5161"/>
          </a:solidFill>
        </p:grpSpPr>
        <p:sp>
          <p:nvSpPr>
            <p:cNvPr id="8"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6" name="Shape 5122"/>
          <p:cNvSpPr/>
          <p:nvPr/>
        </p:nvSpPr>
        <p:spPr>
          <a:xfrm>
            <a:off x="7878333" y="4326928"/>
            <a:ext cx="674443" cy="597371"/>
          </a:xfrm>
          <a:custGeom>
            <a:avLst/>
            <a:gdLst/>
            <a:ahLst/>
            <a:cxnLst/>
            <a:rect l="0" t="0" r="0" b="0"/>
            <a:pathLst>
              <a:path w="120000" h="120000" extrusionOk="0">
                <a:moveTo>
                  <a:pt x="117396" y="62493"/>
                </a:moveTo>
                <a:lnTo>
                  <a:pt x="117396" y="62493"/>
                </a:lnTo>
                <a:cubicBezTo>
                  <a:pt x="64295" y="4987"/>
                  <a:pt x="64295" y="4987"/>
                  <a:pt x="64295" y="4987"/>
                </a:cubicBezTo>
                <a:cubicBezTo>
                  <a:pt x="61952" y="0"/>
                  <a:pt x="57527" y="0"/>
                  <a:pt x="55184" y="4987"/>
                </a:cubicBezTo>
                <a:cubicBezTo>
                  <a:pt x="2342" y="62493"/>
                  <a:pt x="2342" y="62493"/>
                  <a:pt x="2342" y="62493"/>
                </a:cubicBezTo>
                <a:cubicBezTo>
                  <a:pt x="0" y="64841"/>
                  <a:pt x="2342" y="67481"/>
                  <a:pt x="4685" y="67481"/>
                </a:cubicBezTo>
                <a:cubicBezTo>
                  <a:pt x="16138" y="67481"/>
                  <a:pt x="16138" y="67481"/>
                  <a:pt x="16138" y="67481"/>
                </a:cubicBezTo>
                <a:cubicBezTo>
                  <a:pt x="16138" y="114425"/>
                  <a:pt x="16138" y="114425"/>
                  <a:pt x="16138" y="114425"/>
                </a:cubicBezTo>
                <a:cubicBezTo>
                  <a:pt x="16138" y="117066"/>
                  <a:pt x="16138" y="119706"/>
                  <a:pt x="20563" y="119706"/>
                </a:cubicBezTo>
                <a:cubicBezTo>
                  <a:pt x="46073" y="119706"/>
                  <a:pt x="46073" y="119706"/>
                  <a:pt x="46073" y="119706"/>
                </a:cubicBezTo>
                <a:cubicBezTo>
                  <a:pt x="46073" y="72762"/>
                  <a:pt x="46073" y="72762"/>
                  <a:pt x="46073" y="72762"/>
                </a:cubicBezTo>
                <a:cubicBezTo>
                  <a:pt x="73665" y="72762"/>
                  <a:pt x="73665" y="72762"/>
                  <a:pt x="73665" y="72762"/>
                </a:cubicBezTo>
                <a:cubicBezTo>
                  <a:pt x="73665" y="119706"/>
                  <a:pt x="73665" y="119706"/>
                  <a:pt x="73665" y="119706"/>
                </a:cubicBezTo>
                <a:cubicBezTo>
                  <a:pt x="99175" y="119706"/>
                  <a:pt x="99175" y="119706"/>
                  <a:pt x="99175" y="119706"/>
                </a:cubicBezTo>
                <a:cubicBezTo>
                  <a:pt x="103600" y="119706"/>
                  <a:pt x="103600" y="117066"/>
                  <a:pt x="103600" y="114425"/>
                </a:cubicBezTo>
                <a:cubicBezTo>
                  <a:pt x="103600" y="67481"/>
                  <a:pt x="103600" y="67481"/>
                  <a:pt x="103600" y="67481"/>
                </a:cubicBezTo>
                <a:cubicBezTo>
                  <a:pt x="115314" y="67481"/>
                  <a:pt x="115314" y="67481"/>
                  <a:pt x="115314" y="67481"/>
                </a:cubicBezTo>
                <a:cubicBezTo>
                  <a:pt x="117396" y="67481"/>
                  <a:pt x="119739" y="64841"/>
                  <a:pt x="117396" y="62493"/>
                </a:cubicBezTo>
              </a:path>
            </a:pathLst>
          </a:custGeom>
          <a:solidFill>
            <a:srgbClr val="6D9A9D"/>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97" name="Shape 5167"/>
          <p:cNvSpPr/>
          <p:nvPr/>
        </p:nvSpPr>
        <p:spPr>
          <a:xfrm>
            <a:off x="10048615" y="4279946"/>
            <a:ext cx="650460" cy="665875"/>
          </a:xfrm>
          <a:custGeom>
            <a:avLst/>
            <a:gdLst/>
            <a:ahLst/>
            <a:cxnLst/>
            <a:rect l="0" t="0" r="0" b="0"/>
            <a:pathLst>
              <a:path w="120000" h="120000" extrusionOk="0">
                <a:moveTo>
                  <a:pt x="73008" y="78181"/>
                </a:moveTo>
                <a:lnTo>
                  <a:pt x="73008" y="78181"/>
                </a:lnTo>
                <a:cubicBezTo>
                  <a:pt x="73008" y="78181"/>
                  <a:pt x="119734" y="43896"/>
                  <a:pt x="115221" y="6753"/>
                </a:cubicBezTo>
                <a:lnTo>
                  <a:pt x="115221" y="4675"/>
                </a:lnTo>
                <a:cubicBezTo>
                  <a:pt x="112831" y="4675"/>
                  <a:pt x="112831" y="4675"/>
                  <a:pt x="112831" y="4675"/>
                </a:cubicBezTo>
                <a:cubicBezTo>
                  <a:pt x="75398" y="0"/>
                  <a:pt x="42212" y="46233"/>
                  <a:pt x="42212" y="46233"/>
                </a:cubicBezTo>
                <a:cubicBezTo>
                  <a:pt x="14070" y="41298"/>
                  <a:pt x="16460" y="48311"/>
                  <a:pt x="2389" y="78181"/>
                </a:cubicBezTo>
                <a:cubicBezTo>
                  <a:pt x="0" y="85194"/>
                  <a:pt x="4778" y="85194"/>
                  <a:pt x="9292" y="85194"/>
                </a:cubicBezTo>
                <a:cubicBezTo>
                  <a:pt x="14070" y="82857"/>
                  <a:pt x="23362" y="80519"/>
                  <a:pt x="23362" y="80519"/>
                </a:cubicBezTo>
                <a:cubicBezTo>
                  <a:pt x="40088" y="96623"/>
                  <a:pt x="40088" y="96623"/>
                  <a:pt x="40088" y="96623"/>
                </a:cubicBezTo>
                <a:cubicBezTo>
                  <a:pt x="40088" y="96623"/>
                  <a:pt x="37433" y="105714"/>
                  <a:pt x="35309" y="110389"/>
                </a:cubicBezTo>
                <a:cubicBezTo>
                  <a:pt x="32920" y="115064"/>
                  <a:pt x="35309" y="119740"/>
                  <a:pt x="40088" y="117402"/>
                </a:cubicBezTo>
                <a:cubicBezTo>
                  <a:pt x="70619" y="103376"/>
                  <a:pt x="77522" y="105714"/>
                  <a:pt x="73008" y="78181"/>
                </a:cubicBezTo>
                <a:close/>
                <a:moveTo>
                  <a:pt x="79911" y="38961"/>
                </a:moveTo>
                <a:lnTo>
                  <a:pt x="79911" y="38961"/>
                </a:lnTo>
                <a:cubicBezTo>
                  <a:pt x="75398" y="34545"/>
                  <a:pt x="75398" y="29870"/>
                  <a:pt x="79911" y="25194"/>
                </a:cubicBezTo>
                <a:cubicBezTo>
                  <a:pt x="84690" y="20779"/>
                  <a:pt x="91592" y="20779"/>
                  <a:pt x="93982" y="25194"/>
                </a:cubicBezTo>
                <a:cubicBezTo>
                  <a:pt x="98761" y="29870"/>
                  <a:pt x="98761" y="34545"/>
                  <a:pt x="93982" y="38961"/>
                </a:cubicBezTo>
                <a:cubicBezTo>
                  <a:pt x="91592" y="43896"/>
                  <a:pt x="84690" y="43896"/>
                  <a:pt x="79911" y="38961"/>
                </a:cubicBezTo>
                <a:close/>
              </a:path>
            </a:pathLst>
          </a:custGeom>
          <a:solidFill>
            <a:srgbClr val="6D9A9D"/>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98" name="Subtitle 2"/>
          <p:cNvSpPr txBox="1">
            <a:spLocks/>
          </p:cNvSpPr>
          <p:nvPr/>
        </p:nvSpPr>
        <p:spPr>
          <a:xfrm>
            <a:off x="7562604" y="5075730"/>
            <a:ext cx="1305899" cy="26192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6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TITLE HERE</a:t>
            </a:r>
            <a:endParaRPr lang="id-ID" sz="16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99" name="Rectangle 98"/>
          <p:cNvSpPr/>
          <p:nvPr/>
        </p:nvSpPr>
        <p:spPr>
          <a:xfrm>
            <a:off x="7250616" y="5388558"/>
            <a:ext cx="1929873" cy="715581"/>
          </a:xfrm>
          <a:prstGeom prst="rect">
            <a:avLst/>
          </a:prstGeom>
        </p:spPr>
        <p:txBody>
          <a:bodyPr wrap="square">
            <a:spAutoFit/>
          </a:bodyPr>
          <a:lstStyle/>
          <a:p>
            <a:pPr algn="ct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00" name="Subtitle 2"/>
          <p:cNvSpPr txBox="1">
            <a:spLocks/>
          </p:cNvSpPr>
          <p:nvPr/>
        </p:nvSpPr>
        <p:spPr>
          <a:xfrm>
            <a:off x="9709057" y="5075730"/>
            <a:ext cx="1305899" cy="26192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6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TITLE HERE</a:t>
            </a:r>
            <a:endParaRPr lang="id-ID" sz="16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101" name="Rectangle 100"/>
          <p:cNvSpPr/>
          <p:nvPr/>
        </p:nvSpPr>
        <p:spPr>
          <a:xfrm>
            <a:off x="9397069" y="5388558"/>
            <a:ext cx="1929873" cy="715581"/>
          </a:xfrm>
          <a:prstGeom prst="rect">
            <a:avLst/>
          </a:prstGeom>
        </p:spPr>
        <p:txBody>
          <a:bodyPr wrap="square">
            <a:spAutoFit/>
          </a:bodyPr>
          <a:lstStyle/>
          <a:p>
            <a:pPr algn="ct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grpSp>
        <p:nvGrpSpPr>
          <p:cNvPr id="102" name="Group 101"/>
          <p:cNvGrpSpPr/>
          <p:nvPr/>
        </p:nvGrpSpPr>
        <p:grpSpPr>
          <a:xfrm>
            <a:off x="-478477" y="5067046"/>
            <a:ext cx="1716381" cy="2540608"/>
            <a:chOff x="10604439" y="4473348"/>
            <a:chExt cx="1919895" cy="2841852"/>
          </a:xfrm>
          <a:solidFill>
            <a:srgbClr val="E6D401"/>
          </a:solidFill>
        </p:grpSpPr>
        <p:grpSp>
          <p:nvGrpSpPr>
            <p:cNvPr id="103" name="Group 102"/>
            <p:cNvGrpSpPr/>
            <p:nvPr/>
          </p:nvGrpSpPr>
          <p:grpSpPr>
            <a:xfrm>
              <a:off x="11138591" y="4473348"/>
              <a:ext cx="1385743" cy="1615553"/>
              <a:chOff x="8202613" y="4370387"/>
              <a:chExt cx="1914525" cy="2232026"/>
            </a:xfrm>
            <a:grpFill/>
          </p:grpSpPr>
          <p:sp>
            <p:nvSpPr>
              <p:cNvPr id="191"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10604439" y="5699647"/>
              <a:ext cx="1385743" cy="1615553"/>
              <a:chOff x="8202613" y="4370387"/>
              <a:chExt cx="1914525" cy="2232026"/>
            </a:xfrm>
            <a:grpFill/>
          </p:grpSpPr>
          <p:sp>
            <p:nvSpPr>
              <p:cNvPr id="105"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533863657"/>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65596" y="1921827"/>
            <a:ext cx="10223317" cy="2585323"/>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gn="just">
              <a:lnSpc>
                <a:spcPct val="150000"/>
              </a:lnSpc>
            </a:pP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gn="just">
              <a:lnSpc>
                <a:spcPct val="150000"/>
              </a:lnSpc>
            </a:pP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gn="just">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a:p>
            <a:pPr algn="just">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3" name="TextBox 2"/>
          <p:cNvSpPr txBox="1"/>
          <p:nvPr/>
        </p:nvSpPr>
        <p:spPr>
          <a:xfrm>
            <a:off x="719918" y="846698"/>
            <a:ext cx="3618322"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THE SERVICE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4" name="Group 3"/>
          <p:cNvGrpSpPr/>
          <p:nvPr/>
        </p:nvGrpSpPr>
        <p:grpSpPr>
          <a:xfrm flipH="1">
            <a:off x="762141" y="1554700"/>
            <a:ext cx="3909313" cy="212424"/>
            <a:chOff x="882607" y="4430786"/>
            <a:chExt cx="10429959" cy="566741"/>
          </a:xfrm>
          <a:solidFill>
            <a:srgbClr val="ED5161"/>
          </a:solidFill>
        </p:grpSpPr>
        <p:sp>
          <p:nvSpPr>
            <p:cNvPr id="5"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3" name="Shape 5152"/>
          <p:cNvSpPr/>
          <p:nvPr/>
        </p:nvSpPr>
        <p:spPr>
          <a:xfrm>
            <a:off x="1832954" y="4540598"/>
            <a:ext cx="419129" cy="593574"/>
          </a:xfrm>
          <a:custGeom>
            <a:avLst/>
            <a:gdLst/>
            <a:ahLst/>
            <a:cxnLst/>
            <a:rect l="0" t="0" r="0" b="0"/>
            <a:pathLst>
              <a:path w="120000" h="120000" extrusionOk="0">
                <a:moveTo>
                  <a:pt x="11830" y="117865"/>
                </a:moveTo>
                <a:lnTo>
                  <a:pt x="11830" y="117865"/>
                </a:lnTo>
                <a:cubicBezTo>
                  <a:pt x="14873" y="111225"/>
                  <a:pt x="17915" y="102924"/>
                  <a:pt x="23661" y="90355"/>
                </a:cubicBezTo>
                <a:cubicBezTo>
                  <a:pt x="44619" y="88221"/>
                  <a:pt x="56788" y="92490"/>
                  <a:pt x="68619" y="73517"/>
                </a:cubicBezTo>
                <a:cubicBezTo>
                  <a:pt x="56788" y="77786"/>
                  <a:pt x="44619" y="69249"/>
                  <a:pt x="44619" y="67351"/>
                </a:cubicBezTo>
                <a:cubicBezTo>
                  <a:pt x="44619" y="63083"/>
                  <a:pt x="77408" y="69249"/>
                  <a:pt x="98704" y="46007"/>
                </a:cubicBezTo>
                <a:cubicBezTo>
                  <a:pt x="71661" y="50513"/>
                  <a:pt x="62535" y="42213"/>
                  <a:pt x="65577" y="39841"/>
                </a:cubicBezTo>
                <a:cubicBezTo>
                  <a:pt x="74704" y="37707"/>
                  <a:pt x="98704" y="39841"/>
                  <a:pt x="110535" y="31541"/>
                </a:cubicBezTo>
                <a:cubicBezTo>
                  <a:pt x="116619" y="27272"/>
                  <a:pt x="119661" y="14703"/>
                  <a:pt x="116619" y="10434"/>
                </a:cubicBezTo>
                <a:cubicBezTo>
                  <a:pt x="113577" y="6403"/>
                  <a:pt x="95661" y="0"/>
                  <a:pt x="83830" y="0"/>
                </a:cubicBezTo>
                <a:cubicBezTo>
                  <a:pt x="74704" y="2134"/>
                  <a:pt x="56788" y="29407"/>
                  <a:pt x="53746" y="29407"/>
                </a:cubicBezTo>
                <a:cubicBezTo>
                  <a:pt x="47661" y="29407"/>
                  <a:pt x="47661" y="16837"/>
                  <a:pt x="56788" y="4268"/>
                </a:cubicBezTo>
                <a:cubicBezTo>
                  <a:pt x="44619" y="8300"/>
                  <a:pt x="29746" y="16837"/>
                  <a:pt x="23661" y="25138"/>
                </a:cubicBezTo>
                <a:cubicBezTo>
                  <a:pt x="14873" y="37707"/>
                  <a:pt x="26704" y="71383"/>
                  <a:pt x="20619" y="71383"/>
                </a:cubicBezTo>
                <a:cubicBezTo>
                  <a:pt x="17915" y="73517"/>
                  <a:pt x="5746" y="56679"/>
                  <a:pt x="2704" y="50513"/>
                </a:cubicBezTo>
                <a:cubicBezTo>
                  <a:pt x="0" y="60948"/>
                  <a:pt x="0" y="71383"/>
                  <a:pt x="11830" y="86086"/>
                </a:cubicBezTo>
                <a:cubicBezTo>
                  <a:pt x="8788" y="96521"/>
                  <a:pt x="5746" y="107193"/>
                  <a:pt x="2704" y="113359"/>
                </a:cubicBezTo>
                <a:cubicBezTo>
                  <a:pt x="2704" y="117865"/>
                  <a:pt x="11830" y="119762"/>
                  <a:pt x="11830" y="117865"/>
                </a:cubicBezTo>
              </a:path>
            </a:pathLst>
          </a:custGeom>
          <a:solidFill>
            <a:srgbClr val="E6D401"/>
          </a:solidFill>
          <a:ln>
            <a:noFill/>
          </a:ln>
        </p:spPr>
        <p:txBody>
          <a:bodyPr lIns="45700" tIns="22850" rIns="45700" bIns="22850" anchor="ctr" anchorCtr="0">
            <a:noAutofit/>
          </a:bodyPr>
          <a:lstStyle/>
          <a:p>
            <a:endParaRPr>
              <a:solidFill>
                <a:schemeClr val="bg1"/>
              </a:solidFill>
              <a:latin typeface="Roboto"/>
              <a:ea typeface="Roboto"/>
              <a:cs typeface="Roboto"/>
              <a:sym typeface="Roboto"/>
            </a:endParaRPr>
          </a:p>
        </p:txBody>
      </p:sp>
      <p:sp>
        <p:nvSpPr>
          <p:cNvPr id="94" name="Shape 4883"/>
          <p:cNvSpPr/>
          <p:nvPr/>
        </p:nvSpPr>
        <p:spPr>
          <a:xfrm>
            <a:off x="4456978" y="4639206"/>
            <a:ext cx="526579" cy="469994"/>
          </a:xfrm>
          <a:custGeom>
            <a:avLst/>
            <a:gdLst/>
            <a:ahLst/>
            <a:cxnLst/>
            <a:rect l="0" t="0" r="0" b="0"/>
            <a:pathLst>
              <a:path w="120000" h="120000" extrusionOk="0">
                <a:moveTo>
                  <a:pt x="106411" y="71529"/>
                </a:moveTo>
                <a:lnTo>
                  <a:pt x="106411" y="71529"/>
                </a:lnTo>
                <a:cubicBezTo>
                  <a:pt x="66480" y="116470"/>
                  <a:pt x="66480" y="116470"/>
                  <a:pt x="66480" y="116470"/>
                </a:cubicBezTo>
                <a:cubicBezTo>
                  <a:pt x="65017" y="118117"/>
                  <a:pt x="60627" y="118117"/>
                  <a:pt x="59163" y="116470"/>
                </a:cubicBezTo>
                <a:cubicBezTo>
                  <a:pt x="56236" y="112941"/>
                  <a:pt x="56236" y="109647"/>
                  <a:pt x="59163" y="106352"/>
                </a:cubicBezTo>
                <a:cubicBezTo>
                  <a:pt x="97630" y="63058"/>
                  <a:pt x="97630" y="63058"/>
                  <a:pt x="97630" y="63058"/>
                </a:cubicBezTo>
                <a:lnTo>
                  <a:pt x="97630" y="63058"/>
                </a:lnTo>
                <a:cubicBezTo>
                  <a:pt x="106411" y="53176"/>
                  <a:pt x="106411" y="34823"/>
                  <a:pt x="97630" y="24941"/>
                </a:cubicBezTo>
                <a:cubicBezTo>
                  <a:pt x="88641" y="14823"/>
                  <a:pt x="74006" y="14823"/>
                  <a:pt x="65017" y="24941"/>
                </a:cubicBezTo>
                <a:cubicBezTo>
                  <a:pt x="17770" y="76470"/>
                  <a:pt x="17770" y="76470"/>
                  <a:pt x="17770" y="76470"/>
                </a:cubicBezTo>
                <a:cubicBezTo>
                  <a:pt x="13379" y="83058"/>
                  <a:pt x="13379" y="93176"/>
                  <a:pt x="17770" y="98117"/>
                </a:cubicBezTo>
                <a:cubicBezTo>
                  <a:pt x="23623" y="104705"/>
                  <a:pt x="32613" y="104705"/>
                  <a:pt x="38466" y="98117"/>
                </a:cubicBezTo>
                <a:cubicBezTo>
                  <a:pt x="81324" y="49882"/>
                  <a:pt x="81324" y="49882"/>
                  <a:pt x="81324" y="49882"/>
                </a:cubicBezTo>
                <a:cubicBezTo>
                  <a:pt x="82787" y="48235"/>
                  <a:pt x="82787" y="46588"/>
                  <a:pt x="81324" y="43294"/>
                </a:cubicBezTo>
                <a:cubicBezTo>
                  <a:pt x="79860" y="41411"/>
                  <a:pt x="76933" y="41411"/>
                  <a:pt x="75470" y="43294"/>
                </a:cubicBezTo>
                <a:cubicBezTo>
                  <a:pt x="39930" y="84705"/>
                  <a:pt x="39930" y="84705"/>
                  <a:pt x="39930" y="84705"/>
                </a:cubicBezTo>
                <a:cubicBezTo>
                  <a:pt x="37003" y="88000"/>
                  <a:pt x="32613" y="88000"/>
                  <a:pt x="31149" y="84705"/>
                </a:cubicBezTo>
                <a:cubicBezTo>
                  <a:pt x="28013" y="81411"/>
                  <a:pt x="28013" y="78117"/>
                  <a:pt x="31149" y="74823"/>
                </a:cubicBezTo>
                <a:cubicBezTo>
                  <a:pt x="66480" y="34823"/>
                  <a:pt x="66480" y="34823"/>
                  <a:pt x="66480" y="34823"/>
                </a:cubicBezTo>
                <a:cubicBezTo>
                  <a:pt x="74006" y="28235"/>
                  <a:pt x="82787" y="28235"/>
                  <a:pt x="90104" y="34823"/>
                </a:cubicBezTo>
                <a:cubicBezTo>
                  <a:pt x="96167" y="41411"/>
                  <a:pt x="96167" y="53176"/>
                  <a:pt x="90104" y="59764"/>
                </a:cubicBezTo>
                <a:cubicBezTo>
                  <a:pt x="45783" y="108000"/>
                  <a:pt x="45783" y="108000"/>
                  <a:pt x="45783" y="108000"/>
                </a:cubicBezTo>
                <a:cubicBezTo>
                  <a:pt x="37003" y="119764"/>
                  <a:pt x="20696" y="119764"/>
                  <a:pt x="10452" y="108000"/>
                </a:cubicBezTo>
                <a:cubicBezTo>
                  <a:pt x="0" y="96470"/>
                  <a:pt x="0" y="78117"/>
                  <a:pt x="10452" y="68235"/>
                </a:cubicBezTo>
                <a:lnTo>
                  <a:pt x="10452" y="68235"/>
                </a:lnTo>
                <a:cubicBezTo>
                  <a:pt x="56236" y="14823"/>
                  <a:pt x="56236" y="14823"/>
                  <a:pt x="56236" y="14823"/>
                </a:cubicBezTo>
                <a:lnTo>
                  <a:pt x="56236" y="14823"/>
                </a:lnTo>
                <a:cubicBezTo>
                  <a:pt x="69407" y="0"/>
                  <a:pt x="91567" y="0"/>
                  <a:pt x="106411" y="14823"/>
                </a:cubicBezTo>
                <a:cubicBezTo>
                  <a:pt x="119790" y="31529"/>
                  <a:pt x="119790" y="56470"/>
                  <a:pt x="106411" y="71529"/>
                </a:cubicBezTo>
              </a:path>
            </a:pathLst>
          </a:custGeom>
          <a:solidFill>
            <a:srgbClr val="E6D401"/>
          </a:solidFill>
          <a:ln>
            <a:noFill/>
          </a:ln>
        </p:spPr>
        <p:txBody>
          <a:bodyPr lIns="45713" tIns="22850" rIns="45713" bIns="22850" anchor="ctr" anchorCtr="0">
            <a:noAutofit/>
          </a:bodyPr>
          <a:lstStyle/>
          <a:p>
            <a:endParaRPr>
              <a:solidFill>
                <a:schemeClr val="bg1"/>
              </a:solidFill>
              <a:latin typeface="Roboto"/>
              <a:ea typeface="Roboto"/>
              <a:cs typeface="Roboto"/>
              <a:sym typeface="Roboto"/>
            </a:endParaRPr>
          </a:p>
        </p:txBody>
      </p:sp>
      <p:sp>
        <p:nvSpPr>
          <p:cNvPr id="95" name="Subtitle 2"/>
          <p:cNvSpPr txBox="1">
            <a:spLocks/>
          </p:cNvSpPr>
          <p:nvPr/>
        </p:nvSpPr>
        <p:spPr>
          <a:xfrm>
            <a:off x="1265486" y="5134172"/>
            <a:ext cx="1305899" cy="26192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6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CRITICAL</a:t>
            </a:r>
            <a:endParaRPr lang="id-ID" sz="16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96" name="Subtitle 2"/>
          <p:cNvSpPr txBox="1">
            <a:spLocks/>
          </p:cNvSpPr>
          <p:nvPr/>
        </p:nvSpPr>
        <p:spPr>
          <a:xfrm>
            <a:off x="4067316" y="5134172"/>
            <a:ext cx="1305899" cy="26192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6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PASSION</a:t>
            </a:r>
            <a:endParaRPr lang="id-ID" sz="16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97" name="Rectangle 96"/>
          <p:cNvSpPr/>
          <p:nvPr/>
        </p:nvSpPr>
        <p:spPr>
          <a:xfrm>
            <a:off x="953498" y="5369955"/>
            <a:ext cx="1929873" cy="715581"/>
          </a:xfrm>
          <a:prstGeom prst="rect">
            <a:avLst/>
          </a:prstGeom>
        </p:spPr>
        <p:txBody>
          <a:bodyPr wrap="square">
            <a:spAutoFit/>
          </a:bodyPr>
          <a:lstStyle/>
          <a:p>
            <a:pPr algn="ct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98" name="Rectangle 97"/>
          <p:cNvSpPr/>
          <p:nvPr/>
        </p:nvSpPr>
        <p:spPr>
          <a:xfrm>
            <a:off x="3704569" y="5369955"/>
            <a:ext cx="1929873" cy="715581"/>
          </a:xfrm>
          <a:prstGeom prst="rect">
            <a:avLst/>
          </a:prstGeom>
        </p:spPr>
        <p:txBody>
          <a:bodyPr wrap="square">
            <a:spAutoFit/>
          </a:bodyPr>
          <a:lstStyle/>
          <a:p>
            <a:pPr algn="ct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99" name="Shape 4903"/>
          <p:cNvSpPr/>
          <p:nvPr/>
        </p:nvSpPr>
        <p:spPr>
          <a:xfrm>
            <a:off x="9784808" y="4639206"/>
            <a:ext cx="480981" cy="421408"/>
          </a:xfrm>
          <a:custGeom>
            <a:avLst/>
            <a:gdLst/>
            <a:ahLst/>
            <a:cxnLst/>
            <a:rect l="0" t="0" r="0" b="0"/>
            <a:pathLst>
              <a:path w="120000" h="120000" extrusionOk="0">
                <a:moveTo>
                  <a:pt x="117009" y="65310"/>
                </a:moveTo>
                <a:lnTo>
                  <a:pt x="117009" y="65310"/>
                </a:lnTo>
                <a:lnTo>
                  <a:pt x="117009" y="65310"/>
                </a:lnTo>
                <a:cubicBezTo>
                  <a:pt x="61993" y="91073"/>
                  <a:pt x="61993" y="91073"/>
                  <a:pt x="61993" y="91073"/>
                </a:cubicBezTo>
                <a:lnTo>
                  <a:pt x="61993" y="91073"/>
                </a:lnTo>
                <a:lnTo>
                  <a:pt x="61993" y="91073"/>
                </a:lnTo>
                <a:lnTo>
                  <a:pt x="61993" y="91073"/>
                </a:lnTo>
                <a:cubicBezTo>
                  <a:pt x="61993" y="92655"/>
                  <a:pt x="60598" y="92655"/>
                  <a:pt x="60598" y="92655"/>
                </a:cubicBezTo>
                <a:cubicBezTo>
                  <a:pt x="59202" y="92655"/>
                  <a:pt x="59202" y="92655"/>
                  <a:pt x="57807" y="91073"/>
                </a:cubicBezTo>
                <a:lnTo>
                  <a:pt x="57807" y="91073"/>
                </a:lnTo>
                <a:lnTo>
                  <a:pt x="57807" y="91073"/>
                </a:lnTo>
                <a:lnTo>
                  <a:pt x="57807" y="91073"/>
                </a:lnTo>
                <a:cubicBezTo>
                  <a:pt x="2990" y="65310"/>
                  <a:pt x="2990" y="65310"/>
                  <a:pt x="2990" y="65310"/>
                </a:cubicBezTo>
                <a:lnTo>
                  <a:pt x="2990" y="65310"/>
                </a:lnTo>
                <a:cubicBezTo>
                  <a:pt x="1395" y="65310"/>
                  <a:pt x="0" y="62146"/>
                  <a:pt x="0" y="60564"/>
                </a:cubicBezTo>
                <a:cubicBezTo>
                  <a:pt x="0" y="55819"/>
                  <a:pt x="2990" y="54237"/>
                  <a:pt x="5780" y="54237"/>
                </a:cubicBezTo>
                <a:cubicBezTo>
                  <a:pt x="7176" y="54237"/>
                  <a:pt x="7176" y="54237"/>
                  <a:pt x="8571" y="54237"/>
                </a:cubicBezTo>
                <a:lnTo>
                  <a:pt x="8571" y="54237"/>
                </a:lnTo>
                <a:lnTo>
                  <a:pt x="8571" y="54237"/>
                </a:lnTo>
                <a:lnTo>
                  <a:pt x="8571" y="54237"/>
                </a:lnTo>
                <a:cubicBezTo>
                  <a:pt x="60598" y="78192"/>
                  <a:pt x="60598" y="78192"/>
                  <a:pt x="60598" y="78192"/>
                </a:cubicBezTo>
                <a:cubicBezTo>
                  <a:pt x="112823" y="54237"/>
                  <a:pt x="112823" y="54237"/>
                  <a:pt x="112823" y="54237"/>
                </a:cubicBezTo>
                <a:lnTo>
                  <a:pt x="112823" y="54237"/>
                </a:lnTo>
                <a:lnTo>
                  <a:pt x="112823" y="54237"/>
                </a:lnTo>
                <a:lnTo>
                  <a:pt x="112823" y="54237"/>
                </a:lnTo>
                <a:lnTo>
                  <a:pt x="114219" y="54237"/>
                </a:lnTo>
                <a:cubicBezTo>
                  <a:pt x="118405" y="54237"/>
                  <a:pt x="119800" y="55819"/>
                  <a:pt x="119800" y="60564"/>
                </a:cubicBezTo>
                <a:cubicBezTo>
                  <a:pt x="119800" y="62146"/>
                  <a:pt x="118405" y="65310"/>
                  <a:pt x="117009" y="65310"/>
                </a:cubicBezTo>
                <a:close/>
                <a:moveTo>
                  <a:pt x="117009" y="38192"/>
                </a:moveTo>
                <a:lnTo>
                  <a:pt x="117009" y="38192"/>
                </a:lnTo>
                <a:lnTo>
                  <a:pt x="117009" y="38192"/>
                </a:lnTo>
                <a:cubicBezTo>
                  <a:pt x="61993" y="63728"/>
                  <a:pt x="61993" y="63728"/>
                  <a:pt x="61993" y="63728"/>
                </a:cubicBezTo>
                <a:lnTo>
                  <a:pt x="61993" y="63728"/>
                </a:lnTo>
                <a:lnTo>
                  <a:pt x="61993" y="63728"/>
                </a:lnTo>
                <a:lnTo>
                  <a:pt x="61993" y="63728"/>
                </a:lnTo>
                <a:lnTo>
                  <a:pt x="60598" y="63728"/>
                </a:lnTo>
                <a:cubicBezTo>
                  <a:pt x="59202" y="63728"/>
                  <a:pt x="59202" y="63728"/>
                  <a:pt x="57807" y="63728"/>
                </a:cubicBezTo>
                <a:lnTo>
                  <a:pt x="57807" y="63728"/>
                </a:lnTo>
                <a:lnTo>
                  <a:pt x="57807" y="63728"/>
                </a:lnTo>
                <a:lnTo>
                  <a:pt x="57807" y="63728"/>
                </a:lnTo>
                <a:cubicBezTo>
                  <a:pt x="2990" y="38192"/>
                  <a:pt x="2990" y="38192"/>
                  <a:pt x="2990" y="38192"/>
                </a:cubicBezTo>
                <a:lnTo>
                  <a:pt x="2990" y="38192"/>
                </a:lnTo>
                <a:cubicBezTo>
                  <a:pt x="1395" y="36610"/>
                  <a:pt x="0" y="35028"/>
                  <a:pt x="0" y="31864"/>
                </a:cubicBezTo>
                <a:cubicBezTo>
                  <a:pt x="0" y="30282"/>
                  <a:pt x="1395" y="27118"/>
                  <a:pt x="2990" y="27118"/>
                </a:cubicBezTo>
                <a:lnTo>
                  <a:pt x="2990" y="27118"/>
                </a:lnTo>
                <a:cubicBezTo>
                  <a:pt x="57807" y="1581"/>
                  <a:pt x="57807" y="1581"/>
                  <a:pt x="57807" y="1581"/>
                </a:cubicBezTo>
                <a:lnTo>
                  <a:pt x="57807" y="1581"/>
                </a:lnTo>
                <a:lnTo>
                  <a:pt x="57807" y="1581"/>
                </a:lnTo>
                <a:lnTo>
                  <a:pt x="57807" y="1581"/>
                </a:lnTo>
                <a:cubicBezTo>
                  <a:pt x="59202" y="0"/>
                  <a:pt x="59202" y="0"/>
                  <a:pt x="60598" y="0"/>
                </a:cubicBezTo>
                <a:cubicBezTo>
                  <a:pt x="60598" y="0"/>
                  <a:pt x="61993" y="0"/>
                  <a:pt x="61993" y="1581"/>
                </a:cubicBezTo>
                <a:lnTo>
                  <a:pt x="61993" y="1581"/>
                </a:lnTo>
                <a:lnTo>
                  <a:pt x="61993" y="1581"/>
                </a:lnTo>
                <a:lnTo>
                  <a:pt x="61993" y="1581"/>
                </a:lnTo>
                <a:cubicBezTo>
                  <a:pt x="117009" y="27118"/>
                  <a:pt x="117009" y="27118"/>
                  <a:pt x="117009" y="27118"/>
                </a:cubicBezTo>
                <a:lnTo>
                  <a:pt x="117009" y="27118"/>
                </a:lnTo>
                <a:cubicBezTo>
                  <a:pt x="118405" y="27118"/>
                  <a:pt x="119800" y="30282"/>
                  <a:pt x="119800" y="31864"/>
                </a:cubicBezTo>
                <a:cubicBezTo>
                  <a:pt x="119800" y="35028"/>
                  <a:pt x="118405" y="36610"/>
                  <a:pt x="117009" y="38192"/>
                </a:cubicBezTo>
                <a:close/>
                <a:moveTo>
                  <a:pt x="5780" y="81355"/>
                </a:moveTo>
                <a:lnTo>
                  <a:pt x="5780" y="81355"/>
                </a:lnTo>
                <a:cubicBezTo>
                  <a:pt x="7176" y="81355"/>
                  <a:pt x="7176" y="81355"/>
                  <a:pt x="8571" y="81355"/>
                </a:cubicBezTo>
                <a:lnTo>
                  <a:pt x="8571" y="81355"/>
                </a:lnTo>
                <a:lnTo>
                  <a:pt x="8571" y="81355"/>
                </a:lnTo>
                <a:lnTo>
                  <a:pt x="8571" y="81355"/>
                </a:lnTo>
                <a:cubicBezTo>
                  <a:pt x="60598" y="106892"/>
                  <a:pt x="60598" y="106892"/>
                  <a:pt x="60598" y="106892"/>
                </a:cubicBezTo>
                <a:cubicBezTo>
                  <a:pt x="112823" y="81355"/>
                  <a:pt x="112823" y="81355"/>
                  <a:pt x="112823" y="81355"/>
                </a:cubicBezTo>
                <a:lnTo>
                  <a:pt x="112823" y="81355"/>
                </a:lnTo>
                <a:lnTo>
                  <a:pt x="112823" y="81355"/>
                </a:lnTo>
                <a:lnTo>
                  <a:pt x="112823" y="81355"/>
                </a:lnTo>
                <a:lnTo>
                  <a:pt x="114219" y="81355"/>
                </a:lnTo>
                <a:cubicBezTo>
                  <a:pt x="118405" y="81355"/>
                  <a:pt x="119800" y="84519"/>
                  <a:pt x="119800" y="87683"/>
                </a:cubicBezTo>
                <a:cubicBezTo>
                  <a:pt x="119800" y="91073"/>
                  <a:pt x="118405" y="92655"/>
                  <a:pt x="117009" y="94237"/>
                </a:cubicBezTo>
                <a:lnTo>
                  <a:pt x="117009" y="94237"/>
                </a:lnTo>
                <a:cubicBezTo>
                  <a:pt x="61993" y="119774"/>
                  <a:pt x="61993" y="119774"/>
                  <a:pt x="61993" y="119774"/>
                </a:cubicBezTo>
                <a:lnTo>
                  <a:pt x="61993" y="119774"/>
                </a:lnTo>
                <a:lnTo>
                  <a:pt x="61993" y="119774"/>
                </a:lnTo>
                <a:lnTo>
                  <a:pt x="61993" y="119774"/>
                </a:lnTo>
                <a:lnTo>
                  <a:pt x="60598" y="119774"/>
                </a:lnTo>
                <a:cubicBezTo>
                  <a:pt x="59202" y="119774"/>
                  <a:pt x="59202" y="119774"/>
                  <a:pt x="57807" y="119774"/>
                </a:cubicBezTo>
                <a:lnTo>
                  <a:pt x="57807" y="119774"/>
                </a:lnTo>
                <a:lnTo>
                  <a:pt x="57807" y="119774"/>
                </a:lnTo>
                <a:lnTo>
                  <a:pt x="57807" y="119774"/>
                </a:lnTo>
                <a:cubicBezTo>
                  <a:pt x="2990" y="94237"/>
                  <a:pt x="2990" y="94237"/>
                  <a:pt x="2990" y="94237"/>
                </a:cubicBezTo>
                <a:lnTo>
                  <a:pt x="2990" y="94237"/>
                </a:lnTo>
                <a:cubicBezTo>
                  <a:pt x="1395" y="92655"/>
                  <a:pt x="0" y="91073"/>
                  <a:pt x="0" y="87683"/>
                </a:cubicBezTo>
                <a:cubicBezTo>
                  <a:pt x="0" y="84519"/>
                  <a:pt x="2990" y="81355"/>
                  <a:pt x="5780" y="81355"/>
                </a:cubicBezTo>
                <a:close/>
              </a:path>
            </a:pathLst>
          </a:custGeom>
          <a:solidFill>
            <a:srgbClr val="E6D40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00" name="Shape 4849"/>
          <p:cNvSpPr/>
          <p:nvPr/>
        </p:nvSpPr>
        <p:spPr>
          <a:xfrm>
            <a:off x="7023374" y="4570429"/>
            <a:ext cx="554736" cy="558962"/>
          </a:xfrm>
          <a:custGeom>
            <a:avLst/>
            <a:gdLst/>
            <a:ahLst/>
            <a:cxnLst/>
            <a:rect l="0" t="0" r="0" b="0"/>
            <a:pathLst>
              <a:path w="120000" h="120000" extrusionOk="0">
                <a:moveTo>
                  <a:pt x="114209" y="66378"/>
                </a:moveTo>
                <a:lnTo>
                  <a:pt x="114209" y="66378"/>
                </a:lnTo>
                <a:cubicBezTo>
                  <a:pt x="98635" y="66378"/>
                  <a:pt x="98635" y="66378"/>
                  <a:pt x="98635" y="66378"/>
                </a:cubicBezTo>
                <a:cubicBezTo>
                  <a:pt x="95840" y="66378"/>
                  <a:pt x="93044" y="63388"/>
                  <a:pt x="93044" y="60598"/>
                </a:cubicBezTo>
                <a:cubicBezTo>
                  <a:pt x="93044" y="56411"/>
                  <a:pt x="95840" y="55016"/>
                  <a:pt x="98635" y="55016"/>
                </a:cubicBezTo>
                <a:cubicBezTo>
                  <a:pt x="114209" y="55016"/>
                  <a:pt x="114209" y="55016"/>
                  <a:pt x="114209" y="55016"/>
                </a:cubicBezTo>
                <a:cubicBezTo>
                  <a:pt x="117004" y="55016"/>
                  <a:pt x="119800" y="56411"/>
                  <a:pt x="119800" y="60598"/>
                </a:cubicBezTo>
                <a:cubicBezTo>
                  <a:pt x="119800" y="63388"/>
                  <a:pt x="117004" y="66378"/>
                  <a:pt x="114209" y="66378"/>
                </a:cubicBezTo>
                <a:close/>
                <a:moveTo>
                  <a:pt x="104226" y="22524"/>
                </a:moveTo>
                <a:lnTo>
                  <a:pt x="104226" y="22524"/>
                </a:lnTo>
                <a:cubicBezTo>
                  <a:pt x="94442" y="32491"/>
                  <a:pt x="94442" y="32491"/>
                  <a:pt x="94442" y="32491"/>
                </a:cubicBezTo>
                <a:cubicBezTo>
                  <a:pt x="91647" y="35282"/>
                  <a:pt x="91647" y="35282"/>
                  <a:pt x="91647" y="35282"/>
                </a:cubicBezTo>
                <a:cubicBezTo>
                  <a:pt x="90249" y="36677"/>
                  <a:pt x="88851" y="38073"/>
                  <a:pt x="87454" y="38073"/>
                </a:cubicBezTo>
                <a:cubicBezTo>
                  <a:pt x="84658" y="38073"/>
                  <a:pt x="81663" y="35282"/>
                  <a:pt x="81663" y="32491"/>
                </a:cubicBezTo>
                <a:cubicBezTo>
                  <a:pt x="81663" y="31096"/>
                  <a:pt x="83261" y="29700"/>
                  <a:pt x="84658" y="28305"/>
                </a:cubicBezTo>
                <a:cubicBezTo>
                  <a:pt x="87454" y="25514"/>
                  <a:pt x="87454" y="25514"/>
                  <a:pt x="87454" y="25514"/>
                </a:cubicBezTo>
                <a:cubicBezTo>
                  <a:pt x="97237" y="15548"/>
                  <a:pt x="97237" y="15548"/>
                  <a:pt x="97237" y="15548"/>
                </a:cubicBezTo>
                <a:cubicBezTo>
                  <a:pt x="98635" y="14152"/>
                  <a:pt x="100033" y="12757"/>
                  <a:pt x="101430" y="12757"/>
                </a:cubicBezTo>
                <a:cubicBezTo>
                  <a:pt x="104226" y="12757"/>
                  <a:pt x="107221" y="15548"/>
                  <a:pt x="107221" y="18338"/>
                </a:cubicBezTo>
                <a:cubicBezTo>
                  <a:pt x="107221" y="19734"/>
                  <a:pt x="105823" y="21129"/>
                  <a:pt x="104226" y="22524"/>
                </a:cubicBezTo>
                <a:close/>
                <a:moveTo>
                  <a:pt x="59101" y="83122"/>
                </a:moveTo>
                <a:lnTo>
                  <a:pt x="59101" y="83122"/>
                </a:lnTo>
                <a:cubicBezTo>
                  <a:pt x="50715" y="83122"/>
                  <a:pt x="43727" y="77541"/>
                  <a:pt x="39334" y="71960"/>
                </a:cubicBezTo>
                <a:cubicBezTo>
                  <a:pt x="37936" y="66378"/>
                  <a:pt x="37936" y="66378"/>
                  <a:pt x="37936" y="66378"/>
                </a:cubicBezTo>
                <a:cubicBezTo>
                  <a:pt x="37936" y="63388"/>
                  <a:pt x="36539" y="61993"/>
                  <a:pt x="36539" y="60598"/>
                </a:cubicBezTo>
                <a:cubicBezTo>
                  <a:pt x="36539" y="48039"/>
                  <a:pt x="46522" y="38073"/>
                  <a:pt x="59101" y="38073"/>
                </a:cubicBezTo>
                <a:cubicBezTo>
                  <a:pt x="71880" y="38073"/>
                  <a:pt x="81663" y="48039"/>
                  <a:pt x="81663" y="60598"/>
                </a:cubicBezTo>
                <a:cubicBezTo>
                  <a:pt x="81663" y="73355"/>
                  <a:pt x="71880" y="83122"/>
                  <a:pt x="59101" y="83122"/>
                </a:cubicBezTo>
                <a:close/>
                <a:moveTo>
                  <a:pt x="59101" y="49435"/>
                </a:moveTo>
                <a:lnTo>
                  <a:pt x="59101" y="49435"/>
                </a:lnTo>
                <a:cubicBezTo>
                  <a:pt x="53510" y="49435"/>
                  <a:pt x="47920" y="53621"/>
                  <a:pt x="47920" y="60598"/>
                </a:cubicBezTo>
                <a:cubicBezTo>
                  <a:pt x="47920" y="66378"/>
                  <a:pt x="53510" y="71960"/>
                  <a:pt x="59101" y="71960"/>
                </a:cubicBezTo>
                <a:cubicBezTo>
                  <a:pt x="66289" y="71960"/>
                  <a:pt x="70482" y="66378"/>
                  <a:pt x="70482" y="60598"/>
                </a:cubicBezTo>
                <a:cubicBezTo>
                  <a:pt x="70482" y="53621"/>
                  <a:pt x="66289" y="49435"/>
                  <a:pt x="59101" y="49435"/>
                </a:cubicBezTo>
                <a:close/>
                <a:moveTo>
                  <a:pt x="59101" y="26910"/>
                </a:moveTo>
                <a:lnTo>
                  <a:pt x="59101" y="26910"/>
                </a:lnTo>
                <a:cubicBezTo>
                  <a:pt x="56306" y="26910"/>
                  <a:pt x="53510" y="23920"/>
                  <a:pt x="53510" y="21129"/>
                </a:cubicBezTo>
                <a:cubicBezTo>
                  <a:pt x="53510" y="5780"/>
                  <a:pt x="53510" y="5780"/>
                  <a:pt x="53510" y="5780"/>
                </a:cubicBezTo>
                <a:cubicBezTo>
                  <a:pt x="53510" y="2990"/>
                  <a:pt x="56306" y="0"/>
                  <a:pt x="59101" y="0"/>
                </a:cubicBezTo>
                <a:cubicBezTo>
                  <a:pt x="63494" y="0"/>
                  <a:pt x="64891" y="2990"/>
                  <a:pt x="64891" y="5780"/>
                </a:cubicBezTo>
                <a:cubicBezTo>
                  <a:pt x="64891" y="21129"/>
                  <a:pt x="64891" y="21129"/>
                  <a:pt x="64891" y="21129"/>
                </a:cubicBezTo>
                <a:cubicBezTo>
                  <a:pt x="64891" y="23920"/>
                  <a:pt x="63494" y="26910"/>
                  <a:pt x="59101" y="26910"/>
                </a:cubicBezTo>
                <a:close/>
                <a:moveTo>
                  <a:pt x="35141" y="91694"/>
                </a:moveTo>
                <a:lnTo>
                  <a:pt x="35141" y="91694"/>
                </a:lnTo>
                <a:cubicBezTo>
                  <a:pt x="32346" y="95880"/>
                  <a:pt x="32346" y="95880"/>
                  <a:pt x="32346" y="95880"/>
                </a:cubicBezTo>
                <a:cubicBezTo>
                  <a:pt x="22562" y="105847"/>
                  <a:pt x="22562" y="105847"/>
                  <a:pt x="22562" y="105847"/>
                </a:cubicBezTo>
                <a:cubicBezTo>
                  <a:pt x="21164" y="107242"/>
                  <a:pt x="19567" y="107242"/>
                  <a:pt x="18169" y="107242"/>
                </a:cubicBezTo>
                <a:cubicBezTo>
                  <a:pt x="15374" y="107242"/>
                  <a:pt x="12579" y="104451"/>
                  <a:pt x="12579" y="101461"/>
                </a:cubicBezTo>
                <a:cubicBezTo>
                  <a:pt x="12579" y="100066"/>
                  <a:pt x="12579" y="98671"/>
                  <a:pt x="13976" y="97275"/>
                </a:cubicBezTo>
                <a:cubicBezTo>
                  <a:pt x="23960" y="87508"/>
                  <a:pt x="23960" y="87508"/>
                  <a:pt x="23960" y="87508"/>
                </a:cubicBezTo>
                <a:cubicBezTo>
                  <a:pt x="28153" y="84518"/>
                  <a:pt x="28153" y="84518"/>
                  <a:pt x="28153" y="84518"/>
                </a:cubicBezTo>
                <a:cubicBezTo>
                  <a:pt x="28153" y="83122"/>
                  <a:pt x="29550" y="83122"/>
                  <a:pt x="30948" y="83122"/>
                </a:cubicBezTo>
                <a:cubicBezTo>
                  <a:pt x="35141" y="83122"/>
                  <a:pt x="36539" y="84518"/>
                  <a:pt x="36539" y="88903"/>
                </a:cubicBezTo>
                <a:cubicBezTo>
                  <a:pt x="36539" y="90299"/>
                  <a:pt x="36539" y="91694"/>
                  <a:pt x="35141" y="91694"/>
                </a:cubicBezTo>
                <a:close/>
                <a:moveTo>
                  <a:pt x="30948" y="38073"/>
                </a:moveTo>
                <a:lnTo>
                  <a:pt x="30948" y="38073"/>
                </a:lnTo>
                <a:cubicBezTo>
                  <a:pt x="29550" y="38073"/>
                  <a:pt x="28153" y="36677"/>
                  <a:pt x="28153" y="35282"/>
                </a:cubicBezTo>
                <a:cubicBezTo>
                  <a:pt x="23960" y="32491"/>
                  <a:pt x="23960" y="32491"/>
                  <a:pt x="23960" y="32491"/>
                </a:cubicBezTo>
                <a:cubicBezTo>
                  <a:pt x="13976" y="22524"/>
                  <a:pt x="13976" y="22524"/>
                  <a:pt x="13976" y="22524"/>
                </a:cubicBezTo>
                <a:cubicBezTo>
                  <a:pt x="12579" y="21129"/>
                  <a:pt x="12579" y="19734"/>
                  <a:pt x="12579" y="18338"/>
                </a:cubicBezTo>
                <a:cubicBezTo>
                  <a:pt x="12579" y="15548"/>
                  <a:pt x="15374" y="12757"/>
                  <a:pt x="18169" y="12757"/>
                </a:cubicBezTo>
                <a:cubicBezTo>
                  <a:pt x="19567" y="12757"/>
                  <a:pt x="21164" y="14152"/>
                  <a:pt x="22562" y="15548"/>
                </a:cubicBezTo>
                <a:cubicBezTo>
                  <a:pt x="32346" y="25514"/>
                  <a:pt x="32346" y="25514"/>
                  <a:pt x="32346" y="25514"/>
                </a:cubicBezTo>
                <a:cubicBezTo>
                  <a:pt x="35141" y="28305"/>
                  <a:pt x="35141" y="28305"/>
                  <a:pt x="35141" y="28305"/>
                </a:cubicBezTo>
                <a:cubicBezTo>
                  <a:pt x="36539" y="29700"/>
                  <a:pt x="36539" y="31096"/>
                  <a:pt x="36539" y="32491"/>
                </a:cubicBezTo>
                <a:cubicBezTo>
                  <a:pt x="36539" y="35282"/>
                  <a:pt x="35141" y="38073"/>
                  <a:pt x="30948" y="38073"/>
                </a:cubicBezTo>
                <a:close/>
                <a:moveTo>
                  <a:pt x="19567" y="55016"/>
                </a:moveTo>
                <a:lnTo>
                  <a:pt x="19567" y="55016"/>
                </a:lnTo>
                <a:cubicBezTo>
                  <a:pt x="23960" y="55016"/>
                  <a:pt x="25357" y="56411"/>
                  <a:pt x="25357" y="60598"/>
                </a:cubicBezTo>
                <a:cubicBezTo>
                  <a:pt x="25357" y="63388"/>
                  <a:pt x="23960" y="66378"/>
                  <a:pt x="19567" y="66378"/>
                </a:cubicBezTo>
                <a:cubicBezTo>
                  <a:pt x="5590" y="66378"/>
                  <a:pt x="5590" y="66378"/>
                  <a:pt x="5590" y="66378"/>
                </a:cubicBezTo>
                <a:cubicBezTo>
                  <a:pt x="1397" y="66378"/>
                  <a:pt x="0" y="63388"/>
                  <a:pt x="0" y="60598"/>
                </a:cubicBezTo>
                <a:cubicBezTo>
                  <a:pt x="0" y="56411"/>
                  <a:pt x="1397" y="55016"/>
                  <a:pt x="5590" y="55016"/>
                </a:cubicBezTo>
                <a:cubicBezTo>
                  <a:pt x="19567" y="55016"/>
                  <a:pt x="19567" y="55016"/>
                  <a:pt x="19567" y="55016"/>
                </a:cubicBezTo>
                <a:close/>
                <a:moveTo>
                  <a:pt x="59101" y="94485"/>
                </a:moveTo>
                <a:lnTo>
                  <a:pt x="59101" y="94485"/>
                </a:lnTo>
                <a:cubicBezTo>
                  <a:pt x="63494" y="94485"/>
                  <a:pt x="64891" y="95880"/>
                  <a:pt x="64891" y="100066"/>
                </a:cubicBezTo>
                <a:cubicBezTo>
                  <a:pt x="64891" y="114219"/>
                  <a:pt x="64891" y="114219"/>
                  <a:pt x="64891" y="114219"/>
                </a:cubicBezTo>
                <a:cubicBezTo>
                  <a:pt x="64891" y="118405"/>
                  <a:pt x="63494" y="119800"/>
                  <a:pt x="59101" y="119800"/>
                </a:cubicBezTo>
                <a:cubicBezTo>
                  <a:pt x="56306" y="119800"/>
                  <a:pt x="53510" y="118405"/>
                  <a:pt x="53510" y="114219"/>
                </a:cubicBezTo>
                <a:cubicBezTo>
                  <a:pt x="53510" y="100066"/>
                  <a:pt x="53510" y="100066"/>
                  <a:pt x="53510" y="100066"/>
                </a:cubicBezTo>
                <a:cubicBezTo>
                  <a:pt x="53510" y="95880"/>
                  <a:pt x="56306" y="94485"/>
                  <a:pt x="59101" y="94485"/>
                </a:cubicBezTo>
                <a:close/>
                <a:moveTo>
                  <a:pt x="87454" y="83122"/>
                </a:moveTo>
                <a:lnTo>
                  <a:pt x="87454" y="83122"/>
                </a:lnTo>
                <a:cubicBezTo>
                  <a:pt x="88851" y="83122"/>
                  <a:pt x="90249" y="83122"/>
                  <a:pt x="91647" y="84518"/>
                </a:cubicBezTo>
                <a:cubicBezTo>
                  <a:pt x="94442" y="87508"/>
                  <a:pt x="94442" y="87508"/>
                  <a:pt x="94442" y="87508"/>
                </a:cubicBezTo>
                <a:cubicBezTo>
                  <a:pt x="104226" y="97275"/>
                  <a:pt x="104226" y="97275"/>
                  <a:pt x="104226" y="97275"/>
                </a:cubicBezTo>
                <a:cubicBezTo>
                  <a:pt x="105823" y="98671"/>
                  <a:pt x="107221" y="100066"/>
                  <a:pt x="107221" y="101461"/>
                </a:cubicBezTo>
                <a:cubicBezTo>
                  <a:pt x="107221" y="104451"/>
                  <a:pt x="104226" y="107242"/>
                  <a:pt x="101430" y="107242"/>
                </a:cubicBezTo>
                <a:cubicBezTo>
                  <a:pt x="100033" y="107242"/>
                  <a:pt x="98635" y="107242"/>
                  <a:pt x="97237" y="105847"/>
                </a:cubicBezTo>
                <a:cubicBezTo>
                  <a:pt x="87454" y="95880"/>
                  <a:pt x="87454" y="95880"/>
                  <a:pt x="87454" y="95880"/>
                </a:cubicBezTo>
                <a:cubicBezTo>
                  <a:pt x="84658" y="91694"/>
                  <a:pt x="84658" y="91694"/>
                  <a:pt x="84658" y="91694"/>
                </a:cubicBezTo>
                <a:cubicBezTo>
                  <a:pt x="83261" y="91694"/>
                  <a:pt x="81663" y="90299"/>
                  <a:pt x="81663" y="88903"/>
                </a:cubicBezTo>
                <a:cubicBezTo>
                  <a:pt x="81663" y="84518"/>
                  <a:pt x="84658" y="83122"/>
                  <a:pt x="87454" y="83122"/>
                </a:cubicBezTo>
                <a:close/>
              </a:path>
            </a:pathLst>
          </a:custGeom>
          <a:solidFill>
            <a:srgbClr val="E6D40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01" name="Subtitle 2"/>
          <p:cNvSpPr txBox="1">
            <a:spLocks/>
          </p:cNvSpPr>
          <p:nvPr/>
        </p:nvSpPr>
        <p:spPr>
          <a:xfrm>
            <a:off x="6634913" y="5125009"/>
            <a:ext cx="1305899" cy="26192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6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WEATHER</a:t>
            </a:r>
            <a:endParaRPr lang="id-ID" sz="16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102" name="Subtitle 2"/>
          <p:cNvSpPr txBox="1">
            <a:spLocks/>
          </p:cNvSpPr>
          <p:nvPr/>
        </p:nvSpPr>
        <p:spPr>
          <a:xfrm>
            <a:off x="9372348" y="5112130"/>
            <a:ext cx="1305899" cy="26192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6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MULTITASK</a:t>
            </a:r>
            <a:endParaRPr lang="id-ID" sz="16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103" name="Rectangle 102"/>
          <p:cNvSpPr/>
          <p:nvPr/>
        </p:nvSpPr>
        <p:spPr>
          <a:xfrm>
            <a:off x="6258530" y="5363550"/>
            <a:ext cx="1929873" cy="715581"/>
          </a:xfrm>
          <a:prstGeom prst="rect">
            <a:avLst/>
          </a:prstGeom>
        </p:spPr>
        <p:txBody>
          <a:bodyPr wrap="square">
            <a:spAutoFit/>
          </a:bodyPr>
          <a:lstStyle/>
          <a:p>
            <a:pPr algn="ct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04" name="Rectangle 103"/>
          <p:cNvSpPr/>
          <p:nvPr/>
        </p:nvSpPr>
        <p:spPr>
          <a:xfrm>
            <a:off x="9009601" y="5363550"/>
            <a:ext cx="1929873" cy="715581"/>
          </a:xfrm>
          <a:prstGeom prst="rect">
            <a:avLst/>
          </a:prstGeom>
        </p:spPr>
        <p:txBody>
          <a:bodyPr wrap="square">
            <a:spAutoFit/>
          </a:bodyPr>
          <a:lstStyle/>
          <a:p>
            <a:pPr algn="ct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grpSp>
        <p:nvGrpSpPr>
          <p:cNvPr id="105" name="Group 104"/>
          <p:cNvGrpSpPr/>
          <p:nvPr/>
        </p:nvGrpSpPr>
        <p:grpSpPr>
          <a:xfrm>
            <a:off x="10577377" y="4939808"/>
            <a:ext cx="1716381" cy="2540608"/>
            <a:chOff x="10604439" y="4473348"/>
            <a:chExt cx="1919895" cy="2841852"/>
          </a:xfrm>
          <a:solidFill>
            <a:srgbClr val="ED5161"/>
          </a:solidFill>
        </p:grpSpPr>
        <p:grpSp>
          <p:nvGrpSpPr>
            <p:cNvPr id="106" name="Group 105"/>
            <p:cNvGrpSpPr/>
            <p:nvPr/>
          </p:nvGrpSpPr>
          <p:grpSpPr>
            <a:xfrm>
              <a:off x="11138591" y="4473348"/>
              <a:ext cx="1385743" cy="1615553"/>
              <a:chOff x="8202613" y="4370387"/>
              <a:chExt cx="1914525" cy="2232026"/>
            </a:xfrm>
            <a:grpFill/>
          </p:grpSpPr>
          <p:sp>
            <p:nvSpPr>
              <p:cNvPr id="19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10604439" y="5699647"/>
              <a:ext cx="1385743" cy="1615553"/>
              <a:chOff x="8202613" y="4370387"/>
              <a:chExt cx="1914525" cy="2232026"/>
            </a:xfrm>
            <a:grpFill/>
          </p:grpSpPr>
          <p:sp>
            <p:nvSpPr>
              <p:cNvPr id="108"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804942215"/>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6330208" y="3003998"/>
            <a:ext cx="5094039" cy="2793072"/>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gn="just">
              <a:lnSpc>
                <a:spcPct val="150000"/>
              </a:lnSpc>
            </a:pP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gn="just">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9" name="Subtitle 2"/>
          <p:cNvSpPr txBox="1">
            <a:spLocks/>
          </p:cNvSpPr>
          <p:nvPr/>
        </p:nvSpPr>
        <p:spPr>
          <a:xfrm>
            <a:off x="6330208" y="1570575"/>
            <a:ext cx="3931392"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4000" b="1" dirty="0" smtClean="0">
                <a:solidFill>
                  <a:schemeClr val="bg1"/>
                </a:solidFill>
                <a:latin typeface="Montserrat" panose="00000500000000000000" pitchFamily="50" charset="0"/>
                <a:ea typeface="Source Sans Pro" panose="020B0503030403020204" pitchFamily="34" charset="0"/>
                <a:cs typeface="Lato Black" panose="020F0502020204030203" pitchFamily="34" charset="0"/>
              </a:rPr>
              <a:t>PROJECT  DESCRIPTION</a:t>
            </a:r>
            <a:endParaRPr lang="id-ID" sz="4000" b="1" dirty="0">
              <a:solidFill>
                <a:schemeClr val="bg1"/>
              </a:solidFill>
              <a:latin typeface="Montserrat" panose="00000500000000000000" pitchFamily="50" charset="0"/>
              <a:ea typeface="Source Sans Pro" panose="020B0503030403020204" pitchFamily="34" charset="0"/>
              <a:cs typeface="Lato Medium" panose="020F0502020204030203" pitchFamily="34" charset="0"/>
            </a:endParaRPr>
          </a:p>
        </p:txBody>
      </p:sp>
      <p:grpSp>
        <p:nvGrpSpPr>
          <p:cNvPr id="10" name="Group 9"/>
          <p:cNvGrpSpPr/>
          <p:nvPr/>
        </p:nvGrpSpPr>
        <p:grpSpPr>
          <a:xfrm>
            <a:off x="10577377" y="4939808"/>
            <a:ext cx="1716381" cy="2540608"/>
            <a:chOff x="10604439" y="4473348"/>
            <a:chExt cx="1919895" cy="2841852"/>
          </a:xfrm>
          <a:solidFill>
            <a:srgbClr val="6D9A9D"/>
          </a:solidFill>
        </p:grpSpPr>
        <p:grpSp>
          <p:nvGrpSpPr>
            <p:cNvPr id="11" name="Group 10"/>
            <p:cNvGrpSpPr/>
            <p:nvPr/>
          </p:nvGrpSpPr>
          <p:grpSpPr>
            <a:xfrm>
              <a:off x="11138591" y="4473348"/>
              <a:ext cx="1385743" cy="1615553"/>
              <a:chOff x="8202613" y="4370387"/>
              <a:chExt cx="1914525" cy="2232026"/>
            </a:xfrm>
            <a:grpFill/>
          </p:grpSpPr>
          <p:sp>
            <p:nvSpPr>
              <p:cNvPr id="99"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10604439" y="5699647"/>
              <a:ext cx="1385743" cy="1615553"/>
              <a:chOff x="8202613" y="4370387"/>
              <a:chExt cx="1914525" cy="2232026"/>
            </a:xfrm>
            <a:grpFill/>
          </p:grpSpPr>
          <p:sp>
            <p:nvSpPr>
              <p:cNvPr id="13"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60664276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0B16"/>
        </a:solidFill>
        <a:effectLst/>
      </p:bgPr>
    </p:bg>
    <p:spTree>
      <p:nvGrpSpPr>
        <p:cNvPr id="1" name=""/>
        <p:cNvGrpSpPr/>
        <p:nvPr/>
      </p:nvGrpSpPr>
      <p:grpSpPr>
        <a:xfrm>
          <a:off x="0" y="0"/>
          <a:ext cx="0" cy="0"/>
          <a:chOff x="0" y="0"/>
          <a:chExt cx="0" cy="0"/>
        </a:xfrm>
      </p:grpSpPr>
      <p:sp>
        <p:nvSpPr>
          <p:cNvPr id="4" name="Rectangle 3"/>
          <p:cNvSpPr/>
          <p:nvPr/>
        </p:nvSpPr>
        <p:spPr>
          <a:xfrm>
            <a:off x="1250208" y="3003998"/>
            <a:ext cx="5094039" cy="2793072"/>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gn="just">
              <a:lnSpc>
                <a:spcPct val="150000"/>
              </a:lnSpc>
            </a:pP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justotincidunt, </a:t>
            </a:r>
          </a:p>
          <a:p>
            <a:pPr algn="just">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5" name="Subtitle 2"/>
          <p:cNvSpPr txBox="1">
            <a:spLocks/>
          </p:cNvSpPr>
          <p:nvPr/>
        </p:nvSpPr>
        <p:spPr>
          <a:xfrm>
            <a:off x="1250208" y="1570575"/>
            <a:ext cx="3931392"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4000" b="1" dirty="0" smtClean="0">
                <a:solidFill>
                  <a:schemeClr val="bg1"/>
                </a:solidFill>
                <a:latin typeface="Montserrat" panose="00000500000000000000" pitchFamily="50" charset="0"/>
                <a:ea typeface="Source Sans Pro" panose="020B0503030403020204" pitchFamily="34" charset="0"/>
                <a:cs typeface="Lato Black" panose="020F0502020204030203" pitchFamily="34" charset="0"/>
              </a:rPr>
              <a:t>PROJECT  DESCRIPTION</a:t>
            </a:r>
            <a:endParaRPr lang="id-ID" sz="4000" b="1" dirty="0">
              <a:solidFill>
                <a:schemeClr val="bg1"/>
              </a:solidFill>
              <a:latin typeface="Montserrat" panose="00000500000000000000" pitchFamily="50" charset="0"/>
              <a:ea typeface="Source Sans Pro" panose="020B0503030403020204" pitchFamily="34" charset="0"/>
              <a:cs typeface="Lato Medium" panose="020F0502020204030203" pitchFamily="34" charset="0"/>
            </a:endParaRPr>
          </a:p>
        </p:txBody>
      </p:sp>
      <p:grpSp>
        <p:nvGrpSpPr>
          <p:cNvPr id="6" name="Group 5"/>
          <p:cNvGrpSpPr/>
          <p:nvPr/>
        </p:nvGrpSpPr>
        <p:grpSpPr>
          <a:xfrm>
            <a:off x="10577377" y="4939808"/>
            <a:ext cx="1716381" cy="2540608"/>
            <a:chOff x="10604439" y="4473348"/>
            <a:chExt cx="1919895" cy="2841852"/>
          </a:xfrm>
          <a:solidFill>
            <a:srgbClr val="ED5161"/>
          </a:solidFill>
        </p:grpSpPr>
        <p:grpSp>
          <p:nvGrpSpPr>
            <p:cNvPr id="7" name="Group 6"/>
            <p:cNvGrpSpPr/>
            <p:nvPr/>
          </p:nvGrpSpPr>
          <p:grpSpPr>
            <a:xfrm>
              <a:off x="11138591" y="4473348"/>
              <a:ext cx="1385743" cy="1615553"/>
              <a:chOff x="8202613" y="4370387"/>
              <a:chExt cx="1914525" cy="2232026"/>
            </a:xfrm>
            <a:grpFill/>
          </p:grpSpPr>
          <p:sp>
            <p:nvSpPr>
              <p:cNvPr id="95"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0604439" y="5699647"/>
              <a:ext cx="1385743" cy="1615553"/>
              <a:chOff x="8202613" y="4370387"/>
              <a:chExt cx="1914525" cy="2232026"/>
            </a:xfrm>
            <a:grpFill/>
          </p:grpSpPr>
          <p:sp>
            <p:nvSpPr>
              <p:cNvPr id="9"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4291748184"/>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76" name="TextBox 275"/>
          <p:cNvSpPr txBox="1"/>
          <p:nvPr/>
        </p:nvSpPr>
        <p:spPr>
          <a:xfrm>
            <a:off x="8996143" y="622300"/>
            <a:ext cx="2449734" cy="800231"/>
          </a:xfrm>
          <a:prstGeom prst="rect">
            <a:avLst/>
          </a:prstGeom>
          <a:noFill/>
        </p:spPr>
        <p:txBody>
          <a:bodyPr wrap="none" lIns="243852" tIns="121926" rIns="243852" bIns="121926" rtlCol="0">
            <a:spAutoFit/>
          </a:bodyPr>
          <a:lstStyle/>
          <a:p>
            <a:pPr algn="ctr"/>
            <a:r>
              <a:rPr lang="id-ID" sz="3600" dirty="0" smtClean="0">
                <a:solidFill>
                  <a:srgbClr val="6D9A9D"/>
                </a:solidFill>
                <a:latin typeface="Montserrat ExtraBold" panose="00000900000000000000" pitchFamily="50" charset="0"/>
              </a:rPr>
              <a:t>Bookers</a:t>
            </a:r>
            <a:endParaRPr lang="en-US" sz="3600" b="1" dirty="0">
              <a:solidFill>
                <a:srgbClr val="6D9A9D"/>
              </a:solidFill>
              <a:latin typeface="Source Sans Pro" panose="020B0503030403020204" pitchFamily="34" charset="0"/>
              <a:ea typeface="Source Sans Pro" panose="020B0503030403020204" pitchFamily="34" charset="0"/>
              <a:cs typeface="Open Sans"/>
            </a:endParaRPr>
          </a:p>
        </p:txBody>
      </p:sp>
      <p:grpSp>
        <p:nvGrpSpPr>
          <p:cNvPr id="277" name="Group 276"/>
          <p:cNvGrpSpPr/>
          <p:nvPr/>
        </p:nvGrpSpPr>
        <p:grpSpPr>
          <a:xfrm>
            <a:off x="9241977" y="1296186"/>
            <a:ext cx="2262640" cy="122947"/>
            <a:chOff x="882607" y="4430786"/>
            <a:chExt cx="10429959" cy="566741"/>
          </a:xfrm>
          <a:solidFill>
            <a:srgbClr val="6D9A9D"/>
          </a:solidFill>
        </p:grpSpPr>
        <p:sp>
          <p:nvSpPr>
            <p:cNvPr id="278"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6" name="Rectangle 365"/>
          <p:cNvSpPr/>
          <p:nvPr/>
        </p:nvSpPr>
        <p:spPr>
          <a:xfrm>
            <a:off x="6917282" y="3956761"/>
            <a:ext cx="3162300" cy="1546577"/>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367" name="TextBox 366"/>
          <p:cNvSpPr txBox="1"/>
          <p:nvPr/>
        </p:nvSpPr>
        <p:spPr>
          <a:xfrm>
            <a:off x="6890683" y="2777098"/>
            <a:ext cx="3430772"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SemiBold" panose="00000700000000000000" pitchFamily="50" charset="0"/>
              </a:rPr>
              <a:t>NAME SLIDE</a:t>
            </a:r>
            <a:endParaRPr lang="en-US" sz="3600" b="1" dirty="0">
              <a:solidFill>
                <a:schemeClr val="bg1"/>
              </a:solidFill>
              <a:latin typeface="Montserrat SemiBold" panose="00000700000000000000" pitchFamily="50" charset="0"/>
              <a:ea typeface="Source Sans Pro" panose="020B0503030403020204" pitchFamily="34" charset="0"/>
              <a:cs typeface="Open Sans"/>
            </a:endParaRPr>
          </a:p>
        </p:txBody>
      </p:sp>
      <p:grpSp>
        <p:nvGrpSpPr>
          <p:cNvPr id="368" name="Group 367"/>
          <p:cNvGrpSpPr/>
          <p:nvPr/>
        </p:nvGrpSpPr>
        <p:grpSpPr>
          <a:xfrm flipH="1">
            <a:off x="6439393" y="3485100"/>
            <a:ext cx="3909313" cy="212424"/>
            <a:chOff x="882607" y="4430786"/>
            <a:chExt cx="10429959" cy="566741"/>
          </a:xfrm>
          <a:solidFill>
            <a:srgbClr val="ED5161"/>
          </a:solidFill>
        </p:grpSpPr>
        <p:sp>
          <p:nvSpPr>
            <p:cNvPr id="369"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0"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1"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2"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3"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4"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5"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6"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7"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8"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9"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0"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1"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2"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3"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4"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5"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6"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7"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8"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9"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0"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1"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2"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3"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4"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5"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6"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7"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8"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9"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0"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8"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9"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0"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1"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2"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3"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4"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5"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6"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7"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8"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9"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0"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1"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2"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3"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4"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5"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6"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7"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8"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9"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0"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1"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2"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3"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4"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5"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6"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7"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8"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9"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0"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1"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2"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3"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4"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5"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6"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7"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8"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9"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0"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1"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2"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3"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4"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5"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6"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57" name="Group 456"/>
          <p:cNvGrpSpPr/>
          <p:nvPr/>
        </p:nvGrpSpPr>
        <p:grpSpPr>
          <a:xfrm>
            <a:off x="10577377" y="4939808"/>
            <a:ext cx="1716381" cy="2540608"/>
            <a:chOff x="10604439" y="4473348"/>
            <a:chExt cx="1919895" cy="2841852"/>
          </a:xfrm>
          <a:solidFill>
            <a:srgbClr val="E6D401"/>
          </a:solidFill>
        </p:grpSpPr>
        <p:grpSp>
          <p:nvGrpSpPr>
            <p:cNvPr id="458" name="Group 457"/>
            <p:cNvGrpSpPr/>
            <p:nvPr/>
          </p:nvGrpSpPr>
          <p:grpSpPr>
            <a:xfrm>
              <a:off x="11138591" y="4473348"/>
              <a:ext cx="1385743" cy="1615553"/>
              <a:chOff x="8202613" y="4370387"/>
              <a:chExt cx="1914525" cy="2232026"/>
            </a:xfrm>
            <a:grpFill/>
          </p:grpSpPr>
          <p:sp>
            <p:nvSpPr>
              <p:cNvPr id="546"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9" name="Group 458"/>
            <p:cNvGrpSpPr/>
            <p:nvPr/>
          </p:nvGrpSpPr>
          <p:grpSpPr>
            <a:xfrm>
              <a:off x="10604439" y="5699647"/>
              <a:ext cx="1385743" cy="1615553"/>
              <a:chOff x="8202613" y="4370387"/>
              <a:chExt cx="1914525" cy="2232026"/>
            </a:xfrm>
            <a:grpFill/>
          </p:grpSpPr>
          <p:sp>
            <p:nvSpPr>
              <p:cNvPr id="460"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32" name="Rectangle 631"/>
          <p:cNvSpPr/>
          <p:nvPr/>
        </p:nvSpPr>
        <p:spPr>
          <a:xfrm>
            <a:off x="0" y="0"/>
            <a:ext cx="12192000" cy="246743"/>
          </a:xfrm>
          <a:prstGeom prst="rect">
            <a:avLst/>
          </a:prstGeom>
          <a:solidFill>
            <a:srgbClr val="ED5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3230927512"/>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7"/>
          <p:cNvSpPr>
            <a:spLocks/>
          </p:cNvSpPr>
          <p:nvPr/>
        </p:nvSpPr>
        <p:spPr bwMode="auto">
          <a:xfrm>
            <a:off x="8103896" y="2191456"/>
            <a:ext cx="2514927" cy="1253672"/>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ED516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 name="Freeform 7"/>
          <p:cNvSpPr>
            <a:spLocks/>
          </p:cNvSpPr>
          <p:nvPr/>
        </p:nvSpPr>
        <p:spPr bwMode="auto">
          <a:xfrm flipV="1">
            <a:off x="5925619" y="3445128"/>
            <a:ext cx="2514927" cy="1253672"/>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6D9A9D"/>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 name="Freeform 7"/>
          <p:cNvSpPr>
            <a:spLocks/>
          </p:cNvSpPr>
          <p:nvPr/>
        </p:nvSpPr>
        <p:spPr bwMode="auto">
          <a:xfrm>
            <a:off x="3748756" y="2191456"/>
            <a:ext cx="2514927" cy="1253672"/>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ED516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 name="Freeform 7"/>
          <p:cNvSpPr>
            <a:spLocks/>
          </p:cNvSpPr>
          <p:nvPr/>
        </p:nvSpPr>
        <p:spPr bwMode="auto">
          <a:xfrm flipV="1">
            <a:off x="1573177" y="3445128"/>
            <a:ext cx="2514927" cy="1253672"/>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6D9A9D"/>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 name="Oval 5"/>
          <p:cNvSpPr/>
          <p:nvPr/>
        </p:nvSpPr>
        <p:spPr>
          <a:xfrm>
            <a:off x="2059743" y="2676217"/>
            <a:ext cx="1537813" cy="1537813"/>
          </a:xfrm>
          <a:prstGeom prst="ellipse">
            <a:avLst/>
          </a:prstGeom>
          <a:solidFill>
            <a:srgbClr val="6D9A9D"/>
          </a:solidFill>
          <a:ln>
            <a:noFill/>
          </a:ln>
        </p:spPr>
        <p:txBody>
          <a:bodyPr vert="horz" wrap="square" lIns="91440" tIns="0" rIns="91440" bIns="45720" numCol="1" anchor="ctr" anchorCtr="0" compatLnSpc="1">
            <a:prstTxWarp prst="textNoShape">
              <a:avLst/>
            </a:prstTxWarp>
          </a:bodyPr>
          <a:lstStyle/>
          <a:p>
            <a:pPr algn="ctr"/>
            <a:r>
              <a:rPr lang="en-US" dirty="0" smtClean="0">
                <a:solidFill>
                  <a:schemeClr val="bg1"/>
                </a:solidFill>
                <a:effectLst>
                  <a:outerShdw blurRad="38100" dist="38100" dir="2700000" algn="tl">
                    <a:srgbClr val="000000">
                      <a:alpha val="43137"/>
                    </a:srgbClr>
                  </a:outerShdw>
                </a:effectLst>
                <a:latin typeface="FontAwesome" pitchFamily="2" charset="0"/>
              </a:rPr>
              <a:t></a:t>
            </a:r>
            <a:endParaRPr lang="en-US" dirty="0">
              <a:solidFill>
                <a:schemeClr val="bg1"/>
              </a:solidFill>
              <a:effectLst>
                <a:outerShdw blurRad="38100" dist="38100" dir="2700000" algn="tl">
                  <a:srgbClr val="000000">
                    <a:alpha val="43137"/>
                  </a:srgbClr>
                </a:outerShdw>
              </a:effectLst>
              <a:latin typeface="FontAwesome" pitchFamily="2" charset="0"/>
            </a:endParaRPr>
          </a:p>
        </p:txBody>
      </p:sp>
      <p:sp>
        <p:nvSpPr>
          <p:cNvPr id="7" name="Oval 6"/>
          <p:cNvSpPr/>
          <p:nvPr/>
        </p:nvSpPr>
        <p:spPr>
          <a:xfrm>
            <a:off x="4237312" y="2676217"/>
            <a:ext cx="1537813" cy="1537813"/>
          </a:xfrm>
          <a:prstGeom prst="ellipse">
            <a:avLst/>
          </a:prstGeom>
          <a:solidFill>
            <a:srgbClr val="ED5161"/>
          </a:solidFill>
          <a:ln>
            <a:noFill/>
          </a:ln>
        </p:spPr>
        <p:txBody>
          <a:bodyPr vert="horz" wrap="square" lIns="91440" tIns="0" rIns="91440" bIns="45720" numCol="1" anchor="ctr" anchorCtr="0" compatLnSpc="1">
            <a:prstTxWarp prst="textNoShape">
              <a:avLst/>
            </a:prstTxWarp>
          </a:bodyPr>
          <a:lstStyle/>
          <a:p>
            <a:pPr algn="ctr"/>
            <a:r>
              <a:rPr lang="en-US" dirty="0" smtClean="0">
                <a:solidFill>
                  <a:schemeClr val="bg1"/>
                </a:solidFill>
                <a:effectLst>
                  <a:outerShdw blurRad="38100" dist="38100" dir="2700000" algn="tl">
                    <a:srgbClr val="000000">
                      <a:alpha val="43137"/>
                    </a:srgbClr>
                  </a:outerShdw>
                </a:effectLst>
                <a:latin typeface="FontAwesome" pitchFamily="2" charset="0"/>
              </a:rPr>
              <a:t></a:t>
            </a:r>
            <a:endParaRPr lang="en-US" dirty="0">
              <a:solidFill>
                <a:schemeClr val="bg1"/>
              </a:solidFill>
              <a:effectLst>
                <a:outerShdw blurRad="38100" dist="38100" dir="2700000" algn="tl">
                  <a:srgbClr val="000000">
                    <a:alpha val="43137"/>
                  </a:srgbClr>
                </a:outerShdw>
              </a:effectLst>
              <a:latin typeface="FontAwesome" pitchFamily="2" charset="0"/>
            </a:endParaRPr>
          </a:p>
        </p:txBody>
      </p:sp>
      <p:sp>
        <p:nvSpPr>
          <p:cNvPr id="8" name="Oval 7"/>
          <p:cNvSpPr/>
          <p:nvPr/>
        </p:nvSpPr>
        <p:spPr>
          <a:xfrm>
            <a:off x="6412891" y="2676217"/>
            <a:ext cx="1537813" cy="1537813"/>
          </a:xfrm>
          <a:prstGeom prst="ellipse">
            <a:avLst/>
          </a:prstGeom>
          <a:solidFill>
            <a:srgbClr val="6D9A9D"/>
          </a:solidFill>
          <a:ln>
            <a:noFill/>
          </a:ln>
        </p:spPr>
        <p:txBody>
          <a:bodyPr vert="horz" wrap="square" lIns="91440" tIns="0" rIns="91440" bIns="45720" numCol="1" anchor="ctr" anchorCtr="0" compatLnSpc="1">
            <a:prstTxWarp prst="textNoShape">
              <a:avLst/>
            </a:prstTxWarp>
          </a:bodyPr>
          <a:lstStyle/>
          <a:p>
            <a:pPr algn="ctr"/>
            <a:r>
              <a:rPr lang="en-US" dirty="0" smtClean="0">
                <a:solidFill>
                  <a:schemeClr val="bg1"/>
                </a:solidFill>
                <a:effectLst>
                  <a:outerShdw blurRad="38100" dist="38100" dir="2700000" algn="tl">
                    <a:srgbClr val="000000">
                      <a:alpha val="43137"/>
                    </a:srgbClr>
                  </a:outerShdw>
                </a:effectLst>
                <a:latin typeface="FontAwesome" pitchFamily="2" charset="0"/>
              </a:rPr>
              <a:t></a:t>
            </a:r>
            <a:endParaRPr lang="en-US" dirty="0">
              <a:solidFill>
                <a:schemeClr val="bg1"/>
              </a:solidFill>
              <a:effectLst>
                <a:outerShdw blurRad="38100" dist="38100" dir="2700000" algn="tl">
                  <a:srgbClr val="000000">
                    <a:alpha val="43137"/>
                  </a:srgbClr>
                </a:outerShdw>
              </a:effectLst>
              <a:latin typeface="FontAwesome" pitchFamily="2" charset="0"/>
            </a:endParaRPr>
          </a:p>
        </p:txBody>
      </p:sp>
      <p:sp>
        <p:nvSpPr>
          <p:cNvPr id="9" name="Oval 8"/>
          <p:cNvSpPr/>
          <p:nvPr/>
        </p:nvSpPr>
        <p:spPr>
          <a:xfrm>
            <a:off x="8589754" y="2676217"/>
            <a:ext cx="1537813" cy="1537813"/>
          </a:xfrm>
          <a:prstGeom prst="ellipse">
            <a:avLst/>
          </a:prstGeom>
          <a:solidFill>
            <a:srgbClr val="ED5161"/>
          </a:solidFill>
          <a:ln>
            <a:noFill/>
          </a:ln>
        </p:spPr>
        <p:txBody>
          <a:bodyPr vert="horz" wrap="square" lIns="91440" tIns="0" rIns="91440" bIns="45720" numCol="1" anchor="ctr" anchorCtr="0" compatLnSpc="1">
            <a:prstTxWarp prst="textNoShape">
              <a:avLst/>
            </a:prstTxWarp>
          </a:bodyPr>
          <a:lstStyle/>
          <a:p>
            <a:pPr algn="ctr"/>
            <a:r>
              <a:rPr lang="en-US" dirty="0" smtClean="0">
                <a:solidFill>
                  <a:schemeClr val="bg1"/>
                </a:solidFill>
                <a:effectLst>
                  <a:outerShdw blurRad="38100" dist="38100" dir="2700000" algn="tl">
                    <a:srgbClr val="000000">
                      <a:alpha val="43137"/>
                    </a:srgbClr>
                  </a:outerShdw>
                </a:effectLst>
                <a:latin typeface="FontAwesome" pitchFamily="2" charset="0"/>
              </a:rPr>
              <a:t></a:t>
            </a:r>
            <a:endParaRPr lang="en-US" dirty="0">
              <a:solidFill>
                <a:schemeClr val="bg1"/>
              </a:solidFill>
              <a:effectLst>
                <a:outerShdw blurRad="38100" dist="38100" dir="2700000" algn="tl">
                  <a:srgbClr val="000000">
                    <a:alpha val="43137"/>
                  </a:srgbClr>
                </a:outerShdw>
              </a:effectLst>
              <a:latin typeface="FontAwesome" pitchFamily="2" charset="0"/>
            </a:endParaRPr>
          </a:p>
        </p:txBody>
      </p:sp>
      <p:sp>
        <p:nvSpPr>
          <p:cNvPr id="10" name="Rectangle 9"/>
          <p:cNvSpPr/>
          <p:nvPr/>
        </p:nvSpPr>
        <p:spPr>
          <a:xfrm>
            <a:off x="3089293" y="5006037"/>
            <a:ext cx="6013414" cy="923330"/>
          </a:xfrm>
          <a:prstGeom prst="rect">
            <a:avLst/>
          </a:prstGeom>
        </p:spPr>
        <p:txBody>
          <a:bodyPr wrap="square">
            <a:spAutoFit/>
          </a:bodyPr>
          <a:lstStyle/>
          <a:p>
            <a:pPr algn="ct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11" name="Subtitle 2"/>
          <p:cNvSpPr txBox="1">
            <a:spLocks/>
          </p:cNvSpPr>
          <p:nvPr/>
        </p:nvSpPr>
        <p:spPr>
          <a:xfrm>
            <a:off x="2088609" y="3105652"/>
            <a:ext cx="1480082" cy="6789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40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50 %</a:t>
            </a:r>
            <a:endParaRPr lang="id-ID" sz="40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12" name="Subtitle 2"/>
          <p:cNvSpPr txBox="1">
            <a:spLocks/>
          </p:cNvSpPr>
          <p:nvPr/>
        </p:nvSpPr>
        <p:spPr>
          <a:xfrm>
            <a:off x="4237312" y="3105652"/>
            <a:ext cx="1480082" cy="6789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40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60 %</a:t>
            </a:r>
            <a:endParaRPr lang="id-ID" sz="40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13" name="Subtitle 2"/>
          <p:cNvSpPr txBox="1">
            <a:spLocks/>
          </p:cNvSpPr>
          <p:nvPr/>
        </p:nvSpPr>
        <p:spPr>
          <a:xfrm>
            <a:off x="6474606" y="3105652"/>
            <a:ext cx="1480082" cy="6789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40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70 %</a:t>
            </a:r>
            <a:endParaRPr lang="id-ID" sz="40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14" name="Subtitle 2"/>
          <p:cNvSpPr txBox="1">
            <a:spLocks/>
          </p:cNvSpPr>
          <p:nvPr/>
        </p:nvSpPr>
        <p:spPr>
          <a:xfrm>
            <a:off x="8698558" y="3105652"/>
            <a:ext cx="1480082" cy="6789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40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80 %</a:t>
            </a:r>
            <a:endParaRPr lang="id-ID" sz="40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15" name="Subtitle 2"/>
          <p:cNvSpPr txBox="1">
            <a:spLocks/>
          </p:cNvSpPr>
          <p:nvPr/>
        </p:nvSpPr>
        <p:spPr>
          <a:xfrm>
            <a:off x="3954601" y="869834"/>
            <a:ext cx="4282798" cy="58000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4400" b="1" dirty="0" smtClean="0">
                <a:solidFill>
                  <a:schemeClr val="bg1"/>
                </a:solidFill>
                <a:latin typeface="Montserrat" panose="00000500000000000000" pitchFamily="50" charset="0"/>
                <a:ea typeface="Source Sans Pro" panose="020B0503030403020204" pitchFamily="34" charset="0"/>
                <a:cs typeface="Lato Black" panose="020F0502020204030203" pitchFamily="34" charset="0"/>
              </a:rPr>
              <a:t>CHART AREA</a:t>
            </a:r>
          </a:p>
        </p:txBody>
      </p:sp>
      <p:grpSp>
        <p:nvGrpSpPr>
          <p:cNvPr id="16" name="Group 15"/>
          <p:cNvGrpSpPr/>
          <p:nvPr/>
        </p:nvGrpSpPr>
        <p:grpSpPr>
          <a:xfrm>
            <a:off x="10577377" y="4939808"/>
            <a:ext cx="1716381" cy="2540608"/>
            <a:chOff x="10604439" y="4473348"/>
            <a:chExt cx="1919895" cy="2841852"/>
          </a:xfrm>
          <a:solidFill>
            <a:srgbClr val="E6D401"/>
          </a:solidFill>
        </p:grpSpPr>
        <p:grpSp>
          <p:nvGrpSpPr>
            <p:cNvPr id="17" name="Group 16"/>
            <p:cNvGrpSpPr/>
            <p:nvPr/>
          </p:nvGrpSpPr>
          <p:grpSpPr>
            <a:xfrm>
              <a:off x="11138591" y="4473348"/>
              <a:ext cx="1385743" cy="1615553"/>
              <a:chOff x="8202613" y="4370387"/>
              <a:chExt cx="1914525" cy="2232026"/>
            </a:xfrm>
            <a:grpFill/>
          </p:grpSpPr>
          <p:sp>
            <p:nvSpPr>
              <p:cNvPr id="105"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10604439" y="5699647"/>
              <a:ext cx="1385743" cy="1615553"/>
              <a:chOff x="8202613" y="4370387"/>
              <a:chExt cx="1914525" cy="2232026"/>
            </a:xfrm>
            <a:grpFill/>
          </p:grpSpPr>
          <p:sp>
            <p:nvSpPr>
              <p:cNvPr id="19"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46133252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169091723"/>
              </p:ext>
            </p:extLst>
          </p:nvPr>
        </p:nvGraphicFramePr>
        <p:xfrm>
          <a:off x="476248" y="1310217"/>
          <a:ext cx="5892801" cy="392853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ubtitle 2"/>
          <p:cNvSpPr txBox="1">
            <a:spLocks/>
          </p:cNvSpPr>
          <p:nvPr/>
        </p:nvSpPr>
        <p:spPr>
          <a:xfrm>
            <a:off x="6446459" y="2221738"/>
            <a:ext cx="3413976"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800" dirty="0" smtClean="0">
                <a:solidFill>
                  <a:srgbClr val="6D9A9D"/>
                </a:solidFill>
                <a:latin typeface="Source Sans Pro" panose="020B0503030403020204" pitchFamily="34" charset="0"/>
                <a:ea typeface="Source Sans Pro" panose="020B0503030403020204" pitchFamily="34" charset="0"/>
                <a:cs typeface="Lato Black" panose="020F0502020204030203" pitchFamily="34" charset="0"/>
              </a:rPr>
              <a:t>WRITE HERE SOMETHING ABOUT </a:t>
            </a:r>
            <a:endParaRPr lang="id-ID" sz="1800" dirty="0">
              <a:solidFill>
                <a:srgbClr val="6D9A9D"/>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6" name="Subtitle 2"/>
          <p:cNvSpPr txBox="1">
            <a:spLocks/>
          </p:cNvSpPr>
          <p:nvPr/>
        </p:nvSpPr>
        <p:spPr>
          <a:xfrm>
            <a:off x="6446459" y="2526540"/>
            <a:ext cx="4733812" cy="58000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4400" b="1" dirty="0" smtClean="0">
                <a:solidFill>
                  <a:schemeClr val="bg1"/>
                </a:solidFill>
                <a:latin typeface="Montserrat" panose="00000500000000000000" pitchFamily="50" charset="0"/>
                <a:ea typeface="Source Sans Pro" panose="020B0503030403020204" pitchFamily="34" charset="0"/>
                <a:cs typeface="Lato Black" panose="020F0502020204030203" pitchFamily="34" charset="0"/>
              </a:rPr>
              <a:t>SMART OBJECT</a:t>
            </a:r>
          </a:p>
        </p:txBody>
      </p:sp>
      <p:sp>
        <p:nvSpPr>
          <p:cNvPr id="7" name="Rectangle 6"/>
          <p:cNvSpPr/>
          <p:nvPr/>
        </p:nvSpPr>
        <p:spPr>
          <a:xfrm>
            <a:off x="6446459" y="3332167"/>
            <a:ext cx="3990068" cy="1338828"/>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grpSp>
        <p:nvGrpSpPr>
          <p:cNvPr id="8" name="Group 7"/>
          <p:cNvGrpSpPr/>
          <p:nvPr/>
        </p:nvGrpSpPr>
        <p:grpSpPr>
          <a:xfrm>
            <a:off x="10577377" y="4939808"/>
            <a:ext cx="1716381" cy="2540608"/>
            <a:chOff x="10604439" y="4473348"/>
            <a:chExt cx="1919895" cy="2841852"/>
          </a:xfrm>
          <a:solidFill>
            <a:srgbClr val="E6D401"/>
          </a:solidFill>
        </p:grpSpPr>
        <p:grpSp>
          <p:nvGrpSpPr>
            <p:cNvPr id="9" name="Group 8"/>
            <p:cNvGrpSpPr/>
            <p:nvPr/>
          </p:nvGrpSpPr>
          <p:grpSpPr>
            <a:xfrm>
              <a:off x="11138591" y="4473348"/>
              <a:ext cx="1385743" cy="1615553"/>
              <a:chOff x="8202613" y="4370387"/>
              <a:chExt cx="1914525" cy="2232026"/>
            </a:xfrm>
            <a:grpFill/>
          </p:grpSpPr>
          <p:sp>
            <p:nvSpPr>
              <p:cNvPr id="97"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9"/>
            <p:cNvGrpSpPr/>
            <p:nvPr/>
          </p:nvGrpSpPr>
          <p:grpSpPr>
            <a:xfrm>
              <a:off x="10604439" y="5699647"/>
              <a:ext cx="1385743" cy="1615553"/>
              <a:chOff x="8202613" y="4370387"/>
              <a:chExt cx="1914525" cy="2232026"/>
            </a:xfrm>
            <a:grpFill/>
          </p:grpSpPr>
          <p:sp>
            <p:nvSpPr>
              <p:cNvPr id="11"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83" name="Freeform 147"/>
          <p:cNvSpPr>
            <a:spLocks noEditPoints="1"/>
          </p:cNvSpPr>
          <p:nvPr/>
        </p:nvSpPr>
        <p:spPr bwMode="auto">
          <a:xfrm rot="16375810">
            <a:off x="149674" y="5133052"/>
            <a:ext cx="1772345" cy="1556874"/>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solidFill>
            <a:srgbClr val="ED516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616440219"/>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9200" y="0"/>
            <a:ext cx="5080000" cy="6858000"/>
          </a:xfrm>
          <a:prstGeom prst="rect">
            <a:avLst/>
          </a:prstGeom>
          <a:solidFill>
            <a:srgbClr val="6D9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44958" y="1597382"/>
            <a:ext cx="6601578" cy="3663236"/>
            <a:chOff x="1154113" y="2038815"/>
            <a:chExt cx="4040774" cy="2215331"/>
          </a:xfrm>
        </p:grpSpPr>
        <p:pic>
          <p:nvPicPr>
            <p:cNvPr id="5" name="Picture 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54113" y="2038815"/>
              <a:ext cx="4040774" cy="2215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1739900" y="2178050"/>
              <a:ext cx="2851150" cy="179705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7" name="Subtitle 2"/>
          <p:cNvSpPr txBox="1">
            <a:spLocks/>
          </p:cNvSpPr>
          <p:nvPr/>
        </p:nvSpPr>
        <p:spPr>
          <a:xfrm>
            <a:off x="6617909" y="2297938"/>
            <a:ext cx="3413976"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800" dirty="0" smtClean="0">
                <a:solidFill>
                  <a:srgbClr val="ED5161"/>
                </a:solidFill>
                <a:latin typeface="Source Sans Pro" panose="020B0503030403020204" pitchFamily="34" charset="0"/>
                <a:ea typeface="Source Sans Pro" panose="020B0503030403020204" pitchFamily="34" charset="0"/>
                <a:cs typeface="Lato Black" panose="020F0502020204030203" pitchFamily="34" charset="0"/>
              </a:rPr>
              <a:t>WRITE HERE SOMETHING ABOUT </a:t>
            </a:r>
            <a:endParaRPr lang="id-ID" sz="1800" dirty="0">
              <a:solidFill>
                <a:srgbClr val="ED516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8" name="Subtitle 2"/>
          <p:cNvSpPr txBox="1">
            <a:spLocks/>
          </p:cNvSpPr>
          <p:nvPr/>
        </p:nvSpPr>
        <p:spPr>
          <a:xfrm>
            <a:off x="6617909" y="2602740"/>
            <a:ext cx="4733812" cy="58000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4400" b="1" dirty="0" smtClean="0">
                <a:solidFill>
                  <a:schemeClr val="bg1"/>
                </a:solidFill>
                <a:latin typeface="Montserrat" panose="00000500000000000000" pitchFamily="50" charset="0"/>
                <a:ea typeface="Source Sans Pro" panose="020B0503030403020204" pitchFamily="34" charset="0"/>
                <a:cs typeface="Lato Black" panose="020F0502020204030203" pitchFamily="34" charset="0"/>
              </a:rPr>
              <a:t>OUR MOCK UP</a:t>
            </a:r>
          </a:p>
        </p:txBody>
      </p:sp>
      <p:sp>
        <p:nvSpPr>
          <p:cNvPr id="11" name="Rectangle 10"/>
          <p:cNvSpPr/>
          <p:nvPr/>
        </p:nvSpPr>
        <p:spPr>
          <a:xfrm>
            <a:off x="6617909" y="3408367"/>
            <a:ext cx="3990068" cy="1338828"/>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grpSp>
        <p:nvGrpSpPr>
          <p:cNvPr id="12" name="Group 11"/>
          <p:cNvGrpSpPr/>
          <p:nvPr/>
        </p:nvGrpSpPr>
        <p:grpSpPr>
          <a:xfrm>
            <a:off x="10577377" y="4939808"/>
            <a:ext cx="1716381" cy="2540608"/>
            <a:chOff x="10604439" y="4473348"/>
            <a:chExt cx="1919895" cy="2841852"/>
          </a:xfrm>
          <a:solidFill>
            <a:srgbClr val="E6D401"/>
          </a:solidFill>
        </p:grpSpPr>
        <p:grpSp>
          <p:nvGrpSpPr>
            <p:cNvPr id="13" name="Group 12"/>
            <p:cNvGrpSpPr/>
            <p:nvPr/>
          </p:nvGrpSpPr>
          <p:grpSpPr>
            <a:xfrm>
              <a:off x="11138591" y="4473348"/>
              <a:ext cx="1385743" cy="1615553"/>
              <a:chOff x="8202613" y="4370387"/>
              <a:chExt cx="1914525" cy="2232026"/>
            </a:xfrm>
            <a:grpFill/>
          </p:grpSpPr>
          <p:sp>
            <p:nvSpPr>
              <p:cNvPr id="101"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10604439" y="5699647"/>
              <a:ext cx="1385743" cy="1615553"/>
              <a:chOff x="8202613" y="4370387"/>
              <a:chExt cx="1914525" cy="2232026"/>
            </a:xfrm>
            <a:grpFill/>
          </p:grpSpPr>
          <p:sp>
            <p:nvSpPr>
              <p:cNvPr id="15"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030565314"/>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Phone6_mockup_front_white.png"/>
          <p:cNvPicPr>
            <a:picLocks noChangeAspect="1"/>
          </p:cNvPicPr>
          <p:nvPr/>
        </p:nvPicPr>
        <p:blipFill>
          <a:blip r:embed="rId2" cstate="print">
            <a:extLst>
              <a:ext uri="{BEBA8EAE-BF5A-486C-A8C5-ECC9F3942E4B}">
                <a14:imgProps xmlns:a14="http://schemas.microsoft.com/office/drawing/2010/main">
                  <a14:imgLayer r:embed="rId3">
                    <a14:imgEffect>
                      <a14:sharpenSoften amount="50000"/>
                    </a14:imgEffect>
                    <a14:imgEffect>
                      <a14:saturation sat="300000"/>
                    </a14:imgEffect>
                  </a14:imgLayer>
                </a14:imgProps>
              </a:ext>
              <a:ext uri="{28A0092B-C50C-407E-A947-70E740481C1C}">
                <a14:useLocalDpi xmlns:a14="http://schemas.microsoft.com/office/drawing/2010/main" val="0"/>
              </a:ext>
            </a:extLst>
          </a:blip>
          <a:stretch>
            <a:fillRect/>
          </a:stretch>
        </p:blipFill>
        <p:spPr>
          <a:xfrm>
            <a:off x="7040157" y="191128"/>
            <a:ext cx="5151843" cy="8058429"/>
          </a:xfrm>
          <a:prstGeom prst="rect">
            <a:avLst/>
          </a:prstGeom>
        </p:spPr>
      </p:pic>
      <p:sp>
        <p:nvSpPr>
          <p:cNvPr id="5" name="Rectangle 4"/>
          <p:cNvSpPr/>
          <p:nvPr/>
        </p:nvSpPr>
        <p:spPr>
          <a:xfrm>
            <a:off x="1545002" y="4219575"/>
            <a:ext cx="3990068" cy="1338828"/>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6" name="TextBox 5"/>
          <p:cNvSpPr txBox="1"/>
          <p:nvPr/>
        </p:nvSpPr>
        <p:spPr>
          <a:xfrm>
            <a:off x="1545002" y="1930561"/>
            <a:ext cx="3430771" cy="1077230"/>
          </a:xfrm>
          <a:prstGeom prst="rect">
            <a:avLst/>
          </a:prstGeom>
          <a:noFill/>
        </p:spPr>
        <p:txBody>
          <a:bodyPr wrap="none" lIns="243852" tIns="121926" rIns="243852" bIns="121926" rtlCol="0">
            <a:spAutoFit/>
          </a:bodyPr>
          <a:lstStyle/>
          <a:p>
            <a:pPr algn="ctr"/>
            <a:r>
              <a:rPr lang="id-ID" sz="5400" dirty="0" smtClean="0">
                <a:solidFill>
                  <a:srgbClr val="ED5161"/>
                </a:solidFill>
                <a:latin typeface="Montserrat ExtraBold" panose="00000900000000000000" pitchFamily="50" charset="0"/>
              </a:rPr>
              <a:t>Bookers</a:t>
            </a:r>
            <a:endParaRPr lang="en-US" sz="5400" b="1" dirty="0">
              <a:solidFill>
                <a:srgbClr val="ED5161"/>
              </a:solidFill>
              <a:latin typeface="Source Sans Pro" panose="020B0503030403020204" pitchFamily="34" charset="0"/>
              <a:ea typeface="Source Sans Pro" panose="020B0503030403020204" pitchFamily="34" charset="0"/>
              <a:cs typeface="Open Sans"/>
            </a:endParaRPr>
          </a:p>
        </p:txBody>
      </p:sp>
      <p:grpSp>
        <p:nvGrpSpPr>
          <p:cNvPr id="7" name="Group 6"/>
          <p:cNvGrpSpPr/>
          <p:nvPr/>
        </p:nvGrpSpPr>
        <p:grpSpPr>
          <a:xfrm>
            <a:off x="1694985" y="2865725"/>
            <a:ext cx="3346373" cy="181835"/>
            <a:chOff x="882607" y="4430786"/>
            <a:chExt cx="10429959" cy="566741"/>
          </a:xfrm>
          <a:solidFill>
            <a:srgbClr val="ED5161"/>
          </a:solidFill>
        </p:grpSpPr>
        <p:sp>
          <p:nvSpPr>
            <p:cNvPr id="8"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 name="Subtitle 2"/>
          <p:cNvSpPr txBox="1">
            <a:spLocks/>
          </p:cNvSpPr>
          <p:nvPr/>
        </p:nvSpPr>
        <p:spPr>
          <a:xfrm>
            <a:off x="1613618" y="3288117"/>
            <a:ext cx="4282798" cy="58000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4400" b="1" dirty="0" smtClean="0">
                <a:solidFill>
                  <a:schemeClr val="bg1"/>
                </a:solidFill>
                <a:latin typeface="Montserrat" panose="00000500000000000000" pitchFamily="50" charset="0"/>
                <a:ea typeface="Source Sans Pro" panose="020B0503030403020204" pitchFamily="34" charset="0"/>
                <a:cs typeface="Lato Black" panose="020F0502020204030203" pitchFamily="34" charset="0"/>
              </a:rPr>
              <a:t>MOCK UP</a:t>
            </a:r>
          </a:p>
        </p:txBody>
      </p:sp>
      <p:sp>
        <p:nvSpPr>
          <p:cNvPr id="97" name="Freeform 147"/>
          <p:cNvSpPr>
            <a:spLocks noEditPoints="1"/>
          </p:cNvSpPr>
          <p:nvPr/>
        </p:nvSpPr>
        <p:spPr bwMode="auto">
          <a:xfrm rot="16375810">
            <a:off x="149674" y="5133052"/>
            <a:ext cx="1772345" cy="1556874"/>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solidFill>
            <a:srgbClr val="6D9A9D"/>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8" name="Group 97"/>
          <p:cNvGrpSpPr/>
          <p:nvPr/>
        </p:nvGrpSpPr>
        <p:grpSpPr>
          <a:xfrm>
            <a:off x="10577377" y="4939808"/>
            <a:ext cx="1716381" cy="2540608"/>
            <a:chOff x="10604439" y="4473348"/>
            <a:chExt cx="1919895" cy="2841852"/>
          </a:xfrm>
          <a:solidFill>
            <a:srgbClr val="E6D401"/>
          </a:solidFill>
        </p:grpSpPr>
        <p:grpSp>
          <p:nvGrpSpPr>
            <p:cNvPr id="99" name="Group 98"/>
            <p:cNvGrpSpPr/>
            <p:nvPr/>
          </p:nvGrpSpPr>
          <p:grpSpPr>
            <a:xfrm>
              <a:off x="11138591" y="4473348"/>
              <a:ext cx="1385743" cy="1615553"/>
              <a:chOff x="8202613" y="4370387"/>
              <a:chExt cx="1914525" cy="2232026"/>
            </a:xfrm>
            <a:grpFill/>
          </p:grpSpPr>
          <p:sp>
            <p:nvSpPr>
              <p:cNvPr id="187"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10604439" y="5699647"/>
              <a:ext cx="1385743" cy="1615553"/>
              <a:chOff x="8202613" y="4370387"/>
              <a:chExt cx="1914525" cy="2232026"/>
            </a:xfrm>
            <a:grpFill/>
          </p:grpSpPr>
          <p:sp>
            <p:nvSpPr>
              <p:cNvPr id="101"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4926190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524500" y="0"/>
            <a:ext cx="400050" cy="6858000"/>
          </a:xfrm>
          <a:prstGeom prst="rect">
            <a:avLst/>
          </a:prstGeom>
          <a:solidFill>
            <a:srgbClr val="E6D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6036183" y="1435271"/>
            <a:ext cx="5282239" cy="1600450"/>
          </a:xfrm>
          <a:prstGeom prst="rect">
            <a:avLst/>
          </a:prstGeom>
          <a:noFill/>
        </p:spPr>
        <p:txBody>
          <a:bodyPr wrap="none" lIns="243852" tIns="121926" rIns="243852" bIns="121926" rtlCol="0">
            <a:spAutoFit/>
          </a:bodyPr>
          <a:lstStyle/>
          <a:p>
            <a:pPr algn="ctr"/>
            <a:r>
              <a:rPr lang="id-ID" sz="8800" dirty="0" smtClean="0">
                <a:solidFill>
                  <a:schemeClr val="bg1"/>
                </a:solidFill>
                <a:latin typeface="Montserrat ExtraBold" panose="00000900000000000000" pitchFamily="50" charset="0"/>
              </a:rPr>
              <a:t>Bookers</a:t>
            </a:r>
            <a:endParaRPr lang="en-US" sz="8800" b="1" dirty="0">
              <a:solidFill>
                <a:schemeClr val="bg1"/>
              </a:solidFill>
              <a:latin typeface="Source Sans Pro" panose="020B0503030403020204" pitchFamily="34" charset="0"/>
              <a:ea typeface="Source Sans Pro" panose="020B0503030403020204" pitchFamily="34" charset="0"/>
              <a:cs typeface="Open Sans"/>
            </a:endParaRPr>
          </a:p>
        </p:txBody>
      </p:sp>
      <p:sp>
        <p:nvSpPr>
          <p:cNvPr id="7" name="TextBox 6"/>
          <p:cNvSpPr txBox="1"/>
          <p:nvPr/>
        </p:nvSpPr>
        <p:spPr>
          <a:xfrm>
            <a:off x="6165578" y="2635605"/>
            <a:ext cx="3499701" cy="800231"/>
          </a:xfrm>
          <a:prstGeom prst="rect">
            <a:avLst/>
          </a:prstGeom>
          <a:noFill/>
        </p:spPr>
        <p:txBody>
          <a:bodyPr wrap="none" lIns="243852" tIns="121926" rIns="243852" bIns="121926" rtlCol="0">
            <a:spAutoFit/>
          </a:bodyPr>
          <a:lstStyle/>
          <a:p>
            <a:pPr algn="ctr"/>
            <a:r>
              <a:rPr lang="id-ID" sz="3600" dirty="0" smtClean="0">
                <a:solidFill>
                  <a:srgbClr val="6D9A9D"/>
                </a:solidFill>
                <a:latin typeface="Montserrat SemiBold" panose="00000700000000000000" pitchFamily="50" charset="0"/>
              </a:rPr>
              <a:t>Presentation</a:t>
            </a:r>
            <a:endParaRPr lang="en-US" sz="3600" b="1" dirty="0">
              <a:solidFill>
                <a:srgbClr val="6D9A9D"/>
              </a:solidFill>
              <a:latin typeface="Montserrat SemiBold" panose="00000700000000000000" pitchFamily="50" charset="0"/>
              <a:ea typeface="Source Sans Pro" panose="020B0503030403020204" pitchFamily="34" charset="0"/>
              <a:cs typeface="Open Sans"/>
            </a:endParaRPr>
          </a:p>
        </p:txBody>
      </p:sp>
      <p:sp>
        <p:nvSpPr>
          <p:cNvPr id="8" name="Rectangle 7"/>
          <p:cNvSpPr/>
          <p:nvPr/>
        </p:nvSpPr>
        <p:spPr>
          <a:xfrm>
            <a:off x="6325236" y="3435836"/>
            <a:ext cx="4487908" cy="2169825"/>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smtClean="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a:p>
            <a:pPr algn="just">
              <a:lnSpc>
                <a:spcPct val="150000"/>
              </a:lnSpc>
            </a:pP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grpSp>
        <p:nvGrpSpPr>
          <p:cNvPr id="10" name="Group 9"/>
          <p:cNvGrpSpPr/>
          <p:nvPr/>
        </p:nvGrpSpPr>
        <p:grpSpPr>
          <a:xfrm>
            <a:off x="10604439" y="4473348"/>
            <a:ext cx="1919895" cy="2841852"/>
            <a:chOff x="10604439" y="4473348"/>
            <a:chExt cx="1919895" cy="2841852"/>
          </a:xfrm>
          <a:solidFill>
            <a:srgbClr val="ED5161"/>
          </a:solidFill>
        </p:grpSpPr>
        <p:grpSp>
          <p:nvGrpSpPr>
            <p:cNvPr id="11" name="Group 10"/>
            <p:cNvGrpSpPr/>
            <p:nvPr/>
          </p:nvGrpSpPr>
          <p:grpSpPr>
            <a:xfrm>
              <a:off x="11138591" y="4473348"/>
              <a:ext cx="1385743" cy="1615553"/>
              <a:chOff x="8202613" y="4370387"/>
              <a:chExt cx="1914525" cy="2232026"/>
            </a:xfrm>
            <a:grpFill/>
          </p:grpSpPr>
          <p:sp>
            <p:nvSpPr>
              <p:cNvPr id="99"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10604439" y="5699647"/>
              <a:ext cx="1385743" cy="1615553"/>
              <a:chOff x="8202613" y="4370387"/>
              <a:chExt cx="1914525" cy="2232026"/>
            </a:xfrm>
            <a:grpFill/>
          </p:grpSpPr>
          <p:sp>
            <p:nvSpPr>
              <p:cNvPr id="13"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85" name="Group 184"/>
          <p:cNvGrpSpPr/>
          <p:nvPr/>
        </p:nvGrpSpPr>
        <p:grpSpPr>
          <a:xfrm rot="5400000">
            <a:off x="10346835" y="267025"/>
            <a:ext cx="1748973" cy="1535325"/>
            <a:chOff x="4371975" y="1300162"/>
            <a:chExt cx="3768726" cy="3308351"/>
          </a:xfrm>
          <a:solidFill>
            <a:srgbClr val="E6D401"/>
          </a:solidFill>
        </p:grpSpPr>
        <p:sp>
          <p:nvSpPr>
            <p:cNvPr id="186"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528180738"/>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TextBox 92"/>
          <p:cNvSpPr txBox="1"/>
          <p:nvPr/>
        </p:nvSpPr>
        <p:spPr>
          <a:xfrm>
            <a:off x="4327715" y="2890385"/>
            <a:ext cx="3536570" cy="1077230"/>
          </a:xfrm>
          <a:prstGeom prst="rect">
            <a:avLst/>
          </a:prstGeom>
          <a:noFill/>
        </p:spPr>
        <p:txBody>
          <a:bodyPr wrap="none" lIns="243852" tIns="121926" rIns="243852" bIns="121926" rtlCol="0">
            <a:spAutoFit/>
          </a:bodyPr>
          <a:lstStyle/>
          <a:p>
            <a:pPr algn="ctr"/>
            <a:r>
              <a:rPr lang="id-ID" sz="5400" dirty="0" smtClean="0">
                <a:solidFill>
                  <a:srgbClr val="ED5161"/>
                </a:solidFill>
                <a:latin typeface="Montserrat ExtraBold" panose="00000900000000000000" pitchFamily="50" charset="0"/>
              </a:rPr>
              <a:t>THANKS</a:t>
            </a:r>
            <a:endParaRPr lang="en-US" sz="5400" b="1" dirty="0">
              <a:solidFill>
                <a:srgbClr val="ED5161"/>
              </a:solidFill>
              <a:latin typeface="Source Sans Pro" panose="020B0503030403020204" pitchFamily="34" charset="0"/>
              <a:ea typeface="Source Sans Pro" panose="020B0503030403020204" pitchFamily="34" charset="0"/>
              <a:cs typeface="Open Sans"/>
            </a:endParaRPr>
          </a:p>
        </p:txBody>
      </p:sp>
      <p:sp>
        <p:nvSpPr>
          <p:cNvPr id="94" name="Subtitle 2"/>
          <p:cNvSpPr txBox="1">
            <a:spLocks/>
          </p:cNvSpPr>
          <p:nvPr/>
        </p:nvSpPr>
        <p:spPr>
          <a:xfrm>
            <a:off x="4389012" y="3764415"/>
            <a:ext cx="3413976" cy="40640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800" dirty="0" smtClean="0">
                <a:solidFill>
                  <a:srgbClr val="6D9A9D"/>
                </a:solidFill>
                <a:latin typeface="Source Sans Pro" panose="020B0503030403020204" pitchFamily="34" charset="0"/>
                <a:ea typeface="Source Sans Pro" panose="020B0503030403020204" pitchFamily="34" charset="0"/>
                <a:cs typeface="Lato Black" panose="020F0502020204030203" pitchFamily="34" charset="0"/>
              </a:rPr>
              <a:t>FOR WATCHING &amp; LISTENING</a:t>
            </a:r>
            <a:endParaRPr lang="id-ID" sz="1800" dirty="0">
              <a:solidFill>
                <a:srgbClr val="6D9A9D"/>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97" name="TextBox 96"/>
          <p:cNvSpPr txBox="1"/>
          <p:nvPr/>
        </p:nvSpPr>
        <p:spPr>
          <a:xfrm>
            <a:off x="8824693" y="5194300"/>
            <a:ext cx="2449734" cy="800231"/>
          </a:xfrm>
          <a:prstGeom prst="rect">
            <a:avLst/>
          </a:prstGeom>
          <a:noFill/>
        </p:spPr>
        <p:txBody>
          <a:bodyPr wrap="none" lIns="243852" tIns="121926" rIns="243852" bIns="121926" rtlCol="0">
            <a:spAutoFit/>
          </a:bodyPr>
          <a:lstStyle/>
          <a:p>
            <a:pPr algn="ctr"/>
            <a:r>
              <a:rPr lang="id-ID" sz="3600" dirty="0" smtClean="0">
                <a:solidFill>
                  <a:schemeClr val="bg1"/>
                </a:solidFill>
                <a:latin typeface="Montserrat ExtraBold" panose="00000900000000000000" pitchFamily="50" charset="0"/>
              </a:rPr>
              <a:t>Bookers</a:t>
            </a:r>
            <a:endParaRPr lang="en-US" sz="3600" b="1" dirty="0">
              <a:solidFill>
                <a:schemeClr val="bg1"/>
              </a:solidFill>
              <a:latin typeface="Source Sans Pro" panose="020B0503030403020204" pitchFamily="34" charset="0"/>
              <a:ea typeface="Source Sans Pro" panose="020B0503030403020204" pitchFamily="34" charset="0"/>
              <a:cs typeface="Open Sans"/>
            </a:endParaRPr>
          </a:p>
        </p:txBody>
      </p:sp>
      <p:grpSp>
        <p:nvGrpSpPr>
          <p:cNvPr id="98" name="Group 97"/>
          <p:cNvGrpSpPr/>
          <p:nvPr/>
        </p:nvGrpSpPr>
        <p:grpSpPr>
          <a:xfrm>
            <a:off x="9070527" y="5868186"/>
            <a:ext cx="2262640" cy="122947"/>
            <a:chOff x="882607" y="4430786"/>
            <a:chExt cx="10429959" cy="566741"/>
          </a:xfrm>
          <a:solidFill>
            <a:schemeClr val="bg1"/>
          </a:solidFill>
        </p:grpSpPr>
        <p:sp>
          <p:nvSpPr>
            <p:cNvPr id="99" name="Freeform 5"/>
            <p:cNvSpPr>
              <a:spLocks/>
            </p:cNvSpPr>
            <p:nvPr/>
          </p:nvSpPr>
          <p:spPr bwMode="auto">
            <a:xfrm>
              <a:off x="11282403" y="4541912"/>
              <a:ext cx="30163" cy="41275"/>
            </a:xfrm>
            <a:custGeom>
              <a:avLst/>
              <a:gdLst>
                <a:gd name="T0" fmla="*/ 4 w 8"/>
                <a:gd name="T1" fmla="*/ 9 h 11"/>
                <a:gd name="T2" fmla="*/ 7 w 8"/>
                <a:gd name="T3" fmla="*/ 0 h 11"/>
                <a:gd name="T4" fmla="*/ 4 w 8"/>
                <a:gd name="T5" fmla="*/ 9 h 11"/>
              </a:gdLst>
              <a:ahLst/>
              <a:cxnLst>
                <a:cxn ang="0">
                  <a:pos x="T0" y="T1"/>
                </a:cxn>
                <a:cxn ang="0">
                  <a:pos x="T2" y="T3"/>
                </a:cxn>
                <a:cxn ang="0">
                  <a:pos x="T4" y="T5"/>
                </a:cxn>
              </a:cxnLst>
              <a:rect l="0" t="0" r="r" b="b"/>
              <a:pathLst>
                <a:path w="8" h="11">
                  <a:moveTo>
                    <a:pt x="4" y="9"/>
                  </a:moveTo>
                  <a:cubicBezTo>
                    <a:pt x="8" y="10"/>
                    <a:pt x="7" y="2"/>
                    <a:pt x="7" y="0"/>
                  </a:cubicBezTo>
                  <a:cubicBezTo>
                    <a:pt x="0" y="2"/>
                    <a:pt x="4" y="11"/>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6"/>
            <p:cNvSpPr>
              <a:spLocks/>
            </p:cNvSpPr>
            <p:nvPr/>
          </p:nvSpPr>
          <p:spPr bwMode="auto">
            <a:xfrm>
              <a:off x="11009351" y="4632400"/>
              <a:ext cx="36513" cy="31750"/>
            </a:xfrm>
            <a:custGeom>
              <a:avLst/>
              <a:gdLst>
                <a:gd name="T0" fmla="*/ 21 w 23"/>
                <a:gd name="T1" fmla="*/ 10 h 20"/>
                <a:gd name="T2" fmla="*/ 23 w 23"/>
                <a:gd name="T3" fmla="*/ 0 h 20"/>
                <a:gd name="T4" fmla="*/ 0 w 23"/>
                <a:gd name="T5" fmla="*/ 20 h 20"/>
                <a:gd name="T6" fmla="*/ 21 w 23"/>
                <a:gd name="T7" fmla="*/ 10 h 20"/>
              </a:gdLst>
              <a:ahLst/>
              <a:cxnLst>
                <a:cxn ang="0">
                  <a:pos x="T0" y="T1"/>
                </a:cxn>
                <a:cxn ang="0">
                  <a:pos x="T2" y="T3"/>
                </a:cxn>
                <a:cxn ang="0">
                  <a:pos x="T4" y="T5"/>
                </a:cxn>
                <a:cxn ang="0">
                  <a:pos x="T6" y="T7"/>
                </a:cxn>
              </a:cxnLst>
              <a:rect l="0" t="0" r="r" b="b"/>
              <a:pathLst>
                <a:path w="23" h="20">
                  <a:moveTo>
                    <a:pt x="21" y="10"/>
                  </a:moveTo>
                  <a:lnTo>
                    <a:pt x="23" y="0"/>
                  </a:lnTo>
                  <a:lnTo>
                    <a:pt x="0" y="20"/>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
            <p:cNvSpPr>
              <a:spLocks/>
            </p:cNvSpPr>
            <p:nvPr/>
          </p:nvSpPr>
          <p:spPr bwMode="auto">
            <a:xfrm>
              <a:off x="10806149" y="4626050"/>
              <a:ext cx="153989" cy="71438"/>
            </a:xfrm>
            <a:custGeom>
              <a:avLst/>
              <a:gdLst>
                <a:gd name="T0" fmla="*/ 0 w 41"/>
                <a:gd name="T1" fmla="*/ 5 h 19"/>
                <a:gd name="T2" fmla="*/ 34 w 41"/>
                <a:gd name="T3" fmla="*/ 8 h 19"/>
                <a:gd name="T4" fmla="*/ 36 w 41"/>
                <a:gd name="T5" fmla="*/ 11 h 19"/>
                <a:gd name="T6" fmla="*/ 41 w 41"/>
                <a:gd name="T7" fmla="*/ 0 h 19"/>
                <a:gd name="T8" fmla="*/ 0 w 41"/>
                <a:gd name="T9" fmla="*/ 5 h 19"/>
              </a:gdLst>
              <a:ahLst/>
              <a:cxnLst>
                <a:cxn ang="0">
                  <a:pos x="T0" y="T1"/>
                </a:cxn>
                <a:cxn ang="0">
                  <a:pos x="T2" y="T3"/>
                </a:cxn>
                <a:cxn ang="0">
                  <a:pos x="T4" y="T5"/>
                </a:cxn>
                <a:cxn ang="0">
                  <a:pos x="T6" y="T7"/>
                </a:cxn>
                <a:cxn ang="0">
                  <a:pos x="T8" y="T9"/>
                </a:cxn>
              </a:cxnLst>
              <a:rect l="0" t="0" r="r" b="b"/>
              <a:pathLst>
                <a:path w="41" h="19">
                  <a:moveTo>
                    <a:pt x="0" y="5"/>
                  </a:moveTo>
                  <a:cubicBezTo>
                    <a:pt x="6" y="19"/>
                    <a:pt x="23" y="3"/>
                    <a:pt x="34" y="8"/>
                  </a:cubicBezTo>
                  <a:cubicBezTo>
                    <a:pt x="36" y="11"/>
                    <a:pt x="36" y="11"/>
                    <a:pt x="36" y="11"/>
                  </a:cubicBezTo>
                  <a:cubicBezTo>
                    <a:pt x="41" y="0"/>
                    <a:pt x="41" y="0"/>
                    <a:pt x="41" y="0"/>
                  </a:cubicBezTo>
                  <a:cubicBezTo>
                    <a:pt x="27" y="1"/>
                    <a:pt x="9" y="9"/>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
            <p:cNvSpPr>
              <a:spLocks/>
            </p:cNvSpPr>
            <p:nvPr/>
          </p:nvSpPr>
          <p:spPr bwMode="auto">
            <a:xfrm>
              <a:off x="10652161" y="4526037"/>
              <a:ext cx="55563" cy="19050"/>
            </a:xfrm>
            <a:custGeom>
              <a:avLst/>
              <a:gdLst>
                <a:gd name="T0" fmla="*/ 7 w 15"/>
                <a:gd name="T1" fmla="*/ 0 h 5"/>
                <a:gd name="T2" fmla="*/ 15 w 15"/>
                <a:gd name="T3" fmla="*/ 1 h 5"/>
                <a:gd name="T4" fmla="*/ 14 w 15"/>
                <a:gd name="T5" fmla="*/ 0 h 5"/>
                <a:gd name="T6" fmla="*/ 7 w 15"/>
                <a:gd name="T7" fmla="*/ 0 h 5"/>
              </a:gdLst>
              <a:ahLst/>
              <a:cxnLst>
                <a:cxn ang="0">
                  <a:pos x="T0" y="T1"/>
                </a:cxn>
                <a:cxn ang="0">
                  <a:pos x="T2" y="T3"/>
                </a:cxn>
                <a:cxn ang="0">
                  <a:pos x="T4" y="T5"/>
                </a:cxn>
                <a:cxn ang="0">
                  <a:pos x="T6" y="T7"/>
                </a:cxn>
              </a:cxnLst>
              <a:rect l="0" t="0" r="r" b="b"/>
              <a:pathLst>
                <a:path w="15" h="5">
                  <a:moveTo>
                    <a:pt x="7" y="0"/>
                  </a:moveTo>
                  <a:cubicBezTo>
                    <a:pt x="9" y="5"/>
                    <a:pt x="0" y="4"/>
                    <a:pt x="15" y="1"/>
                  </a:cubicBezTo>
                  <a:cubicBezTo>
                    <a:pt x="14" y="1"/>
                    <a:pt x="14" y="0"/>
                    <a:pt x="14" y="0"/>
                  </a:cubicBezTo>
                  <a:cubicBezTo>
                    <a:pt x="12" y="0"/>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
            <p:cNvSpPr>
              <a:spLocks/>
            </p:cNvSpPr>
            <p:nvPr/>
          </p:nvSpPr>
          <p:spPr bwMode="auto">
            <a:xfrm>
              <a:off x="10690261" y="4506987"/>
              <a:ext cx="36513" cy="19050"/>
            </a:xfrm>
            <a:custGeom>
              <a:avLst/>
              <a:gdLst>
                <a:gd name="T0" fmla="*/ 4 w 10"/>
                <a:gd name="T1" fmla="*/ 5 h 5"/>
                <a:gd name="T2" fmla="*/ 4 w 10"/>
                <a:gd name="T3" fmla="*/ 5 h 5"/>
              </a:gdLst>
              <a:ahLst/>
              <a:cxnLst>
                <a:cxn ang="0">
                  <a:pos x="T0" y="T1"/>
                </a:cxn>
                <a:cxn ang="0">
                  <a:pos x="T2" y="T3"/>
                </a:cxn>
              </a:cxnLst>
              <a:rect l="0" t="0" r="r" b="b"/>
              <a:pathLst>
                <a:path w="10" h="5">
                  <a:moveTo>
                    <a:pt x="4" y="5"/>
                  </a:moveTo>
                  <a:cubicBezTo>
                    <a:pt x="10" y="5"/>
                    <a:pt x="0"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
            <p:cNvSpPr>
              <a:spLocks/>
            </p:cNvSpPr>
            <p:nvPr/>
          </p:nvSpPr>
          <p:spPr bwMode="auto">
            <a:xfrm>
              <a:off x="10561672" y="4491111"/>
              <a:ext cx="60325" cy="46038"/>
            </a:xfrm>
            <a:custGeom>
              <a:avLst/>
              <a:gdLst>
                <a:gd name="T0" fmla="*/ 9 w 16"/>
                <a:gd name="T1" fmla="*/ 0 h 12"/>
                <a:gd name="T2" fmla="*/ 7 w 16"/>
                <a:gd name="T3" fmla="*/ 12 h 12"/>
                <a:gd name="T4" fmla="*/ 16 w 16"/>
                <a:gd name="T5" fmla="*/ 7 h 12"/>
                <a:gd name="T6" fmla="*/ 9 w 16"/>
                <a:gd name="T7" fmla="*/ 0 h 12"/>
              </a:gdLst>
              <a:ahLst/>
              <a:cxnLst>
                <a:cxn ang="0">
                  <a:pos x="T0" y="T1"/>
                </a:cxn>
                <a:cxn ang="0">
                  <a:pos x="T2" y="T3"/>
                </a:cxn>
                <a:cxn ang="0">
                  <a:pos x="T4" y="T5"/>
                </a:cxn>
                <a:cxn ang="0">
                  <a:pos x="T6" y="T7"/>
                </a:cxn>
              </a:cxnLst>
              <a:rect l="0" t="0" r="r" b="b"/>
              <a:pathLst>
                <a:path w="16" h="12">
                  <a:moveTo>
                    <a:pt x="9" y="0"/>
                  </a:moveTo>
                  <a:cubicBezTo>
                    <a:pt x="0" y="3"/>
                    <a:pt x="2" y="6"/>
                    <a:pt x="7" y="12"/>
                  </a:cubicBezTo>
                  <a:cubicBezTo>
                    <a:pt x="16" y="7"/>
                    <a:pt x="16" y="7"/>
                    <a:pt x="16" y="7"/>
                  </a:cubicBezTo>
                  <a:cubicBezTo>
                    <a:pt x="14" y="4"/>
                    <a:pt x="6"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1"/>
            <p:cNvSpPr>
              <a:spLocks/>
            </p:cNvSpPr>
            <p:nvPr/>
          </p:nvSpPr>
          <p:spPr bwMode="auto">
            <a:xfrm>
              <a:off x="10558497" y="4560962"/>
              <a:ext cx="14288" cy="14288"/>
            </a:xfrm>
            <a:custGeom>
              <a:avLst/>
              <a:gdLst>
                <a:gd name="T0" fmla="*/ 0 w 4"/>
                <a:gd name="T1" fmla="*/ 4 h 4"/>
                <a:gd name="T2" fmla="*/ 4 w 4"/>
                <a:gd name="T3" fmla="*/ 2 h 4"/>
                <a:gd name="T4" fmla="*/ 0 w 4"/>
                <a:gd name="T5" fmla="*/ 4 h 4"/>
              </a:gdLst>
              <a:ahLst/>
              <a:cxnLst>
                <a:cxn ang="0">
                  <a:pos x="T0" y="T1"/>
                </a:cxn>
                <a:cxn ang="0">
                  <a:pos x="T2" y="T3"/>
                </a:cxn>
                <a:cxn ang="0">
                  <a:pos x="T4" y="T5"/>
                </a:cxn>
              </a:cxnLst>
              <a:rect l="0" t="0" r="r" b="b"/>
              <a:pathLst>
                <a:path w="4" h="4">
                  <a:moveTo>
                    <a:pt x="0" y="4"/>
                  </a:moveTo>
                  <a:cubicBezTo>
                    <a:pt x="4" y="2"/>
                    <a:pt x="4" y="2"/>
                    <a:pt x="4" y="2"/>
                  </a:cubicBezTo>
                  <a:cubicBezTo>
                    <a:pt x="3" y="1"/>
                    <a:pt x="2"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
            <p:cNvSpPr>
              <a:spLocks/>
            </p:cNvSpPr>
            <p:nvPr/>
          </p:nvSpPr>
          <p:spPr bwMode="auto">
            <a:xfrm>
              <a:off x="10572785" y="4553024"/>
              <a:ext cx="38100" cy="41275"/>
            </a:xfrm>
            <a:custGeom>
              <a:avLst/>
              <a:gdLst>
                <a:gd name="T0" fmla="*/ 5 w 10"/>
                <a:gd name="T1" fmla="*/ 3 h 11"/>
                <a:gd name="T2" fmla="*/ 10 w 10"/>
                <a:gd name="T3" fmla="*/ 0 h 11"/>
                <a:gd name="T4" fmla="*/ 0 w 10"/>
                <a:gd name="T5" fmla="*/ 4 h 11"/>
                <a:gd name="T6" fmla="*/ 5 w 10"/>
                <a:gd name="T7" fmla="*/ 3 h 11"/>
              </a:gdLst>
              <a:ahLst/>
              <a:cxnLst>
                <a:cxn ang="0">
                  <a:pos x="T0" y="T1"/>
                </a:cxn>
                <a:cxn ang="0">
                  <a:pos x="T2" y="T3"/>
                </a:cxn>
                <a:cxn ang="0">
                  <a:pos x="T4" y="T5"/>
                </a:cxn>
                <a:cxn ang="0">
                  <a:pos x="T6" y="T7"/>
                </a:cxn>
              </a:cxnLst>
              <a:rect l="0" t="0" r="r" b="b"/>
              <a:pathLst>
                <a:path w="10" h="11">
                  <a:moveTo>
                    <a:pt x="5" y="3"/>
                  </a:moveTo>
                  <a:cubicBezTo>
                    <a:pt x="4" y="7"/>
                    <a:pt x="6" y="3"/>
                    <a:pt x="10" y="0"/>
                  </a:cubicBezTo>
                  <a:cubicBezTo>
                    <a:pt x="0" y="4"/>
                    <a:pt x="0" y="4"/>
                    <a:pt x="0" y="4"/>
                  </a:cubicBezTo>
                  <a:cubicBezTo>
                    <a:pt x="1" y="6"/>
                    <a:pt x="1" y="11"/>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3"/>
            <p:cNvSpPr>
              <a:spLocks/>
            </p:cNvSpPr>
            <p:nvPr/>
          </p:nvSpPr>
          <p:spPr bwMode="auto">
            <a:xfrm>
              <a:off x="10629936" y="4553024"/>
              <a:ext cx="71438" cy="46038"/>
            </a:xfrm>
            <a:custGeom>
              <a:avLst/>
              <a:gdLst>
                <a:gd name="T0" fmla="*/ 0 w 19"/>
                <a:gd name="T1" fmla="*/ 2 h 12"/>
                <a:gd name="T2" fmla="*/ 3 w 19"/>
                <a:gd name="T3" fmla="*/ 12 h 12"/>
                <a:gd name="T4" fmla="*/ 0 w 19"/>
                <a:gd name="T5" fmla="*/ 2 h 12"/>
              </a:gdLst>
              <a:ahLst/>
              <a:cxnLst>
                <a:cxn ang="0">
                  <a:pos x="T0" y="T1"/>
                </a:cxn>
                <a:cxn ang="0">
                  <a:pos x="T2" y="T3"/>
                </a:cxn>
                <a:cxn ang="0">
                  <a:pos x="T4" y="T5"/>
                </a:cxn>
              </a:cxnLst>
              <a:rect l="0" t="0" r="r" b="b"/>
              <a:pathLst>
                <a:path w="19" h="12">
                  <a:moveTo>
                    <a:pt x="0" y="2"/>
                  </a:moveTo>
                  <a:cubicBezTo>
                    <a:pt x="5" y="5"/>
                    <a:pt x="12" y="7"/>
                    <a:pt x="3" y="12"/>
                  </a:cubicBezTo>
                  <a:cubicBezTo>
                    <a:pt x="19" y="10"/>
                    <a:pt x="17"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4"/>
            <p:cNvSpPr>
              <a:spLocks/>
            </p:cNvSpPr>
            <p:nvPr/>
          </p:nvSpPr>
          <p:spPr bwMode="auto">
            <a:xfrm>
              <a:off x="10791862" y="4683200"/>
              <a:ext cx="47625" cy="34925"/>
            </a:xfrm>
            <a:custGeom>
              <a:avLst/>
              <a:gdLst>
                <a:gd name="T0" fmla="*/ 0 w 13"/>
                <a:gd name="T1" fmla="*/ 4 h 9"/>
                <a:gd name="T2" fmla="*/ 7 w 13"/>
                <a:gd name="T3" fmla="*/ 9 h 9"/>
                <a:gd name="T4" fmla="*/ 13 w 13"/>
                <a:gd name="T5" fmla="*/ 4 h 9"/>
                <a:gd name="T6" fmla="*/ 0 w 13"/>
                <a:gd name="T7" fmla="*/ 4 h 9"/>
              </a:gdLst>
              <a:ahLst/>
              <a:cxnLst>
                <a:cxn ang="0">
                  <a:pos x="T0" y="T1"/>
                </a:cxn>
                <a:cxn ang="0">
                  <a:pos x="T2" y="T3"/>
                </a:cxn>
                <a:cxn ang="0">
                  <a:pos x="T4" y="T5"/>
                </a:cxn>
                <a:cxn ang="0">
                  <a:pos x="T6" y="T7"/>
                </a:cxn>
              </a:cxnLst>
              <a:rect l="0" t="0" r="r" b="b"/>
              <a:pathLst>
                <a:path w="13" h="9">
                  <a:moveTo>
                    <a:pt x="0" y="4"/>
                  </a:moveTo>
                  <a:cubicBezTo>
                    <a:pt x="7" y="9"/>
                    <a:pt x="7" y="9"/>
                    <a:pt x="7" y="9"/>
                  </a:cubicBezTo>
                  <a:cubicBezTo>
                    <a:pt x="13" y="4"/>
                    <a:pt x="13" y="4"/>
                    <a:pt x="13" y="4"/>
                  </a:cubicBezTo>
                  <a:cubicBezTo>
                    <a:pt x="10" y="6"/>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5"/>
            <p:cNvSpPr>
              <a:spLocks/>
            </p:cNvSpPr>
            <p:nvPr/>
          </p:nvSpPr>
          <p:spPr bwMode="auto">
            <a:xfrm>
              <a:off x="10382284" y="4506987"/>
              <a:ext cx="36513" cy="46038"/>
            </a:xfrm>
            <a:custGeom>
              <a:avLst/>
              <a:gdLst>
                <a:gd name="T0" fmla="*/ 0 w 10"/>
                <a:gd name="T1" fmla="*/ 0 h 12"/>
                <a:gd name="T2" fmla="*/ 4 w 10"/>
                <a:gd name="T3" fmla="*/ 12 h 12"/>
                <a:gd name="T4" fmla="*/ 10 w 10"/>
                <a:gd name="T5" fmla="*/ 9 h 12"/>
                <a:gd name="T6" fmla="*/ 0 w 10"/>
                <a:gd name="T7" fmla="*/ 0 h 12"/>
              </a:gdLst>
              <a:ahLst/>
              <a:cxnLst>
                <a:cxn ang="0">
                  <a:pos x="T0" y="T1"/>
                </a:cxn>
                <a:cxn ang="0">
                  <a:pos x="T2" y="T3"/>
                </a:cxn>
                <a:cxn ang="0">
                  <a:pos x="T4" y="T5"/>
                </a:cxn>
                <a:cxn ang="0">
                  <a:pos x="T6" y="T7"/>
                </a:cxn>
              </a:cxnLst>
              <a:rect l="0" t="0" r="r" b="b"/>
              <a:pathLst>
                <a:path w="10" h="12">
                  <a:moveTo>
                    <a:pt x="0" y="0"/>
                  </a:moveTo>
                  <a:cubicBezTo>
                    <a:pt x="0" y="3"/>
                    <a:pt x="3" y="8"/>
                    <a:pt x="4" y="12"/>
                  </a:cubicBezTo>
                  <a:cubicBezTo>
                    <a:pt x="10" y="9"/>
                    <a:pt x="10" y="9"/>
                    <a:pt x="10" y="9"/>
                  </a:cubicBezTo>
                  <a:cubicBezTo>
                    <a:pt x="7"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
            <p:cNvSpPr>
              <a:spLocks/>
            </p:cNvSpPr>
            <p:nvPr/>
          </p:nvSpPr>
          <p:spPr bwMode="auto">
            <a:xfrm>
              <a:off x="10360058" y="4553024"/>
              <a:ext cx="36513" cy="22225"/>
            </a:xfrm>
            <a:custGeom>
              <a:avLst/>
              <a:gdLst>
                <a:gd name="T0" fmla="*/ 10 w 10"/>
                <a:gd name="T1" fmla="*/ 0 h 6"/>
                <a:gd name="T2" fmla="*/ 0 w 10"/>
                <a:gd name="T3" fmla="*/ 5 h 6"/>
                <a:gd name="T4" fmla="*/ 10 w 10"/>
                <a:gd name="T5" fmla="*/ 0 h 6"/>
              </a:gdLst>
              <a:ahLst/>
              <a:cxnLst>
                <a:cxn ang="0">
                  <a:pos x="T0" y="T1"/>
                </a:cxn>
                <a:cxn ang="0">
                  <a:pos x="T2" y="T3"/>
                </a:cxn>
                <a:cxn ang="0">
                  <a:pos x="T4" y="T5"/>
                </a:cxn>
              </a:cxnLst>
              <a:rect l="0" t="0" r="r" b="b"/>
              <a:pathLst>
                <a:path w="10" h="6">
                  <a:moveTo>
                    <a:pt x="10" y="0"/>
                  </a:moveTo>
                  <a:cubicBezTo>
                    <a:pt x="0" y="5"/>
                    <a:pt x="0" y="5"/>
                    <a:pt x="0" y="5"/>
                  </a:cubicBezTo>
                  <a:cubicBezTo>
                    <a:pt x="9" y="6"/>
                    <a:pt x="10"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7"/>
            <p:cNvSpPr>
              <a:spLocks/>
            </p:cNvSpPr>
            <p:nvPr/>
          </p:nvSpPr>
          <p:spPr bwMode="auto">
            <a:xfrm>
              <a:off x="10539447" y="4594300"/>
              <a:ext cx="71438" cy="42863"/>
            </a:xfrm>
            <a:custGeom>
              <a:avLst/>
              <a:gdLst>
                <a:gd name="T0" fmla="*/ 7 w 45"/>
                <a:gd name="T1" fmla="*/ 27 h 27"/>
                <a:gd name="T2" fmla="*/ 45 w 45"/>
                <a:gd name="T3" fmla="*/ 0 h 27"/>
                <a:gd name="T4" fmla="*/ 0 w 45"/>
                <a:gd name="T5" fmla="*/ 27 h 27"/>
                <a:gd name="T6" fmla="*/ 7 w 45"/>
                <a:gd name="T7" fmla="*/ 27 h 27"/>
              </a:gdLst>
              <a:ahLst/>
              <a:cxnLst>
                <a:cxn ang="0">
                  <a:pos x="T0" y="T1"/>
                </a:cxn>
                <a:cxn ang="0">
                  <a:pos x="T2" y="T3"/>
                </a:cxn>
                <a:cxn ang="0">
                  <a:pos x="T4" y="T5"/>
                </a:cxn>
                <a:cxn ang="0">
                  <a:pos x="T6" y="T7"/>
                </a:cxn>
              </a:cxnLst>
              <a:rect l="0" t="0" r="r" b="b"/>
              <a:pathLst>
                <a:path w="45" h="27">
                  <a:moveTo>
                    <a:pt x="7" y="27"/>
                  </a:moveTo>
                  <a:lnTo>
                    <a:pt x="45" y="0"/>
                  </a:lnTo>
                  <a:lnTo>
                    <a:pt x="0" y="27"/>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8"/>
            <p:cNvSpPr>
              <a:spLocks/>
            </p:cNvSpPr>
            <p:nvPr/>
          </p:nvSpPr>
          <p:spPr bwMode="auto">
            <a:xfrm>
              <a:off x="10228295" y="4476824"/>
              <a:ext cx="36513" cy="41275"/>
            </a:xfrm>
            <a:custGeom>
              <a:avLst/>
              <a:gdLst>
                <a:gd name="T0" fmla="*/ 0 w 23"/>
                <a:gd name="T1" fmla="*/ 26 h 26"/>
                <a:gd name="T2" fmla="*/ 9 w 23"/>
                <a:gd name="T3" fmla="*/ 16 h 26"/>
                <a:gd name="T4" fmla="*/ 23 w 23"/>
                <a:gd name="T5" fmla="*/ 0 h 26"/>
                <a:gd name="T6" fmla="*/ 0 w 23"/>
                <a:gd name="T7" fmla="*/ 26 h 26"/>
              </a:gdLst>
              <a:ahLst/>
              <a:cxnLst>
                <a:cxn ang="0">
                  <a:pos x="T0" y="T1"/>
                </a:cxn>
                <a:cxn ang="0">
                  <a:pos x="T2" y="T3"/>
                </a:cxn>
                <a:cxn ang="0">
                  <a:pos x="T4" y="T5"/>
                </a:cxn>
                <a:cxn ang="0">
                  <a:pos x="T6" y="T7"/>
                </a:cxn>
              </a:cxnLst>
              <a:rect l="0" t="0" r="r" b="b"/>
              <a:pathLst>
                <a:path w="23" h="26">
                  <a:moveTo>
                    <a:pt x="0" y="26"/>
                  </a:moveTo>
                  <a:lnTo>
                    <a:pt x="9" y="16"/>
                  </a:lnTo>
                  <a:lnTo>
                    <a:pt x="2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
            <p:cNvSpPr>
              <a:spLocks/>
            </p:cNvSpPr>
            <p:nvPr/>
          </p:nvSpPr>
          <p:spPr bwMode="auto">
            <a:xfrm>
              <a:off x="10082244" y="4456186"/>
              <a:ext cx="85726" cy="50800"/>
            </a:xfrm>
            <a:custGeom>
              <a:avLst/>
              <a:gdLst>
                <a:gd name="T0" fmla="*/ 19 w 23"/>
                <a:gd name="T1" fmla="*/ 13 h 13"/>
                <a:gd name="T2" fmla="*/ 18 w 23"/>
                <a:gd name="T3" fmla="*/ 0 h 13"/>
                <a:gd name="T4" fmla="*/ 0 w 23"/>
                <a:gd name="T5" fmla="*/ 10 h 13"/>
                <a:gd name="T6" fmla="*/ 19 w 23"/>
                <a:gd name="T7" fmla="*/ 13 h 13"/>
              </a:gdLst>
              <a:ahLst/>
              <a:cxnLst>
                <a:cxn ang="0">
                  <a:pos x="T0" y="T1"/>
                </a:cxn>
                <a:cxn ang="0">
                  <a:pos x="T2" y="T3"/>
                </a:cxn>
                <a:cxn ang="0">
                  <a:pos x="T4" y="T5"/>
                </a:cxn>
                <a:cxn ang="0">
                  <a:pos x="T6" y="T7"/>
                </a:cxn>
              </a:cxnLst>
              <a:rect l="0" t="0" r="r" b="b"/>
              <a:pathLst>
                <a:path w="23" h="13">
                  <a:moveTo>
                    <a:pt x="19" y="13"/>
                  </a:moveTo>
                  <a:cubicBezTo>
                    <a:pt x="23" y="7"/>
                    <a:pt x="13" y="3"/>
                    <a:pt x="18" y="0"/>
                  </a:cubicBezTo>
                  <a:cubicBezTo>
                    <a:pt x="11" y="1"/>
                    <a:pt x="5" y="6"/>
                    <a:pt x="0" y="10"/>
                  </a:cubicBezTo>
                  <a:cubicBezTo>
                    <a:pt x="5" y="8"/>
                    <a:pt x="11" y="8"/>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0"/>
            <p:cNvSpPr>
              <a:spLocks/>
            </p:cNvSpPr>
            <p:nvPr/>
          </p:nvSpPr>
          <p:spPr bwMode="auto">
            <a:xfrm>
              <a:off x="10047318" y="4495874"/>
              <a:ext cx="34925" cy="26988"/>
            </a:xfrm>
            <a:custGeom>
              <a:avLst/>
              <a:gdLst>
                <a:gd name="T0" fmla="*/ 0 w 9"/>
                <a:gd name="T1" fmla="*/ 7 h 7"/>
                <a:gd name="T2" fmla="*/ 9 w 9"/>
                <a:gd name="T3" fmla="*/ 0 h 7"/>
                <a:gd name="T4" fmla="*/ 0 w 9"/>
                <a:gd name="T5" fmla="*/ 7 h 7"/>
              </a:gdLst>
              <a:ahLst/>
              <a:cxnLst>
                <a:cxn ang="0">
                  <a:pos x="T0" y="T1"/>
                </a:cxn>
                <a:cxn ang="0">
                  <a:pos x="T2" y="T3"/>
                </a:cxn>
                <a:cxn ang="0">
                  <a:pos x="T4" y="T5"/>
                </a:cxn>
              </a:cxnLst>
              <a:rect l="0" t="0" r="r" b="b"/>
              <a:pathLst>
                <a:path w="9" h="7">
                  <a:moveTo>
                    <a:pt x="0" y="7"/>
                  </a:moveTo>
                  <a:cubicBezTo>
                    <a:pt x="3" y="5"/>
                    <a:pt x="6" y="3"/>
                    <a:pt x="9" y="0"/>
                  </a:cubicBezTo>
                  <a:cubicBezTo>
                    <a:pt x="6" y="1"/>
                    <a:pt x="3"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1"/>
            <p:cNvSpPr>
              <a:spLocks/>
            </p:cNvSpPr>
            <p:nvPr/>
          </p:nvSpPr>
          <p:spPr bwMode="auto">
            <a:xfrm>
              <a:off x="10269570" y="4533974"/>
              <a:ext cx="30163" cy="30163"/>
            </a:xfrm>
            <a:custGeom>
              <a:avLst/>
              <a:gdLst>
                <a:gd name="T0" fmla="*/ 0 w 8"/>
                <a:gd name="T1" fmla="*/ 0 h 8"/>
                <a:gd name="T2" fmla="*/ 4 w 8"/>
                <a:gd name="T3" fmla="*/ 8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cubicBezTo>
                    <a:pt x="4" y="8"/>
                    <a:pt x="4" y="8"/>
                    <a:pt x="4" y="8"/>
                  </a:cubicBezTo>
                  <a:cubicBezTo>
                    <a:pt x="5" y="8"/>
                    <a:pt x="6" y="8"/>
                    <a:pt x="8" y="8"/>
                  </a:cubicBezTo>
                  <a:cubicBezTo>
                    <a:pt x="7" y="7"/>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2"/>
            <p:cNvSpPr>
              <a:spLocks/>
            </p:cNvSpPr>
            <p:nvPr/>
          </p:nvSpPr>
          <p:spPr bwMode="auto">
            <a:xfrm>
              <a:off x="10253695" y="4564137"/>
              <a:ext cx="30163" cy="3175"/>
            </a:xfrm>
            <a:custGeom>
              <a:avLst/>
              <a:gdLst>
                <a:gd name="T0" fmla="*/ 8 w 8"/>
                <a:gd name="T1" fmla="*/ 1 h 1"/>
                <a:gd name="T2" fmla="*/ 8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cubicBezTo>
                    <a:pt x="8" y="0"/>
                    <a:pt x="8" y="0"/>
                    <a:pt x="8" y="0"/>
                  </a:cubicBezTo>
                  <a:cubicBezTo>
                    <a:pt x="4" y="0"/>
                    <a:pt x="1" y="0"/>
                    <a:pt x="0" y="0"/>
                  </a:cubicBezTo>
                  <a:cubicBezTo>
                    <a:pt x="1" y="0"/>
                    <a:pt x="3" y="0"/>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3"/>
            <p:cNvSpPr>
              <a:spLocks/>
            </p:cNvSpPr>
            <p:nvPr/>
          </p:nvSpPr>
          <p:spPr bwMode="auto">
            <a:xfrm>
              <a:off x="10299733" y="4564137"/>
              <a:ext cx="3175" cy="7938"/>
            </a:xfrm>
            <a:custGeom>
              <a:avLst/>
              <a:gdLst>
                <a:gd name="T0" fmla="*/ 1 w 1"/>
                <a:gd name="T1" fmla="*/ 0 h 2"/>
                <a:gd name="T2" fmla="*/ 0 w 1"/>
                <a:gd name="T3" fmla="*/ 0 h 2"/>
                <a:gd name="T4" fmla="*/ 1 w 1"/>
                <a:gd name="T5" fmla="*/ 0 h 2"/>
              </a:gdLst>
              <a:ahLst/>
              <a:cxnLst>
                <a:cxn ang="0">
                  <a:pos x="T0" y="T1"/>
                </a:cxn>
                <a:cxn ang="0">
                  <a:pos x="T2" y="T3"/>
                </a:cxn>
                <a:cxn ang="0">
                  <a:pos x="T4" y="T5"/>
                </a:cxn>
              </a:cxnLst>
              <a:rect l="0" t="0" r="r" b="b"/>
              <a:pathLst>
                <a:path w="1" h="2">
                  <a:moveTo>
                    <a:pt x="1" y="0"/>
                  </a:moveTo>
                  <a:cubicBezTo>
                    <a:pt x="0" y="0"/>
                    <a:pt x="0" y="0"/>
                    <a:pt x="0" y="0"/>
                  </a:cubicBezTo>
                  <a:cubicBezTo>
                    <a:pt x="0" y="1"/>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4"/>
            <p:cNvSpPr>
              <a:spLocks/>
            </p:cNvSpPr>
            <p:nvPr/>
          </p:nvSpPr>
          <p:spPr bwMode="auto">
            <a:xfrm>
              <a:off x="10388634" y="4607000"/>
              <a:ext cx="68263" cy="65088"/>
            </a:xfrm>
            <a:custGeom>
              <a:avLst/>
              <a:gdLst>
                <a:gd name="T0" fmla="*/ 11 w 18"/>
                <a:gd name="T1" fmla="*/ 17 h 17"/>
                <a:gd name="T2" fmla="*/ 18 w 18"/>
                <a:gd name="T3" fmla="*/ 0 h 17"/>
                <a:gd name="T4" fmla="*/ 11 w 18"/>
                <a:gd name="T5" fmla="*/ 17 h 17"/>
              </a:gdLst>
              <a:ahLst/>
              <a:cxnLst>
                <a:cxn ang="0">
                  <a:pos x="T0" y="T1"/>
                </a:cxn>
                <a:cxn ang="0">
                  <a:pos x="T2" y="T3"/>
                </a:cxn>
                <a:cxn ang="0">
                  <a:pos x="T4" y="T5"/>
                </a:cxn>
              </a:cxnLst>
              <a:rect l="0" t="0" r="r" b="b"/>
              <a:pathLst>
                <a:path w="18" h="17">
                  <a:moveTo>
                    <a:pt x="11" y="17"/>
                  </a:moveTo>
                  <a:cubicBezTo>
                    <a:pt x="15" y="11"/>
                    <a:pt x="9" y="7"/>
                    <a:pt x="18" y="0"/>
                  </a:cubicBezTo>
                  <a:cubicBezTo>
                    <a:pt x="12" y="5"/>
                    <a:pt x="0" y="10"/>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5"/>
            <p:cNvSpPr>
              <a:spLocks/>
            </p:cNvSpPr>
            <p:nvPr/>
          </p:nvSpPr>
          <p:spPr bwMode="auto">
            <a:xfrm>
              <a:off x="10318783" y="4583187"/>
              <a:ext cx="41275" cy="30163"/>
            </a:xfrm>
            <a:custGeom>
              <a:avLst/>
              <a:gdLst>
                <a:gd name="T0" fmla="*/ 11 w 11"/>
                <a:gd name="T1" fmla="*/ 0 h 8"/>
                <a:gd name="T2" fmla="*/ 0 w 11"/>
                <a:gd name="T3" fmla="*/ 6 h 8"/>
                <a:gd name="T4" fmla="*/ 10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0" y="6"/>
                    <a:pt x="0" y="6"/>
                    <a:pt x="0" y="6"/>
                  </a:cubicBezTo>
                  <a:cubicBezTo>
                    <a:pt x="10" y="8"/>
                    <a:pt x="10" y="8"/>
                    <a:pt x="10" y="8"/>
                  </a:cubicBezTo>
                  <a:cubicBezTo>
                    <a:pt x="10" y="6"/>
                    <a:pt x="8"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6"/>
            <p:cNvSpPr>
              <a:spLocks/>
            </p:cNvSpPr>
            <p:nvPr/>
          </p:nvSpPr>
          <p:spPr bwMode="auto">
            <a:xfrm>
              <a:off x="10299733" y="4602237"/>
              <a:ext cx="19050" cy="15875"/>
            </a:xfrm>
            <a:custGeom>
              <a:avLst/>
              <a:gdLst>
                <a:gd name="T0" fmla="*/ 0 w 12"/>
                <a:gd name="T1" fmla="*/ 10 h 10"/>
                <a:gd name="T2" fmla="*/ 12 w 12"/>
                <a:gd name="T3" fmla="*/ 3 h 10"/>
                <a:gd name="T4" fmla="*/ 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lnTo>
                    <a:pt x="12" y="3"/>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7"/>
            <p:cNvSpPr>
              <a:spLocks/>
            </p:cNvSpPr>
            <p:nvPr/>
          </p:nvSpPr>
          <p:spPr bwMode="auto">
            <a:xfrm>
              <a:off x="10058431" y="4548262"/>
              <a:ext cx="79376" cy="31750"/>
            </a:xfrm>
            <a:custGeom>
              <a:avLst/>
              <a:gdLst>
                <a:gd name="T0" fmla="*/ 15 w 21"/>
                <a:gd name="T1" fmla="*/ 1 h 8"/>
                <a:gd name="T2" fmla="*/ 0 w 21"/>
                <a:gd name="T3" fmla="*/ 5 h 8"/>
                <a:gd name="T4" fmla="*/ 18 w 21"/>
                <a:gd name="T5" fmla="*/ 8 h 8"/>
                <a:gd name="T6" fmla="*/ 15 w 21"/>
                <a:gd name="T7" fmla="*/ 1 h 8"/>
              </a:gdLst>
              <a:ahLst/>
              <a:cxnLst>
                <a:cxn ang="0">
                  <a:pos x="T0" y="T1"/>
                </a:cxn>
                <a:cxn ang="0">
                  <a:pos x="T2" y="T3"/>
                </a:cxn>
                <a:cxn ang="0">
                  <a:pos x="T4" y="T5"/>
                </a:cxn>
                <a:cxn ang="0">
                  <a:pos x="T6" y="T7"/>
                </a:cxn>
              </a:cxnLst>
              <a:rect l="0" t="0" r="r" b="b"/>
              <a:pathLst>
                <a:path w="21" h="8">
                  <a:moveTo>
                    <a:pt x="15" y="1"/>
                  </a:moveTo>
                  <a:cubicBezTo>
                    <a:pt x="10" y="4"/>
                    <a:pt x="6" y="5"/>
                    <a:pt x="0" y="5"/>
                  </a:cubicBezTo>
                  <a:cubicBezTo>
                    <a:pt x="6" y="7"/>
                    <a:pt x="12" y="8"/>
                    <a:pt x="18" y="8"/>
                  </a:cubicBezTo>
                  <a:cubicBezTo>
                    <a:pt x="19" y="5"/>
                    <a:pt x="21"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8"/>
            <p:cNvSpPr>
              <a:spLocks/>
            </p:cNvSpPr>
            <p:nvPr/>
          </p:nvSpPr>
          <p:spPr bwMode="auto">
            <a:xfrm>
              <a:off x="10193370" y="4560962"/>
              <a:ext cx="4763"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9"/>
            <p:cNvSpPr>
              <a:spLocks/>
            </p:cNvSpPr>
            <p:nvPr/>
          </p:nvSpPr>
          <p:spPr bwMode="auto">
            <a:xfrm>
              <a:off x="9856817" y="4567312"/>
              <a:ext cx="3175" cy="476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0"/>
            <p:cNvSpPr>
              <a:spLocks/>
            </p:cNvSpPr>
            <p:nvPr/>
          </p:nvSpPr>
          <p:spPr bwMode="auto">
            <a:xfrm>
              <a:off x="10123519" y="4575249"/>
              <a:ext cx="41275" cy="15875"/>
            </a:xfrm>
            <a:custGeom>
              <a:avLst/>
              <a:gdLst>
                <a:gd name="T0" fmla="*/ 2 w 11"/>
                <a:gd name="T1" fmla="*/ 3 h 4"/>
                <a:gd name="T2" fmla="*/ 11 w 11"/>
                <a:gd name="T3" fmla="*/ 0 h 4"/>
                <a:gd name="T4" fmla="*/ 1 w 11"/>
                <a:gd name="T5" fmla="*/ 1 h 4"/>
                <a:gd name="T6" fmla="*/ 2 w 11"/>
                <a:gd name="T7" fmla="*/ 3 h 4"/>
              </a:gdLst>
              <a:ahLst/>
              <a:cxnLst>
                <a:cxn ang="0">
                  <a:pos x="T0" y="T1"/>
                </a:cxn>
                <a:cxn ang="0">
                  <a:pos x="T2" y="T3"/>
                </a:cxn>
                <a:cxn ang="0">
                  <a:pos x="T4" y="T5"/>
                </a:cxn>
                <a:cxn ang="0">
                  <a:pos x="T6" y="T7"/>
                </a:cxn>
              </a:cxnLst>
              <a:rect l="0" t="0" r="r" b="b"/>
              <a:pathLst>
                <a:path w="11" h="4">
                  <a:moveTo>
                    <a:pt x="2" y="3"/>
                  </a:moveTo>
                  <a:cubicBezTo>
                    <a:pt x="6" y="4"/>
                    <a:pt x="9" y="2"/>
                    <a:pt x="11" y="0"/>
                  </a:cubicBezTo>
                  <a:cubicBezTo>
                    <a:pt x="8" y="0"/>
                    <a:pt x="5" y="1"/>
                    <a:pt x="1" y="1"/>
                  </a:cubicBezTo>
                  <a:cubicBezTo>
                    <a:pt x="0" y="2"/>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1"/>
            <p:cNvSpPr>
              <a:spLocks/>
            </p:cNvSpPr>
            <p:nvPr/>
          </p:nvSpPr>
          <p:spPr bwMode="auto">
            <a:xfrm>
              <a:off x="9991755" y="4526037"/>
              <a:ext cx="30163" cy="26988"/>
            </a:xfrm>
            <a:custGeom>
              <a:avLst/>
              <a:gdLst>
                <a:gd name="T0" fmla="*/ 0 w 8"/>
                <a:gd name="T1" fmla="*/ 2 h 7"/>
                <a:gd name="T2" fmla="*/ 8 w 8"/>
                <a:gd name="T3" fmla="*/ 7 h 7"/>
                <a:gd name="T4" fmla="*/ 0 w 8"/>
                <a:gd name="T5" fmla="*/ 2 h 7"/>
              </a:gdLst>
              <a:ahLst/>
              <a:cxnLst>
                <a:cxn ang="0">
                  <a:pos x="T0" y="T1"/>
                </a:cxn>
                <a:cxn ang="0">
                  <a:pos x="T2" y="T3"/>
                </a:cxn>
                <a:cxn ang="0">
                  <a:pos x="T4" y="T5"/>
                </a:cxn>
              </a:cxnLst>
              <a:rect l="0" t="0" r="r" b="b"/>
              <a:pathLst>
                <a:path w="8" h="7">
                  <a:moveTo>
                    <a:pt x="0" y="2"/>
                  </a:moveTo>
                  <a:cubicBezTo>
                    <a:pt x="2" y="4"/>
                    <a:pt x="5" y="6"/>
                    <a:pt x="8" y="7"/>
                  </a:cubicBezTo>
                  <a:cubicBezTo>
                    <a:pt x="6"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2"/>
            <p:cNvSpPr>
              <a:spLocks/>
            </p:cNvSpPr>
            <p:nvPr/>
          </p:nvSpPr>
          <p:spPr bwMode="auto">
            <a:xfrm>
              <a:off x="10187019" y="4545087"/>
              <a:ext cx="3175" cy="793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3"/>
            <p:cNvSpPr>
              <a:spLocks/>
            </p:cNvSpPr>
            <p:nvPr/>
          </p:nvSpPr>
          <p:spPr bwMode="auto">
            <a:xfrm>
              <a:off x="10164794" y="4553024"/>
              <a:ext cx="28575" cy="22225"/>
            </a:xfrm>
            <a:custGeom>
              <a:avLst/>
              <a:gdLst>
                <a:gd name="T0" fmla="*/ 0 w 8"/>
                <a:gd name="T1" fmla="*/ 6 h 6"/>
                <a:gd name="T2" fmla="*/ 8 w 8"/>
                <a:gd name="T3" fmla="*/ 3 h 6"/>
                <a:gd name="T4" fmla="*/ 6 w 8"/>
                <a:gd name="T5" fmla="*/ 0 h 6"/>
                <a:gd name="T6" fmla="*/ 0 w 8"/>
                <a:gd name="T7" fmla="*/ 6 h 6"/>
              </a:gdLst>
              <a:ahLst/>
              <a:cxnLst>
                <a:cxn ang="0">
                  <a:pos x="T0" y="T1"/>
                </a:cxn>
                <a:cxn ang="0">
                  <a:pos x="T2" y="T3"/>
                </a:cxn>
                <a:cxn ang="0">
                  <a:pos x="T4" y="T5"/>
                </a:cxn>
                <a:cxn ang="0">
                  <a:pos x="T6" y="T7"/>
                </a:cxn>
              </a:cxnLst>
              <a:rect l="0" t="0" r="r" b="b"/>
              <a:pathLst>
                <a:path w="8" h="6">
                  <a:moveTo>
                    <a:pt x="0" y="6"/>
                  </a:moveTo>
                  <a:cubicBezTo>
                    <a:pt x="3" y="5"/>
                    <a:pt x="6" y="4"/>
                    <a:pt x="8" y="3"/>
                  </a:cubicBezTo>
                  <a:cubicBezTo>
                    <a:pt x="7" y="2"/>
                    <a:pt x="7" y="1"/>
                    <a:pt x="6" y="0"/>
                  </a:cubicBezTo>
                  <a:cubicBezTo>
                    <a:pt x="4" y="2"/>
                    <a:pt x="2"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4"/>
            <p:cNvSpPr>
              <a:spLocks/>
            </p:cNvSpPr>
            <p:nvPr/>
          </p:nvSpPr>
          <p:spPr bwMode="auto">
            <a:xfrm>
              <a:off x="9739341" y="4572074"/>
              <a:ext cx="173039" cy="203201"/>
            </a:xfrm>
            <a:custGeom>
              <a:avLst/>
              <a:gdLst>
                <a:gd name="T0" fmla="*/ 21 w 46"/>
                <a:gd name="T1" fmla="*/ 11 h 53"/>
                <a:gd name="T2" fmla="*/ 35 w 46"/>
                <a:gd name="T3" fmla="*/ 29 h 53"/>
                <a:gd name="T4" fmla="*/ 17 w 46"/>
                <a:gd name="T5" fmla="*/ 22 h 53"/>
                <a:gd name="T6" fmla="*/ 3 w 46"/>
                <a:gd name="T7" fmla="*/ 50 h 53"/>
                <a:gd name="T8" fmla="*/ 15 w 46"/>
                <a:gd name="T9" fmla="*/ 45 h 53"/>
                <a:gd name="T10" fmla="*/ 14 w 46"/>
                <a:gd name="T11" fmla="*/ 53 h 53"/>
                <a:gd name="T12" fmla="*/ 36 w 46"/>
                <a:gd name="T13" fmla="*/ 47 h 53"/>
                <a:gd name="T14" fmla="*/ 32 w 46"/>
                <a:gd name="T15" fmla="*/ 0 h 53"/>
                <a:gd name="T16" fmla="*/ 21 w 46"/>
                <a:gd name="T17"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3">
                  <a:moveTo>
                    <a:pt x="21" y="11"/>
                  </a:moveTo>
                  <a:cubicBezTo>
                    <a:pt x="25" y="16"/>
                    <a:pt x="44" y="22"/>
                    <a:pt x="35" y="29"/>
                  </a:cubicBezTo>
                  <a:cubicBezTo>
                    <a:pt x="21" y="33"/>
                    <a:pt x="24" y="26"/>
                    <a:pt x="17" y="22"/>
                  </a:cubicBezTo>
                  <a:cubicBezTo>
                    <a:pt x="23" y="32"/>
                    <a:pt x="0" y="36"/>
                    <a:pt x="3" y="50"/>
                  </a:cubicBezTo>
                  <a:cubicBezTo>
                    <a:pt x="15" y="45"/>
                    <a:pt x="15" y="45"/>
                    <a:pt x="15" y="45"/>
                  </a:cubicBezTo>
                  <a:cubicBezTo>
                    <a:pt x="15" y="48"/>
                    <a:pt x="11" y="51"/>
                    <a:pt x="14" y="53"/>
                  </a:cubicBezTo>
                  <a:cubicBezTo>
                    <a:pt x="15" y="45"/>
                    <a:pt x="26" y="38"/>
                    <a:pt x="36" y="47"/>
                  </a:cubicBezTo>
                  <a:cubicBezTo>
                    <a:pt x="46" y="41"/>
                    <a:pt x="40" y="15"/>
                    <a:pt x="32" y="0"/>
                  </a:cubicBezTo>
                  <a:cubicBezTo>
                    <a:pt x="31" y="4"/>
                    <a:pt x="31" y="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5"/>
            <p:cNvSpPr>
              <a:spLocks/>
            </p:cNvSpPr>
            <p:nvPr/>
          </p:nvSpPr>
          <p:spPr bwMode="auto">
            <a:xfrm>
              <a:off x="9859992" y="4529212"/>
              <a:ext cx="85726" cy="46038"/>
            </a:xfrm>
            <a:custGeom>
              <a:avLst/>
              <a:gdLst>
                <a:gd name="T0" fmla="*/ 0 w 23"/>
                <a:gd name="T1" fmla="*/ 10 h 12"/>
                <a:gd name="T2" fmla="*/ 21 w 23"/>
                <a:gd name="T3" fmla="*/ 11 h 12"/>
                <a:gd name="T4" fmla="*/ 19 w 23"/>
                <a:gd name="T5" fmla="*/ 12 h 12"/>
                <a:gd name="T6" fmla="*/ 23 w 23"/>
                <a:gd name="T7" fmla="*/ 11 h 12"/>
                <a:gd name="T8" fmla="*/ 9 w 23"/>
                <a:gd name="T9" fmla="*/ 0 h 12"/>
                <a:gd name="T10" fmla="*/ 0 w 23"/>
                <a:gd name="T11" fmla="*/ 10 h 12"/>
              </a:gdLst>
              <a:ahLst/>
              <a:cxnLst>
                <a:cxn ang="0">
                  <a:pos x="T0" y="T1"/>
                </a:cxn>
                <a:cxn ang="0">
                  <a:pos x="T2" y="T3"/>
                </a:cxn>
                <a:cxn ang="0">
                  <a:pos x="T4" y="T5"/>
                </a:cxn>
                <a:cxn ang="0">
                  <a:pos x="T6" y="T7"/>
                </a:cxn>
                <a:cxn ang="0">
                  <a:pos x="T8" y="T9"/>
                </a:cxn>
                <a:cxn ang="0">
                  <a:pos x="T10" y="T11"/>
                </a:cxn>
              </a:cxnLst>
              <a:rect l="0" t="0" r="r" b="b"/>
              <a:pathLst>
                <a:path w="23" h="12">
                  <a:moveTo>
                    <a:pt x="0" y="10"/>
                  </a:moveTo>
                  <a:cubicBezTo>
                    <a:pt x="21" y="11"/>
                    <a:pt x="21" y="11"/>
                    <a:pt x="21" y="11"/>
                  </a:cubicBezTo>
                  <a:cubicBezTo>
                    <a:pt x="19" y="12"/>
                    <a:pt x="19" y="12"/>
                    <a:pt x="19" y="12"/>
                  </a:cubicBezTo>
                  <a:cubicBezTo>
                    <a:pt x="23" y="11"/>
                    <a:pt x="23" y="11"/>
                    <a:pt x="23" y="11"/>
                  </a:cubicBezTo>
                  <a:cubicBezTo>
                    <a:pt x="19" y="10"/>
                    <a:pt x="15" y="7"/>
                    <a:pt x="9" y="0"/>
                  </a:cubicBezTo>
                  <a:cubicBezTo>
                    <a:pt x="2" y="4"/>
                    <a:pt x="0"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6"/>
            <p:cNvSpPr>
              <a:spLocks/>
            </p:cNvSpPr>
            <p:nvPr/>
          </p:nvSpPr>
          <p:spPr bwMode="auto">
            <a:xfrm>
              <a:off x="9945718" y="4553024"/>
              <a:ext cx="128589" cy="103188"/>
            </a:xfrm>
            <a:custGeom>
              <a:avLst/>
              <a:gdLst>
                <a:gd name="T0" fmla="*/ 20 w 34"/>
                <a:gd name="T1" fmla="*/ 1 h 27"/>
                <a:gd name="T2" fmla="*/ 20 w 34"/>
                <a:gd name="T3" fmla="*/ 1 h 27"/>
                <a:gd name="T4" fmla="*/ 20 w 34"/>
                <a:gd name="T5" fmla="*/ 1 h 27"/>
                <a:gd name="T6" fmla="*/ 20 w 34"/>
                <a:gd name="T7" fmla="*/ 2 h 27"/>
                <a:gd name="T8" fmla="*/ 20 w 34"/>
                <a:gd name="T9" fmla="*/ 2 h 27"/>
                <a:gd name="T10" fmla="*/ 19 w 34"/>
                <a:gd name="T11" fmla="*/ 5 h 27"/>
                <a:gd name="T12" fmla="*/ 20 w 34"/>
                <a:gd name="T13" fmla="*/ 2 h 27"/>
                <a:gd name="T14" fmla="*/ 20 w 34"/>
                <a:gd name="T15" fmla="*/ 1 h 27"/>
                <a:gd name="T16" fmla="*/ 20 w 34"/>
                <a:gd name="T17" fmla="*/ 1 h 27"/>
                <a:gd name="T18" fmla="*/ 0 w 34"/>
                <a:gd name="T19" fmla="*/ 5 h 27"/>
                <a:gd name="T20" fmla="*/ 19 w 34"/>
                <a:gd name="T21" fmla="*/ 5 h 27"/>
                <a:gd name="T22" fmla="*/ 12 w 34"/>
                <a:gd name="T23" fmla="*/ 27 h 27"/>
                <a:gd name="T24" fmla="*/ 28 w 34"/>
                <a:gd name="T25" fmla="*/ 16 h 27"/>
                <a:gd name="T26" fmla="*/ 19 w 34"/>
                <a:gd name="T27" fmla="*/ 6 h 27"/>
                <a:gd name="T28" fmla="*/ 30 w 34"/>
                <a:gd name="T29" fmla="*/ 4 h 27"/>
                <a:gd name="T30" fmla="*/ 20 w 34"/>
                <a:gd name="T31" fmla="*/ 0 h 27"/>
                <a:gd name="T32" fmla="*/ 20 w 34"/>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7">
                  <a:moveTo>
                    <a:pt x="20" y="1"/>
                  </a:moveTo>
                  <a:cubicBezTo>
                    <a:pt x="20" y="1"/>
                    <a:pt x="20" y="1"/>
                    <a:pt x="20" y="1"/>
                  </a:cubicBezTo>
                  <a:cubicBezTo>
                    <a:pt x="20" y="1"/>
                    <a:pt x="20" y="1"/>
                    <a:pt x="20" y="1"/>
                  </a:cubicBezTo>
                  <a:cubicBezTo>
                    <a:pt x="21" y="2"/>
                    <a:pt x="21" y="3"/>
                    <a:pt x="20" y="2"/>
                  </a:cubicBezTo>
                  <a:cubicBezTo>
                    <a:pt x="20" y="2"/>
                    <a:pt x="20" y="2"/>
                    <a:pt x="20" y="2"/>
                  </a:cubicBezTo>
                  <a:cubicBezTo>
                    <a:pt x="20" y="3"/>
                    <a:pt x="20" y="4"/>
                    <a:pt x="19" y="5"/>
                  </a:cubicBezTo>
                  <a:cubicBezTo>
                    <a:pt x="13" y="4"/>
                    <a:pt x="18" y="3"/>
                    <a:pt x="20" y="2"/>
                  </a:cubicBezTo>
                  <a:cubicBezTo>
                    <a:pt x="20" y="2"/>
                    <a:pt x="20" y="1"/>
                    <a:pt x="20" y="1"/>
                  </a:cubicBezTo>
                  <a:cubicBezTo>
                    <a:pt x="20" y="1"/>
                    <a:pt x="20" y="1"/>
                    <a:pt x="20" y="1"/>
                  </a:cubicBezTo>
                  <a:cubicBezTo>
                    <a:pt x="0" y="5"/>
                    <a:pt x="0" y="5"/>
                    <a:pt x="0" y="5"/>
                  </a:cubicBezTo>
                  <a:cubicBezTo>
                    <a:pt x="4" y="6"/>
                    <a:pt x="10" y="6"/>
                    <a:pt x="19" y="5"/>
                  </a:cubicBezTo>
                  <a:cubicBezTo>
                    <a:pt x="16" y="14"/>
                    <a:pt x="6" y="18"/>
                    <a:pt x="12" y="27"/>
                  </a:cubicBezTo>
                  <a:cubicBezTo>
                    <a:pt x="24" y="26"/>
                    <a:pt x="20" y="20"/>
                    <a:pt x="28" y="16"/>
                  </a:cubicBezTo>
                  <a:cubicBezTo>
                    <a:pt x="8" y="18"/>
                    <a:pt x="34" y="11"/>
                    <a:pt x="19" y="6"/>
                  </a:cubicBezTo>
                  <a:cubicBezTo>
                    <a:pt x="23" y="5"/>
                    <a:pt x="27" y="5"/>
                    <a:pt x="30" y="4"/>
                  </a:cubicBezTo>
                  <a:cubicBezTo>
                    <a:pt x="26" y="3"/>
                    <a:pt x="23" y="2"/>
                    <a:pt x="20" y="0"/>
                  </a:cubicBezTo>
                  <a:cubicBezTo>
                    <a:pt x="20" y="0"/>
                    <a:pt x="2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7"/>
            <p:cNvSpPr>
              <a:spLocks/>
            </p:cNvSpPr>
            <p:nvPr/>
          </p:nvSpPr>
          <p:spPr bwMode="auto">
            <a:xfrm>
              <a:off x="10382284" y="4737176"/>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2" y="0"/>
                  </a:cubicBezTo>
                  <a:cubicBezTo>
                    <a:pt x="1" y="1"/>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8"/>
            <p:cNvSpPr>
              <a:spLocks/>
            </p:cNvSpPr>
            <p:nvPr/>
          </p:nvSpPr>
          <p:spPr bwMode="auto">
            <a:xfrm>
              <a:off x="10325133" y="4640337"/>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39"/>
            <p:cNvSpPr>
              <a:spLocks/>
            </p:cNvSpPr>
            <p:nvPr/>
          </p:nvSpPr>
          <p:spPr bwMode="auto">
            <a:xfrm>
              <a:off x="10325133" y="4648275"/>
              <a:ext cx="101601" cy="88901"/>
            </a:xfrm>
            <a:custGeom>
              <a:avLst/>
              <a:gdLst>
                <a:gd name="T0" fmla="*/ 18 w 27"/>
                <a:gd name="T1" fmla="*/ 12 h 23"/>
                <a:gd name="T2" fmla="*/ 17 w 27"/>
                <a:gd name="T3" fmla="*/ 13 h 23"/>
                <a:gd name="T4" fmla="*/ 0 w 27"/>
                <a:gd name="T5" fmla="*/ 0 h 23"/>
                <a:gd name="T6" fmla="*/ 9 w 27"/>
                <a:gd name="T7" fmla="*/ 19 h 23"/>
                <a:gd name="T8" fmla="*/ 17 w 27"/>
                <a:gd name="T9" fmla="*/ 16 h 23"/>
                <a:gd name="T10" fmla="*/ 17 w 27"/>
                <a:gd name="T11" fmla="*/ 23 h 23"/>
                <a:gd name="T12" fmla="*/ 18 w 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8" y="12"/>
                  </a:moveTo>
                  <a:cubicBezTo>
                    <a:pt x="17" y="13"/>
                    <a:pt x="17" y="13"/>
                    <a:pt x="17" y="13"/>
                  </a:cubicBezTo>
                  <a:cubicBezTo>
                    <a:pt x="10" y="11"/>
                    <a:pt x="3" y="4"/>
                    <a:pt x="0" y="0"/>
                  </a:cubicBezTo>
                  <a:cubicBezTo>
                    <a:pt x="2" y="7"/>
                    <a:pt x="5" y="12"/>
                    <a:pt x="9" y="19"/>
                  </a:cubicBezTo>
                  <a:cubicBezTo>
                    <a:pt x="11" y="18"/>
                    <a:pt x="12" y="15"/>
                    <a:pt x="17" y="16"/>
                  </a:cubicBezTo>
                  <a:cubicBezTo>
                    <a:pt x="21" y="18"/>
                    <a:pt x="17" y="20"/>
                    <a:pt x="17" y="23"/>
                  </a:cubicBezTo>
                  <a:cubicBezTo>
                    <a:pt x="20" y="20"/>
                    <a:pt x="27" y="16"/>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40"/>
            <p:cNvSpPr>
              <a:spLocks/>
            </p:cNvSpPr>
            <p:nvPr/>
          </p:nvSpPr>
          <p:spPr bwMode="auto">
            <a:xfrm>
              <a:off x="10126694" y="4656212"/>
              <a:ext cx="63501" cy="46038"/>
            </a:xfrm>
            <a:custGeom>
              <a:avLst/>
              <a:gdLst>
                <a:gd name="T0" fmla="*/ 8 w 17"/>
                <a:gd name="T1" fmla="*/ 12 h 12"/>
                <a:gd name="T2" fmla="*/ 8 w 17"/>
                <a:gd name="T3" fmla="*/ 7 h 12"/>
                <a:gd name="T4" fmla="*/ 16 w 17"/>
                <a:gd name="T5" fmla="*/ 0 h 12"/>
                <a:gd name="T6" fmla="*/ 0 w 17"/>
                <a:gd name="T7" fmla="*/ 4 h 12"/>
                <a:gd name="T8" fmla="*/ 8 w 17"/>
                <a:gd name="T9" fmla="*/ 12 h 12"/>
              </a:gdLst>
              <a:ahLst/>
              <a:cxnLst>
                <a:cxn ang="0">
                  <a:pos x="T0" y="T1"/>
                </a:cxn>
                <a:cxn ang="0">
                  <a:pos x="T2" y="T3"/>
                </a:cxn>
                <a:cxn ang="0">
                  <a:pos x="T4" y="T5"/>
                </a:cxn>
                <a:cxn ang="0">
                  <a:pos x="T6" y="T7"/>
                </a:cxn>
                <a:cxn ang="0">
                  <a:pos x="T8" y="T9"/>
                </a:cxn>
              </a:cxnLst>
              <a:rect l="0" t="0" r="r" b="b"/>
              <a:pathLst>
                <a:path w="17" h="12">
                  <a:moveTo>
                    <a:pt x="8" y="12"/>
                  </a:moveTo>
                  <a:cubicBezTo>
                    <a:pt x="8" y="7"/>
                    <a:pt x="8" y="7"/>
                    <a:pt x="8" y="7"/>
                  </a:cubicBezTo>
                  <a:cubicBezTo>
                    <a:pt x="17" y="9"/>
                    <a:pt x="15" y="3"/>
                    <a:pt x="16" y="0"/>
                  </a:cubicBezTo>
                  <a:cubicBezTo>
                    <a:pt x="0" y="4"/>
                    <a:pt x="0" y="4"/>
                    <a:pt x="0" y="4"/>
                  </a:cubicBezTo>
                  <a:lnTo>
                    <a:pt x="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41"/>
            <p:cNvSpPr>
              <a:spLocks/>
            </p:cNvSpPr>
            <p:nvPr/>
          </p:nvSpPr>
          <p:spPr bwMode="auto">
            <a:xfrm>
              <a:off x="9821892" y="4514924"/>
              <a:ext cx="34925" cy="49213"/>
            </a:xfrm>
            <a:custGeom>
              <a:avLst/>
              <a:gdLst>
                <a:gd name="T0" fmla="*/ 22 w 22"/>
                <a:gd name="T1" fmla="*/ 0 h 31"/>
                <a:gd name="T2" fmla="*/ 0 w 22"/>
                <a:gd name="T3" fmla="*/ 31 h 31"/>
                <a:gd name="T4" fmla="*/ 17 w 22"/>
                <a:gd name="T5" fmla="*/ 21 h 31"/>
                <a:gd name="T6" fmla="*/ 22 w 22"/>
                <a:gd name="T7" fmla="*/ 0 h 31"/>
              </a:gdLst>
              <a:ahLst/>
              <a:cxnLst>
                <a:cxn ang="0">
                  <a:pos x="T0" y="T1"/>
                </a:cxn>
                <a:cxn ang="0">
                  <a:pos x="T2" y="T3"/>
                </a:cxn>
                <a:cxn ang="0">
                  <a:pos x="T4" y="T5"/>
                </a:cxn>
                <a:cxn ang="0">
                  <a:pos x="T6" y="T7"/>
                </a:cxn>
              </a:cxnLst>
              <a:rect l="0" t="0" r="r" b="b"/>
              <a:pathLst>
                <a:path w="22" h="31">
                  <a:moveTo>
                    <a:pt x="22" y="0"/>
                  </a:moveTo>
                  <a:lnTo>
                    <a:pt x="0" y="31"/>
                  </a:lnTo>
                  <a:lnTo>
                    <a:pt x="17" y="2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42"/>
            <p:cNvSpPr>
              <a:spLocks/>
            </p:cNvSpPr>
            <p:nvPr/>
          </p:nvSpPr>
          <p:spPr bwMode="auto">
            <a:xfrm>
              <a:off x="9750453" y="4522862"/>
              <a:ext cx="19050" cy="30163"/>
            </a:xfrm>
            <a:custGeom>
              <a:avLst/>
              <a:gdLst>
                <a:gd name="T0" fmla="*/ 12 w 12"/>
                <a:gd name="T1" fmla="*/ 0 h 19"/>
                <a:gd name="T2" fmla="*/ 0 w 12"/>
                <a:gd name="T3" fmla="*/ 12 h 19"/>
                <a:gd name="T4" fmla="*/ 10 w 12"/>
                <a:gd name="T5" fmla="*/ 19 h 19"/>
                <a:gd name="T6" fmla="*/ 12 w 12"/>
                <a:gd name="T7" fmla="*/ 0 h 19"/>
              </a:gdLst>
              <a:ahLst/>
              <a:cxnLst>
                <a:cxn ang="0">
                  <a:pos x="T0" y="T1"/>
                </a:cxn>
                <a:cxn ang="0">
                  <a:pos x="T2" y="T3"/>
                </a:cxn>
                <a:cxn ang="0">
                  <a:pos x="T4" y="T5"/>
                </a:cxn>
                <a:cxn ang="0">
                  <a:pos x="T6" y="T7"/>
                </a:cxn>
              </a:cxnLst>
              <a:rect l="0" t="0" r="r" b="b"/>
              <a:pathLst>
                <a:path w="12" h="19">
                  <a:moveTo>
                    <a:pt x="12" y="0"/>
                  </a:moveTo>
                  <a:lnTo>
                    <a:pt x="0" y="12"/>
                  </a:lnTo>
                  <a:lnTo>
                    <a:pt x="10" y="19"/>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43"/>
            <p:cNvSpPr>
              <a:spLocks/>
            </p:cNvSpPr>
            <p:nvPr/>
          </p:nvSpPr>
          <p:spPr bwMode="auto">
            <a:xfrm>
              <a:off x="5189529" y="4886402"/>
              <a:ext cx="14288" cy="7938"/>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44"/>
            <p:cNvSpPr>
              <a:spLocks/>
            </p:cNvSpPr>
            <p:nvPr/>
          </p:nvSpPr>
          <p:spPr bwMode="auto">
            <a:xfrm>
              <a:off x="5332406" y="4873701"/>
              <a:ext cx="11113" cy="15875"/>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1"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45"/>
            <p:cNvSpPr>
              <a:spLocks/>
            </p:cNvSpPr>
            <p:nvPr/>
          </p:nvSpPr>
          <p:spPr bwMode="auto">
            <a:xfrm>
              <a:off x="7727962" y="4464124"/>
              <a:ext cx="55563" cy="73025"/>
            </a:xfrm>
            <a:custGeom>
              <a:avLst/>
              <a:gdLst>
                <a:gd name="T0" fmla="*/ 15 w 15"/>
                <a:gd name="T1" fmla="*/ 19 h 19"/>
                <a:gd name="T2" fmla="*/ 1 w 15"/>
                <a:gd name="T3" fmla="*/ 9 h 19"/>
                <a:gd name="T4" fmla="*/ 3 w 15"/>
                <a:gd name="T5" fmla="*/ 18 h 19"/>
                <a:gd name="T6" fmla="*/ 15 w 15"/>
                <a:gd name="T7" fmla="*/ 19 h 19"/>
              </a:gdLst>
              <a:ahLst/>
              <a:cxnLst>
                <a:cxn ang="0">
                  <a:pos x="T0" y="T1"/>
                </a:cxn>
                <a:cxn ang="0">
                  <a:pos x="T2" y="T3"/>
                </a:cxn>
                <a:cxn ang="0">
                  <a:pos x="T4" y="T5"/>
                </a:cxn>
                <a:cxn ang="0">
                  <a:pos x="T6" y="T7"/>
                </a:cxn>
              </a:cxnLst>
              <a:rect l="0" t="0" r="r" b="b"/>
              <a:pathLst>
                <a:path w="15" h="19">
                  <a:moveTo>
                    <a:pt x="15" y="19"/>
                  </a:moveTo>
                  <a:cubicBezTo>
                    <a:pt x="8" y="12"/>
                    <a:pt x="0" y="0"/>
                    <a:pt x="1" y="9"/>
                  </a:cubicBezTo>
                  <a:cubicBezTo>
                    <a:pt x="3" y="18"/>
                    <a:pt x="3" y="18"/>
                    <a:pt x="3" y="18"/>
                  </a:cubicBezTo>
                  <a:cubicBezTo>
                    <a:pt x="8" y="16"/>
                    <a:pt x="12" y="17"/>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46"/>
            <p:cNvSpPr>
              <a:spLocks/>
            </p:cNvSpPr>
            <p:nvPr/>
          </p:nvSpPr>
          <p:spPr bwMode="auto">
            <a:xfrm>
              <a:off x="6424614" y="4702250"/>
              <a:ext cx="26988" cy="30163"/>
            </a:xfrm>
            <a:custGeom>
              <a:avLst/>
              <a:gdLst>
                <a:gd name="T0" fmla="*/ 0 w 7"/>
                <a:gd name="T1" fmla="*/ 5 h 8"/>
                <a:gd name="T2" fmla="*/ 2 w 7"/>
                <a:gd name="T3" fmla="*/ 8 h 8"/>
                <a:gd name="T4" fmla="*/ 7 w 7"/>
                <a:gd name="T5" fmla="*/ 0 h 8"/>
                <a:gd name="T6" fmla="*/ 0 w 7"/>
                <a:gd name="T7" fmla="*/ 5 h 8"/>
              </a:gdLst>
              <a:ahLst/>
              <a:cxnLst>
                <a:cxn ang="0">
                  <a:pos x="T0" y="T1"/>
                </a:cxn>
                <a:cxn ang="0">
                  <a:pos x="T2" y="T3"/>
                </a:cxn>
                <a:cxn ang="0">
                  <a:pos x="T4" y="T5"/>
                </a:cxn>
                <a:cxn ang="0">
                  <a:pos x="T6" y="T7"/>
                </a:cxn>
              </a:cxnLst>
              <a:rect l="0" t="0" r="r" b="b"/>
              <a:pathLst>
                <a:path w="7" h="8">
                  <a:moveTo>
                    <a:pt x="0" y="5"/>
                  </a:moveTo>
                  <a:cubicBezTo>
                    <a:pt x="0" y="6"/>
                    <a:pt x="1" y="7"/>
                    <a:pt x="2" y="8"/>
                  </a:cubicBezTo>
                  <a:cubicBezTo>
                    <a:pt x="3" y="5"/>
                    <a:pt x="5" y="2"/>
                    <a:pt x="7" y="0"/>
                  </a:cubicBezTo>
                  <a:cubicBezTo>
                    <a:pt x="4"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47"/>
            <p:cNvSpPr>
              <a:spLocks/>
            </p:cNvSpPr>
            <p:nvPr/>
          </p:nvSpPr>
          <p:spPr bwMode="auto">
            <a:xfrm>
              <a:off x="6369051" y="4840364"/>
              <a:ext cx="33338" cy="19050"/>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2" y="2"/>
                    <a:pt x="5" y="3"/>
                    <a:pt x="9" y="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48"/>
            <p:cNvSpPr>
              <a:spLocks/>
            </p:cNvSpPr>
            <p:nvPr/>
          </p:nvSpPr>
          <p:spPr bwMode="auto">
            <a:xfrm>
              <a:off x="4460861" y="4913389"/>
              <a:ext cx="33338" cy="33338"/>
            </a:xfrm>
            <a:custGeom>
              <a:avLst/>
              <a:gdLst>
                <a:gd name="T0" fmla="*/ 6 w 9"/>
                <a:gd name="T1" fmla="*/ 0 h 9"/>
                <a:gd name="T2" fmla="*/ 0 w 9"/>
                <a:gd name="T3" fmla="*/ 9 h 9"/>
                <a:gd name="T4" fmla="*/ 6 w 9"/>
                <a:gd name="T5" fmla="*/ 0 h 9"/>
              </a:gdLst>
              <a:ahLst/>
              <a:cxnLst>
                <a:cxn ang="0">
                  <a:pos x="T0" y="T1"/>
                </a:cxn>
                <a:cxn ang="0">
                  <a:pos x="T2" y="T3"/>
                </a:cxn>
                <a:cxn ang="0">
                  <a:pos x="T4" y="T5"/>
                </a:cxn>
              </a:cxnLst>
              <a:rect l="0" t="0" r="r" b="b"/>
              <a:pathLst>
                <a:path w="9" h="9">
                  <a:moveTo>
                    <a:pt x="6" y="0"/>
                  </a:moveTo>
                  <a:cubicBezTo>
                    <a:pt x="0" y="9"/>
                    <a:pt x="0" y="9"/>
                    <a:pt x="0" y="9"/>
                  </a:cubicBezTo>
                  <a:cubicBezTo>
                    <a:pt x="9" y="9"/>
                    <a:pt x="5" y="4"/>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49"/>
            <p:cNvSpPr>
              <a:spLocks/>
            </p:cNvSpPr>
            <p:nvPr/>
          </p:nvSpPr>
          <p:spPr bwMode="auto">
            <a:xfrm>
              <a:off x="8883672" y="4537149"/>
              <a:ext cx="57150" cy="50800"/>
            </a:xfrm>
            <a:custGeom>
              <a:avLst/>
              <a:gdLst>
                <a:gd name="T0" fmla="*/ 15 w 15"/>
                <a:gd name="T1" fmla="*/ 5 h 13"/>
                <a:gd name="T2" fmla="*/ 0 w 15"/>
                <a:gd name="T3" fmla="*/ 0 h 13"/>
                <a:gd name="T4" fmla="*/ 15 w 15"/>
                <a:gd name="T5" fmla="*/ 5 h 13"/>
              </a:gdLst>
              <a:ahLst/>
              <a:cxnLst>
                <a:cxn ang="0">
                  <a:pos x="T0" y="T1"/>
                </a:cxn>
                <a:cxn ang="0">
                  <a:pos x="T2" y="T3"/>
                </a:cxn>
                <a:cxn ang="0">
                  <a:pos x="T4" y="T5"/>
                </a:cxn>
              </a:cxnLst>
              <a:rect l="0" t="0" r="r" b="b"/>
              <a:pathLst>
                <a:path w="15" h="13">
                  <a:moveTo>
                    <a:pt x="15" y="5"/>
                  </a:moveTo>
                  <a:cubicBezTo>
                    <a:pt x="9" y="2"/>
                    <a:pt x="4" y="0"/>
                    <a:pt x="0" y="0"/>
                  </a:cubicBezTo>
                  <a:cubicBezTo>
                    <a:pt x="7" y="5"/>
                    <a:pt x="13" y="13"/>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50"/>
            <p:cNvSpPr>
              <a:spLocks/>
            </p:cNvSpPr>
            <p:nvPr/>
          </p:nvSpPr>
          <p:spPr bwMode="auto">
            <a:xfrm>
              <a:off x="5245092" y="4533974"/>
              <a:ext cx="19050" cy="19050"/>
            </a:xfrm>
            <a:custGeom>
              <a:avLst/>
              <a:gdLst>
                <a:gd name="T0" fmla="*/ 4 w 5"/>
                <a:gd name="T1" fmla="*/ 0 h 5"/>
                <a:gd name="T2" fmla="*/ 0 w 5"/>
                <a:gd name="T3" fmla="*/ 5 h 5"/>
                <a:gd name="T4" fmla="*/ 4 w 5"/>
                <a:gd name="T5" fmla="*/ 0 h 5"/>
              </a:gdLst>
              <a:ahLst/>
              <a:cxnLst>
                <a:cxn ang="0">
                  <a:pos x="T0" y="T1"/>
                </a:cxn>
                <a:cxn ang="0">
                  <a:pos x="T2" y="T3"/>
                </a:cxn>
                <a:cxn ang="0">
                  <a:pos x="T4" y="T5"/>
                </a:cxn>
              </a:cxnLst>
              <a:rect l="0" t="0" r="r" b="b"/>
              <a:pathLst>
                <a:path w="5" h="5">
                  <a:moveTo>
                    <a:pt x="4" y="0"/>
                  </a:moveTo>
                  <a:cubicBezTo>
                    <a:pt x="1" y="1"/>
                    <a:pt x="0" y="3"/>
                    <a:pt x="0" y="5"/>
                  </a:cubicBezTo>
                  <a:cubicBezTo>
                    <a:pt x="3" y="4"/>
                    <a:pt x="5"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51"/>
            <p:cNvSpPr>
              <a:spLocks/>
            </p:cNvSpPr>
            <p:nvPr/>
          </p:nvSpPr>
          <p:spPr bwMode="auto">
            <a:xfrm>
              <a:off x="8816996" y="4514924"/>
              <a:ext cx="66676" cy="30163"/>
            </a:xfrm>
            <a:custGeom>
              <a:avLst/>
              <a:gdLst>
                <a:gd name="T0" fmla="*/ 18 w 18"/>
                <a:gd name="T1" fmla="*/ 6 h 8"/>
                <a:gd name="T2" fmla="*/ 0 w 18"/>
                <a:gd name="T3" fmla="*/ 6 h 8"/>
                <a:gd name="T4" fmla="*/ 3 w 18"/>
                <a:gd name="T5" fmla="*/ 8 h 8"/>
                <a:gd name="T6" fmla="*/ 18 w 18"/>
                <a:gd name="T7" fmla="*/ 6 h 8"/>
              </a:gdLst>
              <a:ahLst/>
              <a:cxnLst>
                <a:cxn ang="0">
                  <a:pos x="T0" y="T1"/>
                </a:cxn>
                <a:cxn ang="0">
                  <a:pos x="T2" y="T3"/>
                </a:cxn>
                <a:cxn ang="0">
                  <a:pos x="T4" y="T5"/>
                </a:cxn>
                <a:cxn ang="0">
                  <a:pos x="T6" y="T7"/>
                </a:cxn>
              </a:cxnLst>
              <a:rect l="0" t="0" r="r" b="b"/>
              <a:pathLst>
                <a:path w="18" h="8">
                  <a:moveTo>
                    <a:pt x="18" y="6"/>
                  </a:moveTo>
                  <a:cubicBezTo>
                    <a:pt x="12" y="2"/>
                    <a:pt x="6" y="0"/>
                    <a:pt x="0" y="6"/>
                  </a:cubicBezTo>
                  <a:cubicBezTo>
                    <a:pt x="1" y="7"/>
                    <a:pt x="2" y="7"/>
                    <a:pt x="3" y="8"/>
                  </a:cubicBezTo>
                  <a:cubicBezTo>
                    <a:pt x="8" y="6"/>
                    <a:pt x="12" y="5"/>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52"/>
            <p:cNvSpPr>
              <a:spLocks/>
            </p:cNvSpPr>
            <p:nvPr/>
          </p:nvSpPr>
          <p:spPr bwMode="auto">
            <a:xfrm>
              <a:off x="1858928" y="4854651"/>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53"/>
            <p:cNvSpPr>
              <a:spLocks/>
            </p:cNvSpPr>
            <p:nvPr/>
          </p:nvSpPr>
          <p:spPr bwMode="auto">
            <a:xfrm>
              <a:off x="1104859" y="4514924"/>
              <a:ext cx="30163" cy="3175"/>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2" y="0"/>
                    <a:pt x="5" y="0"/>
                    <a:pt x="8" y="0"/>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54"/>
            <p:cNvSpPr>
              <a:spLocks/>
            </p:cNvSpPr>
            <p:nvPr/>
          </p:nvSpPr>
          <p:spPr bwMode="auto">
            <a:xfrm>
              <a:off x="9442476" y="4533974"/>
              <a:ext cx="15875" cy="3175"/>
            </a:xfrm>
            <a:custGeom>
              <a:avLst/>
              <a:gdLst>
                <a:gd name="T0" fmla="*/ 0 w 4"/>
                <a:gd name="T1" fmla="*/ 1 h 1"/>
                <a:gd name="T2" fmla="*/ 0 w 4"/>
                <a:gd name="T3" fmla="*/ 1 h 1"/>
              </a:gdLst>
              <a:ahLst/>
              <a:cxnLst>
                <a:cxn ang="0">
                  <a:pos x="T0" y="T1"/>
                </a:cxn>
                <a:cxn ang="0">
                  <a:pos x="T2" y="T3"/>
                </a:cxn>
              </a:cxnLst>
              <a:rect l="0" t="0" r="r" b="b"/>
              <a:pathLst>
                <a:path w="4" h="1">
                  <a:moveTo>
                    <a:pt x="0" y="1"/>
                  </a:moveTo>
                  <a:cubicBezTo>
                    <a:pt x="4"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55"/>
            <p:cNvSpPr>
              <a:spLocks/>
            </p:cNvSpPr>
            <p:nvPr/>
          </p:nvSpPr>
          <p:spPr bwMode="auto">
            <a:xfrm>
              <a:off x="9518677" y="4667325"/>
              <a:ext cx="7938" cy="15875"/>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0" y="2"/>
                    <a:pt x="1" y="1"/>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56"/>
            <p:cNvSpPr>
              <a:spLocks/>
            </p:cNvSpPr>
            <p:nvPr/>
          </p:nvSpPr>
          <p:spPr bwMode="auto">
            <a:xfrm>
              <a:off x="8643957" y="4740351"/>
              <a:ext cx="3175" cy="7938"/>
            </a:xfrm>
            <a:custGeom>
              <a:avLst/>
              <a:gdLst>
                <a:gd name="T0" fmla="*/ 0 w 1"/>
                <a:gd name="T1" fmla="*/ 0 h 2"/>
                <a:gd name="T2" fmla="*/ 0 w 1"/>
                <a:gd name="T3" fmla="*/ 0 h 2"/>
                <a:gd name="T4" fmla="*/ 0 w 1"/>
                <a:gd name="T5" fmla="*/ 0 h 2"/>
              </a:gdLst>
              <a:ahLst/>
              <a:cxnLst>
                <a:cxn ang="0">
                  <a:pos x="T0" y="T1"/>
                </a:cxn>
                <a:cxn ang="0">
                  <a:pos x="T2" y="T3"/>
                </a:cxn>
                <a:cxn ang="0">
                  <a:pos x="T4" y="T5"/>
                </a:cxn>
              </a:cxnLst>
              <a:rect l="0" t="0" r="r" b="b"/>
              <a:pathLst>
                <a:path w="1" h="2">
                  <a:moveTo>
                    <a:pt x="0" y="0"/>
                  </a:moveTo>
                  <a:cubicBezTo>
                    <a:pt x="0" y="0"/>
                    <a:pt x="0" y="0"/>
                    <a:pt x="0" y="0"/>
                  </a:cubicBezTo>
                  <a:cubicBezTo>
                    <a:pt x="1"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57"/>
            <p:cNvSpPr>
              <a:spLocks/>
            </p:cNvSpPr>
            <p:nvPr/>
          </p:nvSpPr>
          <p:spPr bwMode="auto">
            <a:xfrm>
              <a:off x="9447239" y="4541912"/>
              <a:ext cx="22225" cy="11113"/>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4" y="2"/>
                    <a:pt x="2" y="1"/>
                    <a:pt x="0" y="0"/>
                  </a:cubicBezTo>
                  <a:cubicBezTo>
                    <a:pt x="1" y="1"/>
                    <a:pt x="3"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58"/>
            <p:cNvSpPr>
              <a:spLocks/>
            </p:cNvSpPr>
            <p:nvPr/>
          </p:nvSpPr>
          <p:spPr bwMode="auto">
            <a:xfrm>
              <a:off x="9466289" y="4529212"/>
              <a:ext cx="14288" cy="7938"/>
            </a:xfrm>
            <a:custGeom>
              <a:avLst/>
              <a:gdLst>
                <a:gd name="T0" fmla="*/ 0 w 4"/>
                <a:gd name="T1" fmla="*/ 2 h 2"/>
                <a:gd name="T2" fmla="*/ 4 w 4"/>
                <a:gd name="T3" fmla="*/ 2 h 2"/>
                <a:gd name="T4" fmla="*/ 0 w 4"/>
                <a:gd name="T5" fmla="*/ 2 h 2"/>
              </a:gdLst>
              <a:ahLst/>
              <a:cxnLst>
                <a:cxn ang="0">
                  <a:pos x="T0" y="T1"/>
                </a:cxn>
                <a:cxn ang="0">
                  <a:pos x="T2" y="T3"/>
                </a:cxn>
                <a:cxn ang="0">
                  <a:pos x="T4" y="T5"/>
                </a:cxn>
              </a:cxnLst>
              <a:rect l="0" t="0" r="r" b="b"/>
              <a:pathLst>
                <a:path w="4" h="2">
                  <a:moveTo>
                    <a:pt x="0" y="2"/>
                  </a:moveTo>
                  <a:cubicBezTo>
                    <a:pt x="1" y="2"/>
                    <a:pt x="3" y="2"/>
                    <a:pt x="4" y="2"/>
                  </a:cubicBezTo>
                  <a:cubicBezTo>
                    <a:pt x="4" y="1"/>
                    <a:pt x="4"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59"/>
            <p:cNvSpPr>
              <a:spLocks/>
            </p:cNvSpPr>
            <p:nvPr/>
          </p:nvSpPr>
          <p:spPr bwMode="auto">
            <a:xfrm>
              <a:off x="9420251" y="4537149"/>
              <a:ext cx="26988" cy="4763"/>
            </a:xfrm>
            <a:custGeom>
              <a:avLst/>
              <a:gdLst>
                <a:gd name="T0" fmla="*/ 6 w 7"/>
                <a:gd name="T1" fmla="*/ 0 h 1"/>
                <a:gd name="T2" fmla="*/ 0 w 7"/>
                <a:gd name="T3" fmla="*/ 0 h 1"/>
                <a:gd name="T4" fmla="*/ 7 w 7"/>
                <a:gd name="T5" fmla="*/ 1 h 1"/>
                <a:gd name="T6" fmla="*/ 6 w 7"/>
                <a:gd name="T7" fmla="*/ 0 h 1"/>
              </a:gdLst>
              <a:ahLst/>
              <a:cxnLst>
                <a:cxn ang="0">
                  <a:pos x="T0" y="T1"/>
                </a:cxn>
                <a:cxn ang="0">
                  <a:pos x="T2" y="T3"/>
                </a:cxn>
                <a:cxn ang="0">
                  <a:pos x="T4" y="T5"/>
                </a:cxn>
                <a:cxn ang="0">
                  <a:pos x="T6" y="T7"/>
                </a:cxn>
              </a:cxnLst>
              <a:rect l="0" t="0" r="r" b="b"/>
              <a:pathLst>
                <a:path w="7" h="1">
                  <a:moveTo>
                    <a:pt x="6" y="0"/>
                  </a:moveTo>
                  <a:cubicBezTo>
                    <a:pt x="5" y="0"/>
                    <a:pt x="3" y="0"/>
                    <a:pt x="0" y="0"/>
                  </a:cubicBezTo>
                  <a:cubicBezTo>
                    <a:pt x="2" y="0"/>
                    <a:pt x="5" y="0"/>
                    <a:pt x="7"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60"/>
            <p:cNvSpPr>
              <a:spLocks/>
            </p:cNvSpPr>
            <p:nvPr/>
          </p:nvSpPr>
          <p:spPr bwMode="auto">
            <a:xfrm>
              <a:off x="3248001" y="4783213"/>
              <a:ext cx="19050" cy="11113"/>
            </a:xfrm>
            <a:custGeom>
              <a:avLst/>
              <a:gdLst>
                <a:gd name="T0" fmla="*/ 5 w 5"/>
                <a:gd name="T1" fmla="*/ 1 h 3"/>
                <a:gd name="T2" fmla="*/ 4 w 5"/>
                <a:gd name="T3" fmla="*/ 0 h 3"/>
                <a:gd name="T4" fmla="*/ 5 w 5"/>
                <a:gd name="T5" fmla="*/ 1 h 3"/>
              </a:gdLst>
              <a:ahLst/>
              <a:cxnLst>
                <a:cxn ang="0">
                  <a:pos x="T0" y="T1"/>
                </a:cxn>
                <a:cxn ang="0">
                  <a:pos x="T2" y="T3"/>
                </a:cxn>
                <a:cxn ang="0">
                  <a:pos x="T4" y="T5"/>
                </a:cxn>
              </a:cxnLst>
              <a:rect l="0" t="0" r="r" b="b"/>
              <a:pathLst>
                <a:path w="5" h="3">
                  <a:moveTo>
                    <a:pt x="5" y="1"/>
                  </a:moveTo>
                  <a:cubicBezTo>
                    <a:pt x="5" y="0"/>
                    <a:pt x="5" y="0"/>
                    <a:pt x="4" y="0"/>
                  </a:cubicBezTo>
                  <a:cubicBezTo>
                    <a:pt x="0" y="3"/>
                    <a:pt x="2"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61"/>
            <p:cNvSpPr>
              <a:spLocks/>
            </p:cNvSpPr>
            <p:nvPr/>
          </p:nvSpPr>
          <p:spPr bwMode="auto">
            <a:xfrm>
              <a:off x="7332672" y="4873701"/>
              <a:ext cx="4763" cy="47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62"/>
            <p:cNvSpPr>
              <a:spLocks/>
            </p:cNvSpPr>
            <p:nvPr/>
          </p:nvSpPr>
          <p:spPr bwMode="auto">
            <a:xfrm>
              <a:off x="7273934" y="4778451"/>
              <a:ext cx="58738" cy="122238"/>
            </a:xfrm>
            <a:custGeom>
              <a:avLst/>
              <a:gdLst>
                <a:gd name="T0" fmla="*/ 0 w 16"/>
                <a:gd name="T1" fmla="*/ 32 h 32"/>
                <a:gd name="T2" fmla="*/ 16 w 16"/>
                <a:gd name="T3" fmla="*/ 25 h 32"/>
                <a:gd name="T4" fmla="*/ 11 w 16"/>
                <a:gd name="T5" fmla="*/ 0 h 32"/>
                <a:gd name="T6" fmla="*/ 0 w 16"/>
                <a:gd name="T7" fmla="*/ 32 h 32"/>
              </a:gdLst>
              <a:ahLst/>
              <a:cxnLst>
                <a:cxn ang="0">
                  <a:pos x="T0" y="T1"/>
                </a:cxn>
                <a:cxn ang="0">
                  <a:pos x="T2" y="T3"/>
                </a:cxn>
                <a:cxn ang="0">
                  <a:pos x="T4" y="T5"/>
                </a:cxn>
                <a:cxn ang="0">
                  <a:pos x="T6" y="T7"/>
                </a:cxn>
              </a:cxnLst>
              <a:rect l="0" t="0" r="r" b="b"/>
              <a:pathLst>
                <a:path w="16" h="32">
                  <a:moveTo>
                    <a:pt x="0" y="32"/>
                  </a:moveTo>
                  <a:cubicBezTo>
                    <a:pt x="7" y="22"/>
                    <a:pt x="11" y="23"/>
                    <a:pt x="16" y="25"/>
                  </a:cubicBezTo>
                  <a:cubicBezTo>
                    <a:pt x="11" y="0"/>
                    <a:pt x="11" y="0"/>
                    <a:pt x="11" y="0"/>
                  </a:cubicBezTo>
                  <a:lnTo>
                    <a:pt x="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63"/>
            <p:cNvSpPr>
              <a:spLocks/>
            </p:cNvSpPr>
            <p:nvPr/>
          </p:nvSpPr>
          <p:spPr bwMode="auto">
            <a:xfrm>
              <a:off x="2408207" y="4510162"/>
              <a:ext cx="3175"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64"/>
            <p:cNvSpPr>
              <a:spLocks noEditPoints="1"/>
            </p:cNvSpPr>
            <p:nvPr/>
          </p:nvSpPr>
          <p:spPr bwMode="auto">
            <a:xfrm>
              <a:off x="917533" y="4430786"/>
              <a:ext cx="8810696" cy="566741"/>
            </a:xfrm>
            <a:custGeom>
              <a:avLst/>
              <a:gdLst>
                <a:gd name="T0" fmla="*/ 2278 w 2347"/>
                <a:gd name="T1" fmla="*/ 32 h 148"/>
                <a:gd name="T2" fmla="*/ 2246 w 2347"/>
                <a:gd name="T3" fmla="*/ 50 h 148"/>
                <a:gd name="T4" fmla="*/ 2174 w 2347"/>
                <a:gd name="T5" fmla="*/ 32 h 148"/>
                <a:gd name="T6" fmla="*/ 1988 w 2347"/>
                <a:gd name="T7" fmla="*/ 26 h 148"/>
                <a:gd name="T8" fmla="*/ 1837 w 2347"/>
                <a:gd name="T9" fmla="*/ 33 h 148"/>
                <a:gd name="T10" fmla="*/ 1817 w 2347"/>
                <a:gd name="T11" fmla="*/ 27 h 148"/>
                <a:gd name="T12" fmla="*/ 1736 w 2347"/>
                <a:gd name="T13" fmla="*/ 53 h 148"/>
                <a:gd name="T14" fmla="*/ 1664 w 2347"/>
                <a:gd name="T15" fmla="*/ 52 h 148"/>
                <a:gd name="T16" fmla="*/ 1497 w 2347"/>
                <a:gd name="T17" fmla="*/ 25 h 148"/>
                <a:gd name="T18" fmla="*/ 1412 w 2347"/>
                <a:gd name="T19" fmla="*/ 48 h 148"/>
                <a:gd name="T20" fmla="*/ 1327 w 2347"/>
                <a:gd name="T21" fmla="*/ 54 h 148"/>
                <a:gd name="T22" fmla="*/ 1243 w 2347"/>
                <a:gd name="T23" fmla="*/ 17 h 148"/>
                <a:gd name="T24" fmla="*/ 1065 w 2347"/>
                <a:gd name="T25" fmla="*/ 33 h 148"/>
                <a:gd name="T26" fmla="*/ 958 w 2347"/>
                <a:gd name="T27" fmla="*/ 37 h 148"/>
                <a:gd name="T28" fmla="*/ 799 w 2347"/>
                <a:gd name="T29" fmla="*/ 53 h 148"/>
                <a:gd name="T30" fmla="*/ 632 w 2347"/>
                <a:gd name="T31" fmla="*/ 27 h 148"/>
                <a:gd name="T32" fmla="*/ 580 w 2347"/>
                <a:gd name="T33" fmla="*/ 24 h 148"/>
                <a:gd name="T34" fmla="*/ 437 w 2347"/>
                <a:gd name="T35" fmla="*/ 38 h 148"/>
                <a:gd name="T36" fmla="*/ 279 w 2347"/>
                <a:gd name="T37" fmla="*/ 36 h 148"/>
                <a:gd name="T38" fmla="*/ 59 w 2347"/>
                <a:gd name="T39" fmla="*/ 36 h 148"/>
                <a:gd name="T40" fmla="*/ 75 w 2347"/>
                <a:gd name="T41" fmla="*/ 98 h 148"/>
                <a:gd name="T42" fmla="*/ 173 w 2347"/>
                <a:gd name="T43" fmla="*/ 86 h 148"/>
                <a:gd name="T44" fmla="*/ 252 w 2347"/>
                <a:gd name="T45" fmla="*/ 112 h 148"/>
                <a:gd name="T46" fmla="*/ 416 w 2347"/>
                <a:gd name="T47" fmla="*/ 98 h 148"/>
                <a:gd name="T48" fmla="*/ 489 w 2347"/>
                <a:gd name="T49" fmla="*/ 100 h 148"/>
                <a:gd name="T50" fmla="*/ 602 w 2347"/>
                <a:gd name="T51" fmla="*/ 108 h 148"/>
                <a:gd name="T52" fmla="*/ 606 w 2347"/>
                <a:gd name="T53" fmla="*/ 110 h 148"/>
                <a:gd name="T54" fmla="*/ 696 w 2347"/>
                <a:gd name="T55" fmla="*/ 122 h 148"/>
                <a:gd name="T56" fmla="*/ 766 w 2347"/>
                <a:gd name="T57" fmla="*/ 101 h 148"/>
                <a:gd name="T58" fmla="*/ 825 w 2347"/>
                <a:gd name="T59" fmla="*/ 116 h 148"/>
                <a:gd name="T60" fmla="*/ 850 w 2347"/>
                <a:gd name="T61" fmla="*/ 120 h 148"/>
                <a:gd name="T62" fmla="*/ 905 w 2347"/>
                <a:gd name="T63" fmla="*/ 133 h 148"/>
                <a:gd name="T64" fmla="*/ 1034 w 2347"/>
                <a:gd name="T65" fmla="*/ 129 h 148"/>
                <a:gd name="T66" fmla="*/ 1110 w 2347"/>
                <a:gd name="T67" fmla="*/ 124 h 148"/>
                <a:gd name="T68" fmla="*/ 1179 w 2347"/>
                <a:gd name="T69" fmla="*/ 115 h 148"/>
                <a:gd name="T70" fmla="*/ 1225 w 2347"/>
                <a:gd name="T71" fmla="*/ 124 h 148"/>
                <a:gd name="T72" fmla="*/ 1262 w 2347"/>
                <a:gd name="T73" fmla="*/ 133 h 148"/>
                <a:gd name="T74" fmla="*/ 1353 w 2347"/>
                <a:gd name="T75" fmla="*/ 113 h 148"/>
                <a:gd name="T76" fmla="*/ 1452 w 2347"/>
                <a:gd name="T77" fmla="*/ 107 h 148"/>
                <a:gd name="T78" fmla="*/ 1475 w 2347"/>
                <a:gd name="T79" fmla="*/ 87 h 148"/>
                <a:gd name="T80" fmla="*/ 1475 w 2347"/>
                <a:gd name="T81" fmla="*/ 114 h 148"/>
                <a:gd name="T82" fmla="*/ 1526 w 2347"/>
                <a:gd name="T83" fmla="*/ 118 h 148"/>
                <a:gd name="T84" fmla="*/ 1603 w 2347"/>
                <a:gd name="T85" fmla="*/ 103 h 148"/>
                <a:gd name="T86" fmla="*/ 1710 w 2347"/>
                <a:gd name="T87" fmla="*/ 117 h 148"/>
                <a:gd name="T88" fmla="*/ 1776 w 2347"/>
                <a:gd name="T89" fmla="*/ 95 h 148"/>
                <a:gd name="T90" fmla="*/ 1884 w 2347"/>
                <a:gd name="T91" fmla="*/ 50 h 148"/>
                <a:gd name="T92" fmla="*/ 1885 w 2347"/>
                <a:gd name="T93" fmla="*/ 138 h 148"/>
                <a:gd name="T94" fmla="*/ 1923 w 2347"/>
                <a:gd name="T95" fmla="*/ 122 h 148"/>
                <a:gd name="T96" fmla="*/ 1997 w 2347"/>
                <a:gd name="T97" fmla="*/ 104 h 148"/>
                <a:gd name="T98" fmla="*/ 2111 w 2347"/>
                <a:gd name="T99" fmla="*/ 89 h 148"/>
                <a:gd name="T100" fmla="*/ 2157 w 2347"/>
                <a:gd name="T101" fmla="*/ 56 h 148"/>
                <a:gd name="T102" fmla="*/ 2186 w 2347"/>
                <a:gd name="T103" fmla="*/ 79 h 148"/>
                <a:gd name="T104" fmla="*/ 2306 w 2347"/>
                <a:gd name="T105" fmla="*/ 66 h 148"/>
                <a:gd name="T106" fmla="*/ 578 w 2347"/>
                <a:gd name="T107" fmla="*/ 27 h 148"/>
                <a:gd name="T108" fmla="*/ 1481 w 2347"/>
                <a:gd name="T109" fmla="*/ 93 h 148"/>
                <a:gd name="T110" fmla="*/ 2220 w 2347"/>
                <a:gd name="T11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7" h="148">
                  <a:moveTo>
                    <a:pt x="2335" y="26"/>
                  </a:moveTo>
                  <a:cubicBezTo>
                    <a:pt x="2343" y="43"/>
                    <a:pt x="2306" y="27"/>
                    <a:pt x="2314" y="42"/>
                  </a:cubicBezTo>
                  <a:cubicBezTo>
                    <a:pt x="2306" y="28"/>
                    <a:pt x="2299" y="36"/>
                    <a:pt x="2287" y="23"/>
                  </a:cubicBezTo>
                  <a:cubicBezTo>
                    <a:pt x="2288" y="27"/>
                    <a:pt x="2292" y="30"/>
                    <a:pt x="2281" y="28"/>
                  </a:cubicBezTo>
                  <a:cubicBezTo>
                    <a:pt x="2280" y="30"/>
                    <a:pt x="2279" y="31"/>
                    <a:pt x="2278" y="32"/>
                  </a:cubicBezTo>
                  <a:cubicBezTo>
                    <a:pt x="2278" y="32"/>
                    <a:pt x="2278" y="32"/>
                    <a:pt x="2278" y="32"/>
                  </a:cubicBezTo>
                  <a:cubicBezTo>
                    <a:pt x="2278" y="32"/>
                    <a:pt x="2278" y="32"/>
                    <a:pt x="2278" y="32"/>
                  </a:cubicBezTo>
                  <a:cubicBezTo>
                    <a:pt x="2278" y="33"/>
                    <a:pt x="2278" y="33"/>
                    <a:pt x="2279" y="32"/>
                  </a:cubicBezTo>
                  <a:cubicBezTo>
                    <a:pt x="2281" y="34"/>
                    <a:pt x="2283" y="36"/>
                    <a:pt x="2284" y="38"/>
                  </a:cubicBezTo>
                  <a:cubicBezTo>
                    <a:pt x="2279" y="48"/>
                    <a:pt x="2262" y="47"/>
                    <a:pt x="2256" y="52"/>
                  </a:cubicBezTo>
                  <a:cubicBezTo>
                    <a:pt x="2249" y="50"/>
                    <a:pt x="2258" y="47"/>
                    <a:pt x="2255" y="43"/>
                  </a:cubicBezTo>
                  <a:cubicBezTo>
                    <a:pt x="2246" y="50"/>
                    <a:pt x="2246" y="50"/>
                    <a:pt x="2246" y="50"/>
                  </a:cubicBezTo>
                  <a:cubicBezTo>
                    <a:pt x="2246" y="41"/>
                    <a:pt x="2230" y="35"/>
                    <a:pt x="2245" y="30"/>
                  </a:cubicBezTo>
                  <a:cubicBezTo>
                    <a:pt x="2231" y="29"/>
                    <a:pt x="2231" y="29"/>
                    <a:pt x="2231" y="29"/>
                  </a:cubicBezTo>
                  <a:cubicBezTo>
                    <a:pt x="2223" y="24"/>
                    <a:pt x="2213" y="22"/>
                    <a:pt x="2206" y="26"/>
                  </a:cubicBezTo>
                  <a:cubicBezTo>
                    <a:pt x="2199" y="24"/>
                    <a:pt x="2190" y="36"/>
                    <a:pt x="2195" y="29"/>
                  </a:cubicBezTo>
                  <a:cubicBezTo>
                    <a:pt x="2174" y="34"/>
                    <a:pt x="2174" y="34"/>
                    <a:pt x="2174" y="34"/>
                  </a:cubicBezTo>
                  <a:cubicBezTo>
                    <a:pt x="2174" y="32"/>
                    <a:pt x="2174" y="32"/>
                    <a:pt x="2174" y="32"/>
                  </a:cubicBezTo>
                  <a:cubicBezTo>
                    <a:pt x="2153" y="31"/>
                    <a:pt x="2131" y="46"/>
                    <a:pt x="2107" y="30"/>
                  </a:cubicBezTo>
                  <a:cubicBezTo>
                    <a:pt x="2100" y="32"/>
                    <a:pt x="2093" y="35"/>
                    <a:pt x="2081" y="32"/>
                  </a:cubicBezTo>
                  <a:cubicBezTo>
                    <a:pt x="2079" y="24"/>
                    <a:pt x="2079" y="24"/>
                    <a:pt x="2079" y="24"/>
                  </a:cubicBezTo>
                  <a:cubicBezTo>
                    <a:pt x="2070" y="27"/>
                    <a:pt x="2052" y="16"/>
                    <a:pt x="2048" y="24"/>
                  </a:cubicBezTo>
                  <a:cubicBezTo>
                    <a:pt x="2039" y="3"/>
                    <a:pt x="2005" y="19"/>
                    <a:pt x="1989" y="15"/>
                  </a:cubicBezTo>
                  <a:cubicBezTo>
                    <a:pt x="1988" y="26"/>
                    <a:pt x="1988" y="26"/>
                    <a:pt x="1988" y="26"/>
                  </a:cubicBezTo>
                  <a:cubicBezTo>
                    <a:pt x="1977" y="25"/>
                    <a:pt x="1967" y="28"/>
                    <a:pt x="1953" y="32"/>
                  </a:cubicBezTo>
                  <a:cubicBezTo>
                    <a:pt x="1954" y="41"/>
                    <a:pt x="1954" y="41"/>
                    <a:pt x="1954" y="41"/>
                  </a:cubicBezTo>
                  <a:cubicBezTo>
                    <a:pt x="1942" y="48"/>
                    <a:pt x="1924" y="34"/>
                    <a:pt x="1906" y="35"/>
                  </a:cubicBezTo>
                  <a:cubicBezTo>
                    <a:pt x="1907" y="31"/>
                    <a:pt x="1912" y="32"/>
                    <a:pt x="1915" y="34"/>
                  </a:cubicBezTo>
                  <a:cubicBezTo>
                    <a:pt x="1893" y="14"/>
                    <a:pt x="1869" y="49"/>
                    <a:pt x="1849" y="34"/>
                  </a:cubicBezTo>
                  <a:cubicBezTo>
                    <a:pt x="1844" y="37"/>
                    <a:pt x="1840" y="36"/>
                    <a:pt x="1837" y="33"/>
                  </a:cubicBezTo>
                  <a:cubicBezTo>
                    <a:pt x="1837" y="33"/>
                    <a:pt x="1838" y="33"/>
                    <a:pt x="1838" y="33"/>
                  </a:cubicBezTo>
                  <a:cubicBezTo>
                    <a:pt x="1837" y="33"/>
                    <a:pt x="1837" y="33"/>
                    <a:pt x="1836" y="33"/>
                  </a:cubicBezTo>
                  <a:cubicBezTo>
                    <a:pt x="1834" y="31"/>
                    <a:pt x="1831" y="30"/>
                    <a:pt x="1829" y="28"/>
                  </a:cubicBezTo>
                  <a:cubicBezTo>
                    <a:pt x="1831" y="30"/>
                    <a:pt x="1833" y="32"/>
                    <a:pt x="1835" y="33"/>
                  </a:cubicBezTo>
                  <a:cubicBezTo>
                    <a:pt x="1831" y="33"/>
                    <a:pt x="1825" y="34"/>
                    <a:pt x="1819" y="36"/>
                  </a:cubicBezTo>
                  <a:cubicBezTo>
                    <a:pt x="1817" y="27"/>
                    <a:pt x="1817" y="27"/>
                    <a:pt x="1817" y="27"/>
                  </a:cubicBezTo>
                  <a:cubicBezTo>
                    <a:pt x="1817" y="27"/>
                    <a:pt x="1816" y="27"/>
                    <a:pt x="1816" y="27"/>
                  </a:cubicBezTo>
                  <a:cubicBezTo>
                    <a:pt x="1810" y="23"/>
                    <a:pt x="1811" y="31"/>
                    <a:pt x="1814" y="39"/>
                  </a:cubicBezTo>
                  <a:cubicBezTo>
                    <a:pt x="1811" y="40"/>
                    <a:pt x="1809" y="42"/>
                    <a:pt x="1807" y="44"/>
                  </a:cubicBezTo>
                  <a:cubicBezTo>
                    <a:pt x="1802" y="29"/>
                    <a:pt x="1792" y="50"/>
                    <a:pt x="1785" y="33"/>
                  </a:cubicBezTo>
                  <a:cubicBezTo>
                    <a:pt x="1782" y="40"/>
                    <a:pt x="1760" y="39"/>
                    <a:pt x="1755" y="52"/>
                  </a:cubicBezTo>
                  <a:cubicBezTo>
                    <a:pt x="1748" y="50"/>
                    <a:pt x="1742" y="48"/>
                    <a:pt x="1736" y="53"/>
                  </a:cubicBezTo>
                  <a:cubicBezTo>
                    <a:pt x="1734" y="41"/>
                    <a:pt x="1734" y="41"/>
                    <a:pt x="1734" y="41"/>
                  </a:cubicBezTo>
                  <a:cubicBezTo>
                    <a:pt x="1720" y="57"/>
                    <a:pt x="1720" y="57"/>
                    <a:pt x="1720" y="57"/>
                  </a:cubicBezTo>
                  <a:cubicBezTo>
                    <a:pt x="1711" y="50"/>
                    <a:pt x="1708" y="45"/>
                    <a:pt x="1716" y="36"/>
                  </a:cubicBezTo>
                  <a:cubicBezTo>
                    <a:pt x="1696" y="50"/>
                    <a:pt x="1700" y="41"/>
                    <a:pt x="1683" y="55"/>
                  </a:cubicBezTo>
                  <a:cubicBezTo>
                    <a:pt x="1684" y="47"/>
                    <a:pt x="1684" y="47"/>
                    <a:pt x="1684" y="47"/>
                  </a:cubicBezTo>
                  <a:cubicBezTo>
                    <a:pt x="1677" y="48"/>
                    <a:pt x="1667" y="58"/>
                    <a:pt x="1664" y="52"/>
                  </a:cubicBezTo>
                  <a:cubicBezTo>
                    <a:pt x="1650" y="36"/>
                    <a:pt x="1596" y="49"/>
                    <a:pt x="1561" y="35"/>
                  </a:cubicBezTo>
                  <a:cubicBezTo>
                    <a:pt x="1567" y="58"/>
                    <a:pt x="1544" y="24"/>
                    <a:pt x="1543" y="42"/>
                  </a:cubicBezTo>
                  <a:cubicBezTo>
                    <a:pt x="1541" y="36"/>
                    <a:pt x="1536" y="33"/>
                    <a:pt x="1542" y="29"/>
                  </a:cubicBezTo>
                  <a:cubicBezTo>
                    <a:pt x="1524" y="34"/>
                    <a:pt x="1515" y="20"/>
                    <a:pt x="1502" y="35"/>
                  </a:cubicBezTo>
                  <a:cubicBezTo>
                    <a:pt x="1500" y="29"/>
                    <a:pt x="1506" y="27"/>
                    <a:pt x="1504" y="23"/>
                  </a:cubicBezTo>
                  <a:cubicBezTo>
                    <a:pt x="1503" y="25"/>
                    <a:pt x="1498" y="28"/>
                    <a:pt x="1497" y="25"/>
                  </a:cubicBezTo>
                  <a:cubicBezTo>
                    <a:pt x="1495" y="21"/>
                    <a:pt x="1499" y="20"/>
                    <a:pt x="1502" y="18"/>
                  </a:cubicBezTo>
                  <a:cubicBezTo>
                    <a:pt x="1484" y="19"/>
                    <a:pt x="1482" y="36"/>
                    <a:pt x="1480" y="51"/>
                  </a:cubicBezTo>
                  <a:cubicBezTo>
                    <a:pt x="1471" y="44"/>
                    <a:pt x="1466" y="45"/>
                    <a:pt x="1460" y="55"/>
                  </a:cubicBezTo>
                  <a:cubicBezTo>
                    <a:pt x="1456" y="50"/>
                    <a:pt x="1451" y="44"/>
                    <a:pt x="1462" y="43"/>
                  </a:cubicBezTo>
                  <a:cubicBezTo>
                    <a:pt x="1456" y="42"/>
                    <a:pt x="1423" y="35"/>
                    <a:pt x="1422" y="47"/>
                  </a:cubicBezTo>
                  <a:cubicBezTo>
                    <a:pt x="1420" y="44"/>
                    <a:pt x="1413" y="46"/>
                    <a:pt x="1412" y="48"/>
                  </a:cubicBezTo>
                  <a:cubicBezTo>
                    <a:pt x="1397" y="47"/>
                    <a:pt x="1396" y="46"/>
                    <a:pt x="1382" y="47"/>
                  </a:cubicBezTo>
                  <a:cubicBezTo>
                    <a:pt x="1386" y="49"/>
                    <a:pt x="1386" y="49"/>
                    <a:pt x="1386" y="49"/>
                  </a:cubicBezTo>
                  <a:cubicBezTo>
                    <a:pt x="1380" y="64"/>
                    <a:pt x="1374" y="52"/>
                    <a:pt x="1363" y="54"/>
                  </a:cubicBezTo>
                  <a:cubicBezTo>
                    <a:pt x="1363" y="53"/>
                    <a:pt x="1363" y="53"/>
                    <a:pt x="1363" y="53"/>
                  </a:cubicBezTo>
                  <a:cubicBezTo>
                    <a:pt x="1337" y="41"/>
                    <a:pt x="1352" y="58"/>
                    <a:pt x="1326" y="45"/>
                  </a:cubicBezTo>
                  <a:cubicBezTo>
                    <a:pt x="1327" y="54"/>
                    <a:pt x="1327" y="54"/>
                    <a:pt x="1327" y="54"/>
                  </a:cubicBezTo>
                  <a:cubicBezTo>
                    <a:pt x="1325" y="75"/>
                    <a:pt x="1304" y="42"/>
                    <a:pt x="1289" y="50"/>
                  </a:cubicBezTo>
                  <a:cubicBezTo>
                    <a:pt x="1295" y="55"/>
                    <a:pt x="1295" y="55"/>
                    <a:pt x="1295" y="55"/>
                  </a:cubicBezTo>
                  <a:cubicBezTo>
                    <a:pt x="1286" y="62"/>
                    <a:pt x="1272" y="27"/>
                    <a:pt x="1264" y="24"/>
                  </a:cubicBezTo>
                  <a:cubicBezTo>
                    <a:pt x="1262" y="23"/>
                    <a:pt x="1267" y="22"/>
                    <a:pt x="1269" y="20"/>
                  </a:cubicBezTo>
                  <a:cubicBezTo>
                    <a:pt x="1248" y="8"/>
                    <a:pt x="1266" y="33"/>
                    <a:pt x="1250" y="36"/>
                  </a:cubicBezTo>
                  <a:cubicBezTo>
                    <a:pt x="1247" y="29"/>
                    <a:pt x="1254" y="18"/>
                    <a:pt x="1243" y="17"/>
                  </a:cubicBezTo>
                  <a:cubicBezTo>
                    <a:pt x="1238" y="11"/>
                    <a:pt x="1212" y="39"/>
                    <a:pt x="1197" y="26"/>
                  </a:cubicBezTo>
                  <a:cubicBezTo>
                    <a:pt x="1200" y="31"/>
                    <a:pt x="1204" y="36"/>
                    <a:pt x="1196" y="40"/>
                  </a:cubicBezTo>
                  <a:cubicBezTo>
                    <a:pt x="1185" y="42"/>
                    <a:pt x="1165" y="20"/>
                    <a:pt x="1155" y="36"/>
                  </a:cubicBezTo>
                  <a:cubicBezTo>
                    <a:pt x="1154" y="35"/>
                    <a:pt x="1153" y="33"/>
                    <a:pt x="1153" y="32"/>
                  </a:cubicBezTo>
                  <a:cubicBezTo>
                    <a:pt x="1144" y="36"/>
                    <a:pt x="1124" y="39"/>
                    <a:pt x="1119" y="48"/>
                  </a:cubicBezTo>
                  <a:cubicBezTo>
                    <a:pt x="1111" y="15"/>
                    <a:pt x="1065" y="63"/>
                    <a:pt x="1065" y="33"/>
                  </a:cubicBezTo>
                  <a:cubicBezTo>
                    <a:pt x="1038" y="34"/>
                    <a:pt x="1038" y="34"/>
                    <a:pt x="1038" y="34"/>
                  </a:cubicBezTo>
                  <a:cubicBezTo>
                    <a:pt x="1039" y="31"/>
                    <a:pt x="1039" y="31"/>
                    <a:pt x="1039" y="31"/>
                  </a:cubicBezTo>
                  <a:cubicBezTo>
                    <a:pt x="1022" y="29"/>
                    <a:pt x="1016" y="36"/>
                    <a:pt x="1010" y="43"/>
                  </a:cubicBezTo>
                  <a:cubicBezTo>
                    <a:pt x="1006" y="41"/>
                    <a:pt x="1009" y="38"/>
                    <a:pt x="1009" y="37"/>
                  </a:cubicBezTo>
                  <a:cubicBezTo>
                    <a:pt x="984" y="30"/>
                    <a:pt x="981" y="32"/>
                    <a:pt x="960" y="47"/>
                  </a:cubicBezTo>
                  <a:cubicBezTo>
                    <a:pt x="958" y="37"/>
                    <a:pt x="958" y="37"/>
                    <a:pt x="958" y="37"/>
                  </a:cubicBezTo>
                  <a:cubicBezTo>
                    <a:pt x="952" y="43"/>
                    <a:pt x="922" y="21"/>
                    <a:pt x="897" y="32"/>
                  </a:cubicBezTo>
                  <a:cubicBezTo>
                    <a:pt x="898" y="31"/>
                    <a:pt x="898" y="29"/>
                    <a:pt x="900" y="28"/>
                  </a:cubicBezTo>
                  <a:cubicBezTo>
                    <a:pt x="872" y="39"/>
                    <a:pt x="834" y="0"/>
                    <a:pt x="824" y="36"/>
                  </a:cubicBezTo>
                  <a:cubicBezTo>
                    <a:pt x="805" y="44"/>
                    <a:pt x="805" y="44"/>
                    <a:pt x="805" y="44"/>
                  </a:cubicBezTo>
                  <a:cubicBezTo>
                    <a:pt x="829" y="47"/>
                    <a:pt x="802" y="60"/>
                    <a:pt x="811" y="66"/>
                  </a:cubicBezTo>
                  <a:cubicBezTo>
                    <a:pt x="802" y="68"/>
                    <a:pt x="787" y="55"/>
                    <a:pt x="799" y="53"/>
                  </a:cubicBezTo>
                  <a:cubicBezTo>
                    <a:pt x="800" y="55"/>
                    <a:pt x="800" y="55"/>
                    <a:pt x="800" y="55"/>
                  </a:cubicBezTo>
                  <a:cubicBezTo>
                    <a:pt x="805" y="36"/>
                    <a:pt x="771" y="48"/>
                    <a:pt x="772" y="35"/>
                  </a:cubicBezTo>
                  <a:cubicBezTo>
                    <a:pt x="725" y="36"/>
                    <a:pt x="680" y="25"/>
                    <a:pt x="637" y="24"/>
                  </a:cubicBezTo>
                  <a:cubicBezTo>
                    <a:pt x="641" y="38"/>
                    <a:pt x="641" y="38"/>
                    <a:pt x="641" y="38"/>
                  </a:cubicBezTo>
                  <a:cubicBezTo>
                    <a:pt x="626" y="37"/>
                    <a:pt x="626" y="37"/>
                    <a:pt x="626" y="37"/>
                  </a:cubicBezTo>
                  <a:cubicBezTo>
                    <a:pt x="622" y="34"/>
                    <a:pt x="621" y="26"/>
                    <a:pt x="632" y="27"/>
                  </a:cubicBezTo>
                  <a:cubicBezTo>
                    <a:pt x="626" y="18"/>
                    <a:pt x="614" y="33"/>
                    <a:pt x="613" y="37"/>
                  </a:cubicBezTo>
                  <a:cubicBezTo>
                    <a:pt x="592" y="31"/>
                    <a:pt x="622" y="20"/>
                    <a:pt x="615" y="19"/>
                  </a:cubicBezTo>
                  <a:cubicBezTo>
                    <a:pt x="606" y="20"/>
                    <a:pt x="606" y="20"/>
                    <a:pt x="606" y="20"/>
                  </a:cubicBezTo>
                  <a:cubicBezTo>
                    <a:pt x="608" y="22"/>
                    <a:pt x="608" y="22"/>
                    <a:pt x="608" y="22"/>
                  </a:cubicBezTo>
                  <a:cubicBezTo>
                    <a:pt x="601" y="28"/>
                    <a:pt x="600" y="34"/>
                    <a:pt x="587" y="33"/>
                  </a:cubicBezTo>
                  <a:cubicBezTo>
                    <a:pt x="579" y="30"/>
                    <a:pt x="583" y="24"/>
                    <a:pt x="580" y="24"/>
                  </a:cubicBezTo>
                  <a:cubicBezTo>
                    <a:pt x="580" y="23"/>
                    <a:pt x="579" y="22"/>
                    <a:pt x="575" y="23"/>
                  </a:cubicBezTo>
                  <a:cubicBezTo>
                    <a:pt x="556" y="22"/>
                    <a:pt x="556" y="22"/>
                    <a:pt x="556" y="22"/>
                  </a:cubicBezTo>
                  <a:cubicBezTo>
                    <a:pt x="563" y="33"/>
                    <a:pt x="563" y="33"/>
                    <a:pt x="563" y="33"/>
                  </a:cubicBezTo>
                  <a:cubicBezTo>
                    <a:pt x="555" y="39"/>
                    <a:pt x="545" y="33"/>
                    <a:pt x="554" y="46"/>
                  </a:cubicBezTo>
                  <a:cubicBezTo>
                    <a:pt x="541" y="26"/>
                    <a:pt x="483" y="38"/>
                    <a:pt x="475" y="32"/>
                  </a:cubicBezTo>
                  <a:cubicBezTo>
                    <a:pt x="463" y="40"/>
                    <a:pt x="451" y="40"/>
                    <a:pt x="437" y="38"/>
                  </a:cubicBezTo>
                  <a:cubicBezTo>
                    <a:pt x="440" y="41"/>
                    <a:pt x="442" y="54"/>
                    <a:pt x="430" y="52"/>
                  </a:cubicBezTo>
                  <a:cubicBezTo>
                    <a:pt x="435" y="26"/>
                    <a:pt x="408" y="40"/>
                    <a:pt x="398" y="22"/>
                  </a:cubicBezTo>
                  <a:cubicBezTo>
                    <a:pt x="403" y="33"/>
                    <a:pt x="362" y="24"/>
                    <a:pt x="375" y="42"/>
                  </a:cubicBezTo>
                  <a:cubicBezTo>
                    <a:pt x="365" y="40"/>
                    <a:pt x="375" y="32"/>
                    <a:pt x="367" y="26"/>
                  </a:cubicBezTo>
                  <a:cubicBezTo>
                    <a:pt x="342" y="36"/>
                    <a:pt x="312" y="18"/>
                    <a:pt x="281" y="22"/>
                  </a:cubicBezTo>
                  <a:cubicBezTo>
                    <a:pt x="281" y="25"/>
                    <a:pt x="286" y="31"/>
                    <a:pt x="279" y="36"/>
                  </a:cubicBezTo>
                  <a:cubicBezTo>
                    <a:pt x="263" y="18"/>
                    <a:pt x="263" y="18"/>
                    <a:pt x="263" y="18"/>
                  </a:cubicBezTo>
                  <a:cubicBezTo>
                    <a:pt x="257" y="20"/>
                    <a:pt x="257" y="38"/>
                    <a:pt x="246" y="26"/>
                  </a:cubicBezTo>
                  <a:cubicBezTo>
                    <a:pt x="248" y="29"/>
                    <a:pt x="250" y="33"/>
                    <a:pt x="246" y="34"/>
                  </a:cubicBezTo>
                  <a:cubicBezTo>
                    <a:pt x="186" y="17"/>
                    <a:pt x="123" y="47"/>
                    <a:pt x="62" y="15"/>
                  </a:cubicBezTo>
                  <a:cubicBezTo>
                    <a:pt x="70" y="21"/>
                    <a:pt x="65" y="22"/>
                    <a:pt x="58" y="22"/>
                  </a:cubicBezTo>
                  <a:cubicBezTo>
                    <a:pt x="62" y="24"/>
                    <a:pt x="58" y="31"/>
                    <a:pt x="59" y="36"/>
                  </a:cubicBezTo>
                  <a:cubicBezTo>
                    <a:pt x="33" y="22"/>
                    <a:pt x="33" y="22"/>
                    <a:pt x="33" y="22"/>
                  </a:cubicBezTo>
                  <a:cubicBezTo>
                    <a:pt x="29" y="35"/>
                    <a:pt x="6" y="23"/>
                    <a:pt x="3" y="35"/>
                  </a:cubicBezTo>
                  <a:cubicBezTo>
                    <a:pt x="11" y="33"/>
                    <a:pt x="11" y="33"/>
                    <a:pt x="11" y="33"/>
                  </a:cubicBezTo>
                  <a:cubicBezTo>
                    <a:pt x="0" y="48"/>
                    <a:pt x="26" y="67"/>
                    <a:pt x="24" y="86"/>
                  </a:cubicBezTo>
                  <a:cubicBezTo>
                    <a:pt x="37" y="69"/>
                    <a:pt x="56" y="111"/>
                    <a:pt x="76" y="87"/>
                  </a:cubicBezTo>
                  <a:cubicBezTo>
                    <a:pt x="80" y="91"/>
                    <a:pt x="72" y="93"/>
                    <a:pt x="75" y="98"/>
                  </a:cubicBezTo>
                  <a:cubicBezTo>
                    <a:pt x="80" y="89"/>
                    <a:pt x="86" y="88"/>
                    <a:pt x="97" y="92"/>
                  </a:cubicBezTo>
                  <a:cubicBezTo>
                    <a:pt x="96" y="94"/>
                    <a:pt x="96" y="94"/>
                    <a:pt x="96" y="94"/>
                  </a:cubicBezTo>
                  <a:cubicBezTo>
                    <a:pt x="127" y="92"/>
                    <a:pt x="141" y="100"/>
                    <a:pt x="176" y="106"/>
                  </a:cubicBezTo>
                  <a:cubicBezTo>
                    <a:pt x="174" y="96"/>
                    <a:pt x="174" y="96"/>
                    <a:pt x="174" y="96"/>
                  </a:cubicBezTo>
                  <a:cubicBezTo>
                    <a:pt x="181" y="98"/>
                    <a:pt x="183" y="101"/>
                    <a:pt x="186" y="103"/>
                  </a:cubicBezTo>
                  <a:cubicBezTo>
                    <a:pt x="195" y="89"/>
                    <a:pt x="165" y="102"/>
                    <a:pt x="173" y="86"/>
                  </a:cubicBezTo>
                  <a:cubicBezTo>
                    <a:pt x="183" y="106"/>
                    <a:pt x="227" y="87"/>
                    <a:pt x="233" y="109"/>
                  </a:cubicBezTo>
                  <a:cubicBezTo>
                    <a:pt x="245" y="109"/>
                    <a:pt x="230" y="98"/>
                    <a:pt x="242" y="98"/>
                  </a:cubicBezTo>
                  <a:cubicBezTo>
                    <a:pt x="245" y="104"/>
                    <a:pt x="245" y="104"/>
                    <a:pt x="245" y="104"/>
                  </a:cubicBezTo>
                  <a:cubicBezTo>
                    <a:pt x="248" y="97"/>
                    <a:pt x="248" y="97"/>
                    <a:pt x="248" y="97"/>
                  </a:cubicBezTo>
                  <a:cubicBezTo>
                    <a:pt x="256" y="98"/>
                    <a:pt x="259" y="106"/>
                    <a:pt x="260" y="111"/>
                  </a:cubicBezTo>
                  <a:cubicBezTo>
                    <a:pt x="258" y="110"/>
                    <a:pt x="254" y="112"/>
                    <a:pt x="252" y="112"/>
                  </a:cubicBezTo>
                  <a:cubicBezTo>
                    <a:pt x="262" y="119"/>
                    <a:pt x="278" y="111"/>
                    <a:pt x="283" y="112"/>
                  </a:cubicBezTo>
                  <a:cubicBezTo>
                    <a:pt x="273" y="109"/>
                    <a:pt x="273" y="109"/>
                    <a:pt x="273" y="109"/>
                  </a:cubicBezTo>
                  <a:cubicBezTo>
                    <a:pt x="305" y="103"/>
                    <a:pt x="344" y="112"/>
                    <a:pt x="375" y="100"/>
                  </a:cubicBezTo>
                  <a:cubicBezTo>
                    <a:pt x="373" y="95"/>
                    <a:pt x="373" y="95"/>
                    <a:pt x="373" y="95"/>
                  </a:cubicBezTo>
                  <a:cubicBezTo>
                    <a:pt x="396" y="87"/>
                    <a:pt x="391" y="100"/>
                    <a:pt x="417" y="97"/>
                  </a:cubicBezTo>
                  <a:cubicBezTo>
                    <a:pt x="416" y="98"/>
                    <a:pt x="416" y="98"/>
                    <a:pt x="416" y="98"/>
                  </a:cubicBezTo>
                  <a:cubicBezTo>
                    <a:pt x="422" y="94"/>
                    <a:pt x="429" y="91"/>
                    <a:pt x="436" y="92"/>
                  </a:cubicBezTo>
                  <a:cubicBezTo>
                    <a:pt x="429" y="97"/>
                    <a:pt x="448" y="102"/>
                    <a:pt x="439" y="108"/>
                  </a:cubicBezTo>
                  <a:cubicBezTo>
                    <a:pt x="465" y="99"/>
                    <a:pt x="452" y="101"/>
                    <a:pt x="469" y="85"/>
                  </a:cubicBezTo>
                  <a:cubicBezTo>
                    <a:pt x="473" y="92"/>
                    <a:pt x="473" y="92"/>
                    <a:pt x="473" y="92"/>
                  </a:cubicBezTo>
                  <a:cubicBezTo>
                    <a:pt x="479" y="85"/>
                    <a:pt x="479" y="82"/>
                    <a:pt x="492" y="80"/>
                  </a:cubicBezTo>
                  <a:cubicBezTo>
                    <a:pt x="482" y="86"/>
                    <a:pt x="501" y="92"/>
                    <a:pt x="489" y="100"/>
                  </a:cubicBezTo>
                  <a:cubicBezTo>
                    <a:pt x="516" y="116"/>
                    <a:pt x="529" y="84"/>
                    <a:pt x="541" y="108"/>
                  </a:cubicBezTo>
                  <a:cubicBezTo>
                    <a:pt x="554" y="87"/>
                    <a:pt x="518" y="96"/>
                    <a:pt x="525" y="92"/>
                  </a:cubicBezTo>
                  <a:cubicBezTo>
                    <a:pt x="519" y="85"/>
                    <a:pt x="535" y="76"/>
                    <a:pt x="544" y="79"/>
                  </a:cubicBezTo>
                  <a:cubicBezTo>
                    <a:pt x="553" y="79"/>
                    <a:pt x="558" y="105"/>
                    <a:pt x="580" y="105"/>
                  </a:cubicBezTo>
                  <a:cubicBezTo>
                    <a:pt x="578" y="105"/>
                    <a:pt x="578" y="106"/>
                    <a:pt x="576" y="106"/>
                  </a:cubicBezTo>
                  <a:cubicBezTo>
                    <a:pt x="584" y="111"/>
                    <a:pt x="592" y="99"/>
                    <a:pt x="602" y="108"/>
                  </a:cubicBezTo>
                  <a:cubicBezTo>
                    <a:pt x="608" y="95"/>
                    <a:pt x="615" y="109"/>
                    <a:pt x="617" y="93"/>
                  </a:cubicBezTo>
                  <a:cubicBezTo>
                    <a:pt x="596" y="96"/>
                    <a:pt x="596" y="96"/>
                    <a:pt x="596" y="96"/>
                  </a:cubicBezTo>
                  <a:cubicBezTo>
                    <a:pt x="608" y="92"/>
                    <a:pt x="619" y="74"/>
                    <a:pt x="637" y="83"/>
                  </a:cubicBezTo>
                  <a:cubicBezTo>
                    <a:pt x="636" y="86"/>
                    <a:pt x="630" y="90"/>
                    <a:pt x="626" y="93"/>
                  </a:cubicBezTo>
                  <a:cubicBezTo>
                    <a:pt x="632" y="97"/>
                    <a:pt x="637" y="90"/>
                    <a:pt x="643" y="95"/>
                  </a:cubicBezTo>
                  <a:cubicBezTo>
                    <a:pt x="641" y="110"/>
                    <a:pt x="618" y="98"/>
                    <a:pt x="606" y="110"/>
                  </a:cubicBezTo>
                  <a:cubicBezTo>
                    <a:pt x="612" y="116"/>
                    <a:pt x="629" y="98"/>
                    <a:pt x="623" y="116"/>
                  </a:cubicBezTo>
                  <a:cubicBezTo>
                    <a:pt x="632" y="94"/>
                    <a:pt x="644" y="118"/>
                    <a:pt x="659" y="102"/>
                  </a:cubicBezTo>
                  <a:cubicBezTo>
                    <a:pt x="658" y="111"/>
                    <a:pt x="658" y="111"/>
                    <a:pt x="658" y="111"/>
                  </a:cubicBezTo>
                  <a:cubicBezTo>
                    <a:pt x="661" y="110"/>
                    <a:pt x="665" y="106"/>
                    <a:pt x="670" y="106"/>
                  </a:cubicBezTo>
                  <a:cubicBezTo>
                    <a:pt x="662" y="118"/>
                    <a:pt x="662" y="118"/>
                    <a:pt x="662" y="118"/>
                  </a:cubicBezTo>
                  <a:cubicBezTo>
                    <a:pt x="674" y="108"/>
                    <a:pt x="685" y="127"/>
                    <a:pt x="696" y="122"/>
                  </a:cubicBezTo>
                  <a:cubicBezTo>
                    <a:pt x="672" y="122"/>
                    <a:pt x="691" y="110"/>
                    <a:pt x="681" y="103"/>
                  </a:cubicBezTo>
                  <a:cubicBezTo>
                    <a:pt x="710" y="91"/>
                    <a:pt x="698" y="127"/>
                    <a:pt x="730" y="124"/>
                  </a:cubicBezTo>
                  <a:cubicBezTo>
                    <a:pt x="724" y="124"/>
                    <a:pt x="715" y="118"/>
                    <a:pt x="721" y="114"/>
                  </a:cubicBezTo>
                  <a:cubicBezTo>
                    <a:pt x="728" y="116"/>
                    <a:pt x="736" y="120"/>
                    <a:pt x="740" y="125"/>
                  </a:cubicBezTo>
                  <a:cubicBezTo>
                    <a:pt x="762" y="123"/>
                    <a:pt x="736" y="115"/>
                    <a:pt x="746" y="109"/>
                  </a:cubicBezTo>
                  <a:cubicBezTo>
                    <a:pt x="753" y="121"/>
                    <a:pt x="757" y="105"/>
                    <a:pt x="766" y="101"/>
                  </a:cubicBezTo>
                  <a:cubicBezTo>
                    <a:pt x="766" y="111"/>
                    <a:pt x="766" y="111"/>
                    <a:pt x="766" y="111"/>
                  </a:cubicBezTo>
                  <a:cubicBezTo>
                    <a:pt x="791" y="117"/>
                    <a:pt x="773" y="91"/>
                    <a:pt x="796" y="98"/>
                  </a:cubicBezTo>
                  <a:cubicBezTo>
                    <a:pt x="786" y="112"/>
                    <a:pt x="786" y="112"/>
                    <a:pt x="786" y="112"/>
                  </a:cubicBezTo>
                  <a:cubicBezTo>
                    <a:pt x="798" y="108"/>
                    <a:pt x="798" y="108"/>
                    <a:pt x="798" y="108"/>
                  </a:cubicBezTo>
                  <a:cubicBezTo>
                    <a:pt x="795" y="119"/>
                    <a:pt x="795" y="119"/>
                    <a:pt x="795" y="119"/>
                  </a:cubicBezTo>
                  <a:cubicBezTo>
                    <a:pt x="808" y="111"/>
                    <a:pt x="812" y="113"/>
                    <a:pt x="825" y="116"/>
                  </a:cubicBezTo>
                  <a:cubicBezTo>
                    <a:pt x="822" y="110"/>
                    <a:pt x="827" y="99"/>
                    <a:pt x="838" y="99"/>
                  </a:cubicBezTo>
                  <a:cubicBezTo>
                    <a:pt x="845" y="105"/>
                    <a:pt x="833" y="108"/>
                    <a:pt x="849" y="107"/>
                  </a:cubicBezTo>
                  <a:cubicBezTo>
                    <a:pt x="845" y="113"/>
                    <a:pt x="842" y="120"/>
                    <a:pt x="835" y="111"/>
                  </a:cubicBezTo>
                  <a:cubicBezTo>
                    <a:pt x="834" y="114"/>
                    <a:pt x="831" y="117"/>
                    <a:pt x="830" y="120"/>
                  </a:cubicBezTo>
                  <a:cubicBezTo>
                    <a:pt x="839" y="127"/>
                    <a:pt x="851" y="122"/>
                    <a:pt x="857" y="122"/>
                  </a:cubicBezTo>
                  <a:cubicBezTo>
                    <a:pt x="854" y="122"/>
                    <a:pt x="852" y="121"/>
                    <a:pt x="850" y="120"/>
                  </a:cubicBezTo>
                  <a:cubicBezTo>
                    <a:pt x="873" y="107"/>
                    <a:pt x="873" y="107"/>
                    <a:pt x="873" y="107"/>
                  </a:cubicBezTo>
                  <a:cubicBezTo>
                    <a:pt x="877" y="110"/>
                    <a:pt x="874" y="113"/>
                    <a:pt x="871" y="116"/>
                  </a:cubicBezTo>
                  <a:cubicBezTo>
                    <a:pt x="876" y="115"/>
                    <a:pt x="879" y="111"/>
                    <a:pt x="886" y="110"/>
                  </a:cubicBezTo>
                  <a:cubicBezTo>
                    <a:pt x="884" y="118"/>
                    <a:pt x="884" y="126"/>
                    <a:pt x="875" y="129"/>
                  </a:cubicBezTo>
                  <a:cubicBezTo>
                    <a:pt x="897" y="121"/>
                    <a:pt x="897" y="121"/>
                    <a:pt x="897" y="121"/>
                  </a:cubicBezTo>
                  <a:cubicBezTo>
                    <a:pt x="898" y="124"/>
                    <a:pt x="908" y="130"/>
                    <a:pt x="905" y="133"/>
                  </a:cubicBezTo>
                  <a:cubicBezTo>
                    <a:pt x="917" y="138"/>
                    <a:pt x="935" y="118"/>
                    <a:pt x="950" y="124"/>
                  </a:cubicBezTo>
                  <a:cubicBezTo>
                    <a:pt x="951" y="123"/>
                    <a:pt x="953" y="121"/>
                    <a:pt x="956" y="120"/>
                  </a:cubicBezTo>
                  <a:cubicBezTo>
                    <a:pt x="971" y="122"/>
                    <a:pt x="985" y="132"/>
                    <a:pt x="1003" y="121"/>
                  </a:cubicBezTo>
                  <a:cubicBezTo>
                    <a:pt x="1013" y="136"/>
                    <a:pt x="1013" y="136"/>
                    <a:pt x="1013" y="136"/>
                  </a:cubicBezTo>
                  <a:cubicBezTo>
                    <a:pt x="1027" y="133"/>
                    <a:pt x="999" y="118"/>
                    <a:pt x="1022" y="113"/>
                  </a:cubicBezTo>
                  <a:cubicBezTo>
                    <a:pt x="1039" y="108"/>
                    <a:pt x="1028" y="125"/>
                    <a:pt x="1034" y="129"/>
                  </a:cubicBezTo>
                  <a:cubicBezTo>
                    <a:pt x="1042" y="122"/>
                    <a:pt x="1057" y="107"/>
                    <a:pt x="1072" y="119"/>
                  </a:cubicBezTo>
                  <a:cubicBezTo>
                    <a:pt x="1067" y="122"/>
                    <a:pt x="1063" y="119"/>
                    <a:pt x="1058" y="120"/>
                  </a:cubicBezTo>
                  <a:cubicBezTo>
                    <a:pt x="1069" y="128"/>
                    <a:pt x="1069" y="128"/>
                    <a:pt x="1069" y="128"/>
                  </a:cubicBezTo>
                  <a:cubicBezTo>
                    <a:pt x="1055" y="141"/>
                    <a:pt x="1045" y="137"/>
                    <a:pt x="1056" y="148"/>
                  </a:cubicBezTo>
                  <a:cubicBezTo>
                    <a:pt x="1058" y="120"/>
                    <a:pt x="1101" y="145"/>
                    <a:pt x="1103" y="118"/>
                  </a:cubicBezTo>
                  <a:cubicBezTo>
                    <a:pt x="1110" y="124"/>
                    <a:pt x="1110" y="124"/>
                    <a:pt x="1110" y="124"/>
                  </a:cubicBezTo>
                  <a:cubicBezTo>
                    <a:pt x="1108" y="124"/>
                    <a:pt x="1108" y="125"/>
                    <a:pt x="1106" y="125"/>
                  </a:cubicBezTo>
                  <a:cubicBezTo>
                    <a:pt x="1120" y="138"/>
                    <a:pt x="1117" y="105"/>
                    <a:pt x="1136" y="109"/>
                  </a:cubicBezTo>
                  <a:cubicBezTo>
                    <a:pt x="1142" y="112"/>
                    <a:pt x="1147" y="116"/>
                    <a:pt x="1142" y="119"/>
                  </a:cubicBezTo>
                  <a:cubicBezTo>
                    <a:pt x="1157" y="112"/>
                    <a:pt x="1157" y="112"/>
                    <a:pt x="1157" y="112"/>
                  </a:cubicBezTo>
                  <a:cubicBezTo>
                    <a:pt x="1161" y="113"/>
                    <a:pt x="1161" y="116"/>
                    <a:pt x="1158" y="117"/>
                  </a:cubicBezTo>
                  <a:cubicBezTo>
                    <a:pt x="1179" y="115"/>
                    <a:pt x="1179" y="115"/>
                    <a:pt x="1179" y="115"/>
                  </a:cubicBezTo>
                  <a:cubicBezTo>
                    <a:pt x="1179" y="116"/>
                    <a:pt x="1179" y="116"/>
                    <a:pt x="1179" y="116"/>
                  </a:cubicBezTo>
                  <a:cubicBezTo>
                    <a:pt x="1182" y="112"/>
                    <a:pt x="1189" y="105"/>
                    <a:pt x="1193" y="102"/>
                  </a:cubicBezTo>
                  <a:cubicBezTo>
                    <a:pt x="1198" y="106"/>
                    <a:pt x="1190" y="105"/>
                    <a:pt x="1191" y="109"/>
                  </a:cubicBezTo>
                  <a:cubicBezTo>
                    <a:pt x="1204" y="102"/>
                    <a:pt x="1204" y="102"/>
                    <a:pt x="1204" y="102"/>
                  </a:cubicBezTo>
                  <a:cubicBezTo>
                    <a:pt x="1209" y="109"/>
                    <a:pt x="1198" y="116"/>
                    <a:pt x="1190" y="115"/>
                  </a:cubicBezTo>
                  <a:cubicBezTo>
                    <a:pt x="1201" y="142"/>
                    <a:pt x="1200" y="108"/>
                    <a:pt x="1225" y="124"/>
                  </a:cubicBezTo>
                  <a:cubicBezTo>
                    <a:pt x="1213" y="127"/>
                    <a:pt x="1213" y="127"/>
                    <a:pt x="1213" y="127"/>
                  </a:cubicBezTo>
                  <a:cubicBezTo>
                    <a:pt x="1221" y="143"/>
                    <a:pt x="1230" y="137"/>
                    <a:pt x="1243" y="147"/>
                  </a:cubicBezTo>
                  <a:cubicBezTo>
                    <a:pt x="1240" y="142"/>
                    <a:pt x="1217" y="123"/>
                    <a:pt x="1230" y="116"/>
                  </a:cubicBezTo>
                  <a:cubicBezTo>
                    <a:pt x="1234" y="118"/>
                    <a:pt x="1239" y="119"/>
                    <a:pt x="1247" y="114"/>
                  </a:cubicBezTo>
                  <a:cubicBezTo>
                    <a:pt x="1247" y="123"/>
                    <a:pt x="1254" y="121"/>
                    <a:pt x="1263" y="121"/>
                  </a:cubicBezTo>
                  <a:cubicBezTo>
                    <a:pt x="1262" y="133"/>
                    <a:pt x="1262" y="133"/>
                    <a:pt x="1262" y="133"/>
                  </a:cubicBezTo>
                  <a:cubicBezTo>
                    <a:pt x="1272" y="130"/>
                    <a:pt x="1271" y="123"/>
                    <a:pt x="1277" y="118"/>
                  </a:cubicBezTo>
                  <a:cubicBezTo>
                    <a:pt x="1287" y="119"/>
                    <a:pt x="1289" y="129"/>
                    <a:pt x="1292" y="137"/>
                  </a:cubicBezTo>
                  <a:cubicBezTo>
                    <a:pt x="1309" y="140"/>
                    <a:pt x="1280" y="121"/>
                    <a:pt x="1301" y="119"/>
                  </a:cubicBezTo>
                  <a:cubicBezTo>
                    <a:pt x="1315" y="124"/>
                    <a:pt x="1325" y="119"/>
                    <a:pt x="1342" y="112"/>
                  </a:cubicBezTo>
                  <a:cubicBezTo>
                    <a:pt x="1352" y="116"/>
                    <a:pt x="1340" y="119"/>
                    <a:pt x="1344" y="123"/>
                  </a:cubicBezTo>
                  <a:cubicBezTo>
                    <a:pt x="1353" y="113"/>
                    <a:pt x="1353" y="113"/>
                    <a:pt x="1353" y="113"/>
                  </a:cubicBezTo>
                  <a:cubicBezTo>
                    <a:pt x="1355" y="113"/>
                    <a:pt x="1354" y="116"/>
                    <a:pt x="1354" y="118"/>
                  </a:cubicBezTo>
                  <a:cubicBezTo>
                    <a:pt x="1361" y="114"/>
                    <a:pt x="1355" y="105"/>
                    <a:pt x="1366" y="102"/>
                  </a:cubicBezTo>
                  <a:cubicBezTo>
                    <a:pt x="1370" y="88"/>
                    <a:pt x="1390" y="123"/>
                    <a:pt x="1405" y="107"/>
                  </a:cubicBezTo>
                  <a:cubicBezTo>
                    <a:pt x="1409" y="110"/>
                    <a:pt x="1403" y="115"/>
                    <a:pt x="1404" y="119"/>
                  </a:cubicBezTo>
                  <a:cubicBezTo>
                    <a:pt x="1424" y="109"/>
                    <a:pt x="1422" y="112"/>
                    <a:pt x="1438" y="98"/>
                  </a:cubicBezTo>
                  <a:cubicBezTo>
                    <a:pt x="1452" y="107"/>
                    <a:pt x="1452" y="107"/>
                    <a:pt x="1452" y="107"/>
                  </a:cubicBezTo>
                  <a:cubicBezTo>
                    <a:pt x="1442" y="97"/>
                    <a:pt x="1455" y="86"/>
                    <a:pt x="1467" y="76"/>
                  </a:cubicBezTo>
                  <a:cubicBezTo>
                    <a:pt x="1463" y="72"/>
                    <a:pt x="1460" y="68"/>
                    <a:pt x="1458" y="66"/>
                  </a:cubicBezTo>
                  <a:cubicBezTo>
                    <a:pt x="1476" y="59"/>
                    <a:pt x="1476" y="59"/>
                    <a:pt x="1476" y="59"/>
                  </a:cubicBezTo>
                  <a:cubicBezTo>
                    <a:pt x="1479" y="61"/>
                    <a:pt x="1477" y="65"/>
                    <a:pt x="1474" y="71"/>
                  </a:cubicBezTo>
                  <a:cubicBezTo>
                    <a:pt x="1475" y="70"/>
                    <a:pt x="1476" y="69"/>
                    <a:pt x="1477" y="68"/>
                  </a:cubicBezTo>
                  <a:cubicBezTo>
                    <a:pt x="1483" y="73"/>
                    <a:pt x="1480" y="80"/>
                    <a:pt x="1475" y="87"/>
                  </a:cubicBezTo>
                  <a:cubicBezTo>
                    <a:pt x="1473" y="84"/>
                    <a:pt x="1471" y="82"/>
                    <a:pt x="1469" y="79"/>
                  </a:cubicBezTo>
                  <a:cubicBezTo>
                    <a:pt x="1464" y="87"/>
                    <a:pt x="1460" y="95"/>
                    <a:pt x="1461" y="103"/>
                  </a:cubicBezTo>
                  <a:cubicBezTo>
                    <a:pt x="1462" y="101"/>
                    <a:pt x="1464" y="100"/>
                    <a:pt x="1467" y="99"/>
                  </a:cubicBezTo>
                  <a:cubicBezTo>
                    <a:pt x="1465" y="102"/>
                    <a:pt x="1465" y="103"/>
                    <a:pt x="1465" y="105"/>
                  </a:cubicBezTo>
                  <a:cubicBezTo>
                    <a:pt x="1466" y="106"/>
                    <a:pt x="1468" y="103"/>
                    <a:pt x="1471" y="100"/>
                  </a:cubicBezTo>
                  <a:cubicBezTo>
                    <a:pt x="1475" y="114"/>
                    <a:pt x="1475" y="114"/>
                    <a:pt x="1475" y="114"/>
                  </a:cubicBezTo>
                  <a:cubicBezTo>
                    <a:pt x="1476" y="109"/>
                    <a:pt x="1476" y="109"/>
                    <a:pt x="1476" y="109"/>
                  </a:cubicBezTo>
                  <a:cubicBezTo>
                    <a:pt x="1500" y="118"/>
                    <a:pt x="1500" y="118"/>
                    <a:pt x="1500" y="118"/>
                  </a:cubicBezTo>
                  <a:cubicBezTo>
                    <a:pt x="1517" y="104"/>
                    <a:pt x="1532" y="83"/>
                    <a:pt x="1560" y="77"/>
                  </a:cubicBezTo>
                  <a:cubicBezTo>
                    <a:pt x="1553" y="87"/>
                    <a:pt x="1558" y="94"/>
                    <a:pt x="1557" y="106"/>
                  </a:cubicBezTo>
                  <a:cubicBezTo>
                    <a:pt x="1550" y="93"/>
                    <a:pt x="1536" y="112"/>
                    <a:pt x="1522" y="109"/>
                  </a:cubicBezTo>
                  <a:cubicBezTo>
                    <a:pt x="1530" y="110"/>
                    <a:pt x="1528" y="116"/>
                    <a:pt x="1526" y="118"/>
                  </a:cubicBezTo>
                  <a:cubicBezTo>
                    <a:pt x="1551" y="107"/>
                    <a:pt x="1551" y="107"/>
                    <a:pt x="1551" y="107"/>
                  </a:cubicBezTo>
                  <a:cubicBezTo>
                    <a:pt x="1551" y="117"/>
                    <a:pt x="1557" y="114"/>
                    <a:pt x="1563" y="119"/>
                  </a:cubicBezTo>
                  <a:cubicBezTo>
                    <a:pt x="1558" y="99"/>
                    <a:pt x="1582" y="105"/>
                    <a:pt x="1592" y="99"/>
                  </a:cubicBezTo>
                  <a:cubicBezTo>
                    <a:pt x="1593" y="106"/>
                    <a:pt x="1590" y="113"/>
                    <a:pt x="1578" y="111"/>
                  </a:cubicBezTo>
                  <a:cubicBezTo>
                    <a:pt x="1592" y="126"/>
                    <a:pt x="1596" y="88"/>
                    <a:pt x="1609" y="101"/>
                  </a:cubicBezTo>
                  <a:cubicBezTo>
                    <a:pt x="1606" y="101"/>
                    <a:pt x="1605" y="100"/>
                    <a:pt x="1603" y="103"/>
                  </a:cubicBezTo>
                  <a:cubicBezTo>
                    <a:pt x="1611" y="97"/>
                    <a:pt x="1628" y="102"/>
                    <a:pt x="1624" y="108"/>
                  </a:cubicBezTo>
                  <a:cubicBezTo>
                    <a:pt x="1621" y="108"/>
                    <a:pt x="1621" y="108"/>
                    <a:pt x="1621" y="108"/>
                  </a:cubicBezTo>
                  <a:cubicBezTo>
                    <a:pt x="1641" y="111"/>
                    <a:pt x="1682" y="109"/>
                    <a:pt x="1686" y="92"/>
                  </a:cubicBezTo>
                  <a:cubicBezTo>
                    <a:pt x="1686" y="94"/>
                    <a:pt x="1683" y="112"/>
                    <a:pt x="1682" y="116"/>
                  </a:cubicBezTo>
                  <a:cubicBezTo>
                    <a:pt x="1718" y="59"/>
                    <a:pt x="1718" y="59"/>
                    <a:pt x="1718" y="59"/>
                  </a:cubicBezTo>
                  <a:cubicBezTo>
                    <a:pt x="1715" y="74"/>
                    <a:pt x="1727" y="109"/>
                    <a:pt x="1710" y="117"/>
                  </a:cubicBezTo>
                  <a:cubicBezTo>
                    <a:pt x="1715" y="119"/>
                    <a:pt x="1721" y="121"/>
                    <a:pt x="1731" y="116"/>
                  </a:cubicBezTo>
                  <a:cubicBezTo>
                    <a:pt x="1728" y="114"/>
                    <a:pt x="1723" y="95"/>
                    <a:pt x="1727" y="94"/>
                  </a:cubicBezTo>
                  <a:cubicBezTo>
                    <a:pt x="1740" y="110"/>
                    <a:pt x="1736" y="102"/>
                    <a:pt x="1751" y="116"/>
                  </a:cubicBezTo>
                  <a:cubicBezTo>
                    <a:pt x="1746" y="113"/>
                    <a:pt x="1752" y="90"/>
                    <a:pt x="1760" y="91"/>
                  </a:cubicBezTo>
                  <a:cubicBezTo>
                    <a:pt x="1758" y="95"/>
                    <a:pt x="1760" y="114"/>
                    <a:pt x="1757" y="116"/>
                  </a:cubicBezTo>
                  <a:cubicBezTo>
                    <a:pt x="1776" y="95"/>
                    <a:pt x="1776" y="95"/>
                    <a:pt x="1776" y="95"/>
                  </a:cubicBezTo>
                  <a:cubicBezTo>
                    <a:pt x="1772" y="100"/>
                    <a:pt x="1776" y="113"/>
                    <a:pt x="1780" y="119"/>
                  </a:cubicBezTo>
                  <a:cubicBezTo>
                    <a:pt x="1778" y="115"/>
                    <a:pt x="1797" y="120"/>
                    <a:pt x="1802" y="118"/>
                  </a:cubicBezTo>
                  <a:cubicBezTo>
                    <a:pt x="1794" y="112"/>
                    <a:pt x="1794" y="112"/>
                    <a:pt x="1794" y="112"/>
                  </a:cubicBezTo>
                  <a:cubicBezTo>
                    <a:pt x="1816" y="116"/>
                    <a:pt x="1816" y="81"/>
                    <a:pt x="1837" y="82"/>
                  </a:cubicBezTo>
                  <a:cubicBezTo>
                    <a:pt x="1835" y="87"/>
                    <a:pt x="1831" y="111"/>
                    <a:pt x="1842" y="114"/>
                  </a:cubicBezTo>
                  <a:cubicBezTo>
                    <a:pt x="1847" y="102"/>
                    <a:pt x="1865" y="59"/>
                    <a:pt x="1884" y="50"/>
                  </a:cubicBezTo>
                  <a:cubicBezTo>
                    <a:pt x="1888" y="57"/>
                    <a:pt x="1888" y="57"/>
                    <a:pt x="1888" y="57"/>
                  </a:cubicBezTo>
                  <a:cubicBezTo>
                    <a:pt x="1902" y="49"/>
                    <a:pt x="1902" y="49"/>
                    <a:pt x="1902" y="49"/>
                  </a:cubicBezTo>
                  <a:cubicBezTo>
                    <a:pt x="1893" y="67"/>
                    <a:pt x="1867" y="103"/>
                    <a:pt x="1853" y="117"/>
                  </a:cubicBezTo>
                  <a:cubicBezTo>
                    <a:pt x="1861" y="122"/>
                    <a:pt x="1855" y="125"/>
                    <a:pt x="1867" y="124"/>
                  </a:cubicBezTo>
                  <a:cubicBezTo>
                    <a:pt x="1872" y="130"/>
                    <a:pt x="1860" y="133"/>
                    <a:pt x="1857" y="134"/>
                  </a:cubicBezTo>
                  <a:cubicBezTo>
                    <a:pt x="1885" y="138"/>
                    <a:pt x="1885" y="138"/>
                    <a:pt x="1885" y="138"/>
                  </a:cubicBezTo>
                  <a:cubicBezTo>
                    <a:pt x="1884" y="125"/>
                    <a:pt x="1907" y="125"/>
                    <a:pt x="1906" y="114"/>
                  </a:cubicBezTo>
                  <a:cubicBezTo>
                    <a:pt x="1875" y="127"/>
                    <a:pt x="1875" y="127"/>
                    <a:pt x="1875" y="127"/>
                  </a:cubicBezTo>
                  <a:cubicBezTo>
                    <a:pt x="1874" y="114"/>
                    <a:pt x="1894" y="89"/>
                    <a:pt x="1914" y="92"/>
                  </a:cubicBezTo>
                  <a:cubicBezTo>
                    <a:pt x="1919" y="97"/>
                    <a:pt x="1910" y="116"/>
                    <a:pt x="1910" y="120"/>
                  </a:cubicBezTo>
                  <a:cubicBezTo>
                    <a:pt x="1913" y="116"/>
                    <a:pt x="1929" y="111"/>
                    <a:pt x="1931" y="115"/>
                  </a:cubicBezTo>
                  <a:cubicBezTo>
                    <a:pt x="1923" y="122"/>
                    <a:pt x="1923" y="122"/>
                    <a:pt x="1923" y="122"/>
                  </a:cubicBezTo>
                  <a:cubicBezTo>
                    <a:pt x="1934" y="127"/>
                    <a:pt x="1941" y="104"/>
                    <a:pt x="1955" y="117"/>
                  </a:cubicBezTo>
                  <a:cubicBezTo>
                    <a:pt x="1959" y="118"/>
                    <a:pt x="1968" y="135"/>
                    <a:pt x="1969" y="127"/>
                  </a:cubicBezTo>
                  <a:cubicBezTo>
                    <a:pt x="1962" y="111"/>
                    <a:pt x="1961" y="64"/>
                    <a:pt x="1966" y="52"/>
                  </a:cubicBezTo>
                  <a:cubicBezTo>
                    <a:pt x="1968" y="53"/>
                    <a:pt x="1990" y="67"/>
                    <a:pt x="1996" y="75"/>
                  </a:cubicBezTo>
                  <a:cubicBezTo>
                    <a:pt x="2003" y="87"/>
                    <a:pt x="1984" y="103"/>
                    <a:pt x="1990" y="114"/>
                  </a:cubicBezTo>
                  <a:cubicBezTo>
                    <a:pt x="1991" y="110"/>
                    <a:pt x="1995" y="106"/>
                    <a:pt x="1997" y="104"/>
                  </a:cubicBezTo>
                  <a:cubicBezTo>
                    <a:pt x="2002" y="107"/>
                    <a:pt x="1994" y="116"/>
                    <a:pt x="2005" y="114"/>
                  </a:cubicBezTo>
                  <a:cubicBezTo>
                    <a:pt x="2007" y="100"/>
                    <a:pt x="2027" y="115"/>
                    <a:pt x="2010" y="103"/>
                  </a:cubicBezTo>
                  <a:cubicBezTo>
                    <a:pt x="2021" y="99"/>
                    <a:pt x="2021" y="105"/>
                    <a:pt x="2034" y="105"/>
                  </a:cubicBezTo>
                  <a:cubicBezTo>
                    <a:pt x="2030" y="96"/>
                    <a:pt x="2045" y="75"/>
                    <a:pt x="2055" y="71"/>
                  </a:cubicBezTo>
                  <a:cubicBezTo>
                    <a:pt x="2055" y="75"/>
                    <a:pt x="2057" y="79"/>
                    <a:pt x="2058" y="81"/>
                  </a:cubicBezTo>
                  <a:cubicBezTo>
                    <a:pt x="2080" y="83"/>
                    <a:pt x="2091" y="89"/>
                    <a:pt x="2111" y="89"/>
                  </a:cubicBezTo>
                  <a:cubicBezTo>
                    <a:pt x="2113" y="93"/>
                    <a:pt x="2122" y="97"/>
                    <a:pt x="2118" y="103"/>
                  </a:cubicBezTo>
                  <a:cubicBezTo>
                    <a:pt x="2121" y="100"/>
                    <a:pt x="2124" y="96"/>
                    <a:pt x="2130" y="95"/>
                  </a:cubicBezTo>
                  <a:cubicBezTo>
                    <a:pt x="2142" y="107"/>
                    <a:pt x="2116" y="97"/>
                    <a:pt x="2125" y="111"/>
                  </a:cubicBezTo>
                  <a:cubicBezTo>
                    <a:pt x="2126" y="103"/>
                    <a:pt x="2141" y="101"/>
                    <a:pt x="2150" y="96"/>
                  </a:cubicBezTo>
                  <a:cubicBezTo>
                    <a:pt x="2147" y="83"/>
                    <a:pt x="2130" y="93"/>
                    <a:pt x="2121" y="98"/>
                  </a:cubicBezTo>
                  <a:cubicBezTo>
                    <a:pt x="2121" y="81"/>
                    <a:pt x="2137" y="64"/>
                    <a:pt x="2157" y="56"/>
                  </a:cubicBezTo>
                  <a:cubicBezTo>
                    <a:pt x="2174" y="52"/>
                    <a:pt x="2165" y="67"/>
                    <a:pt x="2167" y="65"/>
                  </a:cubicBezTo>
                  <a:cubicBezTo>
                    <a:pt x="2199" y="68"/>
                    <a:pt x="2194" y="35"/>
                    <a:pt x="2220" y="48"/>
                  </a:cubicBezTo>
                  <a:cubicBezTo>
                    <a:pt x="2230" y="59"/>
                    <a:pt x="2220" y="69"/>
                    <a:pt x="2222" y="77"/>
                  </a:cubicBezTo>
                  <a:cubicBezTo>
                    <a:pt x="2209" y="81"/>
                    <a:pt x="2202" y="70"/>
                    <a:pt x="2193" y="70"/>
                  </a:cubicBezTo>
                  <a:cubicBezTo>
                    <a:pt x="2204" y="76"/>
                    <a:pt x="2204" y="76"/>
                    <a:pt x="2204" y="76"/>
                  </a:cubicBezTo>
                  <a:cubicBezTo>
                    <a:pt x="2200" y="79"/>
                    <a:pt x="2190" y="82"/>
                    <a:pt x="2186" y="79"/>
                  </a:cubicBezTo>
                  <a:cubicBezTo>
                    <a:pt x="2194" y="88"/>
                    <a:pt x="2238" y="81"/>
                    <a:pt x="2262" y="90"/>
                  </a:cubicBezTo>
                  <a:cubicBezTo>
                    <a:pt x="2266" y="86"/>
                    <a:pt x="2274" y="83"/>
                    <a:pt x="2270" y="78"/>
                  </a:cubicBezTo>
                  <a:cubicBezTo>
                    <a:pt x="2263" y="80"/>
                    <a:pt x="2263" y="80"/>
                    <a:pt x="2263" y="80"/>
                  </a:cubicBezTo>
                  <a:cubicBezTo>
                    <a:pt x="2256" y="71"/>
                    <a:pt x="2277" y="68"/>
                    <a:pt x="2268" y="64"/>
                  </a:cubicBezTo>
                  <a:cubicBezTo>
                    <a:pt x="2278" y="58"/>
                    <a:pt x="2289" y="48"/>
                    <a:pt x="2304" y="53"/>
                  </a:cubicBezTo>
                  <a:cubicBezTo>
                    <a:pt x="2306" y="66"/>
                    <a:pt x="2306" y="66"/>
                    <a:pt x="2306" y="66"/>
                  </a:cubicBezTo>
                  <a:cubicBezTo>
                    <a:pt x="2306" y="62"/>
                    <a:pt x="2297" y="58"/>
                    <a:pt x="2293" y="62"/>
                  </a:cubicBezTo>
                  <a:cubicBezTo>
                    <a:pt x="2299" y="57"/>
                    <a:pt x="2315" y="79"/>
                    <a:pt x="2321" y="63"/>
                  </a:cubicBezTo>
                  <a:cubicBezTo>
                    <a:pt x="2311" y="54"/>
                    <a:pt x="2311" y="54"/>
                    <a:pt x="2311" y="54"/>
                  </a:cubicBezTo>
                  <a:cubicBezTo>
                    <a:pt x="2322" y="48"/>
                    <a:pt x="2335" y="35"/>
                    <a:pt x="2347" y="39"/>
                  </a:cubicBezTo>
                  <a:cubicBezTo>
                    <a:pt x="2342" y="27"/>
                    <a:pt x="2344" y="41"/>
                    <a:pt x="2335" y="26"/>
                  </a:cubicBezTo>
                  <a:close/>
                  <a:moveTo>
                    <a:pt x="578" y="27"/>
                  </a:moveTo>
                  <a:cubicBezTo>
                    <a:pt x="581" y="30"/>
                    <a:pt x="581" y="30"/>
                    <a:pt x="581" y="30"/>
                  </a:cubicBezTo>
                  <a:cubicBezTo>
                    <a:pt x="574" y="33"/>
                    <a:pt x="576" y="30"/>
                    <a:pt x="578" y="27"/>
                  </a:cubicBezTo>
                  <a:close/>
                  <a:moveTo>
                    <a:pt x="1218" y="118"/>
                  </a:moveTo>
                  <a:cubicBezTo>
                    <a:pt x="1222" y="107"/>
                    <a:pt x="1224" y="113"/>
                    <a:pt x="1230" y="116"/>
                  </a:cubicBezTo>
                  <a:cubicBezTo>
                    <a:pt x="1227" y="118"/>
                    <a:pt x="1220" y="124"/>
                    <a:pt x="1218" y="118"/>
                  </a:cubicBezTo>
                  <a:close/>
                  <a:moveTo>
                    <a:pt x="1481" y="93"/>
                  </a:moveTo>
                  <a:cubicBezTo>
                    <a:pt x="1484" y="92"/>
                    <a:pt x="1488" y="93"/>
                    <a:pt x="1492" y="95"/>
                  </a:cubicBezTo>
                  <a:cubicBezTo>
                    <a:pt x="1489" y="98"/>
                    <a:pt x="1485" y="97"/>
                    <a:pt x="1481" y="93"/>
                  </a:cubicBezTo>
                  <a:close/>
                  <a:moveTo>
                    <a:pt x="1755" y="52"/>
                  </a:moveTo>
                  <a:cubicBezTo>
                    <a:pt x="1754" y="53"/>
                    <a:pt x="1754" y="54"/>
                    <a:pt x="1754" y="56"/>
                  </a:cubicBezTo>
                  <a:cubicBezTo>
                    <a:pt x="1753" y="54"/>
                    <a:pt x="1752" y="52"/>
                    <a:pt x="1755" y="52"/>
                  </a:cubicBezTo>
                  <a:close/>
                  <a:moveTo>
                    <a:pt x="2220" y="35"/>
                  </a:moveTo>
                  <a:cubicBezTo>
                    <a:pt x="2213" y="32"/>
                    <a:pt x="2216" y="33"/>
                    <a:pt x="2221" y="35"/>
                  </a:cubicBezTo>
                  <a:cubicBezTo>
                    <a:pt x="2221" y="35"/>
                    <a:pt x="2221" y="35"/>
                    <a:pt x="22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65"/>
            <p:cNvSpPr>
              <a:spLocks/>
            </p:cNvSpPr>
            <p:nvPr/>
          </p:nvSpPr>
          <p:spPr bwMode="auto">
            <a:xfrm>
              <a:off x="3657580" y="4905452"/>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66"/>
            <p:cNvSpPr>
              <a:spLocks/>
            </p:cNvSpPr>
            <p:nvPr/>
          </p:nvSpPr>
          <p:spPr bwMode="auto">
            <a:xfrm>
              <a:off x="5257792" y="4878464"/>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67"/>
            <p:cNvSpPr>
              <a:spLocks/>
            </p:cNvSpPr>
            <p:nvPr/>
          </p:nvSpPr>
          <p:spPr bwMode="auto">
            <a:xfrm>
              <a:off x="1979579" y="4859414"/>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68"/>
            <p:cNvSpPr>
              <a:spLocks/>
            </p:cNvSpPr>
            <p:nvPr/>
          </p:nvSpPr>
          <p:spPr bwMode="auto">
            <a:xfrm>
              <a:off x="6394452" y="4824489"/>
              <a:ext cx="11113" cy="19050"/>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2" y="3"/>
                    <a:pt x="2" y="2"/>
                    <a:pt x="2" y="0"/>
                  </a:cubicBezTo>
                  <a:cubicBezTo>
                    <a:pt x="0"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69"/>
            <p:cNvSpPr>
              <a:spLocks/>
            </p:cNvSpPr>
            <p:nvPr/>
          </p:nvSpPr>
          <p:spPr bwMode="auto">
            <a:xfrm>
              <a:off x="4483086" y="4905452"/>
              <a:ext cx="4763" cy="7938"/>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0" y="0"/>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70"/>
            <p:cNvSpPr>
              <a:spLocks/>
            </p:cNvSpPr>
            <p:nvPr/>
          </p:nvSpPr>
          <p:spPr bwMode="auto">
            <a:xfrm>
              <a:off x="8388368" y="4867351"/>
              <a:ext cx="22225" cy="19050"/>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3" y="3"/>
                    <a:pt x="1" y="2"/>
                    <a:pt x="0" y="0"/>
                  </a:cubicBezTo>
                  <a:cubicBezTo>
                    <a:pt x="0" y="2"/>
                    <a:pt x="1"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71"/>
            <p:cNvSpPr>
              <a:spLocks/>
            </p:cNvSpPr>
            <p:nvPr/>
          </p:nvSpPr>
          <p:spPr bwMode="auto">
            <a:xfrm>
              <a:off x="9582177" y="4522862"/>
              <a:ext cx="33338" cy="19050"/>
            </a:xfrm>
            <a:custGeom>
              <a:avLst/>
              <a:gdLst>
                <a:gd name="T0" fmla="*/ 9 w 9"/>
                <a:gd name="T1" fmla="*/ 5 h 5"/>
                <a:gd name="T2" fmla="*/ 9 w 9"/>
                <a:gd name="T3" fmla="*/ 0 h 5"/>
                <a:gd name="T4" fmla="*/ 0 w 9"/>
                <a:gd name="T5" fmla="*/ 2 h 5"/>
                <a:gd name="T6" fmla="*/ 9 w 9"/>
                <a:gd name="T7" fmla="*/ 5 h 5"/>
              </a:gdLst>
              <a:ahLst/>
              <a:cxnLst>
                <a:cxn ang="0">
                  <a:pos x="T0" y="T1"/>
                </a:cxn>
                <a:cxn ang="0">
                  <a:pos x="T2" y="T3"/>
                </a:cxn>
                <a:cxn ang="0">
                  <a:pos x="T4" y="T5"/>
                </a:cxn>
                <a:cxn ang="0">
                  <a:pos x="T6" y="T7"/>
                </a:cxn>
              </a:cxnLst>
              <a:rect l="0" t="0" r="r" b="b"/>
              <a:pathLst>
                <a:path w="9" h="5">
                  <a:moveTo>
                    <a:pt x="9" y="5"/>
                  </a:moveTo>
                  <a:cubicBezTo>
                    <a:pt x="9" y="3"/>
                    <a:pt x="8" y="1"/>
                    <a:pt x="9" y="0"/>
                  </a:cubicBezTo>
                  <a:cubicBezTo>
                    <a:pt x="0" y="2"/>
                    <a:pt x="0" y="2"/>
                    <a:pt x="0" y="2"/>
                  </a:cubicBezTo>
                  <a:cubicBezTo>
                    <a:pt x="5" y="2"/>
                    <a:pt x="7" y="4"/>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72"/>
            <p:cNvSpPr>
              <a:spLocks/>
            </p:cNvSpPr>
            <p:nvPr/>
          </p:nvSpPr>
          <p:spPr bwMode="auto">
            <a:xfrm>
              <a:off x="9615515" y="4522862"/>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73"/>
            <p:cNvSpPr>
              <a:spLocks/>
            </p:cNvSpPr>
            <p:nvPr/>
          </p:nvSpPr>
          <p:spPr bwMode="auto">
            <a:xfrm>
              <a:off x="9915555" y="4729238"/>
              <a:ext cx="41275" cy="22225"/>
            </a:xfrm>
            <a:custGeom>
              <a:avLst/>
              <a:gdLst>
                <a:gd name="T0" fmla="*/ 6 w 11"/>
                <a:gd name="T1" fmla="*/ 6 h 6"/>
                <a:gd name="T2" fmla="*/ 11 w 11"/>
                <a:gd name="T3" fmla="*/ 5 h 6"/>
                <a:gd name="T4" fmla="*/ 11 w 11"/>
                <a:gd name="T5" fmla="*/ 0 h 6"/>
                <a:gd name="T6" fmla="*/ 6 w 11"/>
                <a:gd name="T7" fmla="*/ 6 h 6"/>
              </a:gdLst>
              <a:ahLst/>
              <a:cxnLst>
                <a:cxn ang="0">
                  <a:pos x="T0" y="T1"/>
                </a:cxn>
                <a:cxn ang="0">
                  <a:pos x="T2" y="T3"/>
                </a:cxn>
                <a:cxn ang="0">
                  <a:pos x="T4" y="T5"/>
                </a:cxn>
                <a:cxn ang="0">
                  <a:pos x="T6" y="T7"/>
                </a:cxn>
              </a:cxnLst>
              <a:rect l="0" t="0" r="r" b="b"/>
              <a:pathLst>
                <a:path w="11" h="6">
                  <a:moveTo>
                    <a:pt x="6" y="6"/>
                  </a:moveTo>
                  <a:cubicBezTo>
                    <a:pt x="8" y="5"/>
                    <a:pt x="10" y="6"/>
                    <a:pt x="11" y="5"/>
                  </a:cubicBezTo>
                  <a:cubicBezTo>
                    <a:pt x="11" y="0"/>
                    <a:pt x="11" y="0"/>
                    <a:pt x="11" y="0"/>
                  </a:cubicBezTo>
                  <a:cubicBezTo>
                    <a:pt x="4" y="1"/>
                    <a:pt x="0"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74"/>
            <p:cNvSpPr>
              <a:spLocks/>
            </p:cNvSpPr>
            <p:nvPr/>
          </p:nvSpPr>
          <p:spPr bwMode="auto">
            <a:xfrm>
              <a:off x="9653615" y="4613350"/>
              <a:ext cx="55563" cy="61913"/>
            </a:xfrm>
            <a:custGeom>
              <a:avLst/>
              <a:gdLst>
                <a:gd name="T0" fmla="*/ 13 w 15"/>
                <a:gd name="T1" fmla="*/ 12 h 16"/>
                <a:gd name="T2" fmla="*/ 0 w 15"/>
                <a:gd name="T3" fmla="*/ 8 h 16"/>
                <a:gd name="T4" fmla="*/ 14 w 15"/>
                <a:gd name="T5" fmla="*/ 12 h 16"/>
                <a:gd name="T6" fmla="*/ 13 w 15"/>
                <a:gd name="T7" fmla="*/ 12 h 16"/>
              </a:gdLst>
              <a:ahLst/>
              <a:cxnLst>
                <a:cxn ang="0">
                  <a:pos x="T0" y="T1"/>
                </a:cxn>
                <a:cxn ang="0">
                  <a:pos x="T2" y="T3"/>
                </a:cxn>
                <a:cxn ang="0">
                  <a:pos x="T4" y="T5"/>
                </a:cxn>
                <a:cxn ang="0">
                  <a:pos x="T6" y="T7"/>
                </a:cxn>
              </a:cxnLst>
              <a:rect l="0" t="0" r="r" b="b"/>
              <a:pathLst>
                <a:path w="15" h="16">
                  <a:moveTo>
                    <a:pt x="13" y="12"/>
                  </a:moveTo>
                  <a:cubicBezTo>
                    <a:pt x="15" y="0"/>
                    <a:pt x="7" y="4"/>
                    <a:pt x="0" y="8"/>
                  </a:cubicBezTo>
                  <a:cubicBezTo>
                    <a:pt x="1" y="16"/>
                    <a:pt x="7" y="13"/>
                    <a:pt x="14" y="12"/>
                  </a:cubicBezTo>
                  <a:cubicBezTo>
                    <a:pt x="14" y="12"/>
                    <a:pt x="13" y="12"/>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75"/>
            <p:cNvSpPr>
              <a:spLocks/>
            </p:cNvSpPr>
            <p:nvPr/>
          </p:nvSpPr>
          <p:spPr bwMode="auto">
            <a:xfrm>
              <a:off x="9713941" y="4640337"/>
              <a:ext cx="25400" cy="19050"/>
            </a:xfrm>
            <a:custGeom>
              <a:avLst/>
              <a:gdLst>
                <a:gd name="T0" fmla="*/ 0 w 7"/>
                <a:gd name="T1" fmla="*/ 5 h 5"/>
                <a:gd name="T2" fmla="*/ 6 w 7"/>
                <a:gd name="T3" fmla="*/ 4 h 5"/>
                <a:gd name="T4" fmla="*/ 0 w 7"/>
                <a:gd name="T5" fmla="*/ 5 h 5"/>
              </a:gdLst>
              <a:ahLst/>
              <a:cxnLst>
                <a:cxn ang="0">
                  <a:pos x="T0" y="T1"/>
                </a:cxn>
                <a:cxn ang="0">
                  <a:pos x="T2" y="T3"/>
                </a:cxn>
                <a:cxn ang="0">
                  <a:pos x="T4" y="T5"/>
                </a:cxn>
              </a:cxnLst>
              <a:rect l="0" t="0" r="r" b="b"/>
              <a:pathLst>
                <a:path w="7" h="5">
                  <a:moveTo>
                    <a:pt x="0" y="5"/>
                  </a:moveTo>
                  <a:cubicBezTo>
                    <a:pt x="2" y="4"/>
                    <a:pt x="4" y="4"/>
                    <a:pt x="6" y="4"/>
                  </a:cubicBezTo>
                  <a:cubicBezTo>
                    <a:pt x="7" y="0"/>
                    <a:pt x="3"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76"/>
            <p:cNvSpPr>
              <a:spLocks/>
            </p:cNvSpPr>
            <p:nvPr/>
          </p:nvSpPr>
          <p:spPr bwMode="auto">
            <a:xfrm>
              <a:off x="9318650" y="4495874"/>
              <a:ext cx="98426" cy="84138"/>
            </a:xfrm>
            <a:custGeom>
              <a:avLst/>
              <a:gdLst>
                <a:gd name="T0" fmla="*/ 18 w 26"/>
                <a:gd name="T1" fmla="*/ 17 h 22"/>
                <a:gd name="T2" fmla="*/ 22 w 26"/>
                <a:gd name="T3" fmla="*/ 10 h 22"/>
                <a:gd name="T4" fmla="*/ 18 w 26"/>
                <a:gd name="T5" fmla="*/ 17 h 22"/>
              </a:gdLst>
              <a:ahLst/>
              <a:cxnLst>
                <a:cxn ang="0">
                  <a:pos x="T0" y="T1"/>
                </a:cxn>
                <a:cxn ang="0">
                  <a:pos x="T2" y="T3"/>
                </a:cxn>
                <a:cxn ang="0">
                  <a:pos x="T4" y="T5"/>
                </a:cxn>
              </a:cxnLst>
              <a:rect l="0" t="0" r="r" b="b"/>
              <a:pathLst>
                <a:path w="26" h="22">
                  <a:moveTo>
                    <a:pt x="18" y="17"/>
                  </a:moveTo>
                  <a:cubicBezTo>
                    <a:pt x="21" y="19"/>
                    <a:pt x="20" y="7"/>
                    <a:pt x="22" y="10"/>
                  </a:cubicBezTo>
                  <a:cubicBezTo>
                    <a:pt x="26" y="0"/>
                    <a:pt x="0" y="22"/>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77"/>
            <p:cNvSpPr>
              <a:spLocks/>
            </p:cNvSpPr>
            <p:nvPr/>
          </p:nvSpPr>
          <p:spPr bwMode="auto">
            <a:xfrm>
              <a:off x="9650440" y="4710188"/>
              <a:ext cx="22225" cy="38100"/>
            </a:xfrm>
            <a:custGeom>
              <a:avLst/>
              <a:gdLst>
                <a:gd name="T0" fmla="*/ 0 w 14"/>
                <a:gd name="T1" fmla="*/ 19 h 24"/>
                <a:gd name="T2" fmla="*/ 14 w 14"/>
                <a:gd name="T3" fmla="*/ 24 h 24"/>
                <a:gd name="T4" fmla="*/ 9 w 14"/>
                <a:gd name="T5" fmla="*/ 0 h 24"/>
                <a:gd name="T6" fmla="*/ 0 w 14"/>
                <a:gd name="T7" fmla="*/ 19 h 24"/>
              </a:gdLst>
              <a:ahLst/>
              <a:cxnLst>
                <a:cxn ang="0">
                  <a:pos x="T0" y="T1"/>
                </a:cxn>
                <a:cxn ang="0">
                  <a:pos x="T2" y="T3"/>
                </a:cxn>
                <a:cxn ang="0">
                  <a:pos x="T4" y="T5"/>
                </a:cxn>
                <a:cxn ang="0">
                  <a:pos x="T6" y="T7"/>
                </a:cxn>
              </a:cxnLst>
              <a:rect l="0" t="0" r="r" b="b"/>
              <a:pathLst>
                <a:path w="14" h="24">
                  <a:moveTo>
                    <a:pt x="0" y="19"/>
                  </a:moveTo>
                  <a:lnTo>
                    <a:pt x="14" y="24"/>
                  </a:lnTo>
                  <a:lnTo>
                    <a:pt x="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78"/>
            <p:cNvSpPr>
              <a:spLocks/>
            </p:cNvSpPr>
            <p:nvPr/>
          </p:nvSpPr>
          <p:spPr bwMode="auto">
            <a:xfrm>
              <a:off x="9469464" y="4705425"/>
              <a:ext cx="52388" cy="23813"/>
            </a:xfrm>
            <a:custGeom>
              <a:avLst/>
              <a:gdLst>
                <a:gd name="T0" fmla="*/ 0 w 14"/>
                <a:gd name="T1" fmla="*/ 3 h 6"/>
                <a:gd name="T2" fmla="*/ 11 w 14"/>
                <a:gd name="T3" fmla="*/ 6 h 6"/>
                <a:gd name="T4" fmla="*/ 14 w 14"/>
                <a:gd name="T5" fmla="*/ 2 h 6"/>
                <a:gd name="T6" fmla="*/ 0 w 14"/>
                <a:gd name="T7" fmla="*/ 3 h 6"/>
              </a:gdLst>
              <a:ahLst/>
              <a:cxnLst>
                <a:cxn ang="0">
                  <a:pos x="T0" y="T1"/>
                </a:cxn>
                <a:cxn ang="0">
                  <a:pos x="T2" y="T3"/>
                </a:cxn>
                <a:cxn ang="0">
                  <a:pos x="T4" y="T5"/>
                </a:cxn>
                <a:cxn ang="0">
                  <a:pos x="T6" y="T7"/>
                </a:cxn>
              </a:cxnLst>
              <a:rect l="0" t="0" r="r" b="b"/>
              <a:pathLst>
                <a:path w="14" h="6">
                  <a:moveTo>
                    <a:pt x="0" y="3"/>
                  </a:moveTo>
                  <a:cubicBezTo>
                    <a:pt x="11" y="6"/>
                    <a:pt x="11" y="6"/>
                    <a:pt x="11" y="6"/>
                  </a:cubicBezTo>
                  <a:cubicBezTo>
                    <a:pt x="11" y="4"/>
                    <a:pt x="12" y="3"/>
                    <a:pt x="14" y="2"/>
                  </a:cubicBezTo>
                  <a:cubicBezTo>
                    <a:pt x="7" y="2"/>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79"/>
            <p:cNvSpPr>
              <a:spLocks/>
            </p:cNvSpPr>
            <p:nvPr/>
          </p:nvSpPr>
          <p:spPr bwMode="auto">
            <a:xfrm>
              <a:off x="9521852" y="4710188"/>
              <a:ext cx="33338" cy="3175"/>
            </a:xfrm>
            <a:custGeom>
              <a:avLst/>
              <a:gdLst>
                <a:gd name="T0" fmla="*/ 9 w 9"/>
                <a:gd name="T1" fmla="*/ 0 h 1"/>
                <a:gd name="T2" fmla="*/ 0 w 9"/>
                <a:gd name="T3" fmla="*/ 1 h 1"/>
                <a:gd name="T4" fmla="*/ 9 w 9"/>
                <a:gd name="T5" fmla="*/ 0 h 1"/>
              </a:gdLst>
              <a:ahLst/>
              <a:cxnLst>
                <a:cxn ang="0">
                  <a:pos x="T0" y="T1"/>
                </a:cxn>
                <a:cxn ang="0">
                  <a:pos x="T2" y="T3"/>
                </a:cxn>
                <a:cxn ang="0">
                  <a:pos x="T4" y="T5"/>
                </a:cxn>
              </a:cxnLst>
              <a:rect l="0" t="0" r="r" b="b"/>
              <a:pathLst>
                <a:path w="9" h="1">
                  <a:moveTo>
                    <a:pt x="9" y="0"/>
                  </a:moveTo>
                  <a:cubicBezTo>
                    <a:pt x="7" y="0"/>
                    <a:pt x="3" y="0"/>
                    <a:pt x="0" y="1"/>
                  </a:cubicBezTo>
                  <a:cubicBezTo>
                    <a:pt x="3" y="1"/>
                    <a:pt x="7"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80"/>
            <p:cNvSpPr>
              <a:spLocks/>
            </p:cNvSpPr>
            <p:nvPr/>
          </p:nvSpPr>
          <p:spPr bwMode="auto">
            <a:xfrm>
              <a:off x="9574240" y="4748288"/>
              <a:ext cx="41275" cy="11113"/>
            </a:xfrm>
            <a:custGeom>
              <a:avLst/>
              <a:gdLst>
                <a:gd name="T0" fmla="*/ 0 w 26"/>
                <a:gd name="T1" fmla="*/ 0 h 7"/>
                <a:gd name="T2" fmla="*/ 26 w 26"/>
                <a:gd name="T3" fmla="*/ 7 h 7"/>
                <a:gd name="T4" fmla="*/ 19 w 26"/>
                <a:gd name="T5" fmla="*/ 0 h 7"/>
                <a:gd name="T6" fmla="*/ 0 w 26"/>
                <a:gd name="T7" fmla="*/ 0 h 7"/>
              </a:gdLst>
              <a:ahLst/>
              <a:cxnLst>
                <a:cxn ang="0">
                  <a:pos x="T0" y="T1"/>
                </a:cxn>
                <a:cxn ang="0">
                  <a:pos x="T2" y="T3"/>
                </a:cxn>
                <a:cxn ang="0">
                  <a:pos x="T4" y="T5"/>
                </a:cxn>
                <a:cxn ang="0">
                  <a:pos x="T6" y="T7"/>
                </a:cxn>
              </a:cxnLst>
              <a:rect l="0" t="0" r="r" b="b"/>
              <a:pathLst>
                <a:path w="26" h="7">
                  <a:moveTo>
                    <a:pt x="0" y="0"/>
                  </a:moveTo>
                  <a:lnTo>
                    <a:pt x="26" y="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81"/>
            <p:cNvSpPr>
              <a:spLocks/>
            </p:cNvSpPr>
            <p:nvPr/>
          </p:nvSpPr>
          <p:spPr bwMode="auto">
            <a:xfrm>
              <a:off x="8969397" y="4705425"/>
              <a:ext cx="60325" cy="31750"/>
            </a:xfrm>
            <a:custGeom>
              <a:avLst/>
              <a:gdLst>
                <a:gd name="T0" fmla="*/ 14 w 16"/>
                <a:gd name="T1" fmla="*/ 0 h 8"/>
                <a:gd name="T2" fmla="*/ 2 w 16"/>
                <a:gd name="T3" fmla="*/ 2 h 8"/>
                <a:gd name="T4" fmla="*/ 8 w 16"/>
                <a:gd name="T5" fmla="*/ 7 h 8"/>
                <a:gd name="T6" fmla="*/ 14 w 16"/>
                <a:gd name="T7" fmla="*/ 0 h 8"/>
              </a:gdLst>
              <a:ahLst/>
              <a:cxnLst>
                <a:cxn ang="0">
                  <a:pos x="T0" y="T1"/>
                </a:cxn>
                <a:cxn ang="0">
                  <a:pos x="T2" y="T3"/>
                </a:cxn>
                <a:cxn ang="0">
                  <a:pos x="T4" y="T5"/>
                </a:cxn>
                <a:cxn ang="0">
                  <a:pos x="T6" y="T7"/>
                </a:cxn>
              </a:cxnLst>
              <a:rect l="0" t="0" r="r" b="b"/>
              <a:pathLst>
                <a:path w="16" h="8">
                  <a:moveTo>
                    <a:pt x="14" y="0"/>
                  </a:moveTo>
                  <a:cubicBezTo>
                    <a:pt x="2" y="2"/>
                    <a:pt x="2" y="2"/>
                    <a:pt x="2" y="2"/>
                  </a:cubicBezTo>
                  <a:cubicBezTo>
                    <a:pt x="0" y="6"/>
                    <a:pt x="4" y="8"/>
                    <a:pt x="8" y="7"/>
                  </a:cubicBezTo>
                  <a:cubicBezTo>
                    <a:pt x="11" y="4"/>
                    <a:pt x="16"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82"/>
            <p:cNvSpPr>
              <a:spLocks/>
            </p:cNvSpPr>
            <p:nvPr/>
          </p:nvSpPr>
          <p:spPr bwMode="auto">
            <a:xfrm>
              <a:off x="9136086" y="4783213"/>
              <a:ext cx="22225" cy="46038"/>
            </a:xfrm>
            <a:custGeom>
              <a:avLst/>
              <a:gdLst>
                <a:gd name="T0" fmla="*/ 1 w 6"/>
                <a:gd name="T1" fmla="*/ 0 h 12"/>
                <a:gd name="T2" fmla="*/ 0 w 6"/>
                <a:gd name="T3" fmla="*/ 12 h 12"/>
                <a:gd name="T4" fmla="*/ 6 w 6"/>
                <a:gd name="T5" fmla="*/ 7 h 12"/>
                <a:gd name="T6" fmla="*/ 1 w 6"/>
                <a:gd name="T7" fmla="*/ 0 h 12"/>
              </a:gdLst>
              <a:ahLst/>
              <a:cxnLst>
                <a:cxn ang="0">
                  <a:pos x="T0" y="T1"/>
                </a:cxn>
                <a:cxn ang="0">
                  <a:pos x="T2" y="T3"/>
                </a:cxn>
                <a:cxn ang="0">
                  <a:pos x="T4" y="T5"/>
                </a:cxn>
                <a:cxn ang="0">
                  <a:pos x="T6" y="T7"/>
                </a:cxn>
              </a:cxnLst>
              <a:rect l="0" t="0" r="r" b="b"/>
              <a:pathLst>
                <a:path w="6" h="12">
                  <a:moveTo>
                    <a:pt x="1" y="0"/>
                  </a:moveTo>
                  <a:cubicBezTo>
                    <a:pt x="0" y="12"/>
                    <a:pt x="0" y="12"/>
                    <a:pt x="0" y="12"/>
                  </a:cubicBezTo>
                  <a:cubicBezTo>
                    <a:pt x="6" y="7"/>
                    <a:pt x="6" y="7"/>
                    <a:pt x="6" y="7"/>
                  </a:cubicBezTo>
                  <a:cubicBezTo>
                    <a:pt x="3" y="5"/>
                    <a:pt x="3"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83"/>
            <p:cNvSpPr>
              <a:spLocks/>
            </p:cNvSpPr>
            <p:nvPr/>
          </p:nvSpPr>
          <p:spPr bwMode="auto">
            <a:xfrm>
              <a:off x="8958285" y="4821314"/>
              <a:ext cx="109538" cy="38100"/>
            </a:xfrm>
            <a:custGeom>
              <a:avLst/>
              <a:gdLst>
                <a:gd name="T0" fmla="*/ 18 w 29"/>
                <a:gd name="T1" fmla="*/ 0 h 10"/>
                <a:gd name="T2" fmla="*/ 16 w 29"/>
                <a:gd name="T3" fmla="*/ 9 h 10"/>
                <a:gd name="T4" fmla="*/ 18 w 29"/>
                <a:gd name="T5" fmla="*/ 0 h 10"/>
              </a:gdLst>
              <a:ahLst/>
              <a:cxnLst>
                <a:cxn ang="0">
                  <a:pos x="T0" y="T1"/>
                </a:cxn>
                <a:cxn ang="0">
                  <a:pos x="T2" y="T3"/>
                </a:cxn>
                <a:cxn ang="0">
                  <a:pos x="T4" y="T5"/>
                </a:cxn>
              </a:cxnLst>
              <a:rect l="0" t="0" r="r" b="b"/>
              <a:pathLst>
                <a:path w="29" h="10">
                  <a:moveTo>
                    <a:pt x="18" y="0"/>
                  </a:moveTo>
                  <a:cubicBezTo>
                    <a:pt x="17" y="3"/>
                    <a:pt x="0" y="10"/>
                    <a:pt x="16" y="9"/>
                  </a:cubicBezTo>
                  <a:cubicBezTo>
                    <a:pt x="17" y="6"/>
                    <a:pt x="29" y="3"/>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84"/>
            <p:cNvSpPr>
              <a:spLocks/>
            </p:cNvSpPr>
            <p:nvPr/>
          </p:nvSpPr>
          <p:spPr bwMode="auto">
            <a:xfrm>
              <a:off x="8343917" y="4675263"/>
              <a:ext cx="11113" cy="80963"/>
            </a:xfrm>
            <a:custGeom>
              <a:avLst/>
              <a:gdLst>
                <a:gd name="T0" fmla="*/ 0 w 7"/>
                <a:gd name="T1" fmla="*/ 51 h 51"/>
                <a:gd name="T2" fmla="*/ 7 w 7"/>
                <a:gd name="T3" fmla="*/ 48 h 51"/>
                <a:gd name="T4" fmla="*/ 7 w 7"/>
                <a:gd name="T5" fmla="*/ 0 h 51"/>
                <a:gd name="T6" fmla="*/ 0 w 7"/>
                <a:gd name="T7" fmla="*/ 51 h 51"/>
              </a:gdLst>
              <a:ahLst/>
              <a:cxnLst>
                <a:cxn ang="0">
                  <a:pos x="T0" y="T1"/>
                </a:cxn>
                <a:cxn ang="0">
                  <a:pos x="T2" y="T3"/>
                </a:cxn>
                <a:cxn ang="0">
                  <a:pos x="T4" y="T5"/>
                </a:cxn>
                <a:cxn ang="0">
                  <a:pos x="T6" y="T7"/>
                </a:cxn>
              </a:cxnLst>
              <a:rect l="0" t="0" r="r" b="b"/>
              <a:pathLst>
                <a:path w="7" h="51">
                  <a:moveTo>
                    <a:pt x="0" y="51"/>
                  </a:moveTo>
                  <a:lnTo>
                    <a:pt x="7" y="48"/>
                  </a:lnTo>
                  <a:lnTo>
                    <a:pt x="7" y="0"/>
                  </a:lnTo>
                  <a:lnTo>
                    <a:pt x="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85"/>
            <p:cNvSpPr>
              <a:spLocks/>
            </p:cNvSpPr>
            <p:nvPr/>
          </p:nvSpPr>
          <p:spPr bwMode="auto">
            <a:xfrm>
              <a:off x="7723200" y="4873701"/>
              <a:ext cx="90488" cy="80963"/>
            </a:xfrm>
            <a:custGeom>
              <a:avLst/>
              <a:gdLst>
                <a:gd name="T0" fmla="*/ 13 w 24"/>
                <a:gd name="T1" fmla="*/ 0 h 21"/>
                <a:gd name="T2" fmla="*/ 4 w 24"/>
                <a:gd name="T3" fmla="*/ 16 h 21"/>
                <a:gd name="T4" fmla="*/ 20 w 24"/>
                <a:gd name="T5" fmla="*/ 9 h 21"/>
                <a:gd name="T6" fmla="*/ 13 w 24"/>
                <a:gd name="T7" fmla="*/ 0 h 21"/>
              </a:gdLst>
              <a:ahLst/>
              <a:cxnLst>
                <a:cxn ang="0">
                  <a:pos x="T0" y="T1"/>
                </a:cxn>
                <a:cxn ang="0">
                  <a:pos x="T2" y="T3"/>
                </a:cxn>
                <a:cxn ang="0">
                  <a:pos x="T4" y="T5"/>
                </a:cxn>
                <a:cxn ang="0">
                  <a:pos x="T6" y="T7"/>
                </a:cxn>
              </a:cxnLst>
              <a:rect l="0" t="0" r="r" b="b"/>
              <a:pathLst>
                <a:path w="24" h="21">
                  <a:moveTo>
                    <a:pt x="13" y="0"/>
                  </a:moveTo>
                  <a:cubicBezTo>
                    <a:pt x="5" y="5"/>
                    <a:pt x="0" y="2"/>
                    <a:pt x="4" y="16"/>
                  </a:cubicBezTo>
                  <a:cubicBezTo>
                    <a:pt x="18" y="21"/>
                    <a:pt x="8" y="3"/>
                    <a:pt x="20" y="9"/>
                  </a:cubicBezTo>
                  <a:cubicBezTo>
                    <a:pt x="24" y="5"/>
                    <a:pt x="10" y="4"/>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86"/>
            <p:cNvSpPr>
              <a:spLocks/>
            </p:cNvSpPr>
            <p:nvPr/>
          </p:nvSpPr>
          <p:spPr bwMode="auto">
            <a:xfrm>
              <a:off x="7772413" y="4862589"/>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2"/>
                    <a:pt x="5"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87"/>
            <p:cNvSpPr>
              <a:spLocks/>
            </p:cNvSpPr>
            <p:nvPr/>
          </p:nvSpPr>
          <p:spPr bwMode="auto">
            <a:xfrm>
              <a:off x="942933" y="4456186"/>
              <a:ext cx="33338" cy="26988"/>
            </a:xfrm>
            <a:custGeom>
              <a:avLst/>
              <a:gdLst>
                <a:gd name="T0" fmla="*/ 21 w 21"/>
                <a:gd name="T1" fmla="*/ 13 h 17"/>
                <a:gd name="T2" fmla="*/ 0 w 21"/>
                <a:gd name="T3" fmla="*/ 0 h 17"/>
                <a:gd name="T4" fmla="*/ 14 w 21"/>
                <a:gd name="T5" fmla="*/ 17 h 17"/>
                <a:gd name="T6" fmla="*/ 21 w 21"/>
                <a:gd name="T7" fmla="*/ 13 h 17"/>
              </a:gdLst>
              <a:ahLst/>
              <a:cxnLst>
                <a:cxn ang="0">
                  <a:pos x="T0" y="T1"/>
                </a:cxn>
                <a:cxn ang="0">
                  <a:pos x="T2" y="T3"/>
                </a:cxn>
                <a:cxn ang="0">
                  <a:pos x="T4" y="T5"/>
                </a:cxn>
                <a:cxn ang="0">
                  <a:pos x="T6" y="T7"/>
                </a:cxn>
              </a:cxnLst>
              <a:rect l="0" t="0" r="r" b="b"/>
              <a:pathLst>
                <a:path w="21" h="17">
                  <a:moveTo>
                    <a:pt x="21" y="13"/>
                  </a:moveTo>
                  <a:lnTo>
                    <a:pt x="0" y="0"/>
                  </a:lnTo>
                  <a:lnTo>
                    <a:pt x="14" y="17"/>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88"/>
            <p:cNvSpPr>
              <a:spLocks/>
            </p:cNvSpPr>
            <p:nvPr/>
          </p:nvSpPr>
          <p:spPr bwMode="auto">
            <a:xfrm>
              <a:off x="882607" y="4479999"/>
              <a:ext cx="30163" cy="49213"/>
            </a:xfrm>
            <a:custGeom>
              <a:avLst/>
              <a:gdLst>
                <a:gd name="T0" fmla="*/ 0 w 8"/>
                <a:gd name="T1" fmla="*/ 12 h 13"/>
                <a:gd name="T2" fmla="*/ 8 w 8"/>
                <a:gd name="T3" fmla="*/ 13 h 13"/>
                <a:gd name="T4" fmla="*/ 6 w 8"/>
                <a:gd name="T5" fmla="*/ 0 h 13"/>
                <a:gd name="T6" fmla="*/ 0 w 8"/>
                <a:gd name="T7" fmla="*/ 12 h 13"/>
              </a:gdLst>
              <a:ahLst/>
              <a:cxnLst>
                <a:cxn ang="0">
                  <a:pos x="T0" y="T1"/>
                </a:cxn>
                <a:cxn ang="0">
                  <a:pos x="T2" y="T3"/>
                </a:cxn>
                <a:cxn ang="0">
                  <a:pos x="T4" y="T5"/>
                </a:cxn>
                <a:cxn ang="0">
                  <a:pos x="T6" y="T7"/>
                </a:cxn>
              </a:cxnLst>
              <a:rect l="0" t="0" r="r" b="b"/>
              <a:pathLst>
                <a:path w="8" h="13">
                  <a:moveTo>
                    <a:pt x="0" y="12"/>
                  </a:moveTo>
                  <a:cubicBezTo>
                    <a:pt x="2" y="12"/>
                    <a:pt x="6" y="11"/>
                    <a:pt x="8" y="13"/>
                  </a:cubicBezTo>
                  <a:cubicBezTo>
                    <a:pt x="6" y="0"/>
                    <a:pt x="6" y="0"/>
                    <a:pt x="6"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89"/>
            <p:cNvSpPr>
              <a:spLocks/>
            </p:cNvSpPr>
            <p:nvPr/>
          </p:nvSpPr>
          <p:spPr bwMode="auto">
            <a:xfrm>
              <a:off x="5602283" y="4946727"/>
              <a:ext cx="30163" cy="26988"/>
            </a:xfrm>
            <a:custGeom>
              <a:avLst/>
              <a:gdLst>
                <a:gd name="T0" fmla="*/ 0 w 8"/>
                <a:gd name="T1" fmla="*/ 0 h 7"/>
                <a:gd name="T2" fmla="*/ 7 w 8"/>
                <a:gd name="T3" fmla="*/ 7 h 7"/>
                <a:gd name="T4" fmla="*/ 8 w 8"/>
                <a:gd name="T5" fmla="*/ 4 h 7"/>
                <a:gd name="T6" fmla="*/ 0 w 8"/>
                <a:gd name="T7" fmla="*/ 0 h 7"/>
              </a:gdLst>
              <a:ahLst/>
              <a:cxnLst>
                <a:cxn ang="0">
                  <a:pos x="T0" y="T1"/>
                </a:cxn>
                <a:cxn ang="0">
                  <a:pos x="T2" y="T3"/>
                </a:cxn>
                <a:cxn ang="0">
                  <a:pos x="T4" y="T5"/>
                </a:cxn>
                <a:cxn ang="0">
                  <a:pos x="T6" y="T7"/>
                </a:cxn>
              </a:cxnLst>
              <a:rect l="0" t="0" r="r" b="b"/>
              <a:pathLst>
                <a:path w="8" h="7">
                  <a:moveTo>
                    <a:pt x="0" y="0"/>
                  </a:moveTo>
                  <a:cubicBezTo>
                    <a:pt x="7" y="7"/>
                    <a:pt x="7" y="7"/>
                    <a:pt x="7" y="7"/>
                  </a:cubicBezTo>
                  <a:cubicBezTo>
                    <a:pt x="8" y="4"/>
                    <a:pt x="8" y="4"/>
                    <a:pt x="8" y="4"/>
                  </a:cubicBezTo>
                  <a:cubicBezTo>
                    <a:pt x="7" y="1"/>
                    <a:pt x="5"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90"/>
            <p:cNvSpPr>
              <a:spLocks/>
            </p:cNvSpPr>
            <p:nvPr/>
          </p:nvSpPr>
          <p:spPr bwMode="auto">
            <a:xfrm>
              <a:off x="5156192" y="4889577"/>
              <a:ext cx="14288" cy="46038"/>
            </a:xfrm>
            <a:custGeom>
              <a:avLst/>
              <a:gdLst>
                <a:gd name="T0" fmla="*/ 4 w 9"/>
                <a:gd name="T1" fmla="*/ 27 h 29"/>
                <a:gd name="T2" fmla="*/ 9 w 9"/>
                <a:gd name="T3" fmla="*/ 29 h 29"/>
                <a:gd name="T4" fmla="*/ 0 w 9"/>
                <a:gd name="T5" fmla="*/ 0 h 29"/>
                <a:gd name="T6" fmla="*/ 4 w 9"/>
                <a:gd name="T7" fmla="*/ 27 h 29"/>
              </a:gdLst>
              <a:ahLst/>
              <a:cxnLst>
                <a:cxn ang="0">
                  <a:pos x="T0" y="T1"/>
                </a:cxn>
                <a:cxn ang="0">
                  <a:pos x="T2" y="T3"/>
                </a:cxn>
                <a:cxn ang="0">
                  <a:pos x="T4" y="T5"/>
                </a:cxn>
                <a:cxn ang="0">
                  <a:pos x="T6" y="T7"/>
                </a:cxn>
              </a:cxnLst>
              <a:rect l="0" t="0" r="r" b="b"/>
              <a:pathLst>
                <a:path w="9" h="29">
                  <a:moveTo>
                    <a:pt x="4" y="27"/>
                  </a:moveTo>
                  <a:lnTo>
                    <a:pt x="9" y="29"/>
                  </a:lnTo>
                  <a:lnTo>
                    <a:pt x="0" y="0"/>
                  </a:ln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91"/>
            <p:cNvSpPr>
              <a:spLocks/>
            </p:cNvSpPr>
            <p:nvPr/>
          </p:nvSpPr>
          <p:spPr bwMode="auto">
            <a:xfrm>
              <a:off x="4806939" y="4981652"/>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92"/>
            <p:cNvSpPr>
              <a:spLocks/>
            </p:cNvSpPr>
            <p:nvPr/>
          </p:nvSpPr>
          <p:spPr bwMode="auto">
            <a:xfrm>
              <a:off x="4765664" y="4935614"/>
              <a:ext cx="41275" cy="53975"/>
            </a:xfrm>
            <a:custGeom>
              <a:avLst/>
              <a:gdLst>
                <a:gd name="T0" fmla="*/ 1 w 11"/>
                <a:gd name="T1" fmla="*/ 13 h 14"/>
                <a:gd name="T2" fmla="*/ 11 w 11"/>
                <a:gd name="T3" fmla="*/ 12 h 14"/>
                <a:gd name="T4" fmla="*/ 1 w 11"/>
                <a:gd name="T5" fmla="*/ 13 h 14"/>
              </a:gdLst>
              <a:ahLst/>
              <a:cxnLst>
                <a:cxn ang="0">
                  <a:pos x="T0" y="T1"/>
                </a:cxn>
                <a:cxn ang="0">
                  <a:pos x="T2" y="T3"/>
                </a:cxn>
                <a:cxn ang="0">
                  <a:pos x="T4" y="T5"/>
                </a:cxn>
              </a:cxnLst>
              <a:rect l="0" t="0" r="r" b="b"/>
              <a:pathLst>
                <a:path w="11" h="14">
                  <a:moveTo>
                    <a:pt x="1" y="13"/>
                  </a:moveTo>
                  <a:cubicBezTo>
                    <a:pt x="4" y="14"/>
                    <a:pt x="8" y="12"/>
                    <a:pt x="11" y="12"/>
                  </a:cubicBezTo>
                  <a:cubicBezTo>
                    <a:pt x="4" y="11"/>
                    <a:pt x="0" y="0"/>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7" name="Subtitle 2"/>
          <p:cNvSpPr txBox="1">
            <a:spLocks/>
          </p:cNvSpPr>
          <p:nvPr/>
        </p:nvSpPr>
        <p:spPr>
          <a:xfrm>
            <a:off x="9190500" y="6008651"/>
            <a:ext cx="1782091" cy="247764"/>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100"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PRESENTATION TEMPLATE</a:t>
            </a:r>
            <a:endParaRPr lang="id-ID" sz="1100"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35564092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121212"/>
        </a:solidFill>
        <a:effectLst/>
      </p:bgPr>
    </p:bg>
    <p:spTree>
      <p:nvGrpSpPr>
        <p:cNvPr id="1" name=""/>
        <p:cNvGrpSpPr/>
        <p:nvPr/>
      </p:nvGrpSpPr>
      <p:grpSpPr>
        <a:xfrm>
          <a:off x="0" y="0"/>
          <a:ext cx="0" cy="0"/>
          <a:chOff x="0" y="0"/>
          <a:chExt cx="0" cy="0"/>
        </a:xfrm>
      </p:grpSpPr>
      <p:grpSp>
        <p:nvGrpSpPr>
          <p:cNvPr id="6" name="Group 5"/>
          <p:cNvGrpSpPr/>
          <p:nvPr/>
        </p:nvGrpSpPr>
        <p:grpSpPr>
          <a:xfrm>
            <a:off x="3251139" y="4016148"/>
            <a:ext cx="1919895" cy="2841852"/>
            <a:chOff x="10604439" y="4473348"/>
            <a:chExt cx="1919895" cy="2841852"/>
          </a:xfrm>
          <a:solidFill>
            <a:srgbClr val="ED5161"/>
          </a:solidFill>
        </p:grpSpPr>
        <p:grpSp>
          <p:nvGrpSpPr>
            <p:cNvPr id="7" name="Group 6"/>
            <p:cNvGrpSpPr/>
            <p:nvPr/>
          </p:nvGrpSpPr>
          <p:grpSpPr>
            <a:xfrm>
              <a:off x="11138591" y="4473348"/>
              <a:ext cx="1385743" cy="1615553"/>
              <a:chOff x="8202613" y="4370387"/>
              <a:chExt cx="1914525" cy="2232026"/>
            </a:xfrm>
            <a:grpFill/>
          </p:grpSpPr>
          <p:sp>
            <p:nvSpPr>
              <p:cNvPr id="95"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0604439" y="5699647"/>
              <a:ext cx="1385743" cy="1615553"/>
              <a:chOff x="8202613" y="4370387"/>
              <a:chExt cx="1914525" cy="2232026"/>
            </a:xfrm>
            <a:grpFill/>
          </p:grpSpPr>
          <p:sp>
            <p:nvSpPr>
              <p:cNvPr id="9"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81" name="Group 180"/>
          <p:cNvGrpSpPr/>
          <p:nvPr/>
        </p:nvGrpSpPr>
        <p:grpSpPr>
          <a:xfrm>
            <a:off x="317439" y="168048"/>
            <a:ext cx="1919895" cy="2841852"/>
            <a:chOff x="10604439" y="4473348"/>
            <a:chExt cx="1919895" cy="2841852"/>
          </a:xfrm>
          <a:solidFill>
            <a:srgbClr val="ED5161"/>
          </a:solidFill>
        </p:grpSpPr>
        <p:grpSp>
          <p:nvGrpSpPr>
            <p:cNvPr id="182" name="Group 181"/>
            <p:cNvGrpSpPr/>
            <p:nvPr/>
          </p:nvGrpSpPr>
          <p:grpSpPr>
            <a:xfrm>
              <a:off x="11138591" y="4473348"/>
              <a:ext cx="1385743" cy="1615553"/>
              <a:chOff x="8202613" y="4370387"/>
              <a:chExt cx="1914525" cy="2232026"/>
            </a:xfrm>
            <a:grpFill/>
          </p:grpSpPr>
          <p:sp>
            <p:nvSpPr>
              <p:cNvPr id="270"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3" name="Group 182"/>
            <p:cNvGrpSpPr/>
            <p:nvPr/>
          </p:nvGrpSpPr>
          <p:grpSpPr>
            <a:xfrm>
              <a:off x="10604439" y="5699647"/>
              <a:ext cx="1385743" cy="1615553"/>
              <a:chOff x="8202613" y="4370387"/>
              <a:chExt cx="1914525" cy="2232026"/>
            </a:xfrm>
            <a:grpFill/>
          </p:grpSpPr>
          <p:sp>
            <p:nvSpPr>
              <p:cNvPr id="184"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56" name="Rectangle 355"/>
          <p:cNvSpPr/>
          <p:nvPr/>
        </p:nvSpPr>
        <p:spPr>
          <a:xfrm>
            <a:off x="6342059" y="3462154"/>
            <a:ext cx="4095010" cy="1131079"/>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sp>
        <p:nvSpPr>
          <p:cNvPr id="357" name="TextBox 356"/>
          <p:cNvSpPr txBox="1"/>
          <p:nvPr/>
        </p:nvSpPr>
        <p:spPr>
          <a:xfrm>
            <a:off x="6141992" y="2595280"/>
            <a:ext cx="4187389" cy="1077230"/>
          </a:xfrm>
          <a:prstGeom prst="rect">
            <a:avLst/>
          </a:prstGeom>
          <a:noFill/>
        </p:spPr>
        <p:txBody>
          <a:bodyPr wrap="none" lIns="243852" tIns="121926" rIns="243852" bIns="121926" rtlCol="0">
            <a:spAutoFit/>
          </a:bodyPr>
          <a:lstStyle/>
          <a:p>
            <a:pPr algn="ctr"/>
            <a:r>
              <a:rPr lang="id-ID" sz="5400" dirty="0" smtClean="0">
                <a:solidFill>
                  <a:srgbClr val="E6D401"/>
                </a:solidFill>
                <a:latin typeface="Montserrat SemiBold" panose="00000700000000000000" pitchFamily="50" charset="0"/>
              </a:rPr>
              <a:t>ABOUT US</a:t>
            </a:r>
            <a:endParaRPr lang="en-US" sz="5400" b="1" dirty="0">
              <a:solidFill>
                <a:srgbClr val="E6D401"/>
              </a:solidFill>
              <a:latin typeface="Montserrat SemiBold" panose="00000700000000000000" pitchFamily="50" charset="0"/>
              <a:ea typeface="Source Sans Pro" panose="020B0503030403020204" pitchFamily="34" charset="0"/>
              <a:cs typeface="Open Sans"/>
            </a:endParaRPr>
          </a:p>
        </p:txBody>
      </p:sp>
      <p:cxnSp>
        <p:nvCxnSpPr>
          <p:cNvPr id="359" name="Straight Connector 358"/>
          <p:cNvCxnSpPr/>
          <p:nvPr/>
        </p:nvCxnSpPr>
        <p:spPr>
          <a:xfrm>
            <a:off x="6443659" y="4954341"/>
            <a:ext cx="4964570" cy="0"/>
          </a:xfrm>
          <a:prstGeom prst="line">
            <a:avLst/>
          </a:prstGeom>
          <a:ln w="57150">
            <a:solidFill>
              <a:srgbClr val="ED5161"/>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p:cNvCxnSpPr/>
          <p:nvPr/>
        </p:nvCxnSpPr>
        <p:spPr>
          <a:xfrm flipH="1">
            <a:off x="5704114" y="2094113"/>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flipH="1">
            <a:off x="5669023" y="1442066"/>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p:sp>
    </p:spTree>
    <p:extLst>
      <p:ext uri="{BB962C8B-B14F-4D97-AF65-F5344CB8AC3E}">
        <p14:creationId xmlns:p14="http://schemas.microsoft.com/office/powerpoint/2010/main" val="91900330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336350" y="2621650"/>
            <a:ext cx="1984862" cy="738676"/>
          </a:xfrm>
          <a:prstGeom prst="rect">
            <a:avLst/>
          </a:prstGeom>
          <a:noFill/>
        </p:spPr>
        <p:txBody>
          <a:bodyPr wrap="none" lIns="243852" tIns="121926" rIns="243852" bIns="121926" rtlCol="0">
            <a:spAutoFit/>
          </a:bodyPr>
          <a:lstStyle/>
          <a:p>
            <a:pPr algn="ctr"/>
            <a:r>
              <a:rPr lang="id-ID" sz="3200" dirty="0" smtClean="0">
                <a:solidFill>
                  <a:schemeClr val="bg1"/>
                </a:solidFill>
                <a:latin typeface="Montserrat SemiBold" panose="00000700000000000000" pitchFamily="50" charset="0"/>
              </a:rPr>
              <a:t>ABOUT</a:t>
            </a:r>
            <a:endParaRPr lang="en-US" sz="3200" b="1" dirty="0">
              <a:solidFill>
                <a:schemeClr val="bg1"/>
              </a:solidFill>
              <a:latin typeface="Montserrat SemiBold" panose="00000700000000000000" pitchFamily="50" charset="0"/>
              <a:ea typeface="Source Sans Pro" panose="020B0503030403020204" pitchFamily="34" charset="0"/>
              <a:cs typeface="Open Sans"/>
            </a:endParaRPr>
          </a:p>
        </p:txBody>
      </p:sp>
      <p:sp>
        <p:nvSpPr>
          <p:cNvPr id="5" name="TextBox 4"/>
          <p:cNvSpPr txBox="1"/>
          <p:nvPr/>
        </p:nvSpPr>
        <p:spPr>
          <a:xfrm>
            <a:off x="1336350" y="3085419"/>
            <a:ext cx="1697926" cy="738676"/>
          </a:xfrm>
          <a:prstGeom prst="rect">
            <a:avLst/>
          </a:prstGeom>
          <a:noFill/>
        </p:spPr>
        <p:txBody>
          <a:bodyPr wrap="none" lIns="243852" tIns="121926" rIns="243852" bIns="121926" rtlCol="0">
            <a:spAutoFit/>
          </a:bodyPr>
          <a:lstStyle/>
          <a:p>
            <a:pPr algn="ctr"/>
            <a:r>
              <a:rPr lang="id-ID" sz="3200" dirty="0" smtClean="0">
                <a:solidFill>
                  <a:schemeClr val="bg1"/>
                </a:solidFill>
                <a:latin typeface="Montserrat SemiBold" panose="00000700000000000000" pitchFamily="50" charset="0"/>
              </a:rPr>
              <a:t>SLIDE</a:t>
            </a:r>
            <a:endParaRPr lang="en-US" sz="3200" b="1" dirty="0">
              <a:solidFill>
                <a:schemeClr val="bg1"/>
              </a:solidFill>
              <a:latin typeface="Montserrat SemiBold" panose="00000700000000000000" pitchFamily="50" charset="0"/>
              <a:ea typeface="Source Sans Pro" panose="020B0503030403020204" pitchFamily="34" charset="0"/>
              <a:cs typeface="Open Sans"/>
            </a:endParaRPr>
          </a:p>
        </p:txBody>
      </p:sp>
      <p:sp>
        <p:nvSpPr>
          <p:cNvPr id="6" name="Rectangle 5"/>
          <p:cNvSpPr/>
          <p:nvPr/>
        </p:nvSpPr>
        <p:spPr>
          <a:xfrm>
            <a:off x="1460967" y="3879760"/>
            <a:ext cx="4095010" cy="1131079"/>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cxnSp>
        <p:nvCxnSpPr>
          <p:cNvPr id="7" name="Straight Connector 6"/>
          <p:cNvCxnSpPr/>
          <p:nvPr/>
        </p:nvCxnSpPr>
        <p:spPr>
          <a:xfrm flipH="1">
            <a:off x="5626276" y="4084489"/>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H="1">
            <a:off x="5591185" y="3432442"/>
            <a:ext cx="637945" cy="1578397"/>
          </a:xfrm>
          <a:prstGeom prst="line">
            <a:avLst/>
          </a:prstGeom>
          <a:ln w="28575">
            <a:solidFill>
              <a:srgbClr val="6D9A9D"/>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82203" y="0"/>
            <a:ext cx="400050" cy="6858000"/>
          </a:xfrm>
          <a:prstGeom prst="rect">
            <a:avLst/>
          </a:prstGeom>
          <a:solidFill>
            <a:srgbClr val="E6D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10638062" y="4873687"/>
            <a:ext cx="1919895" cy="2841852"/>
            <a:chOff x="10604439" y="4473348"/>
            <a:chExt cx="1919895" cy="2841852"/>
          </a:xfrm>
          <a:solidFill>
            <a:srgbClr val="ED5161"/>
          </a:solidFill>
        </p:grpSpPr>
        <p:grpSp>
          <p:nvGrpSpPr>
            <p:cNvPr id="11" name="Group 10"/>
            <p:cNvGrpSpPr/>
            <p:nvPr/>
          </p:nvGrpSpPr>
          <p:grpSpPr>
            <a:xfrm>
              <a:off x="11138591" y="4473348"/>
              <a:ext cx="1385743" cy="1615553"/>
              <a:chOff x="8202613" y="4370387"/>
              <a:chExt cx="1914525" cy="2232026"/>
            </a:xfrm>
            <a:grpFill/>
          </p:grpSpPr>
          <p:sp>
            <p:nvSpPr>
              <p:cNvPr id="99"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10604439" y="5699647"/>
              <a:ext cx="1385743" cy="1615553"/>
              <a:chOff x="8202613" y="4370387"/>
              <a:chExt cx="1914525" cy="2232026"/>
            </a:xfrm>
            <a:grpFill/>
          </p:grpSpPr>
          <p:sp>
            <p:nvSpPr>
              <p:cNvPr id="13"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91427797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0F1012"/>
        </a:solidFill>
        <a:effectLst/>
      </p:bgPr>
    </p:bg>
    <p:spTree>
      <p:nvGrpSpPr>
        <p:cNvPr id="1" name=""/>
        <p:cNvGrpSpPr/>
        <p:nvPr/>
      </p:nvGrpSpPr>
      <p:grpSpPr>
        <a:xfrm>
          <a:off x="0" y="0"/>
          <a:ext cx="0" cy="0"/>
          <a:chOff x="0" y="0"/>
          <a:chExt cx="0" cy="0"/>
        </a:xfrm>
      </p:grpSpPr>
      <p:grpSp>
        <p:nvGrpSpPr>
          <p:cNvPr id="5" name="Group 4"/>
          <p:cNvGrpSpPr/>
          <p:nvPr/>
        </p:nvGrpSpPr>
        <p:grpSpPr>
          <a:xfrm rot="10800000">
            <a:off x="8270381" y="2322207"/>
            <a:ext cx="1987628" cy="1744826"/>
            <a:chOff x="4371975" y="1300162"/>
            <a:chExt cx="3768726" cy="3308351"/>
          </a:xfrm>
          <a:solidFill>
            <a:srgbClr val="E6D401"/>
          </a:solidFill>
        </p:grpSpPr>
        <p:sp>
          <p:nvSpPr>
            <p:cNvPr id="6" name="Freeform 5"/>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7"/>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7"/>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8"/>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9"/>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2"/>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3"/>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6"/>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7"/>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8"/>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2"/>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6"/>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7"/>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8"/>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9"/>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0"/>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1"/>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2"/>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73"/>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4"/>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5"/>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1939853" y="180119"/>
            <a:ext cx="1987628" cy="1744826"/>
            <a:chOff x="4371975" y="1300162"/>
            <a:chExt cx="3768726" cy="3308351"/>
          </a:xfrm>
          <a:solidFill>
            <a:srgbClr val="E6D401"/>
          </a:solidFill>
        </p:grpSpPr>
        <p:sp>
          <p:nvSpPr>
            <p:cNvPr id="178" name="Freeform 177"/>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8"/>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9"/>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0"/>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1"/>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2"/>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3"/>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4"/>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5"/>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6"/>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7"/>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1"/>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2"/>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3"/>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4"/>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5"/>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6"/>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7"/>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8"/>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9"/>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11"/>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2"/>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3"/>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8"/>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9"/>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20"/>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21"/>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2"/>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23"/>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4"/>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5"/>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6"/>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7"/>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8"/>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9"/>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30"/>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31"/>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32"/>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33"/>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4"/>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5"/>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6"/>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7"/>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8"/>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9"/>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40"/>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42"/>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43"/>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4"/>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5"/>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6"/>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7"/>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8"/>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9"/>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50"/>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51"/>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52"/>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53"/>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4"/>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5"/>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6"/>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7"/>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8"/>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9"/>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60"/>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61"/>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62"/>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63"/>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4"/>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5"/>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6"/>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7"/>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8"/>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69"/>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70"/>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71"/>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72"/>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73"/>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74"/>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75"/>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76"/>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77"/>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78"/>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79"/>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80"/>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81"/>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82"/>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83"/>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84"/>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85"/>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86"/>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87"/>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288"/>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89"/>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90"/>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91"/>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92"/>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93"/>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94"/>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95"/>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96"/>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97"/>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98"/>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99"/>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300"/>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301"/>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02"/>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303"/>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304"/>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305"/>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06"/>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07"/>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08"/>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09"/>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10"/>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11"/>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312"/>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313"/>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314"/>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315"/>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316"/>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317"/>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318"/>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319"/>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320"/>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321"/>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322"/>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323"/>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324"/>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325"/>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326"/>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327"/>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28"/>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329"/>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330"/>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31"/>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332"/>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333"/>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334"/>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335"/>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336"/>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337"/>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338"/>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339"/>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40"/>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341"/>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342"/>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43"/>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44"/>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45"/>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46"/>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47"/>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9" name="Rectangle 348"/>
          <p:cNvSpPr/>
          <p:nvPr/>
        </p:nvSpPr>
        <p:spPr>
          <a:xfrm>
            <a:off x="4518065" y="4767468"/>
            <a:ext cx="5936164" cy="923330"/>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rPr>
              <a:t>justotincidunt, </a:t>
            </a:r>
          </a:p>
        </p:txBody>
      </p:sp>
      <p:grpSp>
        <p:nvGrpSpPr>
          <p:cNvPr id="353" name="Group 352"/>
          <p:cNvGrpSpPr/>
          <p:nvPr/>
        </p:nvGrpSpPr>
        <p:grpSpPr>
          <a:xfrm>
            <a:off x="1624583" y="4450050"/>
            <a:ext cx="2721986" cy="1605209"/>
            <a:chOff x="1255337" y="4273242"/>
            <a:chExt cx="2721986" cy="1605209"/>
          </a:xfrm>
        </p:grpSpPr>
        <p:sp>
          <p:nvSpPr>
            <p:cNvPr id="350" name="TextBox 349"/>
            <p:cNvSpPr txBox="1"/>
            <p:nvPr/>
          </p:nvSpPr>
          <p:spPr>
            <a:xfrm>
              <a:off x="1255337" y="4493439"/>
              <a:ext cx="2468970" cy="984897"/>
            </a:xfrm>
            <a:prstGeom prst="rect">
              <a:avLst/>
            </a:prstGeom>
            <a:noFill/>
          </p:spPr>
          <p:txBody>
            <a:bodyPr wrap="none" lIns="243852" tIns="121926" rIns="243852" bIns="121926" rtlCol="0">
              <a:spAutoFit/>
            </a:bodyPr>
            <a:lstStyle/>
            <a:p>
              <a:pPr algn="ctr"/>
              <a:r>
                <a:rPr lang="id-ID" sz="4800" dirty="0" smtClean="0">
                  <a:solidFill>
                    <a:srgbClr val="6D9A9D"/>
                  </a:solidFill>
                  <a:latin typeface="Montserrat SemiBold" panose="00000700000000000000" pitchFamily="50" charset="0"/>
                </a:rPr>
                <a:t>WHAT</a:t>
              </a:r>
              <a:endParaRPr lang="en-US" sz="4800" b="1" dirty="0">
                <a:solidFill>
                  <a:srgbClr val="6D9A9D"/>
                </a:solidFill>
                <a:latin typeface="Montserrat SemiBold" panose="00000700000000000000" pitchFamily="50" charset="0"/>
                <a:ea typeface="Source Sans Pro" panose="020B0503030403020204" pitchFamily="34" charset="0"/>
                <a:cs typeface="Open Sans"/>
              </a:endParaRPr>
            </a:p>
          </p:txBody>
        </p:sp>
        <p:sp>
          <p:nvSpPr>
            <p:cNvPr id="351" name="TextBox 350"/>
            <p:cNvSpPr txBox="1"/>
            <p:nvPr/>
          </p:nvSpPr>
          <p:spPr>
            <a:xfrm>
              <a:off x="1408738" y="4273242"/>
              <a:ext cx="938102" cy="554010"/>
            </a:xfrm>
            <a:prstGeom prst="rect">
              <a:avLst/>
            </a:prstGeom>
            <a:noFill/>
          </p:spPr>
          <p:txBody>
            <a:bodyPr wrap="none" lIns="243852" tIns="121926" rIns="243852" bIns="121926" rtlCol="0">
              <a:spAutoFit/>
            </a:bodyPr>
            <a:lstStyle/>
            <a:p>
              <a:pPr algn="ctr"/>
              <a:r>
                <a:rPr lang="id-ID" sz="2000" dirty="0" smtClean="0">
                  <a:solidFill>
                    <a:srgbClr val="6D9A9D"/>
                  </a:solidFill>
                  <a:latin typeface="Montserrat SemiBold" panose="00000700000000000000" pitchFamily="50" charset="0"/>
                </a:rPr>
                <a:t>WE</a:t>
              </a:r>
              <a:endParaRPr lang="en-US" sz="2000" b="1" dirty="0">
                <a:solidFill>
                  <a:srgbClr val="6D9A9D"/>
                </a:solidFill>
                <a:latin typeface="Montserrat SemiBold" panose="00000700000000000000" pitchFamily="50" charset="0"/>
                <a:ea typeface="Source Sans Pro" panose="020B0503030403020204" pitchFamily="34" charset="0"/>
                <a:cs typeface="Open Sans"/>
              </a:endParaRPr>
            </a:p>
          </p:txBody>
        </p:sp>
        <p:sp>
          <p:nvSpPr>
            <p:cNvPr id="352" name="TextBox 351"/>
            <p:cNvSpPr txBox="1"/>
            <p:nvPr/>
          </p:nvSpPr>
          <p:spPr>
            <a:xfrm>
              <a:off x="2407637" y="5078220"/>
              <a:ext cx="1569686" cy="800231"/>
            </a:xfrm>
            <a:prstGeom prst="rect">
              <a:avLst/>
            </a:prstGeom>
            <a:noFill/>
          </p:spPr>
          <p:txBody>
            <a:bodyPr wrap="none" lIns="243852" tIns="121926" rIns="243852" bIns="121926" rtlCol="0">
              <a:spAutoFit/>
            </a:bodyPr>
            <a:lstStyle/>
            <a:p>
              <a:pPr algn="ctr"/>
              <a:r>
                <a:rPr lang="id-ID" sz="3600" dirty="0" smtClean="0">
                  <a:solidFill>
                    <a:srgbClr val="6D9A9D"/>
                  </a:solidFill>
                  <a:latin typeface="Montserrat SemiBold" panose="00000700000000000000" pitchFamily="50" charset="0"/>
                </a:rPr>
                <a:t>DO ?</a:t>
              </a:r>
              <a:endParaRPr lang="en-US" sz="3600" b="1" dirty="0">
                <a:solidFill>
                  <a:srgbClr val="6D9A9D"/>
                </a:solidFill>
                <a:latin typeface="Montserrat SemiBold" panose="00000700000000000000" pitchFamily="50" charset="0"/>
                <a:ea typeface="Source Sans Pro" panose="020B0503030403020204" pitchFamily="34" charset="0"/>
                <a:cs typeface="Open Sans"/>
              </a:endParaRPr>
            </a:p>
          </p:txBody>
        </p:sp>
      </p:grpSp>
      <p:cxnSp>
        <p:nvCxnSpPr>
          <p:cNvPr id="354" name="Straight Connector 353"/>
          <p:cNvCxnSpPr/>
          <p:nvPr/>
        </p:nvCxnSpPr>
        <p:spPr>
          <a:xfrm flipH="1">
            <a:off x="1034499" y="4599050"/>
            <a:ext cx="637945" cy="1578397"/>
          </a:xfrm>
          <a:prstGeom prst="line">
            <a:avLst/>
          </a:prstGeom>
          <a:ln w="28575">
            <a:solidFill>
              <a:srgbClr val="ED5161"/>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p:nvPr/>
        </p:nvCxnSpPr>
        <p:spPr>
          <a:xfrm flipH="1">
            <a:off x="999408" y="3947003"/>
            <a:ext cx="637945" cy="1578397"/>
          </a:xfrm>
          <a:prstGeom prst="line">
            <a:avLst/>
          </a:prstGeom>
          <a:ln w="28575">
            <a:solidFill>
              <a:srgbClr val="ED516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p:cNvCxnSpPr/>
          <p:nvPr/>
        </p:nvCxnSpPr>
        <p:spPr>
          <a:xfrm>
            <a:off x="4487241" y="5936980"/>
            <a:ext cx="6239896" cy="0"/>
          </a:xfrm>
          <a:prstGeom prst="line">
            <a:avLst/>
          </a:prstGeom>
          <a:ln w="57150">
            <a:solidFill>
              <a:srgbClr val="ED516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p:sp>
    </p:spTree>
    <p:extLst>
      <p:ext uri="{BB962C8B-B14F-4D97-AF65-F5344CB8AC3E}">
        <p14:creationId xmlns:p14="http://schemas.microsoft.com/office/powerpoint/2010/main" val="135564706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763533" y="2102644"/>
            <a:ext cx="1919895" cy="2841852"/>
            <a:chOff x="10604439" y="4473348"/>
            <a:chExt cx="1919895" cy="2841852"/>
          </a:xfrm>
          <a:solidFill>
            <a:srgbClr val="ED5161"/>
          </a:solidFill>
        </p:grpSpPr>
        <p:grpSp>
          <p:nvGrpSpPr>
            <p:cNvPr id="5" name="Group 4"/>
            <p:cNvGrpSpPr/>
            <p:nvPr/>
          </p:nvGrpSpPr>
          <p:grpSpPr>
            <a:xfrm>
              <a:off x="11138591" y="4473348"/>
              <a:ext cx="1385743" cy="1615553"/>
              <a:chOff x="8202613" y="4370387"/>
              <a:chExt cx="1914525" cy="2232026"/>
            </a:xfrm>
            <a:grpFill/>
          </p:grpSpPr>
          <p:sp>
            <p:nvSpPr>
              <p:cNvPr id="93"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10604439" y="5699647"/>
              <a:ext cx="1385743" cy="1615553"/>
              <a:chOff x="8202613" y="4370387"/>
              <a:chExt cx="1914525" cy="2232026"/>
            </a:xfrm>
            <a:grpFill/>
          </p:grpSpPr>
          <p:sp>
            <p:nvSpPr>
              <p:cNvPr id="7" name="Freeform 179"/>
              <p:cNvSpPr>
                <a:spLocks/>
              </p:cNvSpPr>
              <p:nvPr/>
            </p:nvSpPr>
            <p:spPr bwMode="auto">
              <a:xfrm>
                <a:off x="8202613" y="6567488"/>
                <a:ext cx="26988" cy="34925"/>
              </a:xfrm>
              <a:custGeom>
                <a:avLst/>
                <a:gdLst>
                  <a:gd name="T0" fmla="*/ 2 w 7"/>
                  <a:gd name="T1" fmla="*/ 1 h 9"/>
                  <a:gd name="T2" fmla="*/ 7 w 7"/>
                  <a:gd name="T3" fmla="*/ 9 h 9"/>
                  <a:gd name="T4" fmla="*/ 2 w 7"/>
                  <a:gd name="T5" fmla="*/ 1 h 9"/>
                </a:gdLst>
                <a:ahLst/>
                <a:cxnLst>
                  <a:cxn ang="0">
                    <a:pos x="T0" y="T1"/>
                  </a:cxn>
                  <a:cxn ang="0">
                    <a:pos x="T2" y="T3"/>
                  </a:cxn>
                  <a:cxn ang="0">
                    <a:pos x="T4" y="T5"/>
                  </a:cxn>
                </a:cxnLst>
                <a:rect l="0" t="0" r="r" b="b"/>
                <a:pathLst>
                  <a:path w="7" h="9">
                    <a:moveTo>
                      <a:pt x="2" y="1"/>
                    </a:moveTo>
                    <a:cubicBezTo>
                      <a:pt x="0" y="1"/>
                      <a:pt x="6" y="7"/>
                      <a:pt x="7" y="9"/>
                    </a:cubicBezTo>
                    <a:cubicBezTo>
                      <a:pt x="7"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80"/>
              <p:cNvSpPr>
                <a:spLocks/>
              </p:cNvSpPr>
              <p:nvPr/>
            </p:nvSpPr>
            <p:spPr bwMode="auto">
              <a:xfrm>
                <a:off x="8202613" y="6454775"/>
                <a:ext cx="14288" cy="30163"/>
              </a:xfrm>
              <a:custGeom>
                <a:avLst/>
                <a:gdLst>
                  <a:gd name="T0" fmla="*/ 9 w 9"/>
                  <a:gd name="T1" fmla="*/ 19 h 19"/>
                  <a:gd name="T2" fmla="*/ 0 w 9"/>
                  <a:gd name="T3" fmla="*/ 0 h 19"/>
                  <a:gd name="T4" fmla="*/ 5 w 9"/>
                  <a:gd name="T5" fmla="*/ 12 h 19"/>
                  <a:gd name="T6" fmla="*/ 9 w 9"/>
                  <a:gd name="T7" fmla="*/ 19 h 19"/>
                </a:gdLst>
                <a:ahLst/>
                <a:cxnLst>
                  <a:cxn ang="0">
                    <a:pos x="T0" y="T1"/>
                  </a:cxn>
                  <a:cxn ang="0">
                    <a:pos x="T2" y="T3"/>
                  </a:cxn>
                  <a:cxn ang="0">
                    <a:pos x="T4" y="T5"/>
                  </a:cxn>
                  <a:cxn ang="0">
                    <a:pos x="T6" y="T7"/>
                  </a:cxn>
                </a:cxnLst>
                <a:rect l="0" t="0" r="r" b="b"/>
                <a:pathLst>
                  <a:path w="9" h="19">
                    <a:moveTo>
                      <a:pt x="9" y="19"/>
                    </a:moveTo>
                    <a:lnTo>
                      <a:pt x="0" y="0"/>
                    </a:lnTo>
                    <a:lnTo>
                      <a:pt x="5" y="12"/>
                    </a:ln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81"/>
              <p:cNvSpPr>
                <a:spLocks/>
              </p:cNvSpPr>
              <p:nvPr/>
            </p:nvSpPr>
            <p:spPr bwMode="auto">
              <a:xfrm>
                <a:off x="8213726" y="6394450"/>
                <a:ext cx="41275" cy="79375"/>
              </a:xfrm>
              <a:custGeom>
                <a:avLst/>
                <a:gdLst>
                  <a:gd name="T0" fmla="*/ 3 w 11"/>
                  <a:gd name="T1" fmla="*/ 14 h 21"/>
                  <a:gd name="T2" fmla="*/ 0 w 11"/>
                  <a:gd name="T3" fmla="*/ 12 h 21"/>
                  <a:gd name="T4" fmla="*/ 7 w 11"/>
                  <a:gd name="T5" fmla="*/ 21 h 21"/>
                  <a:gd name="T6" fmla="*/ 11 w 11"/>
                  <a:gd name="T7" fmla="*/ 10 h 21"/>
                  <a:gd name="T8" fmla="*/ 3 w 11"/>
                  <a:gd name="T9" fmla="*/ 14 h 21"/>
                </a:gdLst>
                <a:ahLst/>
                <a:cxnLst>
                  <a:cxn ang="0">
                    <a:pos x="T0" y="T1"/>
                  </a:cxn>
                  <a:cxn ang="0">
                    <a:pos x="T2" y="T3"/>
                  </a:cxn>
                  <a:cxn ang="0">
                    <a:pos x="T4" y="T5"/>
                  </a:cxn>
                  <a:cxn ang="0">
                    <a:pos x="T6" y="T7"/>
                  </a:cxn>
                  <a:cxn ang="0">
                    <a:pos x="T8" y="T9"/>
                  </a:cxn>
                </a:cxnLst>
                <a:rect l="0" t="0" r="r" b="b"/>
                <a:pathLst>
                  <a:path w="11" h="21">
                    <a:moveTo>
                      <a:pt x="3" y="14"/>
                    </a:moveTo>
                    <a:cubicBezTo>
                      <a:pt x="0" y="12"/>
                      <a:pt x="0" y="12"/>
                      <a:pt x="0" y="12"/>
                    </a:cubicBezTo>
                    <a:cubicBezTo>
                      <a:pt x="7" y="21"/>
                      <a:pt x="7" y="21"/>
                      <a:pt x="7" y="21"/>
                    </a:cubicBezTo>
                    <a:cubicBezTo>
                      <a:pt x="9" y="17"/>
                      <a:pt x="7" y="9"/>
                      <a:pt x="11" y="10"/>
                    </a:cubicBezTo>
                    <a:cubicBezTo>
                      <a:pt x="1" y="0"/>
                      <a:pt x="8"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82"/>
              <p:cNvSpPr>
                <a:spLocks/>
              </p:cNvSpPr>
              <p:nvPr/>
            </p:nvSpPr>
            <p:spPr bwMode="auto">
              <a:xfrm>
                <a:off x="8345488" y="6477000"/>
                <a:ext cx="15875" cy="19050"/>
              </a:xfrm>
              <a:custGeom>
                <a:avLst/>
                <a:gdLst>
                  <a:gd name="T0" fmla="*/ 1 w 4"/>
                  <a:gd name="T1" fmla="*/ 5 h 5"/>
                  <a:gd name="T2" fmla="*/ 2 w 4"/>
                  <a:gd name="T3" fmla="*/ 5 h 5"/>
                  <a:gd name="T4" fmla="*/ 4 w 4"/>
                  <a:gd name="T5" fmla="*/ 4 h 5"/>
                  <a:gd name="T6" fmla="*/ 1 w 4"/>
                  <a:gd name="T7" fmla="*/ 5 h 5"/>
                </a:gdLst>
                <a:ahLst/>
                <a:cxnLst>
                  <a:cxn ang="0">
                    <a:pos x="T0" y="T1"/>
                  </a:cxn>
                  <a:cxn ang="0">
                    <a:pos x="T2" y="T3"/>
                  </a:cxn>
                  <a:cxn ang="0">
                    <a:pos x="T4" y="T5"/>
                  </a:cxn>
                  <a:cxn ang="0">
                    <a:pos x="T6" y="T7"/>
                  </a:cxn>
                </a:cxnLst>
                <a:rect l="0" t="0" r="r" b="b"/>
                <a:pathLst>
                  <a:path w="4" h="5">
                    <a:moveTo>
                      <a:pt x="1" y="5"/>
                    </a:moveTo>
                    <a:cubicBezTo>
                      <a:pt x="2" y="5"/>
                      <a:pt x="2" y="5"/>
                      <a:pt x="2" y="5"/>
                    </a:cubicBezTo>
                    <a:cubicBezTo>
                      <a:pt x="3" y="5"/>
                      <a:pt x="3" y="5"/>
                      <a:pt x="4" y="4"/>
                    </a:cubicBezTo>
                    <a:cubicBezTo>
                      <a:pt x="0" y="1"/>
                      <a:pt x="2"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83"/>
              <p:cNvSpPr>
                <a:spLocks/>
              </p:cNvSpPr>
              <p:nvPr/>
            </p:nvSpPr>
            <p:spPr bwMode="auto">
              <a:xfrm>
                <a:off x="8350251" y="6496050"/>
                <a:ext cx="17463" cy="11113"/>
              </a:xfrm>
              <a:custGeom>
                <a:avLst/>
                <a:gdLst>
                  <a:gd name="T0" fmla="*/ 1 w 5"/>
                  <a:gd name="T1" fmla="*/ 0 h 3"/>
                  <a:gd name="T2" fmla="*/ 1 w 5"/>
                  <a:gd name="T3" fmla="*/ 0 h 3"/>
                </a:gdLst>
                <a:ahLst/>
                <a:cxnLst>
                  <a:cxn ang="0">
                    <a:pos x="T0" y="T1"/>
                  </a:cxn>
                  <a:cxn ang="0">
                    <a:pos x="T2" y="T3"/>
                  </a:cxn>
                </a:cxnLst>
                <a:rect l="0" t="0" r="r" b="b"/>
                <a:pathLst>
                  <a:path w="5" h="3">
                    <a:moveTo>
                      <a:pt x="1" y="0"/>
                    </a:moveTo>
                    <a:cubicBezTo>
                      <a:pt x="0" y="2"/>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84"/>
              <p:cNvSpPr>
                <a:spLocks/>
              </p:cNvSpPr>
              <p:nvPr/>
            </p:nvSpPr>
            <p:spPr bwMode="auto">
              <a:xfrm>
                <a:off x="8367713" y="6465888"/>
                <a:ext cx="30163" cy="34925"/>
              </a:xfrm>
              <a:custGeom>
                <a:avLst/>
                <a:gdLst>
                  <a:gd name="T0" fmla="*/ 0 w 8"/>
                  <a:gd name="T1" fmla="*/ 0 h 9"/>
                  <a:gd name="T2" fmla="*/ 2 w 8"/>
                  <a:gd name="T3" fmla="*/ 6 h 9"/>
                  <a:gd name="T4" fmla="*/ 8 w 8"/>
                  <a:gd name="T5" fmla="*/ 9 h 9"/>
                  <a:gd name="T6" fmla="*/ 0 w 8"/>
                  <a:gd name="T7" fmla="*/ 0 h 9"/>
                </a:gdLst>
                <a:ahLst/>
                <a:cxnLst>
                  <a:cxn ang="0">
                    <a:pos x="T0" y="T1"/>
                  </a:cxn>
                  <a:cxn ang="0">
                    <a:pos x="T2" y="T3"/>
                  </a:cxn>
                  <a:cxn ang="0">
                    <a:pos x="T4" y="T5"/>
                  </a:cxn>
                  <a:cxn ang="0">
                    <a:pos x="T6" y="T7"/>
                  </a:cxn>
                </a:cxnLst>
                <a:rect l="0" t="0" r="r" b="b"/>
                <a:pathLst>
                  <a:path w="8" h="9">
                    <a:moveTo>
                      <a:pt x="0" y="0"/>
                    </a:moveTo>
                    <a:cubicBezTo>
                      <a:pt x="2" y="6"/>
                      <a:pt x="2" y="6"/>
                      <a:pt x="2" y="6"/>
                    </a:cubicBezTo>
                    <a:cubicBezTo>
                      <a:pt x="5" y="8"/>
                      <a:pt x="7" y="7"/>
                      <a:pt x="8" y="9"/>
                    </a:cubicBezTo>
                    <a:cubicBezTo>
                      <a:pt x="8" y="6"/>
                      <a:pt x="5"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85"/>
              <p:cNvSpPr>
                <a:spLocks/>
              </p:cNvSpPr>
              <p:nvPr/>
            </p:nvSpPr>
            <p:spPr bwMode="auto">
              <a:xfrm>
                <a:off x="8350251" y="6432550"/>
                <a:ext cx="6350" cy="14288"/>
              </a:xfrm>
              <a:custGeom>
                <a:avLst/>
                <a:gdLst>
                  <a:gd name="T0" fmla="*/ 0 w 2"/>
                  <a:gd name="T1" fmla="*/ 0 h 4"/>
                  <a:gd name="T2" fmla="*/ 0 w 2"/>
                  <a:gd name="T3" fmla="*/ 3 h 4"/>
                  <a:gd name="T4" fmla="*/ 0 w 2"/>
                  <a:gd name="T5" fmla="*/ 0 h 4"/>
                </a:gdLst>
                <a:ahLst/>
                <a:cxnLst>
                  <a:cxn ang="0">
                    <a:pos x="T0" y="T1"/>
                  </a:cxn>
                  <a:cxn ang="0">
                    <a:pos x="T2" y="T3"/>
                  </a:cxn>
                  <a:cxn ang="0">
                    <a:pos x="T4" y="T5"/>
                  </a:cxn>
                </a:cxnLst>
                <a:rect l="0" t="0" r="r" b="b"/>
                <a:pathLst>
                  <a:path w="2" h="4">
                    <a:moveTo>
                      <a:pt x="0" y="0"/>
                    </a:moveTo>
                    <a:cubicBezTo>
                      <a:pt x="0" y="3"/>
                      <a:pt x="0" y="3"/>
                      <a:pt x="0" y="3"/>
                    </a:cubicBezTo>
                    <a:cubicBezTo>
                      <a:pt x="1" y="4"/>
                      <a:pt x="2"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6"/>
              <p:cNvSpPr>
                <a:spLocks/>
              </p:cNvSpPr>
              <p:nvPr/>
            </p:nvSpPr>
            <p:spPr bwMode="auto">
              <a:xfrm>
                <a:off x="8331201" y="6424613"/>
                <a:ext cx="25400" cy="38100"/>
              </a:xfrm>
              <a:custGeom>
                <a:avLst/>
                <a:gdLst>
                  <a:gd name="T0" fmla="*/ 7 w 7"/>
                  <a:gd name="T1" fmla="*/ 10 h 10"/>
                  <a:gd name="T2" fmla="*/ 5 w 7"/>
                  <a:gd name="T3" fmla="*/ 5 h 10"/>
                  <a:gd name="T4" fmla="*/ 6 w 7"/>
                  <a:gd name="T5" fmla="*/ 7 h 10"/>
                  <a:gd name="T6" fmla="*/ 7 w 7"/>
                  <a:gd name="T7" fmla="*/ 10 h 10"/>
                </a:gdLst>
                <a:ahLst/>
                <a:cxnLst>
                  <a:cxn ang="0">
                    <a:pos x="T0" y="T1"/>
                  </a:cxn>
                  <a:cxn ang="0">
                    <a:pos x="T2" y="T3"/>
                  </a:cxn>
                  <a:cxn ang="0">
                    <a:pos x="T4" y="T5"/>
                  </a:cxn>
                  <a:cxn ang="0">
                    <a:pos x="T6" y="T7"/>
                  </a:cxn>
                </a:cxnLst>
                <a:rect l="0" t="0" r="r" b="b"/>
                <a:pathLst>
                  <a:path w="7" h="10">
                    <a:moveTo>
                      <a:pt x="7" y="10"/>
                    </a:moveTo>
                    <a:cubicBezTo>
                      <a:pt x="5" y="5"/>
                      <a:pt x="5" y="5"/>
                      <a:pt x="5" y="5"/>
                    </a:cubicBezTo>
                    <a:cubicBezTo>
                      <a:pt x="4" y="3"/>
                      <a:pt x="0" y="0"/>
                      <a:pt x="6" y="7"/>
                    </a:cubicBezTo>
                    <a:cubicBezTo>
                      <a:pt x="3" y="3"/>
                      <a:pt x="5" y="7"/>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7"/>
              <p:cNvSpPr>
                <a:spLocks/>
              </p:cNvSpPr>
              <p:nvPr/>
            </p:nvSpPr>
            <p:spPr bwMode="auto">
              <a:xfrm>
                <a:off x="8312151" y="6432550"/>
                <a:ext cx="33338" cy="44450"/>
              </a:xfrm>
              <a:custGeom>
                <a:avLst/>
                <a:gdLst>
                  <a:gd name="T0" fmla="*/ 2 w 9"/>
                  <a:gd name="T1" fmla="*/ 0 h 12"/>
                  <a:gd name="T2" fmla="*/ 9 w 9"/>
                  <a:gd name="T3" fmla="*/ 7 h 12"/>
                  <a:gd name="T4" fmla="*/ 2 w 9"/>
                  <a:gd name="T5" fmla="*/ 0 h 12"/>
                </a:gdLst>
                <a:ahLst/>
                <a:cxnLst>
                  <a:cxn ang="0">
                    <a:pos x="T0" y="T1"/>
                  </a:cxn>
                  <a:cxn ang="0">
                    <a:pos x="T2" y="T3"/>
                  </a:cxn>
                  <a:cxn ang="0">
                    <a:pos x="T4" y="T5"/>
                  </a:cxn>
                </a:cxnLst>
                <a:rect l="0" t="0" r="r" b="b"/>
                <a:pathLst>
                  <a:path w="9" h="12">
                    <a:moveTo>
                      <a:pt x="2" y="0"/>
                    </a:moveTo>
                    <a:cubicBezTo>
                      <a:pt x="0" y="5"/>
                      <a:pt x="7" y="12"/>
                      <a:pt x="9" y="7"/>
                    </a:cubicBezTo>
                    <a:cubicBezTo>
                      <a:pt x="6" y="6"/>
                      <a:pt x="3"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8"/>
              <p:cNvSpPr>
                <a:spLocks/>
              </p:cNvSpPr>
              <p:nvPr/>
            </p:nvSpPr>
            <p:spPr bwMode="auto">
              <a:xfrm>
                <a:off x="8205788" y="6380163"/>
                <a:ext cx="26988" cy="22225"/>
              </a:xfrm>
              <a:custGeom>
                <a:avLst/>
                <a:gdLst>
                  <a:gd name="T0" fmla="*/ 4 w 7"/>
                  <a:gd name="T1" fmla="*/ 2 h 6"/>
                  <a:gd name="T2" fmla="*/ 0 w 7"/>
                  <a:gd name="T3" fmla="*/ 0 h 6"/>
                  <a:gd name="T4" fmla="*/ 2 w 7"/>
                  <a:gd name="T5" fmla="*/ 5 h 6"/>
                  <a:gd name="T6" fmla="*/ 4 w 7"/>
                  <a:gd name="T7" fmla="*/ 2 h 6"/>
                </a:gdLst>
                <a:ahLst/>
                <a:cxnLst>
                  <a:cxn ang="0">
                    <a:pos x="T0" y="T1"/>
                  </a:cxn>
                  <a:cxn ang="0">
                    <a:pos x="T2" y="T3"/>
                  </a:cxn>
                  <a:cxn ang="0">
                    <a:pos x="T4" y="T5"/>
                  </a:cxn>
                  <a:cxn ang="0">
                    <a:pos x="T6" y="T7"/>
                  </a:cxn>
                </a:cxnLst>
                <a:rect l="0" t="0" r="r" b="b"/>
                <a:pathLst>
                  <a:path w="7" h="6">
                    <a:moveTo>
                      <a:pt x="4" y="2"/>
                    </a:moveTo>
                    <a:cubicBezTo>
                      <a:pt x="0" y="0"/>
                      <a:pt x="0" y="0"/>
                      <a:pt x="0" y="0"/>
                    </a:cubicBezTo>
                    <a:cubicBezTo>
                      <a:pt x="2" y="5"/>
                      <a:pt x="2" y="5"/>
                      <a:pt x="2" y="5"/>
                    </a:cubicBezTo>
                    <a:cubicBezTo>
                      <a:pt x="1" y="3"/>
                      <a:pt x="7" y="6"/>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9"/>
              <p:cNvSpPr>
                <a:spLocks/>
              </p:cNvSpPr>
              <p:nvPr/>
            </p:nvSpPr>
            <p:spPr bwMode="auto">
              <a:xfrm>
                <a:off x="8394701" y="6421438"/>
                <a:ext cx="33338" cy="30163"/>
              </a:xfrm>
              <a:custGeom>
                <a:avLst/>
                <a:gdLst>
                  <a:gd name="T0" fmla="*/ 0 w 9"/>
                  <a:gd name="T1" fmla="*/ 0 h 8"/>
                  <a:gd name="T2" fmla="*/ 1 w 9"/>
                  <a:gd name="T3" fmla="*/ 4 h 8"/>
                  <a:gd name="T4" fmla="*/ 9 w 9"/>
                  <a:gd name="T5" fmla="*/ 8 h 8"/>
                  <a:gd name="T6" fmla="*/ 0 w 9"/>
                  <a:gd name="T7" fmla="*/ 0 h 8"/>
                </a:gdLst>
                <a:ahLst/>
                <a:cxnLst>
                  <a:cxn ang="0">
                    <a:pos x="T0" y="T1"/>
                  </a:cxn>
                  <a:cxn ang="0">
                    <a:pos x="T2" y="T3"/>
                  </a:cxn>
                  <a:cxn ang="0">
                    <a:pos x="T4" y="T5"/>
                  </a:cxn>
                  <a:cxn ang="0">
                    <a:pos x="T6" y="T7"/>
                  </a:cxn>
                </a:cxnLst>
                <a:rect l="0" t="0" r="r" b="b"/>
                <a:pathLst>
                  <a:path w="9" h="8">
                    <a:moveTo>
                      <a:pt x="0" y="0"/>
                    </a:moveTo>
                    <a:cubicBezTo>
                      <a:pt x="1" y="4"/>
                      <a:pt x="1" y="4"/>
                      <a:pt x="1" y="4"/>
                    </a:cubicBezTo>
                    <a:cubicBezTo>
                      <a:pt x="3" y="4"/>
                      <a:pt x="6" y="5"/>
                      <a:pt x="9" y="8"/>
                    </a:cubicBezTo>
                    <a:cubicBezTo>
                      <a:pt x="7" y="6"/>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90"/>
              <p:cNvSpPr>
                <a:spLocks/>
              </p:cNvSpPr>
              <p:nvPr/>
            </p:nvSpPr>
            <p:spPr bwMode="auto">
              <a:xfrm>
                <a:off x="8380413" y="6397625"/>
                <a:ext cx="14288" cy="23813"/>
              </a:xfrm>
              <a:custGeom>
                <a:avLst/>
                <a:gdLst>
                  <a:gd name="T0" fmla="*/ 4 w 4"/>
                  <a:gd name="T1" fmla="*/ 6 h 6"/>
                  <a:gd name="T2" fmla="*/ 2 w 4"/>
                  <a:gd name="T3" fmla="*/ 0 h 6"/>
                  <a:gd name="T4" fmla="*/ 4 w 4"/>
                  <a:gd name="T5" fmla="*/ 6 h 6"/>
                </a:gdLst>
                <a:ahLst/>
                <a:cxnLst>
                  <a:cxn ang="0">
                    <a:pos x="T0" y="T1"/>
                  </a:cxn>
                  <a:cxn ang="0">
                    <a:pos x="T2" y="T3"/>
                  </a:cxn>
                  <a:cxn ang="0">
                    <a:pos x="T4" y="T5"/>
                  </a:cxn>
                </a:cxnLst>
                <a:rect l="0" t="0" r="r" b="b"/>
                <a:pathLst>
                  <a:path w="4" h="6">
                    <a:moveTo>
                      <a:pt x="4" y="6"/>
                    </a:moveTo>
                    <a:cubicBezTo>
                      <a:pt x="2" y="0"/>
                      <a:pt x="2" y="0"/>
                      <a:pt x="2" y="0"/>
                    </a:cubicBezTo>
                    <a:cubicBezTo>
                      <a:pt x="0" y="1"/>
                      <a:pt x="2"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1"/>
              <p:cNvSpPr>
                <a:spLocks/>
              </p:cNvSpPr>
              <p:nvPr/>
            </p:nvSpPr>
            <p:spPr bwMode="auto">
              <a:xfrm>
                <a:off x="8307388" y="6386513"/>
                <a:ext cx="19050" cy="41275"/>
              </a:xfrm>
              <a:custGeom>
                <a:avLst/>
                <a:gdLst>
                  <a:gd name="T0" fmla="*/ 3 w 12"/>
                  <a:gd name="T1" fmla="*/ 0 h 26"/>
                  <a:gd name="T2" fmla="*/ 0 w 12"/>
                  <a:gd name="T3" fmla="*/ 0 h 26"/>
                  <a:gd name="T4" fmla="*/ 12 w 12"/>
                  <a:gd name="T5" fmla="*/ 26 h 26"/>
                  <a:gd name="T6" fmla="*/ 3 w 12"/>
                  <a:gd name="T7" fmla="*/ 0 h 26"/>
                </a:gdLst>
                <a:ahLst/>
                <a:cxnLst>
                  <a:cxn ang="0">
                    <a:pos x="T0" y="T1"/>
                  </a:cxn>
                  <a:cxn ang="0">
                    <a:pos x="T2" y="T3"/>
                  </a:cxn>
                  <a:cxn ang="0">
                    <a:pos x="T4" y="T5"/>
                  </a:cxn>
                  <a:cxn ang="0">
                    <a:pos x="T6" y="T7"/>
                  </a:cxn>
                </a:cxnLst>
                <a:rect l="0" t="0" r="r" b="b"/>
                <a:pathLst>
                  <a:path w="12" h="26">
                    <a:moveTo>
                      <a:pt x="3" y="0"/>
                    </a:moveTo>
                    <a:lnTo>
                      <a:pt x="0" y="0"/>
                    </a:lnTo>
                    <a:lnTo>
                      <a:pt x="12" y="2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2"/>
              <p:cNvSpPr>
                <a:spLocks/>
              </p:cNvSpPr>
              <p:nvPr/>
            </p:nvSpPr>
            <p:spPr bwMode="auto">
              <a:xfrm>
                <a:off x="8451851" y="6413500"/>
                <a:ext cx="19050" cy="38100"/>
              </a:xfrm>
              <a:custGeom>
                <a:avLst/>
                <a:gdLst>
                  <a:gd name="T0" fmla="*/ 2 w 12"/>
                  <a:gd name="T1" fmla="*/ 7 h 24"/>
                  <a:gd name="T2" fmla="*/ 12 w 12"/>
                  <a:gd name="T3" fmla="*/ 24 h 24"/>
                  <a:gd name="T4" fmla="*/ 0 w 12"/>
                  <a:gd name="T5" fmla="*/ 0 h 24"/>
                  <a:gd name="T6" fmla="*/ 2 w 12"/>
                  <a:gd name="T7" fmla="*/ 7 h 24"/>
                </a:gdLst>
                <a:ahLst/>
                <a:cxnLst>
                  <a:cxn ang="0">
                    <a:pos x="T0" y="T1"/>
                  </a:cxn>
                  <a:cxn ang="0">
                    <a:pos x="T2" y="T3"/>
                  </a:cxn>
                  <a:cxn ang="0">
                    <a:pos x="T4" y="T5"/>
                  </a:cxn>
                  <a:cxn ang="0">
                    <a:pos x="T6" y="T7"/>
                  </a:cxn>
                </a:cxnLst>
                <a:rect l="0" t="0" r="r" b="b"/>
                <a:pathLst>
                  <a:path w="12" h="24">
                    <a:moveTo>
                      <a:pt x="2" y="7"/>
                    </a:moveTo>
                    <a:lnTo>
                      <a:pt x="12" y="24"/>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3"/>
              <p:cNvSpPr>
                <a:spLocks/>
              </p:cNvSpPr>
              <p:nvPr/>
            </p:nvSpPr>
            <p:spPr bwMode="auto">
              <a:xfrm>
                <a:off x="8470901" y="6402388"/>
                <a:ext cx="36513" cy="41275"/>
              </a:xfrm>
              <a:custGeom>
                <a:avLst/>
                <a:gdLst>
                  <a:gd name="T0" fmla="*/ 0 w 10"/>
                  <a:gd name="T1" fmla="*/ 1 h 11"/>
                  <a:gd name="T2" fmla="*/ 10 w 10"/>
                  <a:gd name="T3" fmla="*/ 11 h 11"/>
                  <a:gd name="T4" fmla="*/ 6 w 10"/>
                  <a:gd name="T5" fmla="*/ 0 h 11"/>
                  <a:gd name="T6" fmla="*/ 0 w 10"/>
                  <a:gd name="T7" fmla="*/ 1 h 11"/>
                </a:gdLst>
                <a:ahLst/>
                <a:cxnLst>
                  <a:cxn ang="0">
                    <a:pos x="T0" y="T1"/>
                  </a:cxn>
                  <a:cxn ang="0">
                    <a:pos x="T2" y="T3"/>
                  </a:cxn>
                  <a:cxn ang="0">
                    <a:pos x="T4" y="T5"/>
                  </a:cxn>
                  <a:cxn ang="0">
                    <a:pos x="T6" y="T7"/>
                  </a:cxn>
                </a:cxnLst>
                <a:rect l="0" t="0" r="r" b="b"/>
                <a:pathLst>
                  <a:path w="10" h="11">
                    <a:moveTo>
                      <a:pt x="0" y="1"/>
                    </a:moveTo>
                    <a:cubicBezTo>
                      <a:pt x="4" y="6"/>
                      <a:pt x="8" y="7"/>
                      <a:pt x="10" y="11"/>
                    </a:cubicBezTo>
                    <a:cubicBezTo>
                      <a:pt x="10" y="9"/>
                      <a:pt x="8" y="4"/>
                      <a:pt x="6" y="0"/>
                    </a:cubicBezTo>
                    <a:cubicBezTo>
                      <a:pt x="7" y="3"/>
                      <a:pt x="5"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4"/>
              <p:cNvSpPr>
                <a:spLocks/>
              </p:cNvSpPr>
              <p:nvPr/>
            </p:nvSpPr>
            <p:spPr bwMode="auto">
              <a:xfrm>
                <a:off x="8482013" y="6375400"/>
                <a:ext cx="11113" cy="26988"/>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3" y="5"/>
                      <a:pt x="2" y="3"/>
                      <a:pt x="0" y="0"/>
                    </a:cubicBezTo>
                    <a:cubicBezTo>
                      <a:pt x="1" y="2"/>
                      <a:pt x="2"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5"/>
              <p:cNvSpPr>
                <a:spLocks/>
              </p:cNvSpPr>
              <p:nvPr/>
            </p:nvSpPr>
            <p:spPr bwMode="auto">
              <a:xfrm>
                <a:off x="8405813" y="6391275"/>
                <a:ext cx="26988" cy="19050"/>
              </a:xfrm>
              <a:custGeom>
                <a:avLst/>
                <a:gdLst>
                  <a:gd name="T0" fmla="*/ 0 w 7"/>
                  <a:gd name="T1" fmla="*/ 0 h 5"/>
                  <a:gd name="T2" fmla="*/ 7 w 7"/>
                  <a:gd name="T3" fmla="*/ 5 h 5"/>
                  <a:gd name="T4" fmla="*/ 1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1" y="2"/>
                      <a:pt x="5" y="5"/>
                      <a:pt x="7" y="5"/>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6"/>
              <p:cNvSpPr>
                <a:spLocks/>
              </p:cNvSpPr>
              <p:nvPr/>
            </p:nvSpPr>
            <p:spPr bwMode="auto">
              <a:xfrm>
                <a:off x="8405813" y="6386513"/>
                <a:ext cx="7938" cy="476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2" y="0"/>
                      <a:pt x="2" y="0"/>
                    </a:cubicBezTo>
                    <a:cubicBezTo>
                      <a:pt x="2"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7"/>
              <p:cNvSpPr>
                <a:spLocks/>
              </p:cNvSpPr>
              <p:nvPr/>
            </p:nvSpPr>
            <p:spPr bwMode="auto">
              <a:xfrm>
                <a:off x="8402638" y="63912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8"/>
              <p:cNvSpPr>
                <a:spLocks/>
              </p:cNvSpPr>
              <p:nvPr/>
            </p:nvSpPr>
            <p:spPr bwMode="auto">
              <a:xfrm>
                <a:off x="8307388" y="6342063"/>
                <a:ext cx="42863" cy="4921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3" y="5"/>
                      <a:pt x="7" y="7"/>
                      <a:pt x="11" y="13"/>
                    </a:cubicBezTo>
                    <a:cubicBezTo>
                      <a:pt x="8" y="9"/>
                      <a:pt x="7"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99"/>
              <p:cNvSpPr>
                <a:spLocks/>
              </p:cNvSpPr>
              <p:nvPr/>
            </p:nvSpPr>
            <p:spPr bwMode="auto">
              <a:xfrm>
                <a:off x="8361363" y="6367463"/>
                <a:ext cx="19050" cy="23813"/>
              </a:xfrm>
              <a:custGeom>
                <a:avLst/>
                <a:gdLst>
                  <a:gd name="T0" fmla="*/ 5 w 5"/>
                  <a:gd name="T1" fmla="*/ 6 h 6"/>
                  <a:gd name="T2" fmla="*/ 3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cubicBezTo>
                      <a:pt x="3" y="0"/>
                      <a:pt x="3" y="0"/>
                      <a:pt x="3" y="0"/>
                    </a:cubicBezTo>
                    <a:cubicBezTo>
                      <a:pt x="0" y="0"/>
                      <a:pt x="0" y="0"/>
                      <a:pt x="0" y="0"/>
                    </a:cubicBezTo>
                    <a:cubicBezTo>
                      <a:pt x="2" y="2"/>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00"/>
              <p:cNvSpPr>
                <a:spLocks/>
              </p:cNvSpPr>
              <p:nvPr/>
            </p:nvSpPr>
            <p:spPr bwMode="auto">
              <a:xfrm>
                <a:off x="8367713" y="6356350"/>
                <a:ext cx="7938" cy="11113"/>
              </a:xfrm>
              <a:custGeom>
                <a:avLst/>
                <a:gdLst>
                  <a:gd name="T0" fmla="*/ 0 w 5"/>
                  <a:gd name="T1" fmla="*/ 0 h 7"/>
                  <a:gd name="T2" fmla="*/ 3 w 5"/>
                  <a:gd name="T3" fmla="*/ 7 h 7"/>
                  <a:gd name="T4" fmla="*/ 5 w 5"/>
                  <a:gd name="T5" fmla="*/ 5 h 7"/>
                  <a:gd name="T6" fmla="*/ 0 w 5"/>
                  <a:gd name="T7" fmla="*/ 0 h 7"/>
                </a:gdLst>
                <a:ahLst/>
                <a:cxnLst>
                  <a:cxn ang="0">
                    <a:pos x="T0" y="T1"/>
                  </a:cxn>
                  <a:cxn ang="0">
                    <a:pos x="T2" y="T3"/>
                  </a:cxn>
                  <a:cxn ang="0">
                    <a:pos x="T4" y="T5"/>
                  </a:cxn>
                  <a:cxn ang="0">
                    <a:pos x="T6" y="T7"/>
                  </a:cxn>
                </a:cxnLst>
                <a:rect l="0" t="0" r="r" b="b"/>
                <a:pathLst>
                  <a:path w="5" h="7">
                    <a:moveTo>
                      <a:pt x="0" y="0"/>
                    </a:moveTo>
                    <a:lnTo>
                      <a:pt x="3" y="7"/>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1"/>
              <p:cNvSpPr>
                <a:spLocks/>
              </p:cNvSpPr>
              <p:nvPr/>
            </p:nvSpPr>
            <p:spPr bwMode="auto">
              <a:xfrm>
                <a:off x="8428038" y="6345238"/>
                <a:ext cx="19050" cy="26988"/>
              </a:xfrm>
              <a:custGeom>
                <a:avLst/>
                <a:gdLst>
                  <a:gd name="T0" fmla="*/ 5 w 5"/>
                  <a:gd name="T1" fmla="*/ 0 h 7"/>
                  <a:gd name="T2" fmla="*/ 0 w 5"/>
                  <a:gd name="T3" fmla="*/ 1 h 7"/>
                  <a:gd name="T4" fmla="*/ 5 w 5"/>
                  <a:gd name="T5" fmla="*/ 6 h 7"/>
                  <a:gd name="T6" fmla="*/ 5 w 5"/>
                  <a:gd name="T7" fmla="*/ 0 h 7"/>
                </a:gdLst>
                <a:ahLst/>
                <a:cxnLst>
                  <a:cxn ang="0">
                    <a:pos x="T0" y="T1"/>
                  </a:cxn>
                  <a:cxn ang="0">
                    <a:pos x="T2" y="T3"/>
                  </a:cxn>
                  <a:cxn ang="0">
                    <a:pos x="T4" y="T5"/>
                  </a:cxn>
                  <a:cxn ang="0">
                    <a:pos x="T6" y="T7"/>
                  </a:cxn>
                </a:cxnLst>
                <a:rect l="0" t="0" r="r" b="b"/>
                <a:pathLst>
                  <a:path w="5" h="7">
                    <a:moveTo>
                      <a:pt x="5" y="0"/>
                    </a:moveTo>
                    <a:cubicBezTo>
                      <a:pt x="3" y="0"/>
                      <a:pt x="1" y="0"/>
                      <a:pt x="0" y="1"/>
                    </a:cubicBezTo>
                    <a:cubicBezTo>
                      <a:pt x="2" y="3"/>
                      <a:pt x="4" y="7"/>
                      <a:pt x="5" y="6"/>
                    </a:cubicBezTo>
                    <a:cubicBezTo>
                      <a:pt x="4"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02"/>
              <p:cNvSpPr>
                <a:spLocks/>
              </p:cNvSpPr>
              <p:nvPr/>
            </p:nvSpPr>
            <p:spPr bwMode="auto">
              <a:xfrm>
                <a:off x="8421688" y="63722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03"/>
              <p:cNvSpPr>
                <a:spLocks/>
              </p:cNvSpPr>
              <p:nvPr/>
            </p:nvSpPr>
            <p:spPr bwMode="auto">
              <a:xfrm>
                <a:off x="8482013" y="6303963"/>
                <a:ext cx="6350" cy="3175"/>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04"/>
              <p:cNvSpPr>
                <a:spLocks/>
              </p:cNvSpPr>
              <p:nvPr/>
            </p:nvSpPr>
            <p:spPr bwMode="auto">
              <a:xfrm>
                <a:off x="8416926" y="6345238"/>
                <a:ext cx="11113" cy="15875"/>
              </a:xfrm>
              <a:custGeom>
                <a:avLst/>
                <a:gdLst>
                  <a:gd name="T0" fmla="*/ 2 w 3"/>
                  <a:gd name="T1" fmla="*/ 0 h 4"/>
                  <a:gd name="T2" fmla="*/ 2 w 3"/>
                  <a:gd name="T3" fmla="*/ 4 h 4"/>
                  <a:gd name="T4" fmla="*/ 3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0" y="0"/>
                      <a:pt x="0" y="2"/>
                      <a:pt x="2" y="4"/>
                    </a:cubicBezTo>
                    <a:cubicBezTo>
                      <a:pt x="2" y="3"/>
                      <a:pt x="2" y="2"/>
                      <a:pt x="3"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05"/>
              <p:cNvSpPr>
                <a:spLocks/>
              </p:cNvSpPr>
              <p:nvPr/>
            </p:nvSpPr>
            <p:spPr bwMode="auto">
              <a:xfrm>
                <a:off x="8466138" y="6350000"/>
                <a:ext cx="22225" cy="14288"/>
              </a:xfrm>
              <a:custGeom>
                <a:avLst/>
                <a:gdLst>
                  <a:gd name="T0" fmla="*/ 4 w 6"/>
                  <a:gd name="T1" fmla="*/ 2 h 4"/>
                  <a:gd name="T2" fmla="*/ 0 w 6"/>
                  <a:gd name="T3" fmla="*/ 0 h 4"/>
                  <a:gd name="T4" fmla="*/ 4 w 6"/>
                  <a:gd name="T5" fmla="*/ 2 h 4"/>
                </a:gdLst>
                <a:ahLst/>
                <a:cxnLst>
                  <a:cxn ang="0">
                    <a:pos x="T0" y="T1"/>
                  </a:cxn>
                  <a:cxn ang="0">
                    <a:pos x="T2" y="T3"/>
                  </a:cxn>
                  <a:cxn ang="0">
                    <a:pos x="T4" y="T5"/>
                  </a:cxn>
                </a:cxnLst>
                <a:rect l="0" t="0" r="r" b="b"/>
                <a:pathLst>
                  <a:path w="6" h="4">
                    <a:moveTo>
                      <a:pt x="4" y="2"/>
                    </a:moveTo>
                    <a:cubicBezTo>
                      <a:pt x="3" y="1"/>
                      <a:pt x="1" y="0"/>
                      <a:pt x="0" y="0"/>
                    </a:cubicBezTo>
                    <a:cubicBezTo>
                      <a:pt x="2" y="1"/>
                      <a:pt x="6"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6"/>
              <p:cNvSpPr>
                <a:spLocks/>
              </p:cNvSpPr>
              <p:nvPr/>
            </p:nvSpPr>
            <p:spPr bwMode="auto">
              <a:xfrm>
                <a:off x="8432801" y="6380163"/>
                <a:ext cx="7938" cy="3175"/>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7"/>
              <p:cNvSpPr>
                <a:spLocks/>
              </p:cNvSpPr>
              <p:nvPr/>
            </p:nvSpPr>
            <p:spPr bwMode="auto">
              <a:xfrm>
                <a:off x="8424863" y="6361113"/>
                <a:ext cx="7938" cy="19050"/>
              </a:xfrm>
              <a:custGeom>
                <a:avLst/>
                <a:gdLst>
                  <a:gd name="T0" fmla="*/ 2 w 2"/>
                  <a:gd name="T1" fmla="*/ 5 h 5"/>
                  <a:gd name="T2" fmla="*/ 0 w 2"/>
                  <a:gd name="T3" fmla="*/ 0 h 5"/>
                  <a:gd name="T4" fmla="*/ 0 w 2"/>
                  <a:gd name="T5" fmla="*/ 4 h 5"/>
                  <a:gd name="T6" fmla="*/ 2 w 2"/>
                  <a:gd name="T7" fmla="*/ 5 h 5"/>
                </a:gdLst>
                <a:ahLst/>
                <a:cxnLst>
                  <a:cxn ang="0">
                    <a:pos x="T0" y="T1"/>
                  </a:cxn>
                  <a:cxn ang="0">
                    <a:pos x="T2" y="T3"/>
                  </a:cxn>
                  <a:cxn ang="0">
                    <a:pos x="T4" y="T5"/>
                  </a:cxn>
                  <a:cxn ang="0">
                    <a:pos x="T6" y="T7"/>
                  </a:cxn>
                </a:cxnLst>
                <a:rect l="0" t="0" r="r" b="b"/>
                <a:pathLst>
                  <a:path w="2" h="5">
                    <a:moveTo>
                      <a:pt x="2" y="5"/>
                    </a:moveTo>
                    <a:cubicBezTo>
                      <a:pt x="2" y="4"/>
                      <a:pt x="1" y="2"/>
                      <a:pt x="0" y="0"/>
                    </a:cubicBezTo>
                    <a:cubicBezTo>
                      <a:pt x="0" y="1"/>
                      <a:pt x="0" y="2"/>
                      <a:pt x="0" y="4"/>
                    </a:cubicBezTo>
                    <a:cubicBezTo>
                      <a:pt x="1" y="4"/>
                      <a:pt x="2"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8"/>
              <p:cNvSpPr>
                <a:spLocks/>
              </p:cNvSpPr>
              <p:nvPr/>
            </p:nvSpPr>
            <p:spPr bwMode="auto">
              <a:xfrm>
                <a:off x="8356601" y="6145213"/>
                <a:ext cx="125413" cy="158750"/>
              </a:xfrm>
              <a:custGeom>
                <a:avLst/>
                <a:gdLst>
                  <a:gd name="T0" fmla="*/ 13 w 33"/>
                  <a:gd name="T1" fmla="*/ 22 h 42"/>
                  <a:gd name="T2" fmla="*/ 21 w 33"/>
                  <a:gd name="T3" fmla="*/ 24 h 42"/>
                  <a:gd name="T4" fmla="*/ 4 w 33"/>
                  <a:gd name="T5" fmla="*/ 0 h 42"/>
                  <a:gd name="T6" fmla="*/ 5 w 33"/>
                  <a:gd name="T7" fmla="*/ 6 h 42"/>
                  <a:gd name="T8" fmla="*/ 0 w 33"/>
                  <a:gd name="T9" fmla="*/ 0 h 42"/>
                  <a:gd name="T10" fmla="*/ 0 w 33"/>
                  <a:gd name="T11" fmla="*/ 9 h 42"/>
                  <a:gd name="T12" fmla="*/ 33 w 33"/>
                  <a:gd name="T13" fmla="*/ 42 h 42"/>
                  <a:gd name="T14" fmla="*/ 28 w 33"/>
                  <a:gd name="T15" fmla="*/ 32 h 42"/>
                  <a:gd name="T16" fmla="*/ 13 w 3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13" y="22"/>
                    </a:moveTo>
                    <a:cubicBezTo>
                      <a:pt x="13" y="16"/>
                      <a:pt x="17" y="22"/>
                      <a:pt x="21" y="24"/>
                    </a:cubicBezTo>
                    <a:cubicBezTo>
                      <a:pt x="13" y="17"/>
                      <a:pt x="15" y="10"/>
                      <a:pt x="4" y="0"/>
                    </a:cubicBezTo>
                    <a:cubicBezTo>
                      <a:pt x="5" y="6"/>
                      <a:pt x="5" y="6"/>
                      <a:pt x="5" y="6"/>
                    </a:cubicBezTo>
                    <a:cubicBezTo>
                      <a:pt x="4" y="4"/>
                      <a:pt x="2" y="1"/>
                      <a:pt x="0" y="0"/>
                    </a:cubicBezTo>
                    <a:cubicBezTo>
                      <a:pt x="5" y="6"/>
                      <a:pt x="8" y="13"/>
                      <a:pt x="0" y="9"/>
                    </a:cubicBezTo>
                    <a:cubicBezTo>
                      <a:pt x="2" y="15"/>
                      <a:pt x="22" y="33"/>
                      <a:pt x="33" y="42"/>
                    </a:cubicBezTo>
                    <a:cubicBezTo>
                      <a:pt x="31" y="39"/>
                      <a:pt x="29" y="37"/>
                      <a:pt x="28" y="32"/>
                    </a:cubicBezTo>
                    <a:cubicBezTo>
                      <a:pt x="24" y="29"/>
                      <a:pt x="16" y="2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9"/>
              <p:cNvSpPr>
                <a:spLocks/>
              </p:cNvSpPr>
              <p:nvPr/>
            </p:nvSpPr>
            <p:spPr bwMode="auto">
              <a:xfrm>
                <a:off x="8466138" y="6307138"/>
                <a:ext cx="38100" cy="34925"/>
              </a:xfrm>
              <a:custGeom>
                <a:avLst/>
                <a:gdLst>
                  <a:gd name="T0" fmla="*/ 5 w 10"/>
                  <a:gd name="T1" fmla="*/ 0 h 9"/>
                  <a:gd name="T2" fmla="*/ 1 w 10"/>
                  <a:gd name="T3" fmla="*/ 3 h 9"/>
                  <a:gd name="T4" fmla="*/ 0 w 10"/>
                  <a:gd name="T5" fmla="*/ 2 h 9"/>
                  <a:gd name="T6" fmla="*/ 0 w 10"/>
                  <a:gd name="T7" fmla="*/ 3 h 9"/>
                  <a:gd name="T8" fmla="*/ 10 w 10"/>
                  <a:gd name="T9" fmla="*/ 9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1" y="3"/>
                      <a:pt x="1" y="3"/>
                      <a:pt x="1" y="3"/>
                    </a:cubicBezTo>
                    <a:cubicBezTo>
                      <a:pt x="0" y="2"/>
                      <a:pt x="0" y="2"/>
                      <a:pt x="0" y="2"/>
                    </a:cubicBezTo>
                    <a:cubicBezTo>
                      <a:pt x="0" y="3"/>
                      <a:pt x="0" y="3"/>
                      <a:pt x="0" y="3"/>
                    </a:cubicBezTo>
                    <a:cubicBezTo>
                      <a:pt x="2" y="3"/>
                      <a:pt x="5" y="5"/>
                      <a:pt x="10" y="9"/>
                    </a:cubicBezTo>
                    <a:cubicBezTo>
                      <a:pt x="9" y="4"/>
                      <a:pt x="7"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10"/>
              <p:cNvSpPr>
                <a:spLocks/>
              </p:cNvSpPr>
              <p:nvPr/>
            </p:nvSpPr>
            <p:spPr bwMode="auto">
              <a:xfrm>
                <a:off x="8394701" y="6270625"/>
                <a:ext cx="71438" cy="79375"/>
              </a:xfrm>
              <a:custGeom>
                <a:avLst/>
                <a:gdLst>
                  <a:gd name="T0" fmla="*/ 18 w 19"/>
                  <a:gd name="T1" fmla="*/ 20 h 21"/>
                  <a:gd name="T2" fmla="*/ 18 w 19"/>
                  <a:gd name="T3" fmla="*/ 20 h 21"/>
                  <a:gd name="T4" fmla="*/ 18 w 19"/>
                  <a:gd name="T5" fmla="*/ 20 h 21"/>
                  <a:gd name="T6" fmla="*/ 17 w 19"/>
                  <a:gd name="T7" fmla="*/ 20 h 21"/>
                  <a:gd name="T8" fmla="*/ 17 w 19"/>
                  <a:gd name="T9" fmla="*/ 19 h 21"/>
                  <a:gd name="T10" fmla="*/ 15 w 19"/>
                  <a:gd name="T11" fmla="*/ 17 h 21"/>
                  <a:gd name="T12" fmla="*/ 17 w 19"/>
                  <a:gd name="T13" fmla="*/ 19 h 21"/>
                  <a:gd name="T14" fmla="*/ 18 w 19"/>
                  <a:gd name="T15" fmla="*/ 20 h 21"/>
                  <a:gd name="T16" fmla="*/ 18 w 19"/>
                  <a:gd name="T17" fmla="*/ 20 h 21"/>
                  <a:gd name="T18" fmla="*/ 19 w 19"/>
                  <a:gd name="T19" fmla="*/ 13 h 21"/>
                  <a:gd name="T20" fmla="*/ 15 w 19"/>
                  <a:gd name="T21" fmla="*/ 17 h 21"/>
                  <a:gd name="T22" fmla="*/ 2 w 19"/>
                  <a:gd name="T23" fmla="*/ 0 h 21"/>
                  <a:gd name="T24" fmla="*/ 6 w 19"/>
                  <a:gd name="T25" fmla="*/ 11 h 21"/>
                  <a:gd name="T26" fmla="*/ 15 w 19"/>
                  <a:gd name="T27" fmla="*/ 16 h 21"/>
                  <a:gd name="T28" fmla="*/ 14 w 19"/>
                  <a:gd name="T29" fmla="*/ 20 h 21"/>
                  <a:gd name="T30" fmla="*/ 19 w 19"/>
                  <a:gd name="T31" fmla="*/ 21 h 21"/>
                  <a:gd name="T32" fmla="*/ 18 w 19"/>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8" y="20"/>
                    </a:moveTo>
                    <a:cubicBezTo>
                      <a:pt x="18" y="20"/>
                      <a:pt x="18" y="20"/>
                      <a:pt x="18" y="20"/>
                    </a:cubicBezTo>
                    <a:cubicBezTo>
                      <a:pt x="18" y="20"/>
                      <a:pt x="18" y="20"/>
                      <a:pt x="18" y="20"/>
                    </a:cubicBezTo>
                    <a:cubicBezTo>
                      <a:pt x="17" y="20"/>
                      <a:pt x="17" y="19"/>
                      <a:pt x="17" y="20"/>
                    </a:cubicBezTo>
                    <a:cubicBezTo>
                      <a:pt x="17" y="20"/>
                      <a:pt x="17" y="19"/>
                      <a:pt x="17" y="19"/>
                    </a:cubicBezTo>
                    <a:cubicBezTo>
                      <a:pt x="17" y="18"/>
                      <a:pt x="16" y="18"/>
                      <a:pt x="15" y="17"/>
                    </a:cubicBezTo>
                    <a:cubicBezTo>
                      <a:pt x="18" y="17"/>
                      <a:pt x="17" y="18"/>
                      <a:pt x="17" y="19"/>
                    </a:cubicBezTo>
                    <a:cubicBezTo>
                      <a:pt x="18" y="20"/>
                      <a:pt x="18" y="20"/>
                      <a:pt x="18" y="20"/>
                    </a:cubicBezTo>
                    <a:cubicBezTo>
                      <a:pt x="18" y="20"/>
                      <a:pt x="18" y="20"/>
                      <a:pt x="18" y="20"/>
                    </a:cubicBezTo>
                    <a:cubicBezTo>
                      <a:pt x="19" y="13"/>
                      <a:pt x="19" y="13"/>
                      <a:pt x="19" y="13"/>
                    </a:cubicBezTo>
                    <a:cubicBezTo>
                      <a:pt x="17" y="13"/>
                      <a:pt x="16" y="14"/>
                      <a:pt x="15" y="17"/>
                    </a:cubicBezTo>
                    <a:cubicBezTo>
                      <a:pt x="10" y="10"/>
                      <a:pt x="9" y="5"/>
                      <a:pt x="2" y="0"/>
                    </a:cubicBezTo>
                    <a:cubicBezTo>
                      <a:pt x="0" y="2"/>
                      <a:pt x="5" y="7"/>
                      <a:pt x="6" y="11"/>
                    </a:cubicBezTo>
                    <a:cubicBezTo>
                      <a:pt x="9" y="5"/>
                      <a:pt x="8" y="15"/>
                      <a:pt x="15" y="16"/>
                    </a:cubicBezTo>
                    <a:cubicBezTo>
                      <a:pt x="15" y="18"/>
                      <a:pt x="14" y="19"/>
                      <a:pt x="14" y="20"/>
                    </a:cubicBezTo>
                    <a:cubicBezTo>
                      <a:pt x="15" y="20"/>
                      <a:pt x="17" y="20"/>
                      <a:pt x="19" y="21"/>
                    </a:cubicBezTo>
                    <a:cubicBezTo>
                      <a:pt x="19" y="21"/>
                      <a:pt x="18" y="21"/>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1"/>
              <p:cNvSpPr>
                <a:spLocks/>
              </p:cNvSpPr>
              <p:nvPr/>
            </p:nvSpPr>
            <p:spPr bwMode="auto">
              <a:xfrm>
                <a:off x="8266113" y="6281738"/>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2"/>
              <p:cNvSpPr>
                <a:spLocks/>
              </p:cNvSpPr>
              <p:nvPr/>
            </p:nvSpPr>
            <p:spPr bwMode="auto">
              <a:xfrm>
                <a:off x="8274051" y="6289675"/>
                <a:ext cx="68263" cy="47625"/>
              </a:xfrm>
              <a:custGeom>
                <a:avLst/>
                <a:gdLst>
                  <a:gd name="T0" fmla="*/ 18 w 18"/>
                  <a:gd name="T1" fmla="*/ 13 h 13"/>
                  <a:gd name="T2" fmla="*/ 4 w 18"/>
                  <a:gd name="T3" fmla="*/ 1 h 13"/>
                  <a:gd name="T4" fmla="*/ 5 w 18"/>
                  <a:gd name="T5" fmla="*/ 5 h 13"/>
                  <a:gd name="T6" fmla="*/ 0 w 18"/>
                  <a:gd name="T7" fmla="*/ 0 h 13"/>
                  <a:gd name="T8" fmla="*/ 7 w 18"/>
                  <a:gd name="T9" fmla="*/ 7 h 13"/>
                  <a:gd name="T10" fmla="*/ 6 w 18"/>
                  <a:gd name="T11" fmla="*/ 6 h 13"/>
                  <a:gd name="T12" fmla="*/ 18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8" y="13"/>
                    </a:moveTo>
                    <a:cubicBezTo>
                      <a:pt x="13" y="8"/>
                      <a:pt x="9" y="5"/>
                      <a:pt x="4" y="1"/>
                    </a:cubicBezTo>
                    <a:cubicBezTo>
                      <a:pt x="4" y="2"/>
                      <a:pt x="6" y="5"/>
                      <a:pt x="5" y="5"/>
                    </a:cubicBezTo>
                    <a:cubicBezTo>
                      <a:pt x="2" y="4"/>
                      <a:pt x="2" y="2"/>
                      <a:pt x="0" y="0"/>
                    </a:cubicBezTo>
                    <a:cubicBezTo>
                      <a:pt x="1" y="2"/>
                      <a:pt x="2" y="6"/>
                      <a:pt x="7" y="7"/>
                    </a:cubicBezTo>
                    <a:cubicBezTo>
                      <a:pt x="6" y="6"/>
                      <a:pt x="6" y="6"/>
                      <a:pt x="6" y="6"/>
                    </a:cubicBezTo>
                    <a:cubicBezTo>
                      <a:pt x="9" y="7"/>
                      <a:pt x="15"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3"/>
              <p:cNvSpPr>
                <a:spLocks/>
              </p:cNvSpPr>
              <p:nvPr/>
            </p:nvSpPr>
            <p:spPr bwMode="auto">
              <a:xfrm>
                <a:off x="8342313" y="6337300"/>
                <a:ext cx="7938" cy="476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4"/>
              <p:cNvSpPr>
                <a:spLocks/>
              </p:cNvSpPr>
              <p:nvPr/>
            </p:nvSpPr>
            <p:spPr bwMode="auto">
              <a:xfrm>
                <a:off x="8342313" y="6270625"/>
                <a:ext cx="22225" cy="36513"/>
              </a:xfrm>
              <a:custGeom>
                <a:avLst/>
                <a:gdLst>
                  <a:gd name="T0" fmla="*/ 6 w 6"/>
                  <a:gd name="T1" fmla="*/ 10 h 10"/>
                  <a:gd name="T2" fmla="*/ 6 w 6"/>
                  <a:gd name="T3" fmla="*/ 3 h 10"/>
                  <a:gd name="T4" fmla="*/ 0 w 6"/>
                  <a:gd name="T5" fmla="*/ 0 h 10"/>
                  <a:gd name="T6" fmla="*/ 3 w 6"/>
                  <a:gd name="T7" fmla="*/ 3 h 10"/>
                  <a:gd name="T8" fmla="*/ 6 w 6"/>
                  <a:gd name="T9" fmla="*/ 10 h 10"/>
                </a:gdLst>
                <a:ahLst/>
                <a:cxnLst>
                  <a:cxn ang="0">
                    <a:pos x="T0" y="T1"/>
                  </a:cxn>
                  <a:cxn ang="0">
                    <a:pos x="T2" y="T3"/>
                  </a:cxn>
                  <a:cxn ang="0">
                    <a:pos x="T4" y="T5"/>
                  </a:cxn>
                  <a:cxn ang="0">
                    <a:pos x="T6" y="T7"/>
                  </a:cxn>
                  <a:cxn ang="0">
                    <a:pos x="T8" y="T9"/>
                  </a:cxn>
                </a:cxnLst>
                <a:rect l="0" t="0" r="r" b="b"/>
                <a:pathLst>
                  <a:path w="6" h="10">
                    <a:moveTo>
                      <a:pt x="6" y="10"/>
                    </a:moveTo>
                    <a:cubicBezTo>
                      <a:pt x="6" y="3"/>
                      <a:pt x="6" y="3"/>
                      <a:pt x="6" y="3"/>
                    </a:cubicBezTo>
                    <a:cubicBezTo>
                      <a:pt x="0" y="0"/>
                      <a:pt x="0" y="0"/>
                      <a:pt x="0" y="0"/>
                    </a:cubicBezTo>
                    <a:cubicBezTo>
                      <a:pt x="3" y="3"/>
                      <a:pt x="3" y="3"/>
                      <a:pt x="3" y="3"/>
                    </a:cubicBezTo>
                    <a:cubicBezTo>
                      <a:pt x="0" y="3"/>
                      <a:pt x="4" y="7"/>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5"/>
              <p:cNvSpPr>
                <a:spLocks/>
              </p:cNvSpPr>
              <p:nvPr/>
            </p:nvSpPr>
            <p:spPr bwMode="auto">
              <a:xfrm>
                <a:off x="8496301" y="6303963"/>
                <a:ext cx="26988" cy="41275"/>
              </a:xfrm>
              <a:custGeom>
                <a:avLst/>
                <a:gdLst>
                  <a:gd name="T0" fmla="*/ 3 w 17"/>
                  <a:gd name="T1" fmla="*/ 10 h 26"/>
                  <a:gd name="T2" fmla="*/ 17 w 17"/>
                  <a:gd name="T3" fmla="*/ 26 h 26"/>
                  <a:gd name="T4" fmla="*/ 0 w 17"/>
                  <a:gd name="T5" fmla="*/ 0 h 26"/>
                  <a:gd name="T6" fmla="*/ 3 w 17"/>
                  <a:gd name="T7" fmla="*/ 10 h 26"/>
                </a:gdLst>
                <a:ahLst/>
                <a:cxnLst>
                  <a:cxn ang="0">
                    <a:pos x="T0" y="T1"/>
                  </a:cxn>
                  <a:cxn ang="0">
                    <a:pos x="T2" y="T3"/>
                  </a:cxn>
                  <a:cxn ang="0">
                    <a:pos x="T4" y="T5"/>
                  </a:cxn>
                  <a:cxn ang="0">
                    <a:pos x="T6" y="T7"/>
                  </a:cxn>
                </a:cxnLst>
                <a:rect l="0" t="0" r="r" b="b"/>
                <a:pathLst>
                  <a:path w="17" h="26">
                    <a:moveTo>
                      <a:pt x="3" y="10"/>
                    </a:moveTo>
                    <a:lnTo>
                      <a:pt x="17" y="26"/>
                    </a:lnTo>
                    <a:lnTo>
                      <a:pt x="0"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6"/>
              <p:cNvSpPr>
                <a:spLocks/>
              </p:cNvSpPr>
              <p:nvPr/>
            </p:nvSpPr>
            <p:spPr bwMode="auto">
              <a:xfrm>
                <a:off x="8512176" y="6300788"/>
                <a:ext cx="22225" cy="22225"/>
              </a:xfrm>
              <a:custGeom>
                <a:avLst/>
                <a:gdLst>
                  <a:gd name="T0" fmla="*/ 0 w 14"/>
                  <a:gd name="T1" fmla="*/ 0 h 14"/>
                  <a:gd name="T2" fmla="*/ 14 w 14"/>
                  <a:gd name="T3" fmla="*/ 14 h 14"/>
                  <a:gd name="T4" fmla="*/ 7 w 14"/>
                  <a:gd name="T5" fmla="*/ 2 h 14"/>
                  <a:gd name="T6" fmla="*/ 0 w 14"/>
                  <a:gd name="T7" fmla="*/ 0 h 14"/>
                </a:gdLst>
                <a:ahLst/>
                <a:cxnLst>
                  <a:cxn ang="0">
                    <a:pos x="T0" y="T1"/>
                  </a:cxn>
                  <a:cxn ang="0">
                    <a:pos x="T2" y="T3"/>
                  </a:cxn>
                  <a:cxn ang="0">
                    <a:pos x="T4" y="T5"/>
                  </a:cxn>
                  <a:cxn ang="0">
                    <a:pos x="T6" y="T7"/>
                  </a:cxn>
                </a:cxnLst>
                <a:rect l="0" t="0" r="r" b="b"/>
                <a:pathLst>
                  <a:path w="14" h="14">
                    <a:moveTo>
                      <a:pt x="0" y="0"/>
                    </a:moveTo>
                    <a:lnTo>
                      <a:pt x="14" y="14"/>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7"/>
              <p:cNvSpPr>
                <a:spLocks/>
              </p:cNvSpPr>
              <p:nvPr/>
            </p:nvSpPr>
            <p:spPr bwMode="auto">
              <a:xfrm>
                <a:off x="9091613" y="5173663"/>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8"/>
              <p:cNvSpPr>
                <a:spLocks/>
              </p:cNvSpPr>
              <p:nvPr/>
            </p:nvSpPr>
            <p:spPr bwMode="auto">
              <a:xfrm>
                <a:off x="9069388" y="5207000"/>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9"/>
              <p:cNvSpPr>
                <a:spLocks/>
              </p:cNvSpPr>
              <p:nvPr/>
            </p:nvSpPr>
            <p:spPr bwMode="auto">
              <a:xfrm>
                <a:off x="8888413" y="5922963"/>
                <a:ext cx="60325" cy="46038"/>
              </a:xfrm>
              <a:custGeom>
                <a:avLst/>
                <a:gdLst>
                  <a:gd name="T0" fmla="*/ 0 w 16"/>
                  <a:gd name="T1" fmla="*/ 1 h 12"/>
                  <a:gd name="T2" fmla="*/ 10 w 16"/>
                  <a:gd name="T3" fmla="*/ 5 h 12"/>
                  <a:gd name="T4" fmla="*/ 3 w 16"/>
                  <a:gd name="T5" fmla="*/ 0 h 12"/>
                  <a:gd name="T6" fmla="*/ 0 w 16"/>
                  <a:gd name="T7" fmla="*/ 1 h 12"/>
                </a:gdLst>
                <a:ahLst/>
                <a:cxnLst>
                  <a:cxn ang="0">
                    <a:pos x="T0" y="T1"/>
                  </a:cxn>
                  <a:cxn ang="0">
                    <a:pos x="T2" y="T3"/>
                  </a:cxn>
                  <a:cxn ang="0">
                    <a:pos x="T4" y="T5"/>
                  </a:cxn>
                  <a:cxn ang="0">
                    <a:pos x="T6" y="T7"/>
                  </a:cxn>
                </a:cxnLst>
                <a:rect l="0" t="0" r="r" b="b"/>
                <a:pathLst>
                  <a:path w="16" h="12">
                    <a:moveTo>
                      <a:pt x="0" y="1"/>
                    </a:moveTo>
                    <a:cubicBezTo>
                      <a:pt x="7" y="5"/>
                      <a:pt x="16" y="12"/>
                      <a:pt x="10" y="5"/>
                    </a:cubicBezTo>
                    <a:cubicBezTo>
                      <a:pt x="3" y="0"/>
                      <a:pt x="3" y="0"/>
                      <a:pt x="3" y="0"/>
                    </a:cubicBezTo>
                    <a:cubicBezTo>
                      <a:pt x="3" y="2"/>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20"/>
              <p:cNvSpPr>
                <a:spLocks/>
              </p:cNvSpPr>
              <p:nvPr/>
            </p:nvSpPr>
            <p:spPr bwMode="auto">
              <a:xfrm>
                <a:off x="8990013" y="5527675"/>
                <a:ext cx="23813" cy="26988"/>
              </a:xfrm>
              <a:custGeom>
                <a:avLst/>
                <a:gdLst>
                  <a:gd name="T0" fmla="*/ 3 w 6"/>
                  <a:gd name="T1" fmla="*/ 1 h 7"/>
                  <a:gd name="T2" fmla="*/ 0 w 6"/>
                  <a:gd name="T3" fmla="*/ 0 h 7"/>
                  <a:gd name="T4" fmla="*/ 6 w 6"/>
                  <a:gd name="T5" fmla="*/ 7 h 7"/>
                  <a:gd name="T6" fmla="*/ 3 w 6"/>
                  <a:gd name="T7" fmla="*/ 1 h 7"/>
                </a:gdLst>
                <a:ahLst/>
                <a:cxnLst>
                  <a:cxn ang="0">
                    <a:pos x="T0" y="T1"/>
                  </a:cxn>
                  <a:cxn ang="0">
                    <a:pos x="T2" y="T3"/>
                  </a:cxn>
                  <a:cxn ang="0">
                    <a:pos x="T4" y="T5"/>
                  </a:cxn>
                  <a:cxn ang="0">
                    <a:pos x="T6" y="T7"/>
                  </a:cxn>
                </a:cxnLst>
                <a:rect l="0" t="0" r="r" b="b"/>
                <a:pathLst>
                  <a:path w="6" h="7">
                    <a:moveTo>
                      <a:pt x="3" y="1"/>
                    </a:moveTo>
                    <a:cubicBezTo>
                      <a:pt x="2" y="1"/>
                      <a:pt x="1" y="0"/>
                      <a:pt x="0" y="0"/>
                    </a:cubicBezTo>
                    <a:cubicBezTo>
                      <a:pt x="2" y="2"/>
                      <a:pt x="4" y="5"/>
                      <a:pt x="6" y="7"/>
                    </a:cubicBezTo>
                    <a:cubicBezTo>
                      <a:pt x="5" y="5"/>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21"/>
              <p:cNvSpPr>
                <a:spLocks/>
              </p:cNvSpPr>
              <p:nvPr/>
            </p:nvSpPr>
            <p:spPr bwMode="auto">
              <a:xfrm>
                <a:off x="8907463" y="5437188"/>
                <a:ext cx="19050" cy="7938"/>
              </a:xfrm>
              <a:custGeom>
                <a:avLst/>
                <a:gdLst>
                  <a:gd name="T0" fmla="*/ 5 w 5"/>
                  <a:gd name="T1" fmla="*/ 2 h 2"/>
                  <a:gd name="T2" fmla="*/ 0 w 5"/>
                  <a:gd name="T3" fmla="*/ 0 h 2"/>
                  <a:gd name="T4" fmla="*/ 5 w 5"/>
                  <a:gd name="T5" fmla="*/ 2 h 2"/>
                </a:gdLst>
                <a:ahLst/>
                <a:cxnLst>
                  <a:cxn ang="0">
                    <a:pos x="T0" y="T1"/>
                  </a:cxn>
                  <a:cxn ang="0">
                    <a:pos x="T2" y="T3"/>
                  </a:cxn>
                  <a:cxn ang="0">
                    <a:pos x="T4" y="T5"/>
                  </a:cxn>
                </a:cxnLst>
                <a:rect l="0" t="0" r="r" b="b"/>
                <a:pathLst>
                  <a:path w="5" h="2">
                    <a:moveTo>
                      <a:pt x="5" y="2"/>
                    </a:moveTo>
                    <a:cubicBezTo>
                      <a:pt x="4" y="1"/>
                      <a:pt x="2" y="0"/>
                      <a:pt x="0" y="0"/>
                    </a:cubicBez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22"/>
              <p:cNvSpPr>
                <a:spLocks/>
              </p:cNvSpPr>
              <p:nvPr/>
            </p:nvSpPr>
            <p:spPr bwMode="auto">
              <a:xfrm>
                <a:off x="9167813" y="4992688"/>
                <a:ext cx="26988" cy="25400"/>
              </a:xfrm>
              <a:custGeom>
                <a:avLst/>
                <a:gdLst>
                  <a:gd name="T0" fmla="*/ 7 w 7"/>
                  <a:gd name="T1" fmla="*/ 7 h 7"/>
                  <a:gd name="T2" fmla="*/ 2 w 7"/>
                  <a:gd name="T3" fmla="*/ 0 h 7"/>
                  <a:gd name="T4" fmla="*/ 7 w 7"/>
                  <a:gd name="T5" fmla="*/ 7 h 7"/>
                </a:gdLst>
                <a:ahLst/>
                <a:cxnLst>
                  <a:cxn ang="0">
                    <a:pos x="T0" y="T1"/>
                  </a:cxn>
                  <a:cxn ang="0">
                    <a:pos x="T2" y="T3"/>
                  </a:cxn>
                  <a:cxn ang="0">
                    <a:pos x="T4" y="T5"/>
                  </a:cxn>
                </a:cxnLst>
                <a:rect l="0" t="0" r="r" b="b"/>
                <a:pathLst>
                  <a:path w="7" h="7">
                    <a:moveTo>
                      <a:pt x="7" y="7"/>
                    </a:moveTo>
                    <a:cubicBezTo>
                      <a:pt x="2" y="0"/>
                      <a:pt x="2" y="0"/>
                      <a:pt x="2" y="0"/>
                    </a:cubicBezTo>
                    <a:cubicBezTo>
                      <a:pt x="0" y="2"/>
                      <a:pt x="4" y="4"/>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23"/>
              <p:cNvSpPr>
                <a:spLocks/>
              </p:cNvSpPr>
              <p:nvPr/>
            </p:nvSpPr>
            <p:spPr bwMode="auto">
              <a:xfrm>
                <a:off x="8647113" y="6115050"/>
                <a:ext cx="41275" cy="26988"/>
              </a:xfrm>
              <a:custGeom>
                <a:avLst/>
                <a:gdLst>
                  <a:gd name="T0" fmla="*/ 4 w 11"/>
                  <a:gd name="T1" fmla="*/ 6 h 7"/>
                  <a:gd name="T2" fmla="*/ 11 w 11"/>
                  <a:gd name="T3" fmla="*/ 7 h 7"/>
                  <a:gd name="T4" fmla="*/ 4 w 11"/>
                  <a:gd name="T5" fmla="*/ 6 h 7"/>
                </a:gdLst>
                <a:ahLst/>
                <a:cxnLst>
                  <a:cxn ang="0">
                    <a:pos x="T0" y="T1"/>
                  </a:cxn>
                  <a:cxn ang="0">
                    <a:pos x="T2" y="T3"/>
                  </a:cxn>
                  <a:cxn ang="0">
                    <a:pos x="T4" y="T5"/>
                  </a:cxn>
                </a:cxnLst>
                <a:rect l="0" t="0" r="r" b="b"/>
                <a:pathLst>
                  <a:path w="11" h="7">
                    <a:moveTo>
                      <a:pt x="4" y="6"/>
                    </a:moveTo>
                    <a:cubicBezTo>
                      <a:pt x="8" y="7"/>
                      <a:pt x="10" y="7"/>
                      <a:pt x="11" y="7"/>
                    </a:cubicBezTo>
                    <a:cubicBezTo>
                      <a:pt x="6" y="5"/>
                      <a:pt x="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24"/>
              <p:cNvSpPr>
                <a:spLocks/>
              </p:cNvSpPr>
              <p:nvPr/>
            </p:nvSpPr>
            <p:spPr bwMode="auto">
              <a:xfrm>
                <a:off x="9329738" y="5410200"/>
                <a:ext cx="11113" cy="15875"/>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3"/>
                      <a:pt x="1" y="1"/>
                      <a:pt x="0" y="0"/>
                    </a:cubicBezTo>
                    <a:cubicBezTo>
                      <a:pt x="0" y="2"/>
                      <a:pt x="1"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25"/>
              <p:cNvSpPr>
                <a:spLocks/>
              </p:cNvSpPr>
              <p:nvPr/>
            </p:nvSpPr>
            <p:spPr bwMode="auto">
              <a:xfrm>
                <a:off x="8688388" y="6126163"/>
                <a:ext cx="23813" cy="23813"/>
              </a:xfrm>
              <a:custGeom>
                <a:avLst/>
                <a:gdLst>
                  <a:gd name="T0" fmla="*/ 0 w 6"/>
                  <a:gd name="T1" fmla="*/ 4 h 6"/>
                  <a:gd name="T2" fmla="*/ 3 w 6"/>
                  <a:gd name="T3" fmla="*/ 1 h 6"/>
                  <a:gd name="T4" fmla="*/ 1 w 6"/>
                  <a:gd name="T5" fmla="*/ 0 h 6"/>
                  <a:gd name="T6" fmla="*/ 0 w 6"/>
                  <a:gd name="T7" fmla="*/ 4 h 6"/>
                </a:gdLst>
                <a:ahLst/>
                <a:cxnLst>
                  <a:cxn ang="0">
                    <a:pos x="T0" y="T1"/>
                  </a:cxn>
                  <a:cxn ang="0">
                    <a:pos x="T2" y="T3"/>
                  </a:cxn>
                  <a:cxn ang="0">
                    <a:pos x="T4" y="T5"/>
                  </a:cxn>
                  <a:cxn ang="0">
                    <a:pos x="T6" y="T7"/>
                  </a:cxn>
                </a:cxnLst>
                <a:rect l="0" t="0" r="r" b="b"/>
                <a:pathLst>
                  <a:path w="6" h="6">
                    <a:moveTo>
                      <a:pt x="0" y="4"/>
                    </a:moveTo>
                    <a:cubicBezTo>
                      <a:pt x="3" y="6"/>
                      <a:pt x="6" y="6"/>
                      <a:pt x="3" y="1"/>
                    </a:cubicBezTo>
                    <a:cubicBezTo>
                      <a:pt x="2" y="0"/>
                      <a:pt x="2" y="0"/>
                      <a:pt x="1"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6"/>
              <p:cNvSpPr>
                <a:spLocks/>
              </p:cNvSpPr>
              <p:nvPr/>
            </p:nvSpPr>
            <p:spPr bwMode="auto">
              <a:xfrm>
                <a:off x="9664701" y="4516438"/>
                <a:ext cx="4763"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7"/>
              <p:cNvSpPr>
                <a:spLocks/>
              </p:cNvSpPr>
              <p:nvPr/>
            </p:nvSpPr>
            <p:spPr bwMode="auto">
              <a:xfrm>
                <a:off x="10042526" y="4573588"/>
                <a:ext cx="3175" cy="11113"/>
              </a:xfrm>
              <a:custGeom>
                <a:avLst/>
                <a:gdLst>
                  <a:gd name="T0" fmla="*/ 1 w 1"/>
                  <a:gd name="T1" fmla="*/ 0 h 3"/>
                  <a:gd name="T2" fmla="*/ 0 w 1"/>
                  <a:gd name="T3" fmla="*/ 2 h 3"/>
                  <a:gd name="T4" fmla="*/ 1 w 1"/>
                  <a:gd name="T5" fmla="*/ 0 h 3"/>
                </a:gdLst>
                <a:ahLst/>
                <a:cxnLst>
                  <a:cxn ang="0">
                    <a:pos x="T0" y="T1"/>
                  </a:cxn>
                  <a:cxn ang="0">
                    <a:pos x="T2" y="T3"/>
                  </a:cxn>
                  <a:cxn ang="0">
                    <a:pos x="T4" y="T5"/>
                  </a:cxn>
                </a:cxnLst>
                <a:rect l="0" t="0" r="r" b="b"/>
                <a:pathLst>
                  <a:path w="1" h="3">
                    <a:moveTo>
                      <a:pt x="1" y="0"/>
                    </a:moveTo>
                    <a:cubicBezTo>
                      <a:pt x="1" y="1"/>
                      <a:pt x="1" y="2"/>
                      <a:pt x="0" y="2"/>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8"/>
              <p:cNvSpPr>
                <a:spLocks/>
              </p:cNvSpPr>
              <p:nvPr/>
            </p:nvSpPr>
            <p:spPr bwMode="auto">
              <a:xfrm>
                <a:off x="8583613" y="6251575"/>
                <a:ext cx="3175"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9"/>
              <p:cNvSpPr>
                <a:spLocks/>
              </p:cNvSpPr>
              <p:nvPr/>
            </p:nvSpPr>
            <p:spPr bwMode="auto">
              <a:xfrm>
                <a:off x="8470901" y="6161088"/>
                <a:ext cx="11113" cy="1111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30"/>
              <p:cNvSpPr>
                <a:spLocks/>
              </p:cNvSpPr>
              <p:nvPr/>
            </p:nvSpPr>
            <p:spPr bwMode="auto">
              <a:xfrm>
                <a:off x="8586788" y="5949950"/>
                <a:ext cx="4763"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31"/>
              <p:cNvSpPr>
                <a:spLocks/>
              </p:cNvSpPr>
              <p:nvPr/>
            </p:nvSpPr>
            <p:spPr bwMode="auto">
              <a:xfrm>
                <a:off x="8567738" y="6243638"/>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2" y="1"/>
                      <a:pt x="3" y="1"/>
                      <a:pt x="3"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32"/>
              <p:cNvSpPr>
                <a:spLocks/>
              </p:cNvSpPr>
              <p:nvPr/>
            </p:nvSpPr>
            <p:spPr bwMode="auto">
              <a:xfrm>
                <a:off x="8575676" y="6254750"/>
                <a:ext cx="7938" cy="7938"/>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1"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33"/>
              <p:cNvSpPr>
                <a:spLocks/>
              </p:cNvSpPr>
              <p:nvPr/>
            </p:nvSpPr>
            <p:spPr bwMode="auto">
              <a:xfrm>
                <a:off x="8578851" y="6243638"/>
                <a:ext cx="7938" cy="7938"/>
              </a:xfrm>
              <a:custGeom>
                <a:avLst/>
                <a:gdLst>
                  <a:gd name="T0" fmla="*/ 2 w 2"/>
                  <a:gd name="T1" fmla="*/ 0 h 2"/>
                  <a:gd name="T2" fmla="*/ 0 w 2"/>
                  <a:gd name="T3" fmla="*/ 1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1"/>
                    </a:cubicBezTo>
                    <a:cubicBezTo>
                      <a:pt x="1" y="1"/>
                      <a:pt x="1" y="2"/>
                      <a:pt x="2"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4"/>
              <p:cNvSpPr>
                <a:spLocks/>
              </p:cNvSpPr>
              <p:nvPr/>
            </p:nvSpPr>
            <p:spPr bwMode="auto">
              <a:xfrm>
                <a:off x="9488488" y="4845050"/>
                <a:ext cx="7938" cy="11113"/>
              </a:xfrm>
              <a:custGeom>
                <a:avLst/>
                <a:gdLst>
                  <a:gd name="T0" fmla="*/ 1 w 2"/>
                  <a:gd name="T1" fmla="*/ 3 h 3"/>
                  <a:gd name="T2" fmla="*/ 2 w 2"/>
                  <a:gd name="T3" fmla="*/ 3 h 3"/>
                  <a:gd name="T4" fmla="*/ 1 w 2"/>
                  <a:gd name="T5" fmla="*/ 3 h 3"/>
                </a:gdLst>
                <a:ahLst/>
                <a:cxnLst>
                  <a:cxn ang="0">
                    <a:pos x="T0" y="T1"/>
                  </a:cxn>
                  <a:cxn ang="0">
                    <a:pos x="T2" y="T3"/>
                  </a:cxn>
                  <a:cxn ang="0">
                    <a:pos x="T4" y="T5"/>
                  </a:cxn>
                </a:cxnLst>
                <a:rect l="0" t="0" r="r" b="b"/>
                <a:pathLst>
                  <a:path w="2" h="3">
                    <a:moveTo>
                      <a:pt x="1" y="3"/>
                    </a:moveTo>
                    <a:cubicBezTo>
                      <a:pt x="1" y="3"/>
                      <a:pt x="2" y="3"/>
                      <a:pt x="2" y="3"/>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35"/>
              <p:cNvSpPr>
                <a:spLocks/>
              </p:cNvSpPr>
              <p:nvPr/>
            </p:nvSpPr>
            <p:spPr bwMode="auto">
              <a:xfrm>
                <a:off x="8729663" y="560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6"/>
              <p:cNvSpPr>
                <a:spLocks/>
              </p:cNvSpPr>
              <p:nvPr/>
            </p:nvSpPr>
            <p:spPr bwMode="auto">
              <a:xfrm>
                <a:off x="8723313" y="5576888"/>
                <a:ext cx="79375" cy="90488"/>
              </a:xfrm>
              <a:custGeom>
                <a:avLst/>
                <a:gdLst>
                  <a:gd name="T0" fmla="*/ 0 w 21"/>
                  <a:gd name="T1" fmla="*/ 0 h 24"/>
                  <a:gd name="T2" fmla="*/ 2 w 21"/>
                  <a:gd name="T3" fmla="*/ 8 h 24"/>
                  <a:gd name="T4" fmla="*/ 21 w 21"/>
                  <a:gd name="T5" fmla="*/ 24 h 24"/>
                  <a:gd name="T6" fmla="*/ 0 w 21"/>
                  <a:gd name="T7" fmla="*/ 0 h 24"/>
                </a:gdLst>
                <a:ahLst/>
                <a:cxnLst>
                  <a:cxn ang="0">
                    <a:pos x="T0" y="T1"/>
                  </a:cxn>
                  <a:cxn ang="0">
                    <a:pos x="T2" y="T3"/>
                  </a:cxn>
                  <a:cxn ang="0">
                    <a:pos x="T4" y="T5"/>
                  </a:cxn>
                  <a:cxn ang="0">
                    <a:pos x="T6" y="T7"/>
                  </a:cxn>
                </a:cxnLst>
                <a:rect l="0" t="0" r="r" b="b"/>
                <a:pathLst>
                  <a:path w="21" h="24">
                    <a:moveTo>
                      <a:pt x="0" y="0"/>
                    </a:moveTo>
                    <a:cubicBezTo>
                      <a:pt x="7" y="9"/>
                      <a:pt x="5" y="9"/>
                      <a:pt x="2" y="8"/>
                    </a:cubicBezTo>
                    <a:cubicBezTo>
                      <a:pt x="21" y="24"/>
                      <a:pt x="21" y="24"/>
                      <a:pt x="21" y="2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7"/>
              <p:cNvSpPr>
                <a:spLocks noEditPoints="1"/>
              </p:cNvSpPr>
              <p:nvPr/>
            </p:nvSpPr>
            <p:spPr bwMode="auto">
              <a:xfrm>
                <a:off x="8421688" y="4370387"/>
                <a:ext cx="1651000" cy="1933575"/>
              </a:xfrm>
              <a:custGeom>
                <a:avLst/>
                <a:gdLst>
                  <a:gd name="T0" fmla="*/ 386 w 438"/>
                  <a:gd name="T1" fmla="*/ 9 h 513"/>
                  <a:gd name="T2" fmla="*/ 355 w 438"/>
                  <a:gd name="T3" fmla="*/ 34 h 513"/>
                  <a:gd name="T4" fmla="*/ 342 w 438"/>
                  <a:gd name="T5" fmla="*/ 49 h 513"/>
                  <a:gd name="T6" fmla="*/ 323 w 438"/>
                  <a:gd name="T7" fmla="*/ 75 h 513"/>
                  <a:gd name="T8" fmla="*/ 310 w 438"/>
                  <a:gd name="T9" fmla="*/ 98 h 513"/>
                  <a:gd name="T10" fmla="*/ 283 w 438"/>
                  <a:gd name="T11" fmla="*/ 112 h 513"/>
                  <a:gd name="T12" fmla="*/ 284 w 438"/>
                  <a:gd name="T13" fmla="*/ 129 h 513"/>
                  <a:gd name="T14" fmla="*/ 267 w 438"/>
                  <a:gd name="T15" fmla="*/ 129 h 513"/>
                  <a:gd name="T16" fmla="*/ 241 w 438"/>
                  <a:gd name="T17" fmla="*/ 131 h 513"/>
                  <a:gd name="T18" fmla="*/ 244 w 438"/>
                  <a:gd name="T19" fmla="*/ 154 h 513"/>
                  <a:gd name="T20" fmla="*/ 230 w 438"/>
                  <a:gd name="T21" fmla="*/ 152 h 513"/>
                  <a:gd name="T22" fmla="*/ 216 w 438"/>
                  <a:gd name="T23" fmla="*/ 155 h 513"/>
                  <a:gd name="T24" fmla="*/ 188 w 438"/>
                  <a:gd name="T25" fmla="*/ 178 h 513"/>
                  <a:gd name="T26" fmla="*/ 172 w 438"/>
                  <a:gd name="T27" fmla="*/ 179 h 513"/>
                  <a:gd name="T28" fmla="*/ 181 w 438"/>
                  <a:gd name="T29" fmla="*/ 223 h 513"/>
                  <a:gd name="T30" fmla="*/ 180 w 438"/>
                  <a:gd name="T31" fmla="*/ 239 h 513"/>
                  <a:gd name="T32" fmla="*/ 164 w 438"/>
                  <a:gd name="T33" fmla="*/ 239 h 513"/>
                  <a:gd name="T34" fmla="*/ 150 w 438"/>
                  <a:gd name="T35" fmla="*/ 260 h 513"/>
                  <a:gd name="T36" fmla="*/ 133 w 438"/>
                  <a:gd name="T37" fmla="*/ 267 h 513"/>
                  <a:gd name="T38" fmla="*/ 157 w 438"/>
                  <a:gd name="T39" fmla="*/ 314 h 513"/>
                  <a:gd name="T40" fmla="*/ 133 w 438"/>
                  <a:gd name="T41" fmla="*/ 289 h 513"/>
                  <a:gd name="T42" fmla="*/ 116 w 438"/>
                  <a:gd name="T43" fmla="*/ 305 h 513"/>
                  <a:gd name="T44" fmla="*/ 109 w 438"/>
                  <a:gd name="T45" fmla="*/ 306 h 513"/>
                  <a:gd name="T46" fmla="*/ 88 w 438"/>
                  <a:gd name="T47" fmla="*/ 323 h 513"/>
                  <a:gd name="T48" fmla="*/ 92 w 438"/>
                  <a:gd name="T49" fmla="*/ 355 h 513"/>
                  <a:gd name="T50" fmla="*/ 84 w 438"/>
                  <a:gd name="T51" fmla="*/ 376 h 513"/>
                  <a:gd name="T52" fmla="*/ 49 w 438"/>
                  <a:gd name="T53" fmla="*/ 353 h 513"/>
                  <a:gd name="T54" fmla="*/ 44 w 438"/>
                  <a:gd name="T55" fmla="*/ 364 h 513"/>
                  <a:gd name="T56" fmla="*/ 61 w 438"/>
                  <a:gd name="T57" fmla="*/ 412 h 513"/>
                  <a:gd name="T58" fmla="*/ 53 w 438"/>
                  <a:gd name="T59" fmla="*/ 426 h 513"/>
                  <a:gd name="T60" fmla="*/ 18 w 438"/>
                  <a:gd name="T61" fmla="*/ 427 h 513"/>
                  <a:gd name="T62" fmla="*/ 28 w 438"/>
                  <a:gd name="T63" fmla="*/ 453 h 513"/>
                  <a:gd name="T64" fmla="*/ 19 w 438"/>
                  <a:gd name="T65" fmla="*/ 472 h 513"/>
                  <a:gd name="T66" fmla="*/ 21 w 438"/>
                  <a:gd name="T67" fmla="*/ 505 h 513"/>
                  <a:gd name="T68" fmla="*/ 39 w 438"/>
                  <a:gd name="T69" fmla="*/ 497 h 513"/>
                  <a:gd name="T70" fmla="*/ 32 w 438"/>
                  <a:gd name="T71" fmla="*/ 478 h 513"/>
                  <a:gd name="T72" fmla="*/ 59 w 438"/>
                  <a:gd name="T73" fmla="*/ 477 h 513"/>
                  <a:gd name="T74" fmla="*/ 97 w 438"/>
                  <a:gd name="T75" fmla="*/ 446 h 513"/>
                  <a:gd name="T76" fmla="*/ 119 w 438"/>
                  <a:gd name="T77" fmla="*/ 411 h 513"/>
                  <a:gd name="T78" fmla="*/ 127 w 438"/>
                  <a:gd name="T79" fmla="*/ 412 h 513"/>
                  <a:gd name="T80" fmla="*/ 123 w 438"/>
                  <a:gd name="T81" fmla="*/ 377 h 513"/>
                  <a:gd name="T82" fmla="*/ 137 w 438"/>
                  <a:gd name="T83" fmla="*/ 364 h 513"/>
                  <a:gd name="T84" fmla="*/ 186 w 438"/>
                  <a:gd name="T85" fmla="*/ 350 h 513"/>
                  <a:gd name="T86" fmla="*/ 184 w 438"/>
                  <a:gd name="T87" fmla="*/ 317 h 513"/>
                  <a:gd name="T88" fmla="*/ 194 w 438"/>
                  <a:gd name="T89" fmla="*/ 296 h 513"/>
                  <a:gd name="T90" fmla="*/ 236 w 438"/>
                  <a:gd name="T91" fmla="*/ 305 h 513"/>
                  <a:gd name="T92" fmla="*/ 255 w 438"/>
                  <a:gd name="T93" fmla="*/ 258 h 513"/>
                  <a:gd name="T94" fmla="*/ 271 w 438"/>
                  <a:gd name="T95" fmla="*/ 234 h 513"/>
                  <a:gd name="T96" fmla="*/ 285 w 438"/>
                  <a:gd name="T97" fmla="*/ 190 h 513"/>
                  <a:gd name="T98" fmla="*/ 333 w 438"/>
                  <a:gd name="T99" fmla="*/ 173 h 513"/>
                  <a:gd name="T100" fmla="*/ 344 w 438"/>
                  <a:gd name="T101" fmla="*/ 165 h 513"/>
                  <a:gd name="T102" fmla="*/ 357 w 438"/>
                  <a:gd name="T103" fmla="*/ 125 h 513"/>
                  <a:gd name="T104" fmla="*/ 384 w 438"/>
                  <a:gd name="T105" fmla="*/ 94 h 513"/>
                  <a:gd name="T106" fmla="*/ 48 w 438"/>
                  <a:gd name="T107" fmla="*/ 484 h 513"/>
                  <a:gd name="T108" fmla="*/ 136 w 438"/>
                  <a:gd name="T109" fmla="*/ 300 h 513"/>
                  <a:gd name="T110" fmla="*/ 342 w 438"/>
                  <a:gd name="T111" fmla="*/ 16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8" h="513">
                    <a:moveTo>
                      <a:pt x="430" y="56"/>
                    </a:moveTo>
                    <a:cubicBezTo>
                      <a:pt x="428" y="56"/>
                      <a:pt x="424" y="51"/>
                      <a:pt x="420" y="48"/>
                    </a:cubicBezTo>
                    <a:cubicBezTo>
                      <a:pt x="434" y="51"/>
                      <a:pt x="434" y="51"/>
                      <a:pt x="434" y="51"/>
                    </a:cubicBezTo>
                    <a:cubicBezTo>
                      <a:pt x="425" y="42"/>
                      <a:pt x="438" y="45"/>
                      <a:pt x="429" y="36"/>
                    </a:cubicBezTo>
                    <a:cubicBezTo>
                      <a:pt x="429" y="40"/>
                      <a:pt x="429" y="40"/>
                      <a:pt x="429" y="40"/>
                    </a:cubicBezTo>
                    <a:cubicBezTo>
                      <a:pt x="420" y="28"/>
                      <a:pt x="401" y="22"/>
                      <a:pt x="386" y="9"/>
                    </a:cubicBezTo>
                    <a:cubicBezTo>
                      <a:pt x="398" y="22"/>
                      <a:pt x="362" y="0"/>
                      <a:pt x="377" y="19"/>
                    </a:cubicBezTo>
                    <a:cubicBezTo>
                      <a:pt x="374" y="18"/>
                      <a:pt x="373" y="15"/>
                      <a:pt x="369" y="12"/>
                    </a:cubicBezTo>
                    <a:cubicBezTo>
                      <a:pt x="375" y="18"/>
                      <a:pt x="375" y="21"/>
                      <a:pt x="370" y="21"/>
                    </a:cubicBezTo>
                    <a:cubicBezTo>
                      <a:pt x="369" y="19"/>
                      <a:pt x="369" y="19"/>
                      <a:pt x="369" y="19"/>
                    </a:cubicBezTo>
                    <a:cubicBezTo>
                      <a:pt x="365" y="27"/>
                      <a:pt x="357" y="24"/>
                      <a:pt x="347" y="28"/>
                    </a:cubicBezTo>
                    <a:cubicBezTo>
                      <a:pt x="355" y="34"/>
                      <a:pt x="355" y="34"/>
                      <a:pt x="355" y="34"/>
                    </a:cubicBezTo>
                    <a:cubicBezTo>
                      <a:pt x="352" y="34"/>
                      <a:pt x="350" y="33"/>
                      <a:pt x="347" y="32"/>
                    </a:cubicBezTo>
                    <a:cubicBezTo>
                      <a:pt x="357" y="43"/>
                      <a:pt x="352" y="28"/>
                      <a:pt x="362" y="40"/>
                    </a:cubicBezTo>
                    <a:cubicBezTo>
                      <a:pt x="346" y="30"/>
                      <a:pt x="353" y="51"/>
                      <a:pt x="335" y="38"/>
                    </a:cubicBezTo>
                    <a:cubicBezTo>
                      <a:pt x="333" y="40"/>
                      <a:pt x="344" y="44"/>
                      <a:pt x="342" y="47"/>
                    </a:cubicBezTo>
                    <a:cubicBezTo>
                      <a:pt x="337" y="43"/>
                      <a:pt x="337" y="43"/>
                      <a:pt x="337" y="43"/>
                    </a:cubicBezTo>
                    <a:cubicBezTo>
                      <a:pt x="342" y="49"/>
                      <a:pt x="342" y="49"/>
                      <a:pt x="342" y="49"/>
                    </a:cubicBezTo>
                    <a:cubicBezTo>
                      <a:pt x="340" y="50"/>
                      <a:pt x="334" y="46"/>
                      <a:pt x="330" y="42"/>
                    </a:cubicBezTo>
                    <a:cubicBezTo>
                      <a:pt x="331" y="42"/>
                      <a:pt x="330" y="40"/>
                      <a:pt x="330" y="40"/>
                    </a:cubicBezTo>
                    <a:cubicBezTo>
                      <a:pt x="323" y="37"/>
                      <a:pt x="326" y="46"/>
                      <a:pt x="325" y="46"/>
                    </a:cubicBezTo>
                    <a:cubicBezTo>
                      <a:pt x="329" y="46"/>
                      <a:pt x="329" y="46"/>
                      <a:pt x="329" y="46"/>
                    </a:cubicBezTo>
                    <a:cubicBezTo>
                      <a:pt x="328" y="56"/>
                      <a:pt x="316" y="59"/>
                      <a:pt x="320" y="73"/>
                    </a:cubicBezTo>
                    <a:cubicBezTo>
                      <a:pt x="323" y="75"/>
                      <a:pt x="323" y="75"/>
                      <a:pt x="323" y="75"/>
                    </a:cubicBezTo>
                    <a:cubicBezTo>
                      <a:pt x="326" y="85"/>
                      <a:pt x="316" y="76"/>
                      <a:pt x="315" y="84"/>
                    </a:cubicBezTo>
                    <a:cubicBezTo>
                      <a:pt x="314" y="83"/>
                      <a:pt x="314" y="83"/>
                      <a:pt x="314" y="83"/>
                    </a:cubicBezTo>
                    <a:cubicBezTo>
                      <a:pt x="317" y="87"/>
                      <a:pt x="317" y="90"/>
                      <a:pt x="316" y="91"/>
                    </a:cubicBezTo>
                    <a:cubicBezTo>
                      <a:pt x="313" y="86"/>
                      <a:pt x="306" y="86"/>
                      <a:pt x="303" y="81"/>
                    </a:cubicBezTo>
                    <a:cubicBezTo>
                      <a:pt x="305" y="92"/>
                      <a:pt x="306" y="88"/>
                      <a:pt x="316" y="102"/>
                    </a:cubicBezTo>
                    <a:cubicBezTo>
                      <a:pt x="310" y="98"/>
                      <a:pt x="310" y="98"/>
                      <a:pt x="310" y="98"/>
                    </a:cubicBezTo>
                    <a:cubicBezTo>
                      <a:pt x="314" y="104"/>
                      <a:pt x="316" y="106"/>
                      <a:pt x="316" y="110"/>
                    </a:cubicBezTo>
                    <a:cubicBezTo>
                      <a:pt x="313" y="104"/>
                      <a:pt x="306" y="104"/>
                      <a:pt x="301" y="96"/>
                    </a:cubicBezTo>
                    <a:cubicBezTo>
                      <a:pt x="284" y="91"/>
                      <a:pt x="307" y="115"/>
                      <a:pt x="287" y="102"/>
                    </a:cubicBezTo>
                    <a:cubicBezTo>
                      <a:pt x="300" y="118"/>
                      <a:pt x="299" y="105"/>
                      <a:pt x="302" y="109"/>
                    </a:cubicBezTo>
                    <a:cubicBezTo>
                      <a:pt x="308" y="112"/>
                      <a:pt x="311" y="121"/>
                      <a:pt x="308" y="121"/>
                    </a:cubicBezTo>
                    <a:cubicBezTo>
                      <a:pt x="307" y="123"/>
                      <a:pt x="286" y="107"/>
                      <a:pt x="283" y="112"/>
                    </a:cubicBezTo>
                    <a:cubicBezTo>
                      <a:pt x="283" y="111"/>
                      <a:pt x="282" y="110"/>
                      <a:pt x="282" y="110"/>
                    </a:cubicBezTo>
                    <a:cubicBezTo>
                      <a:pt x="277" y="108"/>
                      <a:pt x="285" y="118"/>
                      <a:pt x="277" y="114"/>
                    </a:cubicBezTo>
                    <a:cubicBezTo>
                      <a:pt x="285" y="123"/>
                      <a:pt x="274" y="116"/>
                      <a:pt x="286" y="127"/>
                    </a:cubicBezTo>
                    <a:cubicBezTo>
                      <a:pt x="286" y="121"/>
                      <a:pt x="286" y="121"/>
                      <a:pt x="286" y="121"/>
                    </a:cubicBezTo>
                    <a:cubicBezTo>
                      <a:pt x="287" y="126"/>
                      <a:pt x="300" y="140"/>
                      <a:pt x="290" y="138"/>
                    </a:cubicBezTo>
                    <a:cubicBezTo>
                      <a:pt x="287" y="135"/>
                      <a:pt x="285" y="131"/>
                      <a:pt x="284" y="129"/>
                    </a:cubicBezTo>
                    <a:cubicBezTo>
                      <a:pt x="280" y="127"/>
                      <a:pt x="285" y="133"/>
                      <a:pt x="280" y="131"/>
                    </a:cubicBezTo>
                    <a:cubicBezTo>
                      <a:pt x="268" y="120"/>
                      <a:pt x="282" y="124"/>
                      <a:pt x="275" y="114"/>
                    </a:cubicBezTo>
                    <a:cubicBezTo>
                      <a:pt x="269" y="111"/>
                      <a:pt x="279" y="126"/>
                      <a:pt x="267" y="113"/>
                    </a:cubicBezTo>
                    <a:cubicBezTo>
                      <a:pt x="282" y="129"/>
                      <a:pt x="262" y="116"/>
                      <a:pt x="272" y="130"/>
                    </a:cubicBezTo>
                    <a:cubicBezTo>
                      <a:pt x="265" y="123"/>
                      <a:pt x="265" y="123"/>
                      <a:pt x="265" y="123"/>
                    </a:cubicBezTo>
                    <a:cubicBezTo>
                      <a:pt x="265" y="125"/>
                      <a:pt x="268" y="129"/>
                      <a:pt x="267" y="129"/>
                    </a:cubicBezTo>
                    <a:cubicBezTo>
                      <a:pt x="259" y="120"/>
                      <a:pt x="259" y="120"/>
                      <a:pt x="259" y="120"/>
                    </a:cubicBezTo>
                    <a:cubicBezTo>
                      <a:pt x="265" y="129"/>
                      <a:pt x="248" y="118"/>
                      <a:pt x="251" y="124"/>
                    </a:cubicBezTo>
                    <a:cubicBezTo>
                      <a:pt x="255" y="119"/>
                      <a:pt x="260" y="131"/>
                      <a:pt x="267" y="133"/>
                    </a:cubicBezTo>
                    <a:cubicBezTo>
                      <a:pt x="272" y="147"/>
                      <a:pt x="246" y="120"/>
                      <a:pt x="243" y="130"/>
                    </a:cubicBezTo>
                    <a:cubicBezTo>
                      <a:pt x="243" y="128"/>
                      <a:pt x="250" y="130"/>
                      <a:pt x="253" y="134"/>
                    </a:cubicBezTo>
                    <a:cubicBezTo>
                      <a:pt x="250" y="134"/>
                      <a:pt x="246" y="134"/>
                      <a:pt x="241" y="131"/>
                    </a:cubicBezTo>
                    <a:cubicBezTo>
                      <a:pt x="239" y="137"/>
                      <a:pt x="249" y="137"/>
                      <a:pt x="252" y="143"/>
                    </a:cubicBezTo>
                    <a:cubicBezTo>
                      <a:pt x="242" y="136"/>
                      <a:pt x="254" y="148"/>
                      <a:pt x="255" y="152"/>
                    </a:cubicBezTo>
                    <a:cubicBezTo>
                      <a:pt x="248" y="146"/>
                      <a:pt x="248" y="146"/>
                      <a:pt x="248" y="146"/>
                    </a:cubicBezTo>
                    <a:cubicBezTo>
                      <a:pt x="239" y="147"/>
                      <a:pt x="261" y="160"/>
                      <a:pt x="252" y="160"/>
                    </a:cubicBezTo>
                    <a:cubicBezTo>
                      <a:pt x="244" y="149"/>
                      <a:pt x="244" y="149"/>
                      <a:pt x="244" y="149"/>
                    </a:cubicBezTo>
                    <a:cubicBezTo>
                      <a:pt x="244" y="154"/>
                      <a:pt x="244" y="154"/>
                      <a:pt x="244" y="154"/>
                    </a:cubicBezTo>
                    <a:cubicBezTo>
                      <a:pt x="236" y="146"/>
                      <a:pt x="236" y="146"/>
                      <a:pt x="236" y="146"/>
                    </a:cubicBezTo>
                    <a:cubicBezTo>
                      <a:pt x="240" y="154"/>
                      <a:pt x="238" y="153"/>
                      <a:pt x="234" y="154"/>
                    </a:cubicBezTo>
                    <a:cubicBezTo>
                      <a:pt x="239" y="158"/>
                      <a:pt x="246" y="166"/>
                      <a:pt x="245" y="168"/>
                    </a:cubicBezTo>
                    <a:cubicBezTo>
                      <a:pt x="239" y="166"/>
                      <a:pt x="239" y="161"/>
                      <a:pt x="237" y="165"/>
                    </a:cubicBezTo>
                    <a:cubicBezTo>
                      <a:pt x="233" y="160"/>
                      <a:pt x="228" y="155"/>
                      <a:pt x="236" y="159"/>
                    </a:cubicBezTo>
                    <a:cubicBezTo>
                      <a:pt x="234" y="157"/>
                      <a:pt x="232" y="154"/>
                      <a:pt x="230" y="152"/>
                    </a:cubicBezTo>
                    <a:cubicBezTo>
                      <a:pt x="223" y="149"/>
                      <a:pt x="225" y="155"/>
                      <a:pt x="224" y="156"/>
                    </a:cubicBezTo>
                    <a:cubicBezTo>
                      <a:pt x="225" y="156"/>
                      <a:pt x="226" y="156"/>
                      <a:pt x="227" y="157"/>
                    </a:cubicBezTo>
                    <a:cubicBezTo>
                      <a:pt x="233" y="170"/>
                      <a:pt x="233" y="170"/>
                      <a:pt x="233" y="170"/>
                    </a:cubicBezTo>
                    <a:cubicBezTo>
                      <a:pt x="229" y="168"/>
                      <a:pt x="228" y="166"/>
                      <a:pt x="226" y="163"/>
                    </a:cubicBezTo>
                    <a:cubicBezTo>
                      <a:pt x="226" y="165"/>
                      <a:pt x="229" y="168"/>
                      <a:pt x="228" y="170"/>
                    </a:cubicBezTo>
                    <a:cubicBezTo>
                      <a:pt x="223" y="165"/>
                      <a:pt x="217" y="159"/>
                      <a:pt x="216" y="155"/>
                    </a:cubicBezTo>
                    <a:cubicBezTo>
                      <a:pt x="218" y="165"/>
                      <a:pt x="218" y="165"/>
                      <a:pt x="218" y="165"/>
                    </a:cubicBezTo>
                    <a:cubicBezTo>
                      <a:pt x="216" y="163"/>
                      <a:pt x="209" y="161"/>
                      <a:pt x="208" y="159"/>
                    </a:cubicBezTo>
                    <a:cubicBezTo>
                      <a:pt x="202" y="158"/>
                      <a:pt x="214" y="174"/>
                      <a:pt x="207" y="173"/>
                    </a:cubicBezTo>
                    <a:cubicBezTo>
                      <a:pt x="208" y="175"/>
                      <a:pt x="208" y="176"/>
                      <a:pt x="209" y="177"/>
                    </a:cubicBezTo>
                    <a:cubicBezTo>
                      <a:pt x="205" y="179"/>
                      <a:pt x="195" y="175"/>
                      <a:pt x="200" y="186"/>
                    </a:cubicBezTo>
                    <a:cubicBezTo>
                      <a:pt x="188" y="178"/>
                      <a:pt x="188" y="178"/>
                      <a:pt x="188" y="178"/>
                    </a:cubicBezTo>
                    <a:cubicBezTo>
                      <a:pt x="188" y="183"/>
                      <a:pt x="203" y="188"/>
                      <a:pt x="203" y="196"/>
                    </a:cubicBezTo>
                    <a:cubicBezTo>
                      <a:pt x="204" y="202"/>
                      <a:pt x="193" y="189"/>
                      <a:pt x="189" y="187"/>
                    </a:cubicBezTo>
                    <a:cubicBezTo>
                      <a:pt x="193" y="194"/>
                      <a:pt x="201" y="206"/>
                      <a:pt x="190" y="201"/>
                    </a:cubicBezTo>
                    <a:cubicBezTo>
                      <a:pt x="189" y="198"/>
                      <a:pt x="191" y="199"/>
                      <a:pt x="192" y="198"/>
                    </a:cubicBezTo>
                    <a:cubicBezTo>
                      <a:pt x="184" y="194"/>
                      <a:pt x="184" y="194"/>
                      <a:pt x="184" y="194"/>
                    </a:cubicBezTo>
                    <a:cubicBezTo>
                      <a:pt x="177" y="183"/>
                      <a:pt x="182" y="184"/>
                      <a:pt x="172" y="179"/>
                    </a:cubicBezTo>
                    <a:cubicBezTo>
                      <a:pt x="192" y="198"/>
                      <a:pt x="166" y="189"/>
                      <a:pt x="186" y="208"/>
                    </a:cubicBezTo>
                    <a:cubicBezTo>
                      <a:pt x="180" y="206"/>
                      <a:pt x="180" y="206"/>
                      <a:pt x="180" y="206"/>
                    </a:cubicBezTo>
                    <a:cubicBezTo>
                      <a:pt x="181" y="205"/>
                      <a:pt x="180" y="204"/>
                      <a:pt x="180" y="204"/>
                    </a:cubicBezTo>
                    <a:cubicBezTo>
                      <a:pt x="168" y="198"/>
                      <a:pt x="193" y="219"/>
                      <a:pt x="186" y="220"/>
                    </a:cubicBezTo>
                    <a:cubicBezTo>
                      <a:pt x="184" y="220"/>
                      <a:pt x="180" y="218"/>
                      <a:pt x="178" y="215"/>
                    </a:cubicBezTo>
                    <a:cubicBezTo>
                      <a:pt x="181" y="223"/>
                      <a:pt x="181" y="223"/>
                      <a:pt x="181" y="223"/>
                    </a:cubicBezTo>
                    <a:cubicBezTo>
                      <a:pt x="180" y="223"/>
                      <a:pt x="177" y="221"/>
                      <a:pt x="177" y="220"/>
                    </a:cubicBezTo>
                    <a:cubicBezTo>
                      <a:pt x="175" y="225"/>
                      <a:pt x="175" y="225"/>
                      <a:pt x="175" y="225"/>
                    </a:cubicBezTo>
                    <a:cubicBezTo>
                      <a:pt x="175" y="225"/>
                      <a:pt x="175" y="225"/>
                      <a:pt x="175" y="225"/>
                    </a:cubicBezTo>
                    <a:cubicBezTo>
                      <a:pt x="177" y="228"/>
                      <a:pt x="181" y="234"/>
                      <a:pt x="182" y="237"/>
                    </a:cubicBezTo>
                    <a:cubicBezTo>
                      <a:pt x="178" y="235"/>
                      <a:pt x="181" y="234"/>
                      <a:pt x="178" y="232"/>
                    </a:cubicBezTo>
                    <a:cubicBezTo>
                      <a:pt x="180" y="239"/>
                      <a:pt x="180" y="239"/>
                      <a:pt x="180" y="239"/>
                    </a:cubicBezTo>
                    <a:cubicBezTo>
                      <a:pt x="174" y="235"/>
                      <a:pt x="171" y="228"/>
                      <a:pt x="173" y="228"/>
                    </a:cubicBezTo>
                    <a:cubicBezTo>
                      <a:pt x="151" y="211"/>
                      <a:pt x="177" y="234"/>
                      <a:pt x="161" y="228"/>
                    </a:cubicBezTo>
                    <a:cubicBezTo>
                      <a:pt x="160" y="224"/>
                      <a:pt x="160" y="224"/>
                      <a:pt x="160" y="224"/>
                    </a:cubicBezTo>
                    <a:cubicBezTo>
                      <a:pt x="147" y="215"/>
                      <a:pt x="150" y="220"/>
                      <a:pt x="141" y="216"/>
                    </a:cubicBezTo>
                    <a:cubicBezTo>
                      <a:pt x="145" y="219"/>
                      <a:pt x="163" y="227"/>
                      <a:pt x="166" y="235"/>
                    </a:cubicBezTo>
                    <a:cubicBezTo>
                      <a:pt x="163" y="234"/>
                      <a:pt x="162" y="234"/>
                      <a:pt x="164" y="239"/>
                    </a:cubicBezTo>
                    <a:cubicBezTo>
                      <a:pt x="157" y="233"/>
                      <a:pt x="158" y="236"/>
                      <a:pt x="157" y="238"/>
                    </a:cubicBezTo>
                    <a:cubicBezTo>
                      <a:pt x="147" y="229"/>
                      <a:pt x="147" y="229"/>
                      <a:pt x="147" y="229"/>
                    </a:cubicBezTo>
                    <a:cubicBezTo>
                      <a:pt x="148" y="233"/>
                      <a:pt x="153" y="238"/>
                      <a:pt x="156" y="243"/>
                    </a:cubicBezTo>
                    <a:cubicBezTo>
                      <a:pt x="154" y="244"/>
                      <a:pt x="146" y="238"/>
                      <a:pt x="139" y="232"/>
                    </a:cubicBezTo>
                    <a:cubicBezTo>
                      <a:pt x="135" y="234"/>
                      <a:pt x="153" y="241"/>
                      <a:pt x="151" y="246"/>
                    </a:cubicBezTo>
                    <a:cubicBezTo>
                      <a:pt x="145" y="246"/>
                      <a:pt x="147" y="251"/>
                      <a:pt x="150" y="260"/>
                    </a:cubicBezTo>
                    <a:cubicBezTo>
                      <a:pt x="145" y="259"/>
                      <a:pt x="144" y="254"/>
                      <a:pt x="141" y="252"/>
                    </a:cubicBezTo>
                    <a:cubicBezTo>
                      <a:pt x="147" y="261"/>
                      <a:pt x="147" y="261"/>
                      <a:pt x="147" y="261"/>
                    </a:cubicBezTo>
                    <a:cubicBezTo>
                      <a:pt x="146" y="261"/>
                      <a:pt x="144" y="259"/>
                      <a:pt x="143" y="258"/>
                    </a:cubicBezTo>
                    <a:cubicBezTo>
                      <a:pt x="145" y="262"/>
                      <a:pt x="152" y="267"/>
                      <a:pt x="153" y="271"/>
                    </a:cubicBezTo>
                    <a:cubicBezTo>
                      <a:pt x="162" y="282"/>
                      <a:pt x="133" y="262"/>
                      <a:pt x="142" y="275"/>
                    </a:cubicBezTo>
                    <a:cubicBezTo>
                      <a:pt x="139" y="274"/>
                      <a:pt x="137" y="270"/>
                      <a:pt x="133" y="267"/>
                    </a:cubicBezTo>
                    <a:cubicBezTo>
                      <a:pt x="137" y="278"/>
                      <a:pt x="136" y="275"/>
                      <a:pt x="143" y="288"/>
                    </a:cubicBezTo>
                    <a:cubicBezTo>
                      <a:pt x="134" y="285"/>
                      <a:pt x="134" y="285"/>
                      <a:pt x="134" y="285"/>
                    </a:cubicBezTo>
                    <a:cubicBezTo>
                      <a:pt x="143" y="289"/>
                      <a:pt x="149" y="300"/>
                      <a:pt x="154" y="308"/>
                    </a:cubicBezTo>
                    <a:cubicBezTo>
                      <a:pt x="158" y="311"/>
                      <a:pt x="161" y="313"/>
                      <a:pt x="163" y="314"/>
                    </a:cubicBezTo>
                    <a:cubicBezTo>
                      <a:pt x="165" y="322"/>
                      <a:pt x="165" y="322"/>
                      <a:pt x="165" y="322"/>
                    </a:cubicBezTo>
                    <a:cubicBezTo>
                      <a:pt x="163" y="321"/>
                      <a:pt x="160" y="318"/>
                      <a:pt x="157" y="314"/>
                    </a:cubicBezTo>
                    <a:cubicBezTo>
                      <a:pt x="157" y="315"/>
                      <a:pt x="158" y="315"/>
                      <a:pt x="158" y="316"/>
                    </a:cubicBezTo>
                    <a:cubicBezTo>
                      <a:pt x="154" y="314"/>
                      <a:pt x="149" y="309"/>
                      <a:pt x="145" y="303"/>
                    </a:cubicBezTo>
                    <a:cubicBezTo>
                      <a:pt x="147" y="304"/>
                      <a:pt x="149" y="306"/>
                      <a:pt x="151" y="307"/>
                    </a:cubicBezTo>
                    <a:cubicBezTo>
                      <a:pt x="147" y="301"/>
                      <a:pt x="141" y="294"/>
                      <a:pt x="136" y="289"/>
                    </a:cubicBezTo>
                    <a:cubicBezTo>
                      <a:pt x="136" y="290"/>
                      <a:pt x="137" y="292"/>
                      <a:pt x="137" y="292"/>
                    </a:cubicBezTo>
                    <a:cubicBezTo>
                      <a:pt x="136" y="291"/>
                      <a:pt x="134" y="289"/>
                      <a:pt x="133" y="289"/>
                    </a:cubicBezTo>
                    <a:cubicBezTo>
                      <a:pt x="132" y="288"/>
                      <a:pt x="134" y="290"/>
                      <a:pt x="136" y="293"/>
                    </a:cubicBezTo>
                    <a:cubicBezTo>
                      <a:pt x="125" y="284"/>
                      <a:pt x="125" y="284"/>
                      <a:pt x="125" y="284"/>
                    </a:cubicBezTo>
                    <a:cubicBezTo>
                      <a:pt x="129" y="288"/>
                      <a:pt x="129" y="288"/>
                      <a:pt x="129" y="288"/>
                    </a:cubicBezTo>
                    <a:cubicBezTo>
                      <a:pt x="118" y="286"/>
                      <a:pt x="118" y="286"/>
                      <a:pt x="118" y="286"/>
                    </a:cubicBezTo>
                    <a:cubicBezTo>
                      <a:pt x="125" y="299"/>
                      <a:pt x="138" y="317"/>
                      <a:pt x="137" y="326"/>
                    </a:cubicBezTo>
                    <a:cubicBezTo>
                      <a:pt x="131" y="318"/>
                      <a:pt x="125" y="314"/>
                      <a:pt x="116" y="305"/>
                    </a:cubicBezTo>
                    <a:cubicBezTo>
                      <a:pt x="127" y="313"/>
                      <a:pt x="116" y="298"/>
                      <a:pt x="120" y="297"/>
                    </a:cubicBezTo>
                    <a:cubicBezTo>
                      <a:pt x="118" y="297"/>
                      <a:pt x="114" y="293"/>
                      <a:pt x="113" y="291"/>
                    </a:cubicBezTo>
                    <a:cubicBezTo>
                      <a:pt x="117" y="304"/>
                      <a:pt x="117" y="304"/>
                      <a:pt x="117" y="304"/>
                    </a:cubicBezTo>
                    <a:cubicBezTo>
                      <a:pt x="110" y="297"/>
                      <a:pt x="111" y="300"/>
                      <a:pt x="106" y="298"/>
                    </a:cubicBezTo>
                    <a:cubicBezTo>
                      <a:pt x="122" y="311"/>
                      <a:pt x="113" y="311"/>
                      <a:pt x="115" y="317"/>
                    </a:cubicBezTo>
                    <a:cubicBezTo>
                      <a:pt x="110" y="312"/>
                      <a:pt x="106" y="307"/>
                      <a:pt x="109" y="306"/>
                    </a:cubicBezTo>
                    <a:cubicBezTo>
                      <a:pt x="96" y="298"/>
                      <a:pt x="123" y="326"/>
                      <a:pt x="111" y="319"/>
                    </a:cubicBezTo>
                    <a:cubicBezTo>
                      <a:pt x="112" y="319"/>
                      <a:pt x="113" y="319"/>
                      <a:pt x="110" y="316"/>
                    </a:cubicBezTo>
                    <a:cubicBezTo>
                      <a:pt x="113" y="322"/>
                      <a:pt x="107" y="322"/>
                      <a:pt x="103" y="317"/>
                    </a:cubicBezTo>
                    <a:cubicBezTo>
                      <a:pt x="104" y="316"/>
                      <a:pt x="104" y="316"/>
                      <a:pt x="104" y="316"/>
                    </a:cubicBezTo>
                    <a:cubicBezTo>
                      <a:pt x="98" y="319"/>
                      <a:pt x="92" y="328"/>
                      <a:pt x="104" y="340"/>
                    </a:cubicBezTo>
                    <a:cubicBezTo>
                      <a:pt x="102" y="339"/>
                      <a:pt x="90" y="326"/>
                      <a:pt x="88" y="323"/>
                    </a:cubicBezTo>
                    <a:cubicBezTo>
                      <a:pt x="122" y="370"/>
                      <a:pt x="122" y="370"/>
                      <a:pt x="122" y="370"/>
                    </a:cubicBezTo>
                    <a:cubicBezTo>
                      <a:pt x="112" y="359"/>
                      <a:pt x="85" y="337"/>
                      <a:pt x="82" y="328"/>
                    </a:cubicBezTo>
                    <a:cubicBezTo>
                      <a:pt x="80" y="327"/>
                      <a:pt x="77" y="327"/>
                      <a:pt x="79" y="332"/>
                    </a:cubicBezTo>
                    <a:cubicBezTo>
                      <a:pt x="81" y="333"/>
                      <a:pt x="95" y="346"/>
                      <a:pt x="95" y="347"/>
                    </a:cubicBezTo>
                    <a:cubicBezTo>
                      <a:pt x="82" y="338"/>
                      <a:pt x="88" y="343"/>
                      <a:pt x="75" y="336"/>
                    </a:cubicBezTo>
                    <a:cubicBezTo>
                      <a:pt x="78" y="337"/>
                      <a:pt x="93" y="354"/>
                      <a:pt x="92" y="355"/>
                    </a:cubicBezTo>
                    <a:cubicBezTo>
                      <a:pt x="89" y="353"/>
                      <a:pt x="75" y="339"/>
                      <a:pt x="74" y="337"/>
                    </a:cubicBezTo>
                    <a:cubicBezTo>
                      <a:pt x="87" y="357"/>
                      <a:pt x="87" y="357"/>
                      <a:pt x="87" y="357"/>
                    </a:cubicBezTo>
                    <a:cubicBezTo>
                      <a:pt x="85" y="353"/>
                      <a:pt x="73" y="343"/>
                      <a:pt x="68" y="339"/>
                    </a:cubicBezTo>
                    <a:cubicBezTo>
                      <a:pt x="71" y="342"/>
                      <a:pt x="64" y="342"/>
                      <a:pt x="65" y="345"/>
                    </a:cubicBezTo>
                    <a:cubicBezTo>
                      <a:pt x="70" y="347"/>
                      <a:pt x="70" y="347"/>
                      <a:pt x="70" y="347"/>
                    </a:cubicBezTo>
                    <a:cubicBezTo>
                      <a:pt x="64" y="349"/>
                      <a:pt x="89" y="373"/>
                      <a:pt x="84" y="376"/>
                    </a:cubicBezTo>
                    <a:cubicBezTo>
                      <a:pt x="81" y="373"/>
                      <a:pt x="65" y="355"/>
                      <a:pt x="61" y="355"/>
                    </a:cubicBezTo>
                    <a:cubicBezTo>
                      <a:pt x="68" y="364"/>
                      <a:pt x="96" y="398"/>
                      <a:pt x="99" y="408"/>
                    </a:cubicBezTo>
                    <a:cubicBezTo>
                      <a:pt x="93" y="404"/>
                      <a:pt x="93" y="404"/>
                      <a:pt x="93" y="404"/>
                    </a:cubicBezTo>
                    <a:cubicBezTo>
                      <a:pt x="96" y="412"/>
                      <a:pt x="96" y="412"/>
                      <a:pt x="96" y="412"/>
                    </a:cubicBezTo>
                    <a:cubicBezTo>
                      <a:pt x="85" y="398"/>
                      <a:pt x="64" y="368"/>
                      <a:pt x="57" y="355"/>
                    </a:cubicBezTo>
                    <a:cubicBezTo>
                      <a:pt x="52" y="353"/>
                      <a:pt x="51" y="350"/>
                      <a:pt x="49" y="353"/>
                    </a:cubicBezTo>
                    <a:cubicBezTo>
                      <a:pt x="44" y="349"/>
                      <a:pt x="44" y="345"/>
                      <a:pt x="44" y="344"/>
                    </a:cubicBezTo>
                    <a:cubicBezTo>
                      <a:pt x="36" y="347"/>
                      <a:pt x="36" y="347"/>
                      <a:pt x="36" y="347"/>
                    </a:cubicBezTo>
                    <a:cubicBezTo>
                      <a:pt x="46" y="356"/>
                      <a:pt x="41" y="360"/>
                      <a:pt x="50" y="368"/>
                    </a:cubicBezTo>
                    <a:cubicBezTo>
                      <a:pt x="45" y="352"/>
                      <a:pt x="45" y="352"/>
                      <a:pt x="45" y="352"/>
                    </a:cubicBezTo>
                    <a:cubicBezTo>
                      <a:pt x="55" y="361"/>
                      <a:pt x="69" y="383"/>
                      <a:pt x="64" y="385"/>
                    </a:cubicBezTo>
                    <a:cubicBezTo>
                      <a:pt x="59" y="382"/>
                      <a:pt x="48" y="367"/>
                      <a:pt x="44" y="364"/>
                    </a:cubicBezTo>
                    <a:cubicBezTo>
                      <a:pt x="47" y="368"/>
                      <a:pt x="47" y="374"/>
                      <a:pt x="44" y="372"/>
                    </a:cubicBezTo>
                    <a:cubicBezTo>
                      <a:pt x="41" y="365"/>
                      <a:pt x="41" y="365"/>
                      <a:pt x="41" y="365"/>
                    </a:cubicBezTo>
                    <a:cubicBezTo>
                      <a:pt x="35" y="363"/>
                      <a:pt x="50" y="381"/>
                      <a:pt x="38" y="374"/>
                    </a:cubicBezTo>
                    <a:cubicBezTo>
                      <a:pt x="37" y="375"/>
                      <a:pt x="24" y="365"/>
                      <a:pt x="29" y="370"/>
                    </a:cubicBezTo>
                    <a:cubicBezTo>
                      <a:pt x="41" y="380"/>
                      <a:pt x="75" y="413"/>
                      <a:pt x="82" y="423"/>
                    </a:cubicBezTo>
                    <a:cubicBezTo>
                      <a:pt x="81" y="422"/>
                      <a:pt x="67" y="417"/>
                      <a:pt x="61" y="412"/>
                    </a:cubicBezTo>
                    <a:cubicBezTo>
                      <a:pt x="51" y="405"/>
                      <a:pt x="43" y="390"/>
                      <a:pt x="34" y="384"/>
                    </a:cubicBezTo>
                    <a:cubicBezTo>
                      <a:pt x="37" y="386"/>
                      <a:pt x="39" y="390"/>
                      <a:pt x="40" y="392"/>
                    </a:cubicBezTo>
                    <a:cubicBezTo>
                      <a:pt x="37" y="390"/>
                      <a:pt x="32" y="383"/>
                      <a:pt x="32" y="386"/>
                    </a:cubicBezTo>
                    <a:cubicBezTo>
                      <a:pt x="41" y="396"/>
                      <a:pt x="27" y="389"/>
                      <a:pt x="39" y="395"/>
                    </a:cubicBezTo>
                    <a:cubicBezTo>
                      <a:pt x="40" y="400"/>
                      <a:pt x="35" y="395"/>
                      <a:pt x="33" y="398"/>
                    </a:cubicBezTo>
                    <a:cubicBezTo>
                      <a:pt x="40" y="404"/>
                      <a:pt x="52" y="422"/>
                      <a:pt x="53" y="426"/>
                    </a:cubicBezTo>
                    <a:cubicBezTo>
                      <a:pt x="50" y="424"/>
                      <a:pt x="47" y="421"/>
                      <a:pt x="45" y="420"/>
                    </a:cubicBezTo>
                    <a:cubicBezTo>
                      <a:pt x="40" y="423"/>
                      <a:pt x="34" y="420"/>
                      <a:pt x="30" y="424"/>
                    </a:cubicBezTo>
                    <a:cubicBezTo>
                      <a:pt x="27" y="422"/>
                      <a:pt x="23" y="421"/>
                      <a:pt x="19" y="416"/>
                    </a:cubicBezTo>
                    <a:cubicBezTo>
                      <a:pt x="20" y="418"/>
                      <a:pt x="23" y="422"/>
                      <a:pt x="22" y="423"/>
                    </a:cubicBezTo>
                    <a:cubicBezTo>
                      <a:pt x="12" y="417"/>
                      <a:pt x="23" y="419"/>
                      <a:pt x="12" y="411"/>
                    </a:cubicBezTo>
                    <a:cubicBezTo>
                      <a:pt x="17" y="417"/>
                      <a:pt x="16" y="422"/>
                      <a:pt x="18" y="427"/>
                    </a:cubicBezTo>
                    <a:cubicBezTo>
                      <a:pt x="27" y="435"/>
                      <a:pt x="24" y="425"/>
                      <a:pt x="22" y="420"/>
                    </a:cubicBezTo>
                    <a:cubicBezTo>
                      <a:pt x="34" y="432"/>
                      <a:pt x="43" y="447"/>
                      <a:pt x="45" y="457"/>
                    </a:cubicBezTo>
                    <a:cubicBezTo>
                      <a:pt x="44" y="463"/>
                      <a:pt x="36" y="450"/>
                      <a:pt x="37" y="452"/>
                    </a:cubicBezTo>
                    <a:cubicBezTo>
                      <a:pt x="29" y="456"/>
                      <a:pt x="52" y="478"/>
                      <a:pt x="39" y="475"/>
                    </a:cubicBezTo>
                    <a:cubicBezTo>
                      <a:pt x="29" y="469"/>
                      <a:pt x="24" y="459"/>
                      <a:pt x="18" y="454"/>
                    </a:cubicBezTo>
                    <a:cubicBezTo>
                      <a:pt x="18" y="449"/>
                      <a:pt x="27" y="455"/>
                      <a:pt x="28" y="453"/>
                    </a:cubicBezTo>
                    <a:cubicBezTo>
                      <a:pt x="23" y="452"/>
                      <a:pt x="23" y="452"/>
                      <a:pt x="23" y="452"/>
                    </a:cubicBezTo>
                    <a:cubicBezTo>
                      <a:pt x="21" y="448"/>
                      <a:pt x="21" y="445"/>
                      <a:pt x="24" y="446"/>
                    </a:cubicBezTo>
                    <a:cubicBezTo>
                      <a:pt x="15" y="441"/>
                      <a:pt x="13" y="454"/>
                      <a:pt x="2" y="452"/>
                    </a:cubicBezTo>
                    <a:cubicBezTo>
                      <a:pt x="4" y="456"/>
                      <a:pt x="5" y="460"/>
                      <a:pt x="8" y="462"/>
                    </a:cubicBezTo>
                    <a:cubicBezTo>
                      <a:pt x="9" y="460"/>
                      <a:pt x="9" y="460"/>
                      <a:pt x="9" y="460"/>
                    </a:cubicBezTo>
                    <a:cubicBezTo>
                      <a:pt x="16" y="465"/>
                      <a:pt x="14" y="471"/>
                      <a:pt x="19" y="472"/>
                    </a:cubicBezTo>
                    <a:cubicBezTo>
                      <a:pt x="21" y="478"/>
                      <a:pt x="26" y="487"/>
                      <a:pt x="20" y="486"/>
                    </a:cubicBezTo>
                    <a:cubicBezTo>
                      <a:pt x="11" y="478"/>
                      <a:pt x="11" y="478"/>
                      <a:pt x="11" y="478"/>
                    </a:cubicBezTo>
                    <a:cubicBezTo>
                      <a:pt x="13" y="481"/>
                      <a:pt x="17" y="482"/>
                      <a:pt x="16" y="478"/>
                    </a:cubicBezTo>
                    <a:cubicBezTo>
                      <a:pt x="18" y="483"/>
                      <a:pt x="0" y="470"/>
                      <a:pt x="10" y="483"/>
                    </a:cubicBezTo>
                    <a:cubicBezTo>
                      <a:pt x="18" y="487"/>
                      <a:pt x="18" y="487"/>
                      <a:pt x="18" y="487"/>
                    </a:cubicBezTo>
                    <a:cubicBezTo>
                      <a:pt x="20" y="494"/>
                      <a:pt x="26" y="505"/>
                      <a:pt x="21" y="505"/>
                    </a:cubicBezTo>
                    <a:cubicBezTo>
                      <a:pt x="31" y="513"/>
                      <a:pt x="21" y="503"/>
                      <a:pt x="32" y="512"/>
                    </a:cubicBezTo>
                    <a:cubicBezTo>
                      <a:pt x="19" y="501"/>
                      <a:pt x="39" y="506"/>
                      <a:pt x="24" y="495"/>
                    </a:cubicBezTo>
                    <a:cubicBezTo>
                      <a:pt x="37" y="506"/>
                      <a:pt x="32" y="498"/>
                      <a:pt x="44" y="505"/>
                    </a:cubicBezTo>
                    <a:cubicBezTo>
                      <a:pt x="41" y="503"/>
                      <a:pt x="38" y="501"/>
                      <a:pt x="41" y="500"/>
                    </a:cubicBezTo>
                    <a:cubicBezTo>
                      <a:pt x="40" y="499"/>
                      <a:pt x="40" y="498"/>
                      <a:pt x="39" y="497"/>
                    </a:cubicBezTo>
                    <a:cubicBezTo>
                      <a:pt x="39" y="497"/>
                      <a:pt x="39" y="497"/>
                      <a:pt x="39" y="497"/>
                    </a:cubicBezTo>
                    <a:cubicBezTo>
                      <a:pt x="39" y="497"/>
                      <a:pt x="39" y="497"/>
                      <a:pt x="39" y="497"/>
                    </a:cubicBezTo>
                    <a:cubicBezTo>
                      <a:pt x="39" y="496"/>
                      <a:pt x="39" y="496"/>
                      <a:pt x="39" y="497"/>
                    </a:cubicBezTo>
                    <a:cubicBezTo>
                      <a:pt x="37" y="496"/>
                      <a:pt x="35" y="495"/>
                      <a:pt x="34" y="493"/>
                    </a:cubicBezTo>
                    <a:cubicBezTo>
                      <a:pt x="28" y="486"/>
                      <a:pt x="32" y="483"/>
                      <a:pt x="29" y="478"/>
                    </a:cubicBezTo>
                    <a:cubicBezTo>
                      <a:pt x="32" y="479"/>
                      <a:pt x="32" y="482"/>
                      <a:pt x="36" y="485"/>
                    </a:cubicBezTo>
                    <a:cubicBezTo>
                      <a:pt x="32" y="478"/>
                      <a:pt x="32" y="478"/>
                      <a:pt x="32" y="478"/>
                    </a:cubicBezTo>
                    <a:cubicBezTo>
                      <a:pt x="39" y="484"/>
                      <a:pt x="46" y="486"/>
                      <a:pt x="47" y="492"/>
                    </a:cubicBezTo>
                    <a:cubicBezTo>
                      <a:pt x="50" y="490"/>
                      <a:pt x="50" y="490"/>
                      <a:pt x="50" y="490"/>
                    </a:cubicBezTo>
                    <a:cubicBezTo>
                      <a:pt x="55" y="492"/>
                      <a:pt x="58" y="491"/>
                      <a:pt x="57" y="488"/>
                    </a:cubicBezTo>
                    <a:cubicBezTo>
                      <a:pt x="59" y="488"/>
                      <a:pt x="53" y="477"/>
                      <a:pt x="57" y="483"/>
                    </a:cubicBezTo>
                    <a:cubicBezTo>
                      <a:pt x="57" y="476"/>
                      <a:pt x="57" y="476"/>
                      <a:pt x="57" y="476"/>
                    </a:cubicBezTo>
                    <a:cubicBezTo>
                      <a:pt x="59" y="477"/>
                      <a:pt x="59" y="477"/>
                      <a:pt x="59" y="477"/>
                    </a:cubicBezTo>
                    <a:cubicBezTo>
                      <a:pt x="63" y="474"/>
                      <a:pt x="56" y="459"/>
                      <a:pt x="72" y="466"/>
                    </a:cubicBezTo>
                    <a:cubicBezTo>
                      <a:pt x="72" y="463"/>
                      <a:pt x="71" y="460"/>
                      <a:pt x="75" y="459"/>
                    </a:cubicBezTo>
                    <a:cubicBezTo>
                      <a:pt x="81" y="464"/>
                      <a:pt x="81" y="464"/>
                      <a:pt x="81" y="464"/>
                    </a:cubicBezTo>
                    <a:cubicBezTo>
                      <a:pt x="81" y="461"/>
                      <a:pt x="92" y="465"/>
                      <a:pt x="87" y="458"/>
                    </a:cubicBezTo>
                    <a:cubicBezTo>
                      <a:pt x="103" y="471"/>
                      <a:pt x="98" y="453"/>
                      <a:pt x="104" y="453"/>
                    </a:cubicBezTo>
                    <a:cubicBezTo>
                      <a:pt x="97" y="446"/>
                      <a:pt x="97" y="446"/>
                      <a:pt x="97" y="446"/>
                    </a:cubicBezTo>
                    <a:cubicBezTo>
                      <a:pt x="99" y="444"/>
                      <a:pt x="99" y="440"/>
                      <a:pt x="99" y="435"/>
                    </a:cubicBezTo>
                    <a:cubicBezTo>
                      <a:pt x="92" y="429"/>
                      <a:pt x="92" y="429"/>
                      <a:pt x="92" y="429"/>
                    </a:cubicBezTo>
                    <a:cubicBezTo>
                      <a:pt x="90" y="421"/>
                      <a:pt x="103" y="427"/>
                      <a:pt x="105" y="423"/>
                    </a:cubicBezTo>
                    <a:cubicBezTo>
                      <a:pt x="108" y="426"/>
                      <a:pt x="106" y="426"/>
                      <a:pt x="104" y="425"/>
                    </a:cubicBezTo>
                    <a:cubicBezTo>
                      <a:pt x="123" y="436"/>
                      <a:pt x="102" y="406"/>
                      <a:pt x="117" y="413"/>
                    </a:cubicBezTo>
                    <a:cubicBezTo>
                      <a:pt x="115" y="410"/>
                      <a:pt x="117" y="410"/>
                      <a:pt x="119" y="411"/>
                    </a:cubicBezTo>
                    <a:cubicBezTo>
                      <a:pt x="119" y="411"/>
                      <a:pt x="119" y="411"/>
                      <a:pt x="119" y="411"/>
                    </a:cubicBezTo>
                    <a:cubicBezTo>
                      <a:pt x="119" y="411"/>
                      <a:pt x="119" y="411"/>
                      <a:pt x="119" y="411"/>
                    </a:cubicBezTo>
                    <a:cubicBezTo>
                      <a:pt x="121" y="412"/>
                      <a:pt x="123" y="413"/>
                      <a:pt x="124" y="413"/>
                    </a:cubicBezTo>
                    <a:cubicBezTo>
                      <a:pt x="122" y="412"/>
                      <a:pt x="120" y="411"/>
                      <a:pt x="120" y="411"/>
                    </a:cubicBezTo>
                    <a:cubicBezTo>
                      <a:pt x="120" y="410"/>
                      <a:pt x="120" y="408"/>
                      <a:pt x="120" y="405"/>
                    </a:cubicBezTo>
                    <a:cubicBezTo>
                      <a:pt x="127" y="412"/>
                      <a:pt x="127" y="412"/>
                      <a:pt x="127" y="412"/>
                    </a:cubicBezTo>
                    <a:cubicBezTo>
                      <a:pt x="127" y="412"/>
                      <a:pt x="127" y="411"/>
                      <a:pt x="127" y="411"/>
                    </a:cubicBezTo>
                    <a:cubicBezTo>
                      <a:pt x="131" y="413"/>
                      <a:pt x="125" y="407"/>
                      <a:pt x="119" y="403"/>
                    </a:cubicBezTo>
                    <a:cubicBezTo>
                      <a:pt x="119" y="401"/>
                      <a:pt x="118" y="399"/>
                      <a:pt x="116" y="397"/>
                    </a:cubicBezTo>
                    <a:cubicBezTo>
                      <a:pt x="128" y="407"/>
                      <a:pt x="116" y="391"/>
                      <a:pt x="128" y="401"/>
                    </a:cubicBezTo>
                    <a:cubicBezTo>
                      <a:pt x="124" y="395"/>
                      <a:pt x="129" y="392"/>
                      <a:pt x="120" y="382"/>
                    </a:cubicBezTo>
                    <a:cubicBezTo>
                      <a:pt x="123" y="382"/>
                      <a:pt x="125" y="382"/>
                      <a:pt x="123" y="377"/>
                    </a:cubicBezTo>
                    <a:cubicBezTo>
                      <a:pt x="132" y="386"/>
                      <a:pt x="132" y="386"/>
                      <a:pt x="132" y="386"/>
                    </a:cubicBezTo>
                    <a:cubicBezTo>
                      <a:pt x="123" y="371"/>
                      <a:pt x="123" y="371"/>
                      <a:pt x="123" y="371"/>
                    </a:cubicBezTo>
                    <a:cubicBezTo>
                      <a:pt x="130" y="375"/>
                      <a:pt x="134" y="377"/>
                      <a:pt x="139" y="386"/>
                    </a:cubicBezTo>
                    <a:cubicBezTo>
                      <a:pt x="132" y="372"/>
                      <a:pt x="138" y="379"/>
                      <a:pt x="131" y="365"/>
                    </a:cubicBezTo>
                    <a:cubicBezTo>
                      <a:pt x="136" y="371"/>
                      <a:pt x="136" y="371"/>
                      <a:pt x="136" y="371"/>
                    </a:cubicBezTo>
                    <a:cubicBezTo>
                      <a:pt x="137" y="370"/>
                      <a:pt x="131" y="360"/>
                      <a:pt x="137" y="364"/>
                    </a:cubicBezTo>
                    <a:cubicBezTo>
                      <a:pt x="150" y="372"/>
                      <a:pt x="151" y="353"/>
                      <a:pt x="167" y="356"/>
                    </a:cubicBezTo>
                    <a:cubicBezTo>
                      <a:pt x="149" y="341"/>
                      <a:pt x="178" y="360"/>
                      <a:pt x="165" y="347"/>
                    </a:cubicBezTo>
                    <a:cubicBezTo>
                      <a:pt x="170" y="351"/>
                      <a:pt x="173" y="352"/>
                      <a:pt x="175" y="356"/>
                    </a:cubicBezTo>
                    <a:cubicBezTo>
                      <a:pt x="175" y="349"/>
                      <a:pt x="186" y="357"/>
                      <a:pt x="178" y="344"/>
                    </a:cubicBezTo>
                    <a:cubicBezTo>
                      <a:pt x="182" y="348"/>
                      <a:pt x="183" y="350"/>
                      <a:pt x="186" y="352"/>
                    </a:cubicBezTo>
                    <a:cubicBezTo>
                      <a:pt x="185" y="351"/>
                      <a:pt x="183" y="348"/>
                      <a:pt x="186" y="350"/>
                    </a:cubicBezTo>
                    <a:cubicBezTo>
                      <a:pt x="189" y="352"/>
                      <a:pt x="189" y="354"/>
                      <a:pt x="190" y="356"/>
                    </a:cubicBezTo>
                    <a:cubicBezTo>
                      <a:pt x="193" y="352"/>
                      <a:pt x="181" y="339"/>
                      <a:pt x="169" y="328"/>
                    </a:cubicBezTo>
                    <a:cubicBezTo>
                      <a:pt x="177" y="332"/>
                      <a:pt x="177" y="330"/>
                      <a:pt x="170" y="322"/>
                    </a:cubicBezTo>
                    <a:cubicBezTo>
                      <a:pt x="175" y="324"/>
                      <a:pt x="180" y="327"/>
                      <a:pt x="179" y="331"/>
                    </a:cubicBezTo>
                    <a:cubicBezTo>
                      <a:pt x="181" y="330"/>
                      <a:pt x="192" y="328"/>
                      <a:pt x="182" y="320"/>
                    </a:cubicBezTo>
                    <a:cubicBezTo>
                      <a:pt x="185" y="321"/>
                      <a:pt x="185" y="318"/>
                      <a:pt x="184" y="317"/>
                    </a:cubicBezTo>
                    <a:cubicBezTo>
                      <a:pt x="187" y="315"/>
                      <a:pt x="188" y="315"/>
                      <a:pt x="190" y="312"/>
                    </a:cubicBezTo>
                    <a:cubicBezTo>
                      <a:pt x="188" y="311"/>
                      <a:pt x="188" y="311"/>
                      <a:pt x="188" y="311"/>
                    </a:cubicBezTo>
                    <a:cubicBezTo>
                      <a:pt x="178" y="300"/>
                      <a:pt x="187" y="307"/>
                      <a:pt x="188" y="303"/>
                    </a:cubicBezTo>
                    <a:cubicBezTo>
                      <a:pt x="189" y="304"/>
                      <a:pt x="189" y="304"/>
                      <a:pt x="189" y="304"/>
                    </a:cubicBezTo>
                    <a:cubicBezTo>
                      <a:pt x="202" y="307"/>
                      <a:pt x="187" y="298"/>
                      <a:pt x="201" y="302"/>
                    </a:cubicBezTo>
                    <a:cubicBezTo>
                      <a:pt x="194" y="296"/>
                      <a:pt x="194" y="296"/>
                      <a:pt x="194" y="296"/>
                    </a:cubicBezTo>
                    <a:cubicBezTo>
                      <a:pt x="179" y="281"/>
                      <a:pt x="207" y="300"/>
                      <a:pt x="204" y="291"/>
                    </a:cubicBezTo>
                    <a:cubicBezTo>
                      <a:pt x="199" y="289"/>
                      <a:pt x="199" y="289"/>
                      <a:pt x="199" y="289"/>
                    </a:cubicBezTo>
                    <a:cubicBezTo>
                      <a:pt x="195" y="282"/>
                      <a:pt x="224" y="303"/>
                      <a:pt x="227" y="304"/>
                    </a:cubicBezTo>
                    <a:cubicBezTo>
                      <a:pt x="229" y="305"/>
                      <a:pt x="229" y="306"/>
                      <a:pt x="229" y="308"/>
                    </a:cubicBezTo>
                    <a:cubicBezTo>
                      <a:pt x="242" y="312"/>
                      <a:pt x="220" y="298"/>
                      <a:pt x="221" y="293"/>
                    </a:cubicBezTo>
                    <a:cubicBezTo>
                      <a:pt x="227" y="297"/>
                      <a:pt x="233" y="306"/>
                      <a:pt x="236" y="305"/>
                    </a:cubicBezTo>
                    <a:cubicBezTo>
                      <a:pt x="241" y="307"/>
                      <a:pt x="226" y="284"/>
                      <a:pt x="238" y="289"/>
                    </a:cubicBezTo>
                    <a:cubicBezTo>
                      <a:pt x="233" y="287"/>
                      <a:pt x="229" y="284"/>
                      <a:pt x="227" y="280"/>
                    </a:cubicBezTo>
                    <a:cubicBezTo>
                      <a:pt x="228" y="276"/>
                      <a:pt x="247" y="287"/>
                      <a:pt x="237" y="274"/>
                    </a:cubicBezTo>
                    <a:cubicBezTo>
                      <a:pt x="239" y="274"/>
                      <a:pt x="240" y="275"/>
                      <a:pt x="241" y="276"/>
                    </a:cubicBezTo>
                    <a:cubicBezTo>
                      <a:pt x="239" y="272"/>
                      <a:pt x="241" y="266"/>
                      <a:pt x="235" y="259"/>
                    </a:cubicBezTo>
                    <a:cubicBezTo>
                      <a:pt x="261" y="280"/>
                      <a:pt x="233" y="237"/>
                      <a:pt x="255" y="258"/>
                    </a:cubicBezTo>
                    <a:cubicBezTo>
                      <a:pt x="259" y="252"/>
                      <a:pt x="259" y="252"/>
                      <a:pt x="259" y="252"/>
                    </a:cubicBezTo>
                    <a:cubicBezTo>
                      <a:pt x="261" y="254"/>
                      <a:pt x="261" y="254"/>
                      <a:pt x="261" y="254"/>
                    </a:cubicBezTo>
                    <a:cubicBezTo>
                      <a:pt x="266" y="252"/>
                      <a:pt x="261" y="246"/>
                      <a:pt x="257" y="240"/>
                    </a:cubicBezTo>
                    <a:cubicBezTo>
                      <a:pt x="259" y="240"/>
                      <a:pt x="261" y="243"/>
                      <a:pt x="262" y="244"/>
                    </a:cubicBezTo>
                    <a:cubicBezTo>
                      <a:pt x="271" y="243"/>
                      <a:pt x="270" y="242"/>
                      <a:pt x="263" y="227"/>
                    </a:cubicBezTo>
                    <a:cubicBezTo>
                      <a:pt x="271" y="234"/>
                      <a:pt x="271" y="234"/>
                      <a:pt x="271" y="234"/>
                    </a:cubicBezTo>
                    <a:cubicBezTo>
                      <a:pt x="267" y="229"/>
                      <a:pt x="288" y="237"/>
                      <a:pt x="284" y="224"/>
                    </a:cubicBezTo>
                    <a:cubicBezTo>
                      <a:pt x="285" y="225"/>
                      <a:pt x="286" y="226"/>
                      <a:pt x="287" y="228"/>
                    </a:cubicBezTo>
                    <a:cubicBezTo>
                      <a:pt x="283" y="215"/>
                      <a:pt x="319" y="233"/>
                      <a:pt x="294" y="207"/>
                    </a:cubicBezTo>
                    <a:cubicBezTo>
                      <a:pt x="291" y="197"/>
                      <a:pt x="291" y="197"/>
                      <a:pt x="291" y="197"/>
                    </a:cubicBezTo>
                    <a:cubicBezTo>
                      <a:pt x="284" y="200"/>
                      <a:pt x="280" y="186"/>
                      <a:pt x="273" y="184"/>
                    </a:cubicBezTo>
                    <a:cubicBezTo>
                      <a:pt x="273" y="181"/>
                      <a:pt x="286" y="187"/>
                      <a:pt x="285" y="190"/>
                    </a:cubicBezTo>
                    <a:cubicBezTo>
                      <a:pt x="284" y="189"/>
                      <a:pt x="284" y="189"/>
                      <a:pt x="284" y="189"/>
                    </a:cubicBezTo>
                    <a:cubicBezTo>
                      <a:pt x="297" y="203"/>
                      <a:pt x="294" y="188"/>
                      <a:pt x="303" y="197"/>
                    </a:cubicBezTo>
                    <a:cubicBezTo>
                      <a:pt x="311" y="187"/>
                      <a:pt x="326" y="185"/>
                      <a:pt x="335" y="176"/>
                    </a:cubicBezTo>
                    <a:cubicBezTo>
                      <a:pt x="323" y="168"/>
                      <a:pt x="323" y="168"/>
                      <a:pt x="323" y="168"/>
                    </a:cubicBezTo>
                    <a:cubicBezTo>
                      <a:pt x="326" y="165"/>
                      <a:pt x="326" y="165"/>
                      <a:pt x="326" y="165"/>
                    </a:cubicBezTo>
                    <a:cubicBezTo>
                      <a:pt x="329" y="167"/>
                      <a:pt x="335" y="172"/>
                      <a:pt x="333" y="173"/>
                    </a:cubicBezTo>
                    <a:cubicBezTo>
                      <a:pt x="340" y="178"/>
                      <a:pt x="331" y="165"/>
                      <a:pt x="329" y="163"/>
                    </a:cubicBezTo>
                    <a:cubicBezTo>
                      <a:pt x="337" y="163"/>
                      <a:pt x="340" y="176"/>
                      <a:pt x="342" y="175"/>
                    </a:cubicBezTo>
                    <a:cubicBezTo>
                      <a:pt x="342" y="172"/>
                      <a:pt x="342" y="172"/>
                      <a:pt x="342" y="172"/>
                    </a:cubicBezTo>
                    <a:cubicBezTo>
                      <a:pt x="341" y="172"/>
                      <a:pt x="341" y="172"/>
                      <a:pt x="341" y="172"/>
                    </a:cubicBezTo>
                    <a:cubicBezTo>
                      <a:pt x="337" y="166"/>
                      <a:pt x="333" y="162"/>
                      <a:pt x="335" y="160"/>
                    </a:cubicBezTo>
                    <a:cubicBezTo>
                      <a:pt x="339" y="160"/>
                      <a:pt x="343" y="165"/>
                      <a:pt x="344" y="165"/>
                    </a:cubicBezTo>
                    <a:cubicBezTo>
                      <a:pt x="345" y="165"/>
                      <a:pt x="345" y="165"/>
                      <a:pt x="345" y="164"/>
                    </a:cubicBezTo>
                    <a:cubicBezTo>
                      <a:pt x="349" y="161"/>
                      <a:pt x="349" y="161"/>
                      <a:pt x="349" y="161"/>
                    </a:cubicBezTo>
                    <a:cubicBezTo>
                      <a:pt x="339" y="155"/>
                      <a:pt x="339" y="155"/>
                      <a:pt x="339" y="155"/>
                    </a:cubicBezTo>
                    <a:cubicBezTo>
                      <a:pt x="337" y="149"/>
                      <a:pt x="343" y="152"/>
                      <a:pt x="332" y="145"/>
                    </a:cubicBezTo>
                    <a:cubicBezTo>
                      <a:pt x="349" y="156"/>
                      <a:pt x="349" y="135"/>
                      <a:pt x="355" y="138"/>
                    </a:cubicBezTo>
                    <a:cubicBezTo>
                      <a:pt x="351" y="130"/>
                      <a:pt x="353" y="128"/>
                      <a:pt x="357" y="125"/>
                    </a:cubicBezTo>
                    <a:cubicBezTo>
                      <a:pt x="354" y="125"/>
                      <a:pt x="344" y="117"/>
                      <a:pt x="347" y="115"/>
                    </a:cubicBezTo>
                    <a:cubicBezTo>
                      <a:pt x="367" y="133"/>
                      <a:pt x="360" y="118"/>
                      <a:pt x="376" y="128"/>
                    </a:cubicBezTo>
                    <a:cubicBezTo>
                      <a:pt x="365" y="122"/>
                      <a:pt x="380" y="119"/>
                      <a:pt x="364" y="110"/>
                    </a:cubicBezTo>
                    <a:cubicBezTo>
                      <a:pt x="367" y="110"/>
                      <a:pt x="372" y="117"/>
                      <a:pt x="378" y="119"/>
                    </a:cubicBezTo>
                    <a:cubicBezTo>
                      <a:pt x="374" y="107"/>
                      <a:pt x="392" y="112"/>
                      <a:pt x="395" y="104"/>
                    </a:cubicBezTo>
                    <a:cubicBezTo>
                      <a:pt x="392" y="101"/>
                      <a:pt x="387" y="99"/>
                      <a:pt x="384" y="94"/>
                    </a:cubicBezTo>
                    <a:cubicBezTo>
                      <a:pt x="401" y="102"/>
                      <a:pt x="401" y="102"/>
                      <a:pt x="401" y="102"/>
                    </a:cubicBezTo>
                    <a:cubicBezTo>
                      <a:pt x="400" y="100"/>
                      <a:pt x="386" y="88"/>
                      <a:pt x="397" y="94"/>
                    </a:cubicBezTo>
                    <a:cubicBezTo>
                      <a:pt x="395" y="92"/>
                      <a:pt x="391" y="90"/>
                      <a:pt x="391" y="88"/>
                    </a:cubicBezTo>
                    <a:cubicBezTo>
                      <a:pt x="414" y="87"/>
                      <a:pt x="401" y="54"/>
                      <a:pt x="436" y="62"/>
                    </a:cubicBezTo>
                    <a:cubicBezTo>
                      <a:pt x="429" y="59"/>
                      <a:pt x="430" y="58"/>
                      <a:pt x="430" y="56"/>
                    </a:cubicBezTo>
                    <a:close/>
                    <a:moveTo>
                      <a:pt x="48" y="484"/>
                    </a:moveTo>
                    <a:cubicBezTo>
                      <a:pt x="48" y="484"/>
                      <a:pt x="48" y="484"/>
                      <a:pt x="47" y="483"/>
                    </a:cubicBezTo>
                    <a:cubicBezTo>
                      <a:pt x="51" y="485"/>
                      <a:pt x="50" y="484"/>
                      <a:pt x="48" y="484"/>
                    </a:cubicBezTo>
                    <a:close/>
                    <a:moveTo>
                      <a:pt x="120" y="382"/>
                    </a:moveTo>
                    <a:cubicBezTo>
                      <a:pt x="120" y="381"/>
                      <a:pt x="119" y="380"/>
                      <a:pt x="118" y="379"/>
                    </a:cubicBezTo>
                    <a:cubicBezTo>
                      <a:pt x="120" y="380"/>
                      <a:pt x="121" y="381"/>
                      <a:pt x="120" y="382"/>
                    </a:cubicBezTo>
                    <a:close/>
                    <a:moveTo>
                      <a:pt x="136" y="300"/>
                    </a:moveTo>
                    <a:cubicBezTo>
                      <a:pt x="134" y="298"/>
                      <a:pt x="136" y="298"/>
                      <a:pt x="139" y="300"/>
                    </a:cubicBezTo>
                    <a:cubicBezTo>
                      <a:pt x="139" y="301"/>
                      <a:pt x="138" y="301"/>
                      <a:pt x="136" y="300"/>
                    </a:cubicBezTo>
                    <a:close/>
                    <a:moveTo>
                      <a:pt x="166" y="235"/>
                    </a:moveTo>
                    <a:cubicBezTo>
                      <a:pt x="165" y="233"/>
                      <a:pt x="161" y="227"/>
                      <a:pt x="166" y="231"/>
                    </a:cubicBezTo>
                    <a:cubicBezTo>
                      <a:pt x="173" y="239"/>
                      <a:pt x="169" y="236"/>
                      <a:pt x="166" y="235"/>
                    </a:cubicBezTo>
                    <a:close/>
                    <a:moveTo>
                      <a:pt x="342" y="162"/>
                    </a:moveTo>
                    <a:cubicBezTo>
                      <a:pt x="339" y="161"/>
                      <a:pt x="339" y="161"/>
                      <a:pt x="339" y="161"/>
                    </a:cubicBezTo>
                    <a:cubicBezTo>
                      <a:pt x="338" y="158"/>
                      <a:pt x="340" y="160"/>
                      <a:pt x="34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8"/>
              <p:cNvSpPr>
                <a:spLocks/>
              </p:cNvSpPr>
              <p:nvPr/>
            </p:nvSpPr>
            <p:spPr bwMode="auto">
              <a:xfrm>
                <a:off x="9088438" y="51958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9"/>
              <p:cNvSpPr>
                <a:spLocks/>
              </p:cNvSpPr>
              <p:nvPr/>
            </p:nvSpPr>
            <p:spPr bwMode="auto">
              <a:xfrm>
                <a:off x="9645651" y="4543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40"/>
              <p:cNvSpPr>
                <a:spLocks/>
              </p:cNvSpPr>
              <p:nvPr/>
            </p:nvSpPr>
            <p:spPr bwMode="auto">
              <a:xfrm>
                <a:off x="8918576" y="5448300"/>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3"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41"/>
              <p:cNvSpPr>
                <a:spLocks/>
              </p:cNvSpPr>
              <p:nvPr/>
            </p:nvSpPr>
            <p:spPr bwMode="auto">
              <a:xfrm>
                <a:off x="9194801" y="5018088"/>
                <a:ext cx="6350" cy="7938"/>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42"/>
              <p:cNvSpPr>
                <a:spLocks/>
              </p:cNvSpPr>
              <p:nvPr/>
            </p:nvSpPr>
            <p:spPr bwMode="auto">
              <a:xfrm>
                <a:off x="8534401" y="5807075"/>
                <a:ext cx="14288"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43"/>
              <p:cNvSpPr>
                <a:spLocks/>
              </p:cNvSpPr>
              <p:nvPr/>
            </p:nvSpPr>
            <p:spPr bwMode="auto">
              <a:xfrm>
                <a:off x="8548688" y="6276975"/>
                <a:ext cx="15875" cy="15875"/>
              </a:xfrm>
              <a:custGeom>
                <a:avLst/>
                <a:gdLst>
                  <a:gd name="T0" fmla="*/ 0 w 4"/>
                  <a:gd name="T1" fmla="*/ 0 h 4"/>
                  <a:gd name="T2" fmla="*/ 3 w 4"/>
                  <a:gd name="T3" fmla="*/ 4 h 4"/>
                  <a:gd name="T4" fmla="*/ 4 w 4"/>
                  <a:gd name="T5" fmla="*/ 1 h 4"/>
                  <a:gd name="T6" fmla="*/ 0 w 4"/>
                  <a:gd name="T7" fmla="*/ 0 h 4"/>
                </a:gdLst>
                <a:ahLst/>
                <a:cxnLst>
                  <a:cxn ang="0">
                    <a:pos x="T0" y="T1"/>
                  </a:cxn>
                  <a:cxn ang="0">
                    <a:pos x="T2" y="T3"/>
                  </a:cxn>
                  <a:cxn ang="0">
                    <a:pos x="T4" y="T5"/>
                  </a:cxn>
                  <a:cxn ang="0">
                    <a:pos x="T6" y="T7"/>
                  </a:cxn>
                </a:cxnLst>
                <a:rect l="0" t="0" r="r" b="b"/>
                <a:pathLst>
                  <a:path w="4" h="4">
                    <a:moveTo>
                      <a:pt x="0" y="0"/>
                    </a:moveTo>
                    <a:cubicBezTo>
                      <a:pt x="1" y="2"/>
                      <a:pt x="3" y="3"/>
                      <a:pt x="3" y="4"/>
                    </a:cubicBezTo>
                    <a:cubicBezTo>
                      <a:pt x="4" y="1"/>
                      <a:pt x="4" y="1"/>
                      <a:pt x="4" y="1"/>
                    </a:cubicBezTo>
                    <a:cubicBezTo>
                      <a:pt x="3"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44"/>
              <p:cNvSpPr>
                <a:spLocks/>
              </p:cNvSpPr>
              <p:nvPr/>
            </p:nvSpPr>
            <p:spPr bwMode="auto">
              <a:xfrm>
                <a:off x="8561388" y="62928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45"/>
              <p:cNvSpPr>
                <a:spLocks/>
              </p:cNvSpPr>
              <p:nvPr/>
            </p:nvSpPr>
            <p:spPr bwMode="auto">
              <a:xfrm>
                <a:off x="8342313" y="6191250"/>
                <a:ext cx="19050" cy="19050"/>
              </a:xfrm>
              <a:custGeom>
                <a:avLst/>
                <a:gdLst>
                  <a:gd name="T0" fmla="*/ 1 w 5"/>
                  <a:gd name="T1" fmla="*/ 2 h 5"/>
                  <a:gd name="T2" fmla="*/ 4 w 5"/>
                  <a:gd name="T3" fmla="*/ 5 h 5"/>
                  <a:gd name="T4" fmla="*/ 1 w 5"/>
                  <a:gd name="T5" fmla="*/ 0 h 5"/>
                  <a:gd name="T6" fmla="*/ 1 w 5"/>
                  <a:gd name="T7" fmla="*/ 2 h 5"/>
                </a:gdLst>
                <a:ahLst/>
                <a:cxnLst>
                  <a:cxn ang="0">
                    <a:pos x="T0" y="T1"/>
                  </a:cxn>
                  <a:cxn ang="0">
                    <a:pos x="T2" y="T3"/>
                  </a:cxn>
                  <a:cxn ang="0">
                    <a:pos x="T4" y="T5"/>
                  </a:cxn>
                  <a:cxn ang="0">
                    <a:pos x="T6" y="T7"/>
                  </a:cxn>
                </a:cxnLst>
                <a:rect l="0" t="0" r="r" b="b"/>
                <a:pathLst>
                  <a:path w="5" h="5">
                    <a:moveTo>
                      <a:pt x="1" y="2"/>
                    </a:moveTo>
                    <a:cubicBezTo>
                      <a:pt x="4" y="5"/>
                      <a:pt x="4" y="5"/>
                      <a:pt x="4" y="5"/>
                    </a:cubicBezTo>
                    <a:cubicBezTo>
                      <a:pt x="5" y="4"/>
                      <a:pt x="3"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6"/>
              <p:cNvSpPr>
                <a:spLocks/>
              </p:cNvSpPr>
              <p:nvPr/>
            </p:nvSpPr>
            <p:spPr bwMode="auto">
              <a:xfrm>
                <a:off x="8451851" y="6191250"/>
                <a:ext cx="30163" cy="52388"/>
              </a:xfrm>
              <a:custGeom>
                <a:avLst/>
                <a:gdLst>
                  <a:gd name="T0" fmla="*/ 6 w 8"/>
                  <a:gd name="T1" fmla="*/ 6 h 14"/>
                  <a:gd name="T2" fmla="*/ 0 w 8"/>
                  <a:gd name="T3" fmla="*/ 6 h 14"/>
                  <a:gd name="T4" fmla="*/ 0 w 8"/>
                  <a:gd name="T5" fmla="*/ 6 h 14"/>
                  <a:gd name="T6" fmla="*/ 6 w 8"/>
                  <a:gd name="T7" fmla="*/ 6 h 14"/>
                </a:gdLst>
                <a:ahLst/>
                <a:cxnLst>
                  <a:cxn ang="0">
                    <a:pos x="T0" y="T1"/>
                  </a:cxn>
                  <a:cxn ang="0">
                    <a:pos x="T2" y="T3"/>
                  </a:cxn>
                  <a:cxn ang="0">
                    <a:pos x="T4" y="T5"/>
                  </a:cxn>
                  <a:cxn ang="0">
                    <a:pos x="T6" y="T7"/>
                  </a:cxn>
                </a:cxnLst>
                <a:rect l="0" t="0" r="r" b="b"/>
                <a:pathLst>
                  <a:path w="8" h="14">
                    <a:moveTo>
                      <a:pt x="6" y="6"/>
                    </a:moveTo>
                    <a:cubicBezTo>
                      <a:pt x="0" y="0"/>
                      <a:pt x="1" y="3"/>
                      <a:pt x="0" y="6"/>
                    </a:cubicBezTo>
                    <a:cubicBezTo>
                      <a:pt x="0" y="6"/>
                      <a:pt x="0" y="6"/>
                      <a:pt x="0" y="6"/>
                    </a:cubicBezTo>
                    <a:cubicBezTo>
                      <a:pt x="8" y="14"/>
                      <a:pt x="7" y="1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7"/>
              <p:cNvSpPr>
                <a:spLocks/>
              </p:cNvSpPr>
              <p:nvPr/>
            </p:nvSpPr>
            <p:spPr bwMode="auto">
              <a:xfrm>
                <a:off x="8447088" y="6213475"/>
                <a:ext cx="11113" cy="19050"/>
              </a:xfrm>
              <a:custGeom>
                <a:avLst/>
                <a:gdLst>
                  <a:gd name="T0" fmla="*/ 0 w 3"/>
                  <a:gd name="T1" fmla="*/ 2 h 5"/>
                  <a:gd name="T2" fmla="*/ 1 w 3"/>
                  <a:gd name="T3" fmla="*/ 0 h 5"/>
                  <a:gd name="T4" fmla="*/ 0 w 3"/>
                  <a:gd name="T5" fmla="*/ 2 h 5"/>
                </a:gdLst>
                <a:ahLst/>
                <a:cxnLst>
                  <a:cxn ang="0">
                    <a:pos x="T0" y="T1"/>
                  </a:cxn>
                  <a:cxn ang="0">
                    <a:pos x="T2" y="T3"/>
                  </a:cxn>
                  <a:cxn ang="0">
                    <a:pos x="T4" y="T5"/>
                  </a:cxn>
                </a:cxnLst>
                <a:rect l="0" t="0" r="r" b="b"/>
                <a:pathLst>
                  <a:path w="3" h="5">
                    <a:moveTo>
                      <a:pt x="0" y="2"/>
                    </a:moveTo>
                    <a:cubicBezTo>
                      <a:pt x="3" y="5"/>
                      <a:pt x="1" y="2"/>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8"/>
              <p:cNvSpPr>
                <a:spLocks/>
              </p:cNvSpPr>
              <p:nvPr/>
            </p:nvSpPr>
            <p:spPr bwMode="auto">
              <a:xfrm>
                <a:off x="8572501" y="6194425"/>
                <a:ext cx="44450" cy="79375"/>
              </a:xfrm>
              <a:custGeom>
                <a:avLst/>
                <a:gdLst>
                  <a:gd name="T0" fmla="*/ 2 w 12"/>
                  <a:gd name="T1" fmla="*/ 7 h 21"/>
                  <a:gd name="T2" fmla="*/ 6 w 12"/>
                  <a:gd name="T3" fmla="*/ 13 h 21"/>
                  <a:gd name="T4" fmla="*/ 2 w 12"/>
                  <a:gd name="T5" fmla="*/ 7 h 21"/>
                </a:gdLst>
                <a:ahLst/>
                <a:cxnLst>
                  <a:cxn ang="0">
                    <a:pos x="T0" y="T1"/>
                  </a:cxn>
                  <a:cxn ang="0">
                    <a:pos x="T2" y="T3"/>
                  </a:cxn>
                  <a:cxn ang="0">
                    <a:pos x="T4" y="T5"/>
                  </a:cxn>
                </a:cxnLst>
                <a:rect l="0" t="0" r="r" b="b"/>
                <a:pathLst>
                  <a:path w="12" h="21">
                    <a:moveTo>
                      <a:pt x="2" y="7"/>
                    </a:moveTo>
                    <a:cubicBezTo>
                      <a:pt x="0" y="6"/>
                      <a:pt x="9" y="15"/>
                      <a:pt x="6" y="13"/>
                    </a:cubicBezTo>
                    <a:cubicBezTo>
                      <a:pt x="12" y="21"/>
                      <a:pt x="2"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49"/>
              <p:cNvSpPr>
                <a:spLocks/>
              </p:cNvSpPr>
              <p:nvPr/>
            </p:nvSpPr>
            <p:spPr bwMode="auto">
              <a:xfrm>
                <a:off x="8397876" y="6145213"/>
                <a:ext cx="26988" cy="26988"/>
              </a:xfrm>
              <a:custGeom>
                <a:avLst/>
                <a:gdLst>
                  <a:gd name="T0" fmla="*/ 8 w 17"/>
                  <a:gd name="T1" fmla="*/ 0 h 17"/>
                  <a:gd name="T2" fmla="*/ 0 w 17"/>
                  <a:gd name="T3" fmla="*/ 0 h 17"/>
                  <a:gd name="T4" fmla="*/ 17 w 17"/>
                  <a:gd name="T5" fmla="*/ 17 h 17"/>
                  <a:gd name="T6" fmla="*/ 8 w 17"/>
                  <a:gd name="T7" fmla="*/ 0 h 17"/>
                </a:gdLst>
                <a:ahLst/>
                <a:cxnLst>
                  <a:cxn ang="0">
                    <a:pos x="T0" y="T1"/>
                  </a:cxn>
                  <a:cxn ang="0">
                    <a:pos x="T2" y="T3"/>
                  </a:cxn>
                  <a:cxn ang="0">
                    <a:pos x="T4" y="T5"/>
                  </a:cxn>
                  <a:cxn ang="0">
                    <a:pos x="T6" y="T7"/>
                  </a:cxn>
                </a:cxnLst>
                <a:rect l="0" t="0" r="r" b="b"/>
                <a:pathLst>
                  <a:path w="17" h="17">
                    <a:moveTo>
                      <a:pt x="8" y="0"/>
                    </a:moveTo>
                    <a:lnTo>
                      <a:pt x="0" y="0"/>
                    </a:lnTo>
                    <a:lnTo>
                      <a:pt x="17" y="17"/>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50"/>
              <p:cNvSpPr>
                <a:spLocks/>
              </p:cNvSpPr>
              <p:nvPr/>
            </p:nvSpPr>
            <p:spPr bwMode="auto">
              <a:xfrm>
                <a:off x="8443913" y="6126163"/>
                <a:ext cx="22225" cy="12700"/>
              </a:xfrm>
              <a:custGeom>
                <a:avLst/>
                <a:gdLst>
                  <a:gd name="T0" fmla="*/ 4 w 6"/>
                  <a:gd name="T1" fmla="*/ 0 h 3"/>
                  <a:gd name="T2" fmla="*/ 0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0" y="0"/>
                      <a:pt x="0" y="0"/>
                      <a:pt x="0" y="0"/>
                    </a:cubicBezTo>
                    <a:cubicBezTo>
                      <a:pt x="1" y="1"/>
                      <a:pt x="1" y="2"/>
                      <a:pt x="1" y="3"/>
                    </a:cubicBezTo>
                    <a:cubicBezTo>
                      <a:pt x="3"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51"/>
              <p:cNvSpPr>
                <a:spLocks/>
              </p:cNvSpPr>
              <p:nvPr/>
            </p:nvSpPr>
            <p:spPr bwMode="auto">
              <a:xfrm>
                <a:off x="8443913" y="6138863"/>
                <a:ext cx="7938" cy="1111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1"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52"/>
              <p:cNvSpPr>
                <a:spLocks/>
              </p:cNvSpPr>
              <p:nvPr/>
            </p:nvSpPr>
            <p:spPr bwMode="auto">
              <a:xfrm>
                <a:off x="8402638" y="6126163"/>
                <a:ext cx="14288" cy="4763"/>
              </a:xfrm>
              <a:custGeom>
                <a:avLst/>
                <a:gdLst>
                  <a:gd name="T0" fmla="*/ 9 w 9"/>
                  <a:gd name="T1" fmla="*/ 0 h 3"/>
                  <a:gd name="T2" fmla="*/ 0 w 9"/>
                  <a:gd name="T3" fmla="*/ 0 h 3"/>
                  <a:gd name="T4" fmla="*/ 5 w 9"/>
                  <a:gd name="T5" fmla="*/ 3 h 3"/>
                  <a:gd name="T6" fmla="*/ 9 w 9"/>
                  <a:gd name="T7" fmla="*/ 0 h 3"/>
                </a:gdLst>
                <a:ahLst/>
                <a:cxnLst>
                  <a:cxn ang="0">
                    <a:pos x="T0" y="T1"/>
                  </a:cxn>
                  <a:cxn ang="0">
                    <a:pos x="T2" y="T3"/>
                  </a:cxn>
                  <a:cxn ang="0">
                    <a:pos x="T4" y="T5"/>
                  </a:cxn>
                  <a:cxn ang="0">
                    <a:pos x="T6" y="T7"/>
                  </a:cxn>
                </a:cxnLst>
                <a:rect l="0" t="0" r="r" b="b"/>
                <a:pathLst>
                  <a:path w="9" h="3">
                    <a:moveTo>
                      <a:pt x="9" y="0"/>
                    </a:moveTo>
                    <a:lnTo>
                      <a:pt x="0" y="0"/>
                    </a:lnTo>
                    <a:lnTo>
                      <a:pt x="5"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53"/>
              <p:cNvSpPr>
                <a:spLocks/>
              </p:cNvSpPr>
              <p:nvPr/>
            </p:nvSpPr>
            <p:spPr bwMode="auto">
              <a:xfrm>
                <a:off x="8531226" y="6021388"/>
                <a:ext cx="17463" cy="30163"/>
              </a:xfrm>
              <a:custGeom>
                <a:avLst/>
                <a:gdLst>
                  <a:gd name="T0" fmla="*/ 4 w 5"/>
                  <a:gd name="T1" fmla="*/ 8 h 8"/>
                  <a:gd name="T2" fmla="*/ 5 w 5"/>
                  <a:gd name="T3" fmla="*/ 3 h 8"/>
                  <a:gd name="T4" fmla="*/ 1 w 5"/>
                  <a:gd name="T5" fmla="*/ 2 h 8"/>
                  <a:gd name="T6" fmla="*/ 4 w 5"/>
                  <a:gd name="T7" fmla="*/ 8 h 8"/>
                </a:gdLst>
                <a:ahLst/>
                <a:cxnLst>
                  <a:cxn ang="0">
                    <a:pos x="T0" y="T1"/>
                  </a:cxn>
                  <a:cxn ang="0">
                    <a:pos x="T2" y="T3"/>
                  </a:cxn>
                  <a:cxn ang="0">
                    <a:pos x="T4" y="T5"/>
                  </a:cxn>
                  <a:cxn ang="0">
                    <a:pos x="T6" y="T7"/>
                  </a:cxn>
                </a:cxnLst>
                <a:rect l="0" t="0" r="r" b="b"/>
                <a:pathLst>
                  <a:path w="5" h="8">
                    <a:moveTo>
                      <a:pt x="4" y="8"/>
                    </a:moveTo>
                    <a:cubicBezTo>
                      <a:pt x="5" y="3"/>
                      <a:pt x="5" y="3"/>
                      <a:pt x="5" y="3"/>
                    </a:cubicBezTo>
                    <a:cubicBezTo>
                      <a:pt x="3" y="1"/>
                      <a:pt x="0" y="0"/>
                      <a:pt x="1" y="2"/>
                    </a:cubicBezTo>
                    <a:cubicBezTo>
                      <a:pt x="2" y="4"/>
                      <a:pt x="2"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54"/>
              <p:cNvSpPr>
                <a:spLocks/>
              </p:cNvSpPr>
              <p:nvPr/>
            </p:nvSpPr>
            <p:spPr bwMode="auto">
              <a:xfrm>
                <a:off x="8440738" y="5983288"/>
                <a:ext cx="33338" cy="34925"/>
              </a:xfrm>
              <a:custGeom>
                <a:avLst/>
                <a:gdLst>
                  <a:gd name="T0" fmla="*/ 9 w 9"/>
                  <a:gd name="T1" fmla="*/ 9 h 9"/>
                  <a:gd name="T2" fmla="*/ 0 w 9"/>
                  <a:gd name="T3" fmla="*/ 0 h 9"/>
                  <a:gd name="T4" fmla="*/ 2 w 9"/>
                  <a:gd name="T5" fmla="*/ 5 h 9"/>
                  <a:gd name="T6" fmla="*/ 9 w 9"/>
                  <a:gd name="T7" fmla="*/ 9 h 9"/>
                </a:gdLst>
                <a:ahLst/>
                <a:cxnLst>
                  <a:cxn ang="0">
                    <a:pos x="T0" y="T1"/>
                  </a:cxn>
                  <a:cxn ang="0">
                    <a:pos x="T2" y="T3"/>
                  </a:cxn>
                  <a:cxn ang="0">
                    <a:pos x="T4" y="T5"/>
                  </a:cxn>
                  <a:cxn ang="0">
                    <a:pos x="T6" y="T7"/>
                  </a:cxn>
                </a:cxnLst>
                <a:rect l="0" t="0" r="r" b="b"/>
                <a:pathLst>
                  <a:path w="9" h="9">
                    <a:moveTo>
                      <a:pt x="9" y="9"/>
                    </a:moveTo>
                    <a:cubicBezTo>
                      <a:pt x="0" y="0"/>
                      <a:pt x="0" y="0"/>
                      <a:pt x="0" y="0"/>
                    </a:cubicBezTo>
                    <a:cubicBezTo>
                      <a:pt x="2" y="5"/>
                      <a:pt x="2" y="5"/>
                      <a:pt x="2" y="5"/>
                    </a:cubicBezTo>
                    <a:cubicBezTo>
                      <a:pt x="5" y="6"/>
                      <a:pt x="6"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55"/>
              <p:cNvSpPr>
                <a:spLocks/>
              </p:cNvSpPr>
              <p:nvPr/>
            </p:nvSpPr>
            <p:spPr bwMode="auto">
              <a:xfrm>
                <a:off x="8443913" y="5930900"/>
                <a:ext cx="22225" cy="38100"/>
              </a:xfrm>
              <a:custGeom>
                <a:avLst/>
                <a:gdLst>
                  <a:gd name="T0" fmla="*/ 6 w 6"/>
                  <a:gd name="T1" fmla="*/ 10 h 10"/>
                  <a:gd name="T2" fmla="*/ 0 w 6"/>
                  <a:gd name="T3" fmla="*/ 3 h 10"/>
                  <a:gd name="T4" fmla="*/ 6 w 6"/>
                  <a:gd name="T5" fmla="*/ 10 h 10"/>
                </a:gdLst>
                <a:ahLst/>
                <a:cxnLst>
                  <a:cxn ang="0">
                    <a:pos x="T0" y="T1"/>
                  </a:cxn>
                  <a:cxn ang="0">
                    <a:pos x="T2" y="T3"/>
                  </a:cxn>
                  <a:cxn ang="0">
                    <a:pos x="T4" y="T5"/>
                  </a:cxn>
                </a:cxnLst>
                <a:rect l="0" t="0" r="r" b="b"/>
                <a:pathLst>
                  <a:path w="6" h="10">
                    <a:moveTo>
                      <a:pt x="6" y="10"/>
                    </a:moveTo>
                    <a:cubicBezTo>
                      <a:pt x="4" y="7"/>
                      <a:pt x="2" y="0"/>
                      <a:pt x="0" y="3"/>
                    </a:cubicBezTo>
                    <a:cubicBezTo>
                      <a:pt x="2" y="6"/>
                      <a:pt x="2"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6"/>
              <p:cNvSpPr>
                <a:spLocks/>
              </p:cNvSpPr>
              <p:nvPr/>
            </p:nvSpPr>
            <p:spPr bwMode="auto">
              <a:xfrm>
                <a:off x="8636001" y="5884863"/>
                <a:ext cx="52388" cy="57150"/>
              </a:xfrm>
              <a:custGeom>
                <a:avLst/>
                <a:gdLst>
                  <a:gd name="T0" fmla="*/ 0 w 33"/>
                  <a:gd name="T1" fmla="*/ 0 h 36"/>
                  <a:gd name="T2" fmla="*/ 0 w 33"/>
                  <a:gd name="T3" fmla="*/ 3 h 36"/>
                  <a:gd name="T4" fmla="*/ 33 w 33"/>
                  <a:gd name="T5" fmla="*/ 36 h 36"/>
                  <a:gd name="T6" fmla="*/ 0 w 33"/>
                  <a:gd name="T7" fmla="*/ 0 h 36"/>
                </a:gdLst>
                <a:ahLst/>
                <a:cxnLst>
                  <a:cxn ang="0">
                    <a:pos x="T0" y="T1"/>
                  </a:cxn>
                  <a:cxn ang="0">
                    <a:pos x="T2" y="T3"/>
                  </a:cxn>
                  <a:cxn ang="0">
                    <a:pos x="T4" y="T5"/>
                  </a:cxn>
                  <a:cxn ang="0">
                    <a:pos x="T6" y="T7"/>
                  </a:cxn>
                </a:cxnLst>
                <a:rect l="0" t="0" r="r" b="b"/>
                <a:pathLst>
                  <a:path w="33" h="36">
                    <a:moveTo>
                      <a:pt x="0" y="0"/>
                    </a:moveTo>
                    <a:lnTo>
                      <a:pt x="0" y="3"/>
                    </a:lnTo>
                    <a:lnTo>
                      <a:pt x="33" y="3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7"/>
              <p:cNvSpPr>
                <a:spLocks/>
              </p:cNvSpPr>
              <p:nvPr/>
            </p:nvSpPr>
            <p:spPr bwMode="auto">
              <a:xfrm>
                <a:off x="8594726" y="5640388"/>
                <a:ext cx="63500" cy="52388"/>
              </a:xfrm>
              <a:custGeom>
                <a:avLst/>
                <a:gdLst>
                  <a:gd name="T0" fmla="*/ 8 w 17"/>
                  <a:gd name="T1" fmla="*/ 8 h 14"/>
                  <a:gd name="T2" fmla="*/ 16 w 17"/>
                  <a:gd name="T3" fmla="*/ 14 h 14"/>
                  <a:gd name="T4" fmla="*/ 6 w 17"/>
                  <a:gd name="T5" fmla="*/ 1 h 14"/>
                  <a:gd name="T6" fmla="*/ 8 w 17"/>
                  <a:gd name="T7" fmla="*/ 8 h 14"/>
                </a:gdLst>
                <a:ahLst/>
                <a:cxnLst>
                  <a:cxn ang="0">
                    <a:pos x="T0" y="T1"/>
                  </a:cxn>
                  <a:cxn ang="0">
                    <a:pos x="T2" y="T3"/>
                  </a:cxn>
                  <a:cxn ang="0">
                    <a:pos x="T4" y="T5"/>
                  </a:cxn>
                  <a:cxn ang="0">
                    <a:pos x="T6" y="T7"/>
                  </a:cxn>
                </a:cxnLst>
                <a:rect l="0" t="0" r="r" b="b"/>
                <a:pathLst>
                  <a:path w="17" h="14">
                    <a:moveTo>
                      <a:pt x="8" y="8"/>
                    </a:moveTo>
                    <a:cubicBezTo>
                      <a:pt x="11" y="12"/>
                      <a:pt x="13" y="10"/>
                      <a:pt x="16" y="14"/>
                    </a:cubicBezTo>
                    <a:cubicBezTo>
                      <a:pt x="14" y="8"/>
                      <a:pt x="17" y="10"/>
                      <a:pt x="6" y="1"/>
                    </a:cubicBezTo>
                    <a:cubicBezTo>
                      <a:pt x="0" y="0"/>
                      <a:pt x="15" y="10"/>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8"/>
              <p:cNvSpPr>
                <a:spLocks/>
              </p:cNvSpPr>
              <p:nvPr/>
            </p:nvSpPr>
            <p:spPr bwMode="auto">
              <a:xfrm>
                <a:off x="8655051" y="5692775"/>
                <a:ext cx="3175"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0"/>
                      <a:pt x="1" y="1"/>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9"/>
              <p:cNvSpPr>
                <a:spLocks/>
              </p:cNvSpPr>
              <p:nvPr/>
            </p:nvSpPr>
            <p:spPr bwMode="auto">
              <a:xfrm>
                <a:off x="10094913" y="4565650"/>
                <a:ext cx="22225" cy="11113"/>
              </a:xfrm>
              <a:custGeom>
                <a:avLst/>
                <a:gdLst>
                  <a:gd name="T0" fmla="*/ 0 w 14"/>
                  <a:gd name="T1" fmla="*/ 0 h 7"/>
                  <a:gd name="T2" fmla="*/ 2 w 14"/>
                  <a:gd name="T3" fmla="*/ 5 h 7"/>
                  <a:gd name="T4" fmla="*/ 14 w 14"/>
                  <a:gd name="T5" fmla="*/ 7 h 7"/>
                  <a:gd name="T6" fmla="*/ 0 w 14"/>
                  <a:gd name="T7" fmla="*/ 0 h 7"/>
                </a:gdLst>
                <a:ahLst/>
                <a:cxnLst>
                  <a:cxn ang="0">
                    <a:pos x="T0" y="T1"/>
                  </a:cxn>
                  <a:cxn ang="0">
                    <a:pos x="T2" y="T3"/>
                  </a:cxn>
                  <a:cxn ang="0">
                    <a:pos x="T4" y="T5"/>
                  </a:cxn>
                  <a:cxn ang="0">
                    <a:pos x="T6" y="T7"/>
                  </a:cxn>
                </a:cxnLst>
                <a:rect l="0" t="0" r="r" b="b"/>
                <a:pathLst>
                  <a:path w="14" h="7">
                    <a:moveTo>
                      <a:pt x="0" y="0"/>
                    </a:moveTo>
                    <a:lnTo>
                      <a:pt x="2" y="5"/>
                    </a:lnTo>
                    <a:lnTo>
                      <a:pt x="14"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60"/>
              <p:cNvSpPr>
                <a:spLocks/>
              </p:cNvSpPr>
              <p:nvPr/>
            </p:nvSpPr>
            <p:spPr bwMode="auto">
              <a:xfrm>
                <a:off x="10067926" y="4521200"/>
                <a:ext cx="38100" cy="33338"/>
              </a:xfrm>
              <a:custGeom>
                <a:avLst/>
                <a:gdLst>
                  <a:gd name="T0" fmla="*/ 2 w 10"/>
                  <a:gd name="T1" fmla="*/ 0 h 9"/>
                  <a:gd name="T2" fmla="*/ 0 w 10"/>
                  <a:gd name="T3" fmla="*/ 1 h 9"/>
                  <a:gd name="T4" fmla="*/ 10 w 10"/>
                  <a:gd name="T5" fmla="*/ 9 h 9"/>
                  <a:gd name="T6" fmla="*/ 2 w 10"/>
                  <a:gd name="T7" fmla="*/ 0 h 9"/>
                </a:gdLst>
                <a:ahLst/>
                <a:cxnLst>
                  <a:cxn ang="0">
                    <a:pos x="T0" y="T1"/>
                  </a:cxn>
                  <a:cxn ang="0">
                    <a:pos x="T2" y="T3"/>
                  </a:cxn>
                  <a:cxn ang="0">
                    <a:pos x="T4" y="T5"/>
                  </a:cxn>
                  <a:cxn ang="0">
                    <a:pos x="T6" y="T7"/>
                  </a:cxn>
                </a:cxnLst>
                <a:rect l="0" t="0" r="r" b="b"/>
                <a:pathLst>
                  <a:path w="10" h="9">
                    <a:moveTo>
                      <a:pt x="2" y="0"/>
                    </a:moveTo>
                    <a:cubicBezTo>
                      <a:pt x="2" y="1"/>
                      <a:pt x="2" y="3"/>
                      <a:pt x="0" y="1"/>
                    </a:cubicBezTo>
                    <a:cubicBezTo>
                      <a:pt x="10" y="9"/>
                      <a:pt x="10" y="9"/>
                      <a:pt x="10" y="9"/>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61"/>
              <p:cNvSpPr>
                <a:spLocks/>
              </p:cNvSpPr>
              <p:nvPr/>
            </p:nvSpPr>
            <p:spPr bwMode="auto">
              <a:xfrm>
                <a:off x="8956676" y="5207000"/>
                <a:ext cx="26988" cy="15875"/>
              </a:xfrm>
              <a:custGeom>
                <a:avLst/>
                <a:gdLst>
                  <a:gd name="T0" fmla="*/ 7 w 7"/>
                  <a:gd name="T1" fmla="*/ 3 h 4"/>
                  <a:gd name="T2" fmla="*/ 0 w 7"/>
                  <a:gd name="T3" fmla="*/ 0 h 4"/>
                  <a:gd name="T4" fmla="*/ 2 w 7"/>
                  <a:gd name="T5" fmla="*/ 2 h 4"/>
                  <a:gd name="T6" fmla="*/ 7 w 7"/>
                  <a:gd name="T7" fmla="*/ 3 h 4"/>
                </a:gdLst>
                <a:ahLst/>
                <a:cxnLst>
                  <a:cxn ang="0">
                    <a:pos x="T0" y="T1"/>
                  </a:cxn>
                  <a:cxn ang="0">
                    <a:pos x="T2" y="T3"/>
                  </a:cxn>
                  <a:cxn ang="0">
                    <a:pos x="T4" y="T5"/>
                  </a:cxn>
                  <a:cxn ang="0">
                    <a:pos x="T6" y="T7"/>
                  </a:cxn>
                </a:cxnLst>
                <a:rect l="0" t="0" r="r" b="b"/>
                <a:pathLst>
                  <a:path w="7" h="4">
                    <a:moveTo>
                      <a:pt x="7" y="3"/>
                    </a:moveTo>
                    <a:cubicBezTo>
                      <a:pt x="0" y="0"/>
                      <a:pt x="0" y="0"/>
                      <a:pt x="0" y="0"/>
                    </a:cubicBezTo>
                    <a:cubicBezTo>
                      <a:pt x="2" y="2"/>
                      <a:pt x="2" y="2"/>
                      <a:pt x="2" y="2"/>
                    </a:cubicBezTo>
                    <a:cubicBezTo>
                      <a:pt x="5" y="4"/>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62"/>
              <p:cNvSpPr>
                <a:spLocks/>
              </p:cNvSpPr>
              <p:nvPr/>
            </p:nvSpPr>
            <p:spPr bwMode="auto">
              <a:xfrm>
                <a:off x="9066213" y="5143500"/>
                <a:ext cx="33338" cy="25400"/>
              </a:xfrm>
              <a:custGeom>
                <a:avLst/>
                <a:gdLst>
                  <a:gd name="T0" fmla="*/ 0 w 21"/>
                  <a:gd name="T1" fmla="*/ 0 h 16"/>
                  <a:gd name="T2" fmla="*/ 0 w 21"/>
                  <a:gd name="T3" fmla="*/ 0 h 16"/>
                  <a:gd name="T4" fmla="*/ 21 w 21"/>
                  <a:gd name="T5" fmla="*/ 16 h 16"/>
                  <a:gd name="T6" fmla="*/ 0 w 21"/>
                  <a:gd name="T7" fmla="*/ 0 h 16"/>
                </a:gdLst>
                <a:ahLst/>
                <a:cxnLst>
                  <a:cxn ang="0">
                    <a:pos x="T0" y="T1"/>
                  </a:cxn>
                  <a:cxn ang="0">
                    <a:pos x="T2" y="T3"/>
                  </a:cxn>
                  <a:cxn ang="0">
                    <a:pos x="T4" y="T5"/>
                  </a:cxn>
                  <a:cxn ang="0">
                    <a:pos x="T6" y="T7"/>
                  </a:cxn>
                </a:cxnLst>
                <a:rect l="0" t="0" r="r" b="b"/>
                <a:pathLst>
                  <a:path w="21" h="16">
                    <a:moveTo>
                      <a:pt x="0" y="0"/>
                    </a:moveTo>
                    <a:lnTo>
                      <a:pt x="0" y="0"/>
                    </a:lnTo>
                    <a:lnTo>
                      <a:pt x="21"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63"/>
              <p:cNvSpPr>
                <a:spLocks/>
              </p:cNvSpPr>
              <p:nvPr/>
            </p:nvSpPr>
            <p:spPr bwMode="auto">
              <a:xfrm>
                <a:off x="9088438" y="50419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64"/>
              <p:cNvSpPr>
                <a:spLocks/>
              </p:cNvSpPr>
              <p:nvPr/>
            </p:nvSpPr>
            <p:spPr bwMode="auto">
              <a:xfrm>
                <a:off x="9091613" y="5026025"/>
                <a:ext cx="38100" cy="33338"/>
              </a:xfrm>
              <a:custGeom>
                <a:avLst/>
                <a:gdLst>
                  <a:gd name="T0" fmla="*/ 1 w 10"/>
                  <a:gd name="T1" fmla="*/ 0 h 9"/>
                  <a:gd name="T2" fmla="*/ 0 w 10"/>
                  <a:gd name="T3" fmla="*/ 4 h 9"/>
                  <a:gd name="T4" fmla="*/ 1 w 10"/>
                  <a:gd name="T5" fmla="*/ 0 h 9"/>
                </a:gdLst>
                <a:ahLst/>
                <a:cxnLst>
                  <a:cxn ang="0">
                    <a:pos x="T0" y="T1"/>
                  </a:cxn>
                  <a:cxn ang="0">
                    <a:pos x="T2" y="T3"/>
                  </a:cxn>
                  <a:cxn ang="0">
                    <a:pos x="T4" y="T5"/>
                  </a:cxn>
                </a:cxnLst>
                <a:rect l="0" t="0" r="r" b="b"/>
                <a:pathLst>
                  <a:path w="10" h="9">
                    <a:moveTo>
                      <a:pt x="1" y="0"/>
                    </a:moveTo>
                    <a:cubicBezTo>
                      <a:pt x="0" y="1"/>
                      <a:pt x="0" y="3"/>
                      <a:pt x="0" y="4"/>
                    </a:cubicBezTo>
                    <a:cubicBezTo>
                      <a:pt x="2" y="3"/>
                      <a:pt x="10"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79" name="TextBox 178"/>
          <p:cNvSpPr txBox="1"/>
          <p:nvPr/>
        </p:nvSpPr>
        <p:spPr>
          <a:xfrm>
            <a:off x="2701625" y="3755802"/>
            <a:ext cx="3323370" cy="677121"/>
          </a:xfrm>
          <a:prstGeom prst="rect">
            <a:avLst/>
          </a:prstGeom>
          <a:noFill/>
        </p:spPr>
        <p:txBody>
          <a:bodyPr wrap="none" lIns="243852" tIns="121926" rIns="243852" bIns="121926" rtlCol="0">
            <a:spAutoFit/>
          </a:bodyPr>
          <a:lstStyle/>
          <a:p>
            <a:pPr algn="ctr"/>
            <a:r>
              <a:rPr lang="id-ID" sz="2800" dirty="0" smtClean="0">
                <a:solidFill>
                  <a:srgbClr val="E6D401"/>
                </a:solidFill>
                <a:latin typeface="Montserrat SemiBold" panose="00000700000000000000" pitchFamily="50" charset="0"/>
              </a:rPr>
              <a:t>WHAT WE DO ?</a:t>
            </a:r>
            <a:endParaRPr lang="en-US" sz="2800" b="1" dirty="0">
              <a:solidFill>
                <a:srgbClr val="E6D401"/>
              </a:solidFill>
              <a:latin typeface="Montserrat SemiBold" panose="00000700000000000000" pitchFamily="50" charset="0"/>
              <a:ea typeface="Source Sans Pro" panose="020B0503030403020204" pitchFamily="34" charset="0"/>
              <a:cs typeface="Open Sans"/>
            </a:endParaRPr>
          </a:p>
        </p:txBody>
      </p:sp>
      <p:sp>
        <p:nvSpPr>
          <p:cNvPr id="180" name="Rectangle 179"/>
          <p:cNvSpPr/>
          <p:nvPr/>
        </p:nvSpPr>
        <p:spPr>
          <a:xfrm>
            <a:off x="2911900" y="4219721"/>
            <a:ext cx="5936164" cy="278218"/>
          </a:xfrm>
          <a:prstGeom prst="rect">
            <a:avLst/>
          </a:prstGeom>
        </p:spPr>
        <p:txBody>
          <a:bodyPr wrap="square">
            <a:spAutoFit/>
          </a:bodyPr>
          <a:lstStyle/>
          <a:p>
            <a:pPr algn="just">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 vivamus porttitor dolor, </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81" name="Subtitle 2"/>
          <p:cNvSpPr txBox="1">
            <a:spLocks/>
          </p:cNvSpPr>
          <p:nvPr/>
        </p:nvSpPr>
        <p:spPr>
          <a:xfrm>
            <a:off x="2976473" y="4785928"/>
            <a:ext cx="1305899" cy="26192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6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TITLE HERE</a:t>
            </a:r>
            <a:endParaRPr lang="id-ID" sz="16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182" name="Rectangle 181"/>
          <p:cNvSpPr/>
          <p:nvPr/>
        </p:nvSpPr>
        <p:spPr>
          <a:xfrm>
            <a:off x="2664485" y="5098756"/>
            <a:ext cx="1929873" cy="715581"/>
          </a:xfrm>
          <a:prstGeom prst="rect">
            <a:avLst/>
          </a:prstGeom>
        </p:spPr>
        <p:txBody>
          <a:bodyPr wrap="square">
            <a:spAutoFit/>
          </a:bodyPr>
          <a:lstStyle/>
          <a:p>
            <a:pPr algn="ct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83" name="Subtitle 2"/>
          <p:cNvSpPr txBox="1">
            <a:spLocks/>
          </p:cNvSpPr>
          <p:nvPr/>
        </p:nvSpPr>
        <p:spPr>
          <a:xfrm>
            <a:off x="5122926" y="4785928"/>
            <a:ext cx="1305899" cy="26192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6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TITLE HERE</a:t>
            </a:r>
            <a:endParaRPr lang="id-ID" sz="16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184" name="Rectangle 183"/>
          <p:cNvSpPr/>
          <p:nvPr/>
        </p:nvSpPr>
        <p:spPr>
          <a:xfrm>
            <a:off x="4810938" y="5098756"/>
            <a:ext cx="1929873" cy="715581"/>
          </a:xfrm>
          <a:prstGeom prst="rect">
            <a:avLst/>
          </a:prstGeom>
        </p:spPr>
        <p:txBody>
          <a:bodyPr wrap="square">
            <a:spAutoFit/>
          </a:bodyPr>
          <a:lstStyle/>
          <a:p>
            <a:pPr algn="ct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sp>
        <p:nvSpPr>
          <p:cNvPr id="185" name="Subtitle 2"/>
          <p:cNvSpPr txBox="1">
            <a:spLocks/>
          </p:cNvSpPr>
          <p:nvPr/>
        </p:nvSpPr>
        <p:spPr>
          <a:xfrm>
            <a:off x="7343735" y="4785928"/>
            <a:ext cx="1305899" cy="261920"/>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id-ID" sz="1600" b="1" dirty="0" smtClean="0">
                <a:solidFill>
                  <a:schemeClr val="bg1"/>
                </a:solidFill>
                <a:latin typeface="Source Sans Pro" panose="020B0503030403020204" pitchFamily="34" charset="0"/>
                <a:ea typeface="Source Sans Pro" panose="020B0503030403020204" pitchFamily="34" charset="0"/>
                <a:cs typeface="Lato Black" panose="020F0502020204030203" pitchFamily="34" charset="0"/>
              </a:rPr>
              <a:t>TITLE HERE</a:t>
            </a:r>
            <a:endParaRPr lang="id-ID" sz="1600" b="1" dirty="0">
              <a:solidFill>
                <a:schemeClr val="bg1"/>
              </a:solidFill>
              <a:latin typeface="Source Sans Pro" panose="020B0503030403020204" pitchFamily="34" charset="0"/>
              <a:ea typeface="Source Sans Pro" panose="020B0503030403020204" pitchFamily="34" charset="0"/>
              <a:cs typeface="Lato Medium" panose="020F0502020204030203" pitchFamily="34" charset="0"/>
            </a:endParaRPr>
          </a:p>
        </p:txBody>
      </p:sp>
      <p:sp>
        <p:nvSpPr>
          <p:cNvPr id="186" name="Rectangle 185"/>
          <p:cNvSpPr/>
          <p:nvPr/>
        </p:nvSpPr>
        <p:spPr>
          <a:xfrm>
            <a:off x="7031747" y="5098756"/>
            <a:ext cx="1929873" cy="715581"/>
          </a:xfrm>
          <a:prstGeom prst="rect">
            <a:avLst/>
          </a:prstGeom>
        </p:spPr>
        <p:txBody>
          <a:bodyPr wrap="square">
            <a:spAutoFit/>
          </a:bodyPr>
          <a:lstStyle/>
          <a:p>
            <a:pPr algn="ctr">
              <a:lnSpc>
                <a:spcPct val="150000"/>
              </a:lnSpc>
            </a:pPr>
            <a:r>
              <a:rPr lang="id-ID" sz="900" i="0" dirty="0" smtClean="0">
                <a:solidFill>
                  <a:schemeClr val="bg1"/>
                </a:solidFill>
                <a:effectLst/>
                <a:latin typeface="Source Sans Pro" panose="020B0503030403020204" pitchFamily="34" charset="0"/>
                <a:ea typeface="Source Sans Pro" panose="020B0503030403020204" pitchFamily="34" charset="0"/>
                <a:cs typeface="Lato" panose="020F0502020204030203" pitchFamily="34" charset="0"/>
              </a:rPr>
              <a:t>Lorem ipsum dolor sit amet, lacus nulla ac netus nibh aliquet, porttitor ligula justo libero</a:t>
            </a:r>
            <a:endParaRPr lang="id-ID" sz="900" dirty="0">
              <a:solidFill>
                <a:schemeClr val="bg1"/>
              </a:solidFill>
              <a:latin typeface="Source Sans Pro" panose="020B0503030403020204" pitchFamily="34" charset="0"/>
              <a:ea typeface="Source Sans Pro" panose="020B0503030403020204" pitchFamily="34" charset="0"/>
              <a:cs typeface="Lato" panose="020F0502020204030203" pitchFamily="34" charset="0"/>
            </a:endParaRPr>
          </a:p>
        </p:txBody>
      </p:sp>
      <p:grpSp>
        <p:nvGrpSpPr>
          <p:cNvPr id="187" name="Group 186"/>
          <p:cNvGrpSpPr/>
          <p:nvPr/>
        </p:nvGrpSpPr>
        <p:grpSpPr>
          <a:xfrm rot="10800000">
            <a:off x="9252556" y="4198381"/>
            <a:ext cx="2839744" cy="2492850"/>
            <a:chOff x="4371975" y="1300162"/>
            <a:chExt cx="3768726" cy="3308351"/>
          </a:xfrm>
          <a:solidFill>
            <a:srgbClr val="6D9A9D"/>
          </a:solidFill>
        </p:grpSpPr>
        <p:sp>
          <p:nvSpPr>
            <p:cNvPr id="188" name="Freeform 187"/>
            <p:cNvSpPr>
              <a:spLocks/>
            </p:cNvSpPr>
            <p:nvPr/>
          </p:nvSpPr>
          <p:spPr bwMode="auto">
            <a:xfrm>
              <a:off x="5657850" y="4595813"/>
              <a:ext cx="68263" cy="12700"/>
            </a:xfrm>
            <a:custGeom>
              <a:avLst/>
              <a:gdLst>
                <a:gd name="T0" fmla="*/ 4 w 18"/>
                <a:gd name="T1" fmla="*/ 2 h 3"/>
                <a:gd name="T2" fmla="*/ 18 w 18"/>
                <a:gd name="T3" fmla="*/ 3 h 3"/>
                <a:gd name="T4" fmla="*/ 4 w 18"/>
                <a:gd name="T5" fmla="*/ 2 h 3"/>
              </a:gdLst>
              <a:ahLst/>
              <a:cxnLst>
                <a:cxn ang="0">
                  <a:pos x="T0" y="T1"/>
                </a:cxn>
                <a:cxn ang="0">
                  <a:pos x="T2" y="T3"/>
                </a:cxn>
                <a:cxn ang="0">
                  <a:pos x="T4" y="T5"/>
                </a:cxn>
              </a:cxnLst>
              <a:rect l="0" t="0" r="r" b="b"/>
              <a:pathLst>
                <a:path w="18" h="3">
                  <a:moveTo>
                    <a:pt x="4" y="2"/>
                  </a:moveTo>
                  <a:cubicBezTo>
                    <a:pt x="2" y="3"/>
                    <a:pt x="16" y="2"/>
                    <a:pt x="18" y="3"/>
                  </a:cubicBezTo>
                  <a:cubicBezTo>
                    <a:pt x="15" y="0"/>
                    <a:pt x="0"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p:cNvSpPr>
              <a:spLocks/>
            </p:cNvSpPr>
            <p:nvPr/>
          </p:nvSpPr>
          <p:spPr bwMode="auto">
            <a:xfrm>
              <a:off x="5526088" y="4513263"/>
              <a:ext cx="52388" cy="11113"/>
            </a:xfrm>
            <a:custGeom>
              <a:avLst/>
              <a:gdLst>
                <a:gd name="T0" fmla="*/ 19 w 33"/>
                <a:gd name="T1" fmla="*/ 5 h 7"/>
                <a:gd name="T2" fmla="*/ 33 w 33"/>
                <a:gd name="T3" fmla="*/ 7 h 7"/>
                <a:gd name="T4" fmla="*/ 0 w 33"/>
                <a:gd name="T5" fmla="*/ 0 h 7"/>
                <a:gd name="T6" fmla="*/ 19 w 33"/>
                <a:gd name="T7" fmla="*/ 5 h 7"/>
              </a:gdLst>
              <a:ahLst/>
              <a:cxnLst>
                <a:cxn ang="0">
                  <a:pos x="T0" y="T1"/>
                </a:cxn>
                <a:cxn ang="0">
                  <a:pos x="T2" y="T3"/>
                </a:cxn>
                <a:cxn ang="0">
                  <a:pos x="T4" y="T5"/>
                </a:cxn>
                <a:cxn ang="0">
                  <a:pos x="T6" y="T7"/>
                </a:cxn>
              </a:cxnLst>
              <a:rect l="0" t="0" r="r" b="b"/>
              <a:pathLst>
                <a:path w="33" h="7">
                  <a:moveTo>
                    <a:pt x="19" y="5"/>
                  </a:moveTo>
                  <a:lnTo>
                    <a:pt x="33" y="7"/>
                  </a:lnTo>
                  <a:lnTo>
                    <a:pt x="0"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p:cNvSpPr>
              <a:spLocks/>
            </p:cNvSpPr>
            <p:nvPr/>
          </p:nvSpPr>
          <p:spPr bwMode="auto">
            <a:xfrm>
              <a:off x="5470525" y="4446588"/>
              <a:ext cx="120650" cy="47625"/>
            </a:xfrm>
            <a:custGeom>
              <a:avLst/>
              <a:gdLst>
                <a:gd name="T0" fmla="*/ 23 w 32"/>
                <a:gd name="T1" fmla="*/ 0 h 13"/>
                <a:gd name="T2" fmla="*/ 19 w 32"/>
                <a:gd name="T3" fmla="*/ 11 h 13"/>
                <a:gd name="T4" fmla="*/ 14 w 32"/>
                <a:gd name="T5" fmla="*/ 12 h 13"/>
                <a:gd name="T6" fmla="*/ 32 w 32"/>
                <a:gd name="T7" fmla="*/ 13 h 13"/>
                <a:gd name="T8" fmla="*/ 23 w 32"/>
                <a:gd name="T9" fmla="*/ 0 h 13"/>
              </a:gdLst>
              <a:ahLst/>
              <a:cxnLst>
                <a:cxn ang="0">
                  <a:pos x="T0" y="T1"/>
                </a:cxn>
                <a:cxn ang="0">
                  <a:pos x="T2" y="T3"/>
                </a:cxn>
                <a:cxn ang="0">
                  <a:pos x="T4" y="T5"/>
                </a:cxn>
                <a:cxn ang="0">
                  <a:pos x="T6" y="T7"/>
                </a:cxn>
                <a:cxn ang="0">
                  <a:pos x="T8" y="T9"/>
                </a:cxn>
              </a:cxnLst>
              <a:rect l="0" t="0" r="r" b="b"/>
              <a:pathLst>
                <a:path w="32" h="13">
                  <a:moveTo>
                    <a:pt x="23" y="0"/>
                  </a:moveTo>
                  <a:cubicBezTo>
                    <a:pt x="0" y="2"/>
                    <a:pt x="27" y="8"/>
                    <a:pt x="19" y="11"/>
                  </a:cubicBezTo>
                  <a:cubicBezTo>
                    <a:pt x="14" y="12"/>
                    <a:pt x="14" y="12"/>
                    <a:pt x="14" y="12"/>
                  </a:cubicBezTo>
                  <a:cubicBezTo>
                    <a:pt x="32" y="13"/>
                    <a:pt x="32" y="13"/>
                    <a:pt x="32" y="13"/>
                  </a:cubicBezTo>
                  <a:cubicBezTo>
                    <a:pt x="29" y="9"/>
                    <a:pt x="17"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p:cNvSpPr>
              <a:spLocks/>
            </p:cNvSpPr>
            <p:nvPr/>
          </p:nvSpPr>
          <p:spPr bwMode="auto">
            <a:xfrm>
              <a:off x="5710238" y="4397375"/>
              <a:ext cx="34925" cy="19050"/>
            </a:xfrm>
            <a:custGeom>
              <a:avLst/>
              <a:gdLst>
                <a:gd name="T0" fmla="*/ 9 w 9"/>
                <a:gd name="T1" fmla="*/ 2 h 5"/>
                <a:gd name="T2" fmla="*/ 6 w 9"/>
                <a:gd name="T3" fmla="*/ 5 h 5"/>
                <a:gd name="T4" fmla="*/ 8 w 9"/>
                <a:gd name="T5" fmla="*/ 5 h 5"/>
                <a:gd name="T6" fmla="*/ 9 w 9"/>
                <a:gd name="T7" fmla="*/ 2 h 5"/>
              </a:gdLst>
              <a:ahLst/>
              <a:cxnLst>
                <a:cxn ang="0">
                  <a:pos x="T0" y="T1"/>
                </a:cxn>
                <a:cxn ang="0">
                  <a:pos x="T2" y="T3"/>
                </a:cxn>
                <a:cxn ang="0">
                  <a:pos x="T4" y="T5"/>
                </a:cxn>
                <a:cxn ang="0">
                  <a:pos x="T6" y="T7"/>
                </a:cxn>
              </a:cxnLst>
              <a:rect l="0" t="0" r="r" b="b"/>
              <a:pathLst>
                <a:path w="9" h="5">
                  <a:moveTo>
                    <a:pt x="9" y="2"/>
                  </a:moveTo>
                  <a:cubicBezTo>
                    <a:pt x="0" y="3"/>
                    <a:pt x="1" y="0"/>
                    <a:pt x="6" y="5"/>
                  </a:cubicBezTo>
                  <a:cubicBezTo>
                    <a:pt x="7" y="5"/>
                    <a:pt x="7" y="5"/>
                    <a:pt x="8" y="5"/>
                  </a:cubicBezTo>
                  <a:cubicBezTo>
                    <a:pt x="8" y="4"/>
                    <a:pt x="8"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p:cNvSpPr>
            <p:nvPr/>
          </p:nvSpPr>
          <p:spPr bwMode="auto">
            <a:xfrm>
              <a:off x="5740400" y="4408488"/>
              <a:ext cx="30163" cy="14288"/>
            </a:xfrm>
            <a:custGeom>
              <a:avLst/>
              <a:gdLst>
                <a:gd name="T0" fmla="*/ 0 w 8"/>
                <a:gd name="T1" fmla="*/ 2 h 4"/>
                <a:gd name="T2" fmla="*/ 0 w 8"/>
                <a:gd name="T3" fmla="*/ 2 h 4"/>
              </a:gdLst>
              <a:ahLst/>
              <a:cxnLst>
                <a:cxn ang="0">
                  <a:pos x="T0" y="T1"/>
                </a:cxn>
                <a:cxn ang="0">
                  <a:pos x="T2" y="T3"/>
                </a:cxn>
              </a:cxnLst>
              <a:rect l="0" t="0" r="r" b="b"/>
              <a:pathLst>
                <a:path w="8" h="4">
                  <a:moveTo>
                    <a:pt x="0" y="2"/>
                  </a:moveTo>
                  <a:cubicBezTo>
                    <a:pt x="1" y="4"/>
                    <a:pt x="8"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p:cNvSpPr>
              <a:spLocks/>
            </p:cNvSpPr>
            <p:nvPr/>
          </p:nvSpPr>
          <p:spPr bwMode="auto">
            <a:xfrm>
              <a:off x="5722938" y="4370388"/>
              <a:ext cx="66675" cy="19050"/>
            </a:xfrm>
            <a:custGeom>
              <a:avLst/>
              <a:gdLst>
                <a:gd name="T0" fmla="*/ 0 w 18"/>
                <a:gd name="T1" fmla="*/ 2 h 5"/>
                <a:gd name="T2" fmla="*/ 8 w 18"/>
                <a:gd name="T3" fmla="*/ 5 h 5"/>
                <a:gd name="T4" fmla="*/ 18 w 18"/>
                <a:gd name="T5" fmla="*/ 2 h 5"/>
                <a:gd name="T6" fmla="*/ 0 w 18"/>
                <a:gd name="T7" fmla="*/ 2 h 5"/>
              </a:gdLst>
              <a:ahLst/>
              <a:cxnLst>
                <a:cxn ang="0">
                  <a:pos x="T0" y="T1"/>
                </a:cxn>
                <a:cxn ang="0">
                  <a:pos x="T2" y="T3"/>
                </a:cxn>
                <a:cxn ang="0">
                  <a:pos x="T4" y="T5"/>
                </a:cxn>
                <a:cxn ang="0">
                  <a:pos x="T6" y="T7"/>
                </a:cxn>
              </a:cxnLst>
              <a:rect l="0" t="0" r="r" b="b"/>
              <a:pathLst>
                <a:path w="18" h="5">
                  <a:moveTo>
                    <a:pt x="0" y="2"/>
                  </a:moveTo>
                  <a:cubicBezTo>
                    <a:pt x="8" y="5"/>
                    <a:pt x="8" y="5"/>
                    <a:pt x="8" y="5"/>
                  </a:cubicBezTo>
                  <a:cubicBezTo>
                    <a:pt x="13" y="4"/>
                    <a:pt x="14" y="1"/>
                    <a:pt x="18" y="2"/>
                  </a:cubicBezTo>
                  <a:cubicBezTo>
                    <a:pt x="14" y="0"/>
                    <a:pt x="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p:cNvSpPr>
              <a:spLocks/>
            </p:cNvSpPr>
            <p:nvPr/>
          </p:nvSpPr>
          <p:spPr bwMode="auto">
            <a:xfrm>
              <a:off x="5657850" y="4367213"/>
              <a:ext cx="26988" cy="7938"/>
            </a:xfrm>
            <a:custGeom>
              <a:avLst/>
              <a:gdLst>
                <a:gd name="T0" fmla="*/ 0 w 7"/>
                <a:gd name="T1" fmla="*/ 0 h 2"/>
                <a:gd name="T2" fmla="*/ 4 w 7"/>
                <a:gd name="T3" fmla="*/ 2 h 2"/>
                <a:gd name="T4" fmla="*/ 0 w 7"/>
                <a:gd name="T5" fmla="*/ 0 h 2"/>
              </a:gdLst>
              <a:ahLst/>
              <a:cxnLst>
                <a:cxn ang="0">
                  <a:pos x="T0" y="T1"/>
                </a:cxn>
                <a:cxn ang="0">
                  <a:pos x="T2" y="T3"/>
                </a:cxn>
                <a:cxn ang="0">
                  <a:pos x="T4" y="T5"/>
                </a:cxn>
              </a:cxnLst>
              <a:rect l="0" t="0" r="r" b="b"/>
              <a:pathLst>
                <a:path w="7" h="2">
                  <a:moveTo>
                    <a:pt x="0" y="0"/>
                  </a:moveTo>
                  <a:cubicBezTo>
                    <a:pt x="4" y="2"/>
                    <a:pt x="4" y="2"/>
                    <a:pt x="4" y="2"/>
                  </a:cubicBezTo>
                  <a:cubicBezTo>
                    <a:pt x="6" y="1"/>
                    <a:pt x="7"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p:cNvSpPr>
              <a:spLocks/>
            </p:cNvSpPr>
            <p:nvPr/>
          </p:nvSpPr>
          <p:spPr bwMode="auto">
            <a:xfrm>
              <a:off x="5632450" y="4375150"/>
              <a:ext cx="66675" cy="11113"/>
            </a:xfrm>
            <a:custGeom>
              <a:avLst/>
              <a:gdLst>
                <a:gd name="T0" fmla="*/ 18 w 18"/>
                <a:gd name="T1" fmla="*/ 3 h 3"/>
                <a:gd name="T2" fmla="*/ 11 w 18"/>
                <a:gd name="T3" fmla="*/ 0 h 3"/>
                <a:gd name="T4" fmla="*/ 13 w 18"/>
                <a:gd name="T5" fmla="*/ 1 h 3"/>
                <a:gd name="T6" fmla="*/ 18 w 18"/>
                <a:gd name="T7" fmla="*/ 3 h 3"/>
              </a:gdLst>
              <a:ahLst/>
              <a:cxnLst>
                <a:cxn ang="0">
                  <a:pos x="T0" y="T1"/>
                </a:cxn>
                <a:cxn ang="0">
                  <a:pos x="T2" y="T3"/>
                </a:cxn>
                <a:cxn ang="0">
                  <a:pos x="T4" y="T5"/>
                </a:cxn>
                <a:cxn ang="0">
                  <a:pos x="T6" y="T7"/>
                </a:cxn>
              </a:cxnLst>
              <a:rect l="0" t="0" r="r" b="b"/>
              <a:pathLst>
                <a:path w="18" h="3">
                  <a:moveTo>
                    <a:pt x="18" y="3"/>
                  </a:moveTo>
                  <a:cubicBezTo>
                    <a:pt x="11" y="0"/>
                    <a:pt x="11" y="0"/>
                    <a:pt x="11" y="0"/>
                  </a:cubicBezTo>
                  <a:cubicBezTo>
                    <a:pt x="7" y="0"/>
                    <a:pt x="0" y="0"/>
                    <a:pt x="13" y="1"/>
                  </a:cubicBezTo>
                  <a:cubicBezTo>
                    <a:pt x="6" y="1"/>
                    <a:pt x="13" y="1"/>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p:cNvSpPr>
              <a:spLocks/>
            </p:cNvSpPr>
            <p:nvPr/>
          </p:nvSpPr>
          <p:spPr bwMode="auto">
            <a:xfrm>
              <a:off x="5624513" y="4389438"/>
              <a:ext cx="74613" cy="26988"/>
            </a:xfrm>
            <a:custGeom>
              <a:avLst/>
              <a:gdLst>
                <a:gd name="T0" fmla="*/ 16 w 20"/>
                <a:gd name="T1" fmla="*/ 0 h 7"/>
                <a:gd name="T2" fmla="*/ 0 w 20"/>
                <a:gd name="T3" fmla="*/ 1 h 7"/>
                <a:gd name="T4" fmla="*/ 16 w 20"/>
                <a:gd name="T5" fmla="*/ 0 h 7"/>
              </a:gdLst>
              <a:ahLst/>
              <a:cxnLst>
                <a:cxn ang="0">
                  <a:pos x="T0" y="T1"/>
                </a:cxn>
                <a:cxn ang="0">
                  <a:pos x="T2" y="T3"/>
                </a:cxn>
                <a:cxn ang="0">
                  <a:pos x="T4" y="T5"/>
                </a:cxn>
              </a:cxnLst>
              <a:rect l="0" t="0" r="r" b="b"/>
              <a:pathLst>
                <a:path w="20" h="7">
                  <a:moveTo>
                    <a:pt x="16" y="0"/>
                  </a:moveTo>
                  <a:cubicBezTo>
                    <a:pt x="11" y="2"/>
                    <a:pt x="8" y="4"/>
                    <a:pt x="0" y="1"/>
                  </a:cubicBezTo>
                  <a:cubicBezTo>
                    <a:pt x="3" y="7"/>
                    <a:pt x="20" y="6"/>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p:cNvSpPr>
              <a:spLocks/>
            </p:cNvSpPr>
            <p:nvPr/>
          </p:nvSpPr>
          <p:spPr bwMode="auto">
            <a:xfrm>
              <a:off x="5443538" y="4441825"/>
              <a:ext cx="52388" cy="15875"/>
            </a:xfrm>
            <a:custGeom>
              <a:avLst/>
              <a:gdLst>
                <a:gd name="T0" fmla="*/ 0 w 14"/>
                <a:gd name="T1" fmla="*/ 3 h 4"/>
                <a:gd name="T2" fmla="*/ 8 w 14"/>
                <a:gd name="T3" fmla="*/ 4 h 4"/>
                <a:gd name="T4" fmla="*/ 7 w 14"/>
                <a:gd name="T5" fmla="*/ 0 h 4"/>
                <a:gd name="T6" fmla="*/ 0 w 14"/>
                <a:gd name="T7" fmla="*/ 3 h 4"/>
              </a:gdLst>
              <a:ahLst/>
              <a:cxnLst>
                <a:cxn ang="0">
                  <a:pos x="T0" y="T1"/>
                </a:cxn>
                <a:cxn ang="0">
                  <a:pos x="T2" y="T3"/>
                </a:cxn>
                <a:cxn ang="0">
                  <a:pos x="T4" y="T5"/>
                </a:cxn>
                <a:cxn ang="0">
                  <a:pos x="T6" y="T7"/>
                </a:cxn>
              </a:cxnLst>
              <a:rect l="0" t="0" r="r" b="b"/>
              <a:pathLst>
                <a:path w="14" h="4">
                  <a:moveTo>
                    <a:pt x="0" y="3"/>
                  </a:moveTo>
                  <a:cubicBezTo>
                    <a:pt x="8" y="4"/>
                    <a:pt x="8" y="4"/>
                    <a:pt x="8" y="4"/>
                  </a:cubicBezTo>
                  <a:cubicBezTo>
                    <a:pt x="4" y="3"/>
                    <a:pt x="14" y="0"/>
                    <a:pt x="7"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p:cNvSpPr>
              <a:spLocks/>
            </p:cNvSpPr>
            <p:nvPr/>
          </p:nvSpPr>
          <p:spPr bwMode="auto">
            <a:xfrm>
              <a:off x="5695950" y="4310063"/>
              <a:ext cx="71438" cy="15875"/>
            </a:xfrm>
            <a:custGeom>
              <a:avLst/>
              <a:gdLst>
                <a:gd name="T0" fmla="*/ 19 w 19"/>
                <a:gd name="T1" fmla="*/ 0 h 4"/>
                <a:gd name="T2" fmla="*/ 0 w 19"/>
                <a:gd name="T3" fmla="*/ 2 h 4"/>
                <a:gd name="T4" fmla="*/ 5 w 19"/>
                <a:gd name="T5" fmla="*/ 4 h 4"/>
                <a:gd name="T6" fmla="*/ 19 w 19"/>
                <a:gd name="T7" fmla="*/ 0 h 4"/>
              </a:gdLst>
              <a:ahLst/>
              <a:cxnLst>
                <a:cxn ang="0">
                  <a:pos x="T0" y="T1"/>
                </a:cxn>
                <a:cxn ang="0">
                  <a:pos x="T2" y="T3"/>
                </a:cxn>
                <a:cxn ang="0">
                  <a:pos x="T4" y="T5"/>
                </a:cxn>
                <a:cxn ang="0">
                  <a:pos x="T6" y="T7"/>
                </a:cxn>
              </a:cxnLst>
              <a:rect l="0" t="0" r="r" b="b"/>
              <a:pathLst>
                <a:path w="19" h="4">
                  <a:moveTo>
                    <a:pt x="19" y="0"/>
                  </a:moveTo>
                  <a:cubicBezTo>
                    <a:pt x="14" y="0"/>
                    <a:pt x="6" y="1"/>
                    <a:pt x="0" y="2"/>
                  </a:cubicBezTo>
                  <a:cubicBezTo>
                    <a:pt x="5" y="4"/>
                    <a:pt x="5" y="4"/>
                    <a:pt x="5" y="4"/>
                  </a:cubicBezTo>
                  <a:cubicBezTo>
                    <a:pt x="9" y="3"/>
                    <a:pt x="12" y="1"/>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p:cNvSpPr>
              <a:spLocks/>
            </p:cNvSpPr>
            <p:nvPr/>
          </p:nvSpPr>
          <p:spPr bwMode="auto">
            <a:xfrm>
              <a:off x="5657850" y="4306888"/>
              <a:ext cx="38100" cy="11113"/>
            </a:xfrm>
            <a:custGeom>
              <a:avLst/>
              <a:gdLst>
                <a:gd name="T0" fmla="*/ 10 w 10"/>
                <a:gd name="T1" fmla="*/ 3 h 3"/>
                <a:gd name="T2" fmla="*/ 1 w 10"/>
                <a:gd name="T3" fmla="*/ 0 h 3"/>
                <a:gd name="T4" fmla="*/ 10 w 10"/>
                <a:gd name="T5" fmla="*/ 3 h 3"/>
              </a:gdLst>
              <a:ahLst/>
              <a:cxnLst>
                <a:cxn ang="0">
                  <a:pos x="T0" y="T1"/>
                </a:cxn>
                <a:cxn ang="0">
                  <a:pos x="T2" y="T3"/>
                </a:cxn>
                <a:cxn ang="0">
                  <a:pos x="T4" y="T5"/>
                </a:cxn>
              </a:cxnLst>
              <a:rect l="0" t="0" r="r" b="b"/>
              <a:pathLst>
                <a:path w="10" h="3">
                  <a:moveTo>
                    <a:pt x="10" y="3"/>
                  </a:moveTo>
                  <a:cubicBezTo>
                    <a:pt x="1" y="0"/>
                    <a:pt x="1" y="0"/>
                    <a:pt x="1" y="0"/>
                  </a:cubicBezTo>
                  <a:cubicBezTo>
                    <a:pt x="0" y="2"/>
                    <a:pt x="4"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p:cNvSpPr>
              <a:spLocks/>
            </p:cNvSpPr>
            <p:nvPr/>
          </p:nvSpPr>
          <p:spPr bwMode="auto">
            <a:xfrm>
              <a:off x="5564188" y="4364038"/>
              <a:ext cx="68263" cy="22225"/>
            </a:xfrm>
            <a:custGeom>
              <a:avLst/>
              <a:gdLst>
                <a:gd name="T0" fmla="*/ 0 w 43"/>
                <a:gd name="T1" fmla="*/ 2 h 14"/>
                <a:gd name="T2" fmla="*/ 43 w 43"/>
                <a:gd name="T3" fmla="*/ 14 h 14"/>
                <a:gd name="T4" fmla="*/ 0 w 43"/>
                <a:gd name="T5" fmla="*/ 0 h 14"/>
                <a:gd name="T6" fmla="*/ 0 w 43"/>
                <a:gd name="T7" fmla="*/ 2 h 14"/>
              </a:gdLst>
              <a:ahLst/>
              <a:cxnLst>
                <a:cxn ang="0">
                  <a:pos x="T0" y="T1"/>
                </a:cxn>
                <a:cxn ang="0">
                  <a:pos x="T2" y="T3"/>
                </a:cxn>
                <a:cxn ang="0">
                  <a:pos x="T4" y="T5"/>
                </a:cxn>
                <a:cxn ang="0">
                  <a:pos x="T6" y="T7"/>
                </a:cxn>
              </a:cxnLst>
              <a:rect l="0" t="0" r="r" b="b"/>
              <a:pathLst>
                <a:path w="43" h="14">
                  <a:moveTo>
                    <a:pt x="0" y="2"/>
                  </a:moveTo>
                  <a:lnTo>
                    <a:pt x="43"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p:cNvSpPr>
              <a:spLocks/>
            </p:cNvSpPr>
            <p:nvPr/>
          </p:nvSpPr>
          <p:spPr bwMode="auto">
            <a:xfrm>
              <a:off x="5748338" y="4262438"/>
              <a:ext cx="63500" cy="11113"/>
            </a:xfrm>
            <a:custGeom>
              <a:avLst/>
              <a:gdLst>
                <a:gd name="T0" fmla="*/ 12 w 40"/>
                <a:gd name="T1" fmla="*/ 4 h 7"/>
                <a:gd name="T2" fmla="*/ 40 w 40"/>
                <a:gd name="T3" fmla="*/ 7 h 7"/>
                <a:gd name="T4" fmla="*/ 0 w 40"/>
                <a:gd name="T5" fmla="*/ 0 h 7"/>
                <a:gd name="T6" fmla="*/ 12 w 40"/>
                <a:gd name="T7" fmla="*/ 4 h 7"/>
              </a:gdLst>
              <a:ahLst/>
              <a:cxnLst>
                <a:cxn ang="0">
                  <a:pos x="T0" y="T1"/>
                </a:cxn>
                <a:cxn ang="0">
                  <a:pos x="T2" y="T3"/>
                </a:cxn>
                <a:cxn ang="0">
                  <a:pos x="T4" y="T5"/>
                </a:cxn>
                <a:cxn ang="0">
                  <a:pos x="T6" y="T7"/>
                </a:cxn>
              </a:cxnLst>
              <a:rect l="0" t="0" r="r" b="b"/>
              <a:pathLst>
                <a:path w="40" h="7">
                  <a:moveTo>
                    <a:pt x="12" y="4"/>
                  </a:moveTo>
                  <a:lnTo>
                    <a:pt x="40" y="7"/>
                  </a:lnTo>
                  <a:lnTo>
                    <a:pt x="0"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1"/>
            <p:cNvSpPr>
              <a:spLocks/>
            </p:cNvSpPr>
            <p:nvPr/>
          </p:nvSpPr>
          <p:spPr bwMode="auto">
            <a:xfrm>
              <a:off x="5759450" y="4216400"/>
              <a:ext cx="82550" cy="26988"/>
            </a:xfrm>
            <a:custGeom>
              <a:avLst/>
              <a:gdLst>
                <a:gd name="T0" fmla="*/ 0 w 22"/>
                <a:gd name="T1" fmla="*/ 6 h 7"/>
                <a:gd name="T2" fmla="*/ 22 w 22"/>
                <a:gd name="T3" fmla="*/ 6 h 7"/>
                <a:gd name="T4" fmla="*/ 5 w 22"/>
                <a:gd name="T5" fmla="*/ 0 h 7"/>
                <a:gd name="T6" fmla="*/ 0 w 22"/>
                <a:gd name="T7" fmla="*/ 6 h 7"/>
              </a:gdLst>
              <a:ahLst/>
              <a:cxnLst>
                <a:cxn ang="0">
                  <a:pos x="T0" y="T1"/>
                </a:cxn>
                <a:cxn ang="0">
                  <a:pos x="T2" y="T3"/>
                </a:cxn>
                <a:cxn ang="0">
                  <a:pos x="T4" y="T5"/>
                </a:cxn>
                <a:cxn ang="0">
                  <a:pos x="T6" y="T7"/>
                </a:cxn>
              </a:cxnLst>
              <a:rect l="0" t="0" r="r" b="b"/>
              <a:pathLst>
                <a:path w="22" h="7">
                  <a:moveTo>
                    <a:pt x="0" y="6"/>
                  </a:moveTo>
                  <a:cubicBezTo>
                    <a:pt x="10" y="7"/>
                    <a:pt x="16" y="4"/>
                    <a:pt x="22" y="6"/>
                  </a:cubicBezTo>
                  <a:cubicBezTo>
                    <a:pt x="20" y="3"/>
                    <a:pt x="12" y="2"/>
                    <a:pt x="5" y="0"/>
                  </a:cubicBezTo>
                  <a:cubicBezTo>
                    <a:pt x="9" y="2"/>
                    <a:pt x="8"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2"/>
            <p:cNvSpPr>
              <a:spLocks/>
            </p:cNvSpPr>
            <p:nvPr/>
          </p:nvSpPr>
          <p:spPr bwMode="auto">
            <a:xfrm>
              <a:off x="5737225" y="4205288"/>
              <a:ext cx="41275" cy="11113"/>
            </a:xfrm>
            <a:custGeom>
              <a:avLst/>
              <a:gdLst>
                <a:gd name="T0" fmla="*/ 11 w 11"/>
                <a:gd name="T1" fmla="*/ 3 h 3"/>
                <a:gd name="T2" fmla="*/ 0 w 11"/>
                <a:gd name="T3" fmla="*/ 0 h 3"/>
                <a:gd name="T4" fmla="*/ 11 w 11"/>
                <a:gd name="T5" fmla="*/ 3 h 3"/>
              </a:gdLst>
              <a:ahLst/>
              <a:cxnLst>
                <a:cxn ang="0">
                  <a:pos x="T0" y="T1"/>
                </a:cxn>
                <a:cxn ang="0">
                  <a:pos x="T2" y="T3"/>
                </a:cxn>
                <a:cxn ang="0">
                  <a:pos x="T4" y="T5"/>
                </a:cxn>
              </a:cxnLst>
              <a:rect l="0" t="0" r="r" b="b"/>
              <a:pathLst>
                <a:path w="11" h="3">
                  <a:moveTo>
                    <a:pt x="11" y="3"/>
                  </a:moveTo>
                  <a:cubicBezTo>
                    <a:pt x="9" y="2"/>
                    <a:pt x="6" y="1"/>
                    <a:pt x="0" y="0"/>
                  </a:cubicBezTo>
                  <a:cubicBezTo>
                    <a:pt x="3" y="1"/>
                    <a:pt x="7"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3"/>
            <p:cNvSpPr>
              <a:spLocks/>
            </p:cNvSpPr>
            <p:nvPr/>
          </p:nvSpPr>
          <p:spPr bwMode="auto">
            <a:xfrm>
              <a:off x="5673725" y="4276725"/>
              <a:ext cx="52388" cy="7938"/>
            </a:xfrm>
            <a:custGeom>
              <a:avLst/>
              <a:gdLst>
                <a:gd name="T0" fmla="*/ 0 w 14"/>
                <a:gd name="T1" fmla="*/ 2 h 2"/>
                <a:gd name="T2" fmla="*/ 14 w 14"/>
                <a:gd name="T3" fmla="*/ 0 h 2"/>
                <a:gd name="T4" fmla="*/ 0 w 14"/>
                <a:gd name="T5" fmla="*/ 1 h 2"/>
                <a:gd name="T6" fmla="*/ 0 w 14"/>
                <a:gd name="T7" fmla="*/ 2 h 2"/>
              </a:gdLst>
              <a:ahLst/>
              <a:cxnLst>
                <a:cxn ang="0">
                  <a:pos x="T0" y="T1"/>
                </a:cxn>
                <a:cxn ang="0">
                  <a:pos x="T2" y="T3"/>
                </a:cxn>
                <a:cxn ang="0">
                  <a:pos x="T4" y="T5"/>
                </a:cxn>
                <a:cxn ang="0">
                  <a:pos x="T6" y="T7"/>
                </a:cxn>
              </a:cxnLst>
              <a:rect l="0" t="0" r="r" b="b"/>
              <a:pathLst>
                <a:path w="14" h="2">
                  <a:moveTo>
                    <a:pt x="0" y="2"/>
                  </a:moveTo>
                  <a:cubicBezTo>
                    <a:pt x="3" y="2"/>
                    <a:pt x="10" y="2"/>
                    <a:pt x="14"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4"/>
            <p:cNvSpPr>
              <a:spLocks/>
            </p:cNvSpPr>
            <p:nvPr/>
          </p:nvSpPr>
          <p:spPr bwMode="auto">
            <a:xfrm>
              <a:off x="5668963" y="4273550"/>
              <a:ext cx="7938"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5"/>
            <p:cNvSpPr>
              <a:spLocks/>
            </p:cNvSpPr>
            <p:nvPr/>
          </p:nvSpPr>
          <p:spPr bwMode="auto">
            <a:xfrm>
              <a:off x="5665788" y="4284663"/>
              <a:ext cx="7938"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6"/>
            <p:cNvSpPr>
              <a:spLocks/>
            </p:cNvSpPr>
            <p:nvPr/>
          </p:nvSpPr>
          <p:spPr bwMode="auto">
            <a:xfrm>
              <a:off x="5507038" y="4314825"/>
              <a:ext cx="101600" cy="22225"/>
            </a:xfrm>
            <a:custGeom>
              <a:avLst/>
              <a:gdLst>
                <a:gd name="T0" fmla="*/ 27 w 27"/>
                <a:gd name="T1" fmla="*/ 6 h 6"/>
                <a:gd name="T2" fmla="*/ 0 w 27"/>
                <a:gd name="T3" fmla="*/ 4 h 6"/>
                <a:gd name="T4" fmla="*/ 27 w 27"/>
                <a:gd name="T5" fmla="*/ 6 h 6"/>
              </a:gdLst>
              <a:ahLst/>
              <a:cxnLst>
                <a:cxn ang="0">
                  <a:pos x="T0" y="T1"/>
                </a:cxn>
                <a:cxn ang="0">
                  <a:pos x="T2" y="T3"/>
                </a:cxn>
                <a:cxn ang="0">
                  <a:pos x="T4" y="T5"/>
                </a:cxn>
              </a:cxnLst>
              <a:rect l="0" t="0" r="r" b="b"/>
              <a:pathLst>
                <a:path w="27" h="6">
                  <a:moveTo>
                    <a:pt x="27" y="6"/>
                  </a:moveTo>
                  <a:cubicBezTo>
                    <a:pt x="20" y="4"/>
                    <a:pt x="11" y="0"/>
                    <a:pt x="0" y="4"/>
                  </a:cubicBezTo>
                  <a:cubicBezTo>
                    <a:pt x="9" y="5"/>
                    <a:pt x="16" y="3"/>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7"/>
            <p:cNvSpPr>
              <a:spLocks/>
            </p:cNvSpPr>
            <p:nvPr/>
          </p:nvSpPr>
          <p:spPr bwMode="auto">
            <a:xfrm>
              <a:off x="5594350" y="4291013"/>
              <a:ext cx="49213" cy="15875"/>
            </a:xfrm>
            <a:custGeom>
              <a:avLst/>
              <a:gdLst>
                <a:gd name="T0" fmla="*/ 3 w 13"/>
                <a:gd name="T1" fmla="*/ 0 h 4"/>
                <a:gd name="T2" fmla="*/ 0 w 13"/>
                <a:gd name="T3" fmla="*/ 4 h 4"/>
                <a:gd name="T4" fmla="*/ 13 w 13"/>
                <a:gd name="T5" fmla="*/ 4 h 4"/>
                <a:gd name="T6" fmla="*/ 3 w 13"/>
                <a:gd name="T7" fmla="*/ 0 h 4"/>
              </a:gdLst>
              <a:ahLst/>
              <a:cxnLst>
                <a:cxn ang="0">
                  <a:pos x="T0" y="T1"/>
                </a:cxn>
                <a:cxn ang="0">
                  <a:pos x="T2" y="T3"/>
                </a:cxn>
                <a:cxn ang="0">
                  <a:pos x="T4" y="T5"/>
                </a:cxn>
                <a:cxn ang="0">
                  <a:pos x="T6" y="T7"/>
                </a:cxn>
              </a:cxnLst>
              <a:rect l="0" t="0" r="r" b="b"/>
              <a:pathLst>
                <a:path w="13" h="4">
                  <a:moveTo>
                    <a:pt x="3" y="0"/>
                  </a:moveTo>
                  <a:cubicBezTo>
                    <a:pt x="0" y="4"/>
                    <a:pt x="0" y="4"/>
                    <a:pt x="0" y="4"/>
                  </a:cubicBezTo>
                  <a:cubicBezTo>
                    <a:pt x="4" y="3"/>
                    <a:pt x="9" y="3"/>
                    <a:pt x="13" y="4"/>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8"/>
            <p:cNvSpPr>
              <a:spLocks/>
            </p:cNvSpPr>
            <p:nvPr/>
          </p:nvSpPr>
          <p:spPr bwMode="auto">
            <a:xfrm>
              <a:off x="5591175" y="4287838"/>
              <a:ext cx="22225" cy="3175"/>
            </a:xfrm>
            <a:custGeom>
              <a:avLst/>
              <a:gdLst>
                <a:gd name="T0" fmla="*/ 0 w 14"/>
                <a:gd name="T1" fmla="*/ 0 h 2"/>
                <a:gd name="T2" fmla="*/ 9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lnTo>
                    <a:pt x="9" y="2"/>
                  </a:lnTo>
                  <a:lnTo>
                    <a:pt x="1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9"/>
            <p:cNvSpPr>
              <a:spLocks/>
            </p:cNvSpPr>
            <p:nvPr/>
          </p:nvSpPr>
          <p:spPr bwMode="auto">
            <a:xfrm>
              <a:off x="5646738" y="4208463"/>
              <a:ext cx="46038" cy="26988"/>
            </a:xfrm>
            <a:custGeom>
              <a:avLst/>
              <a:gdLst>
                <a:gd name="T0" fmla="*/ 0 w 12"/>
                <a:gd name="T1" fmla="*/ 6 h 7"/>
                <a:gd name="T2" fmla="*/ 12 w 12"/>
                <a:gd name="T3" fmla="*/ 5 h 7"/>
                <a:gd name="T4" fmla="*/ 4 w 12"/>
                <a:gd name="T5" fmla="*/ 0 h 7"/>
                <a:gd name="T6" fmla="*/ 0 w 12"/>
                <a:gd name="T7" fmla="*/ 6 h 7"/>
              </a:gdLst>
              <a:ahLst/>
              <a:cxnLst>
                <a:cxn ang="0">
                  <a:pos x="T0" y="T1"/>
                </a:cxn>
                <a:cxn ang="0">
                  <a:pos x="T2" y="T3"/>
                </a:cxn>
                <a:cxn ang="0">
                  <a:pos x="T4" y="T5"/>
                </a:cxn>
                <a:cxn ang="0">
                  <a:pos x="T6" y="T7"/>
                </a:cxn>
              </a:cxnLst>
              <a:rect l="0" t="0" r="r" b="b"/>
              <a:pathLst>
                <a:path w="12" h="7">
                  <a:moveTo>
                    <a:pt x="0" y="6"/>
                  </a:moveTo>
                  <a:cubicBezTo>
                    <a:pt x="5" y="6"/>
                    <a:pt x="12" y="7"/>
                    <a:pt x="12" y="5"/>
                  </a:cubicBezTo>
                  <a:cubicBezTo>
                    <a:pt x="6" y="4"/>
                    <a:pt x="5" y="2"/>
                    <a:pt x="4" y="0"/>
                  </a:cubicBezTo>
                  <a:cubicBezTo>
                    <a:pt x="2"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p:cNvSpPr>
            <p:nvPr/>
          </p:nvSpPr>
          <p:spPr bwMode="auto">
            <a:xfrm>
              <a:off x="5668963" y="4254500"/>
              <a:ext cx="7938"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1" y="0"/>
                    <a:pt x="1" y="0"/>
                  </a:cubicBezTo>
                  <a:cubicBezTo>
                    <a:pt x="0"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11"/>
            <p:cNvSpPr>
              <a:spLocks/>
            </p:cNvSpPr>
            <p:nvPr/>
          </p:nvSpPr>
          <p:spPr bwMode="auto">
            <a:xfrm>
              <a:off x="5654675" y="414496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2"/>
            <p:cNvSpPr>
              <a:spLocks/>
            </p:cNvSpPr>
            <p:nvPr/>
          </p:nvSpPr>
          <p:spPr bwMode="auto">
            <a:xfrm>
              <a:off x="5627688" y="4232275"/>
              <a:ext cx="30163" cy="11113"/>
            </a:xfrm>
            <a:custGeom>
              <a:avLst/>
              <a:gdLst>
                <a:gd name="T0" fmla="*/ 3 w 8"/>
                <a:gd name="T1" fmla="*/ 0 h 3"/>
                <a:gd name="T2" fmla="*/ 8 w 8"/>
                <a:gd name="T3" fmla="*/ 3 h 3"/>
                <a:gd name="T4" fmla="*/ 5 w 8"/>
                <a:gd name="T5" fmla="*/ 0 h 3"/>
                <a:gd name="T6" fmla="*/ 3 w 8"/>
                <a:gd name="T7" fmla="*/ 0 h 3"/>
              </a:gdLst>
              <a:ahLst/>
              <a:cxnLst>
                <a:cxn ang="0">
                  <a:pos x="T0" y="T1"/>
                </a:cxn>
                <a:cxn ang="0">
                  <a:pos x="T2" y="T3"/>
                </a:cxn>
                <a:cxn ang="0">
                  <a:pos x="T4" y="T5"/>
                </a:cxn>
                <a:cxn ang="0">
                  <a:pos x="T6" y="T7"/>
                </a:cxn>
              </a:cxnLst>
              <a:rect l="0" t="0" r="r" b="b"/>
              <a:pathLst>
                <a:path w="8" h="3">
                  <a:moveTo>
                    <a:pt x="3" y="0"/>
                  </a:moveTo>
                  <a:cubicBezTo>
                    <a:pt x="0" y="2"/>
                    <a:pt x="3" y="2"/>
                    <a:pt x="8" y="3"/>
                  </a:cubicBezTo>
                  <a:cubicBezTo>
                    <a:pt x="6" y="2"/>
                    <a:pt x="5" y="1"/>
                    <a:pt x="5"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3"/>
            <p:cNvSpPr>
              <a:spLocks/>
            </p:cNvSpPr>
            <p:nvPr/>
          </p:nvSpPr>
          <p:spPr bwMode="auto">
            <a:xfrm>
              <a:off x="5688013" y="4189413"/>
              <a:ext cx="41275" cy="7938"/>
            </a:xfrm>
            <a:custGeom>
              <a:avLst/>
              <a:gdLst>
                <a:gd name="T0" fmla="*/ 7 w 11"/>
                <a:gd name="T1" fmla="*/ 0 h 2"/>
                <a:gd name="T2" fmla="*/ 0 w 11"/>
                <a:gd name="T3" fmla="*/ 2 h 2"/>
                <a:gd name="T4" fmla="*/ 7 w 11"/>
                <a:gd name="T5" fmla="*/ 0 h 2"/>
              </a:gdLst>
              <a:ahLst/>
              <a:cxnLst>
                <a:cxn ang="0">
                  <a:pos x="T0" y="T1"/>
                </a:cxn>
                <a:cxn ang="0">
                  <a:pos x="T2" y="T3"/>
                </a:cxn>
                <a:cxn ang="0">
                  <a:pos x="T4" y="T5"/>
                </a:cxn>
              </a:cxnLst>
              <a:rect l="0" t="0" r="r" b="b"/>
              <a:pathLst>
                <a:path w="11" h="2">
                  <a:moveTo>
                    <a:pt x="7" y="0"/>
                  </a:moveTo>
                  <a:cubicBezTo>
                    <a:pt x="4" y="0"/>
                    <a:pt x="2" y="1"/>
                    <a:pt x="0" y="2"/>
                  </a:cubicBezTo>
                  <a:cubicBezTo>
                    <a:pt x="4" y="1"/>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p:cNvSpPr>
              <a:spLocks/>
            </p:cNvSpPr>
            <p:nvPr/>
          </p:nvSpPr>
          <p:spPr bwMode="auto">
            <a:xfrm>
              <a:off x="5688013" y="4249738"/>
              <a:ext cx="11113"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0" y="0"/>
                    <a:pt x="1"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p:cNvSpPr>
              <a:spLocks/>
            </p:cNvSpPr>
            <p:nvPr/>
          </p:nvSpPr>
          <p:spPr bwMode="auto">
            <a:xfrm>
              <a:off x="5657850" y="4243388"/>
              <a:ext cx="30163" cy="11113"/>
            </a:xfrm>
            <a:custGeom>
              <a:avLst/>
              <a:gdLst>
                <a:gd name="T0" fmla="*/ 8 w 8"/>
                <a:gd name="T1" fmla="*/ 2 h 3"/>
                <a:gd name="T2" fmla="*/ 0 w 8"/>
                <a:gd name="T3" fmla="*/ 0 h 3"/>
                <a:gd name="T4" fmla="*/ 4 w 8"/>
                <a:gd name="T5" fmla="*/ 3 h 3"/>
                <a:gd name="T6" fmla="*/ 8 w 8"/>
                <a:gd name="T7" fmla="*/ 2 h 3"/>
              </a:gdLst>
              <a:ahLst/>
              <a:cxnLst>
                <a:cxn ang="0">
                  <a:pos x="T0" y="T1"/>
                </a:cxn>
                <a:cxn ang="0">
                  <a:pos x="T2" y="T3"/>
                </a:cxn>
                <a:cxn ang="0">
                  <a:pos x="T4" y="T5"/>
                </a:cxn>
                <a:cxn ang="0">
                  <a:pos x="T6" y="T7"/>
                </a:cxn>
              </a:cxnLst>
              <a:rect l="0" t="0" r="r" b="b"/>
              <a:pathLst>
                <a:path w="8" h="3">
                  <a:moveTo>
                    <a:pt x="8" y="2"/>
                  </a:moveTo>
                  <a:cubicBezTo>
                    <a:pt x="6" y="1"/>
                    <a:pt x="3" y="1"/>
                    <a:pt x="0" y="0"/>
                  </a:cubicBezTo>
                  <a:cubicBezTo>
                    <a:pt x="1" y="1"/>
                    <a:pt x="2" y="2"/>
                    <a:pt x="4" y="3"/>
                  </a:cubicBezTo>
                  <a:cubicBezTo>
                    <a:pt x="5"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p:cNvSpPr>
              <a:spLocks/>
            </p:cNvSpPr>
            <p:nvPr/>
          </p:nvSpPr>
          <p:spPr bwMode="auto">
            <a:xfrm>
              <a:off x="5334000" y="4111625"/>
              <a:ext cx="320675" cy="52388"/>
            </a:xfrm>
            <a:custGeom>
              <a:avLst/>
              <a:gdLst>
                <a:gd name="T0" fmla="*/ 0 w 85"/>
                <a:gd name="T1" fmla="*/ 4 h 14"/>
                <a:gd name="T2" fmla="*/ 10 w 85"/>
                <a:gd name="T3" fmla="*/ 11 h 14"/>
                <a:gd name="T4" fmla="*/ 85 w 85"/>
                <a:gd name="T5" fmla="*/ 9 h 14"/>
                <a:gd name="T6" fmla="*/ 67 w 85"/>
                <a:gd name="T7" fmla="*/ 6 h 14"/>
                <a:gd name="T8" fmla="*/ 39 w 85"/>
                <a:gd name="T9" fmla="*/ 11 h 14"/>
                <a:gd name="T10" fmla="*/ 50 w 85"/>
                <a:gd name="T11" fmla="*/ 5 h 14"/>
                <a:gd name="T12" fmla="*/ 4 w 85"/>
                <a:gd name="T13" fmla="*/ 1 h 14"/>
                <a:gd name="T14" fmla="*/ 12 w 85"/>
                <a:gd name="T15" fmla="*/ 4 h 14"/>
                <a:gd name="T16" fmla="*/ 0 w 85"/>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4">
                  <a:moveTo>
                    <a:pt x="0" y="4"/>
                  </a:moveTo>
                  <a:cubicBezTo>
                    <a:pt x="12" y="4"/>
                    <a:pt x="24" y="8"/>
                    <a:pt x="10" y="11"/>
                  </a:cubicBezTo>
                  <a:cubicBezTo>
                    <a:pt x="20" y="14"/>
                    <a:pt x="62" y="12"/>
                    <a:pt x="85" y="9"/>
                  </a:cubicBezTo>
                  <a:cubicBezTo>
                    <a:pt x="79" y="9"/>
                    <a:pt x="74" y="9"/>
                    <a:pt x="67" y="6"/>
                  </a:cubicBezTo>
                  <a:cubicBezTo>
                    <a:pt x="60" y="7"/>
                    <a:pt x="51" y="13"/>
                    <a:pt x="39" y="11"/>
                  </a:cubicBezTo>
                  <a:cubicBezTo>
                    <a:pt x="33" y="6"/>
                    <a:pt x="44" y="7"/>
                    <a:pt x="50" y="5"/>
                  </a:cubicBezTo>
                  <a:cubicBezTo>
                    <a:pt x="34" y="7"/>
                    <a:pt x="27" y="0"/>
                    <a:pt x="4" y="1"/>
                  </a:cubicBezTo>
                  <a:cubicBezTo>
                    <a:pt x="12" y="4"/>
                    <a:pt x="12" y="4"/>
                    <a:pt x="12" y="4"/>
                  </a:cubicBezTo>
                  <a:cubicBezTo>
                    <a:pt x="9" y="4"/>
                    <a:pt x="3"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p:cNvSpPr>
              <a:spLocks/>
            </p:cNvSpPr>
            <p:nvPr/>
          </p:nvSpPr>
          <p:spPr bwMode="auto">
            <a:xfrm>
              <a:off x="5651500" y="4144963"/>
              <a:ext cx="66675" cy="30163"/>
            </a:xfrm>
            <a:custGeom>
              <a:avLst/>
              <a:gdLst>
                <a:gd name="T0" fmla="*/ 0 w 18"/>
                <a:gd name="T1" fmla="*/ 7 h 8"/>
                <a:gd name="T2" fmla="*/ 1 w 18"/>
                <a:gd name="T3" fmla="*/ 8 h 8"/>
                <a:gd name="T4" fmla="*/ 18 w 18"/>
                <a:gd name="T5" fmla="*/ 3 h 8"/>
                <a:gd name="T6" fmla="*/ 3 w 18"/>
                <a:gd name="T7" fmla="*/ 0 h 8"/>
                <a:gd name="T8" fmla="*/ 1 w 18"/>
                <a:gd name="T9" fmla="*/ 7 h 8"/>
                <a:gd name="T10" fmla="*/ 0 w 18"/>
                <a:gd name="T11" fmla="*/ 7 h 8"/>
              </a:gdLst>
              <a:ahLst/>
              <a:cxnLst>
                <a:cxn ang="0">
                  <a:pos x="T0" y="T1"/>
                </a:cxn>
                <a:cxn ang="0">
                  <a:pos x="T2" y="T3"/>
                </a:cxn>
                <a:cxn ang="0">
                  <a:pos x="T4" y="T5"/>
                </a:cxn>
                <a:cxn ang="0">
                  <a:pos x="T6" y="T7"/>
                </a:cxn>
                <a:cxn ang="0">
                  <a:pos x="T8" y="T9"/>
                </a:cxn>
                <a:cxn ang="0">
                  <a:pos x="T10" y="T11"/>
                </a:cxn>
              </a:cxnLst>
              <a:rect l="0" t="0" r="r" b="b"/>
              <a:pathLst>
                <a:path w="18" h="8">
                  <a:moveTo>
                    <a:pt x="0" y="7"/>
                  </a:moveTo>
                  <a:cubicBezTo>
                    <a:pt x="1" y="8"/>
                    <a:pt x="1" y="8"/>
                    <a:pt x="1" y="8"/>
                  </a:cubicBezTo>
                  <a:cubicBezTo>
                    <a:pt x="3" y="6"/>
                    <a:pt x="8" y="5"/>
                    <a:pt x="18" y="3"/>
                  </a:cubicBezTo>
                  <a:cubicBezTo>
                    <a:pt x="12" y="1"/>
                    <a:pt x="7" y="1"/>
                    <a:pt x="3" y="0"/>
                  </a:cubicBezTo>
                  <a:cubicBezTo>
                    <a:pt x="1" y="7"/>
                    <a:pt x="1" y="7"/>
                    <a:pt x="1" y="7"/>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8"/>
            <p:cNvSpPr>
              <a:spLocks/>
            </p:cNvSpPr>
            <p:nvPr/>
          </p:nvSpPr>
          <p:spPr bwMode="auto">
            <a:xfrm>
              <a:off x="5526088" y="4175125"/>
              <a:ext cx="161925" cy="38100"/>
            </a:xfrm>
            <a:custGeom>
              <a:avLst/>
              <a:gdLst>
                <a:gd name="T0" fmla="*/ 34 w 43"/>
                <a:gd name="T1" fmla="*/ 6 h 10"/>
                <a:gd name="T2" fmla="*/ 0 w 43"/>
                <a:gd name="T3" fmla="*/ 4 h 10"/>
                <a:gd name="T4" fmla="*/ 17 w 43"/>
                <a:gd name="T5" fmla="*/ 9 h 10"/>
                <a:gd name="T6" fmla="*/ 33 w 43"/>
                <a:gd name="T7" fmla="*/ 6 h 10"/>
                <a:gd name="T8" fmla="*/ 36 w 43"/>
                <a:gd name="T9" fmla="*/ 9 h 10"/>
                <a:gd name="T10" fmla="*/ 43 w 43"/>
                <a:gd name="T11" fmla="*/ 6 h 10"/>
                <a:gd name="T12" fmla="*/ 42 w 43"/>
                <a:gd name="T13" fmla="*/ 6 h 10"/>
                <a:gd name="T14" fmla="*/ 42 w 43"/>
                <a:gd name="T15" fmla="*/ 6 h 10"/>
                <a:gd name="T16" fmla="*/ 42 w 43"/>
                <a:gd name="T17" fmla="*/ 6 h 10"/>
                <a:gd name="T18" fmla="*/ 40 w 43"/>
                <a:gd name="T19" fmla="*/ 6 h 10"/>
                <a:gd name="T20" fmla="*/ 40 w 43"/>
                <a:gd name="T21" fmla="*/ 6 h 10"/>
                <a:gd name="T22" fmla="*/ 34 w 43"/>
                <a:gd name="T23" fmla="*/ 6 h 10"/>
                <a:gd name="T24" fmla="*/ 40 w 43"/>
                <a:gd name="T25" fmla="*/ 6 h 10"/>
                <a:gd name="T26" fmla="*/ 42 w 43"/>
                <a:gd name="T27" fmla="*/ 6 h 10"/>
                <a:gd name="T28" fmla="*/ 42 w 43"/>
                <a:gd name="T29" fmla="*/ 6 h 10"/>
                <a:gd name="T30" fmla="*/ 34 w 43"/>
                <a:gd name="T31" fmla="*/ 0 h 10"/>
                <a:gd name="T32" fmla="*/ 34 w 43"/>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0">
                  <a:moveTo>
                    <a:pt x="34" y="6"/>
                  </a:moveTo>
                  <a:cubicBezTo>
                    <a:pt x="20" y="5"/>
                    <a:pt x="15" y="2"/>
                    <a:pt x="0" y="4"/>
                  </a:cubicBezTo>
                  <a:cubicBezTo>
                    <a:pt x="1" y="8"/>
                    <a:pt x="11" y="6"/>
                    <a:pt x="17" y="9"/>
                  </a:cubicBezTo>
                  <a:cubicBezTo>
                    <a:pt x="14" y="2"/>
                    <a:pt x="25" y="10"/>
                    <a:pt x="33" y="6"/>
                  </a:cubicBezTo>
                  <a:cubicBezTo>
                    <a:pt x="35" y="7"/>
                    <a:pt x="36" y="8"/>
                    <a:pt x="36" y="9"/>
                  </a:cubicBezTo>
                  <a:cubicBezTo>
                    <a:pt x="38" y="8"/>
                    <a:pt x="40" y="7"/>
                    <a:pt x="43" y="6"/>
                  </a:cubicBezTo>
                  <a:cubicBezTo>
                    <a:pt x="42" y="6"/>
                    <a:pt x="42" y="6"/>
                    <a:pt x="42" y="6"/>
                  </a:cubicBezTo>
                  <a:cubicBezTo>
                    <a:pt x="42" y="6"/>
                    <a:pt x="42" y="6"/>
                    <a:pt x="42" y="6"/>
                  </a:cubicBezTo>
                  <a:cubicBezTo>
                    <a:pt x="42" y="6"/>
                    <a:pt x="42" y="6"/>
                    <a:pt x="42" y="6"/>
                  </a:cubicBezTo>
                  <a:cubicBezTo>
                    <a:pt x="40" y="6"/>
                    <a:pt x="39" y="7"/>
                    <a:pt x="40" y="6"/>
                  </a:cubicBezTo>
                  <a:cubicBezTo>
                    <a:pt x="40" y="6"/>
                    <a:pt x="40" y="6"/>
                    <a:pt x="40" y="6"/>
                  </a:cubicBezTo>
                  <a:cubicBezTo>
                    <a:pt x="38" y="6"/>
                    <a:pt x="36" y="6"/>
                    <a:pt x="34" y="6"/>
                  </a:cubicBezTo>
                  <a:cubicBezTo>
                    <a:pt x="37" y="4"/>
                    <a:pt x="38" y="6"/>
                    <a:pt x="40" y="6"/>
                  </a:cubicBezTo>
                  <a:cubicBezTo>
                    <a:pt x="40" y="6"/>
                    <a:pt x="41" y="6"/>
                    <a:pt x="42" y="6"/>
                  </a:cubicBezTo>
                  <a:cubicBezTo>
                    <a:pt x="42" y="6"/>
                    <a:pt x="42" y="6"/>
                    <a:pt x="42" y="6"/>
                  </a:cubicBezTo>
                  <a:cubicBezTo>
                    <a:pt x="34" y="0"/>
                    <a:pt x="34" y="0"/>
                    <a:pt x="34" y="0"/>
                  </a:cubicBezTo>
                  <a:cubicBezTo>
                    <a:pt x="32" y="1"/>
                    <a:pt x="33" y="3"/>
                    <a:pt x="3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9"/>
            <p:cNvSpPr>
              <a:spLocks/>
            </p:cNvSpPr>
            <p:nvPr/>
          </p:nvSpPr>
          <p:spPr bwMode="auto">
            <a:xfrm>
              <a:off x="5394325" y="4314825"/>
              <a:ext cx="12700"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20"/>
            <p:cNvSpPr>
              <a:spLocks/>
            </p:cNvSpPr>
            <p:nvPr/>
          </p:nvSpPr>
          <p:spPr bwMode="auto">
            <a:xfrm>
              <a:off x="5407025" y="4295775"/>
              <a:ext cx="134938" cy="33338"/>
            </a:xfrm>
            <a:custGeom>
              <a:avLst/>
              <a:gdLst>
                <a:gd name="T0" fmla="*/ 15 w 36"/>
                <a:gd name="T1" fmla="*/ 5 h 9"/>
                <a:gd name="T2" fmla="*/ 36 w 36"/>
                <a:gd name="T3" fmla="*/ 0 h 9"/>
                <a:gd name="T4" fmla="*/ 5 w 36"/>
                <a:gd name="T5" fmla="*/ 3 h 9"/>
                <a:gd name="T6" fmla="*/ 11 w 36"/>
                <a:gd name="T7" fmla="*/ 5 h 9"/>
                <a:gd name="T8" fmla="*/ 0 w 36"/>
                <a:gd name="T9" fmla="*/ 5 h 9"/>
                <a:gd name="T10" fmla="*/ 17 w 36"/>
                <a:gd name="T11" fmla="*/ 6 h 9"/>
                <a:gd name="T12" fmla="*/ 15 w 36"/>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15" y="5"/>
                  </a:moveTo>
                  <a:cubicBezTo>
                    <a:pt x="19" y="3"/>
                    <a:pt x="30" y="1"/>
                    <a:pt x="36" y="0"/>
                  </a:cubicBezTo>
                  <a:cubicBezTo>
                    <a:pt x="25" y="1"/>
                    <a:pt x="17" y="1"/>
                    <a:pt x="5" y="3"/>
                  </a:cubicBezTo>
                  <a:cubicBezTo>
                    <a:pt x="7" y="3"/>
                    <a:pt x="13" y="4"/>
                    <a:pt x="11" y="5"/>
                  </a:cubicBezTo>
                  <a:cubicBezTo>
                    <a:pt x="7" y="7"/>
                    <a:pt x="5" y="5"/>
                    <a:pt x="0" y="5"/>
                  </a:cubicBezTo>
                  <a:cubicBezTo>
                    <a:pt x="4" y="6"/>
                    <a:pt x="10" y="9"/>
                    <a:pt x="17" y="6"/>
                  </a:cubicBez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21"/>
            <p:cNvSpPr>
              <a:spLocks/>
            </p:cNvSpPr>
            <p:nvPr/>
          </p:nvSpPr>
          <p:spPr bwMode="auto">
            <a:xfrm>
              <a:off x="5541963" y="4295775"/>
              <a:ext cx="1111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2"/>
            <p:cNvSpPr>
              <a:spLocks/>
            </p:cNvSpPr>
            <p:nvPr/>
          </p:nvSpPr>
          <p:spPr bwMode="auto">
            <a:xfrm>
              <a:off x="5459413" y="4232275"/>
              <a:ext cx="66675" cy="22225"/>
            </a:xfrm>
            <a:custGeom>
              <a:avLst/>
              <a:gdLst>
                <a:gd name="T0" fmla="*/ 18 w 18"/>
                <a:gd name="T1" fmla="*/ 5 h 6"/>
                <a:gd name="T2" fmla="*/ 12 w 18"/>
                <a:gd name="T3" fmla="*/ 0 h 6"/>
                <a:gd name="T4" fmla="*/ 0 w 18"/>
                <a:gd name="T5" fmla="*/ 3 h 6"/>
                <a:gd name="T6" fmla="*/ 7 w 18"/>
                <a:gd name="T7" fmla="*/ 3 h 6"/>
                <a:gd name="T8" fmla="*/ 18 w 18"/>
                <a:gd name="T9" fmla="*/ 5 h 6"/>
              </a:gdLst>
              <a:ahLst/>
              <a:cxnLst>
                <a:cxn ang="0">
                  <a:pos x="T0" y="T1"/>
                </a:cxn>
                <a:cxn ang="0">
                  <a:pos x="T2" y="T3"/>
                </a:cxn>
                <a:cxn ang="0">
                  <a:pos x="T4" y="T5"/>
                </a:cxn>
                <a:cxn ang="0">
                  <a:pos x="T6" y="T7"/>
                </a:cxn>
                <a:cxn ang="0">
                  <a:pos x="T8" y="T9"/>
                </a:cxn>
              </a:cxnLst>
              <a:rect l="0" t="0" r="r" b="b"/>
              <a:pathLst>
                <a:path w="18" h="6">
                  <a:moveTo>
                    <a:pt x="18" y="5"/>
                  </a:moveTo>
                  <a:cubicBezTo>
                    <a:pt x="12" y="0"/>
                    <a:pt x="12" y="0"/>
                    <a:pt x="12" y="0"/>
                  </a:cubicBezTo>
                  <a:cubicBezTo>
                    <a:pt x="0" y="3"/>
                    <a:pt x="0" y="3"/>
                    <a:pt x="0" y="3"/>
                  </a:cubicBezTo>
                  <a:cubicBezTo>
                    <a:pt x="7" y="3"/>
                    <a:pt x="7" y="3"/>
                    <a:pt x="7" y="3"/>
                  </a:cubicBezTo>
                  <a:cubicBezTo>
                    <a:pt x="4" y="6"/>
                    <a:pt x="13" y="5"/>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23"/>
            <p:cNvSpPr>
              <a:spLocks/>
            </p:cNvSpPr>
            <p:nvPr/>
          </p:nvSpPr>
          <p:spPr bwMode="auto">
            <a:xfrm>
              <a:off x="5665788" y="4133850"/>
              <a:ext cx="79375" cy="11113"/>
            </a:xfrm>
            <a:custGeom>
              <a:avLst/>
              <a:gdLst>
                <a:gd name="T0" fmla="*/ 14 w 50"/>
                <a:gd name="T1" fmla="*/ 7 h 7"/>
                <a:gd name="T2" fmla="*/ 50 w 50"/>
                <a:gd name="T3" fmla="*/ 7 h 7"/>
                <a:gd name="T4" fmla="*/ 0 w 50"/>
                <a:gd name="T5" fmla="*/ 0 h 7"/>
                <a:gd name="T6" fmla="*/ 14 w 50"/>
                <a:gd name="T7" fmla="*/ 7 h 7"/>
              </a:gdLst>
              <a:ahLst/>
              <a:cxnLst>
                <a:cxn ang="0">
                  <a:pos x="T0" y="T1"/>
                </a:cxn>
                <a:cxn ang="0">
                  <a:pos x="T2" y="T3"/>
                </a:cxn>
                <a:cxn ang="0">
                  <a:pos x="T4" y="T5"/>
                </a:cxn>
                <a:cxn ang="0">
                  <a:pos x="T6" y="T7"/>
                </a:cxn>
              </a:cxnLst>
              <a:rect l="0" t="0" r="r" b="b"/>
              <a:pathLst>
                <a:path w="50" h="7">
                  <a:moveTo>
                    <a:pt x="14" y="7"/>
                  </a:moveTo>
                  <a:lnTo>
                    <a:pt x="50" y="7"/>
                  </a:lnTo>
                  <a:lnTo>
                    <a:pt x="0"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4"/>
            <p:cNvSpPr>
              <a:spLocks/>
            </p:cNvSpPr>
            <p:nvPr/>
          </p:nvSpPr>
          <p:spPr bwMode="auto">
            <a:xfrm>
              <a:off x="5680075" y="4111625"/>
              <a:ext cx="49213" cy="6350"/>
            </a:xfrm>
            <a:custGeom>
              <a:avLst/>
              <a:gdLst>
                <a:gd name="T0" fmla="*/ 0 w 31"/>
                <a:gd name="T1" fmla="*/ 4 h 4"/>
                <a:gd name="T2" fmla="*/ 31 w 31"/>
                <a:gd name="T3" fmla="*/ 4 h 4"/>
                <a:gd name="T4" fmla="*/ 12 w 31"/>
                <a:gd name="T5" fmla="*/ 0 h 4"/>
                <a:gd name="T6" fmla="*/ 0 w 31"/>
                <a:gd name="T7" fmla="*/ 4 h 4"/>
              </a:gdLst>
              <a:ahLst/>
              <a:cxnLst>
                <a:cxn ang="0">
                  <a:pos x="T0" y="T1"/>
                </a:cxn>
                <a:cxn ang="0">
                  <a:pos x="T2" y="T3"/>
                </a:cxn>
                <a:cxn ang="0">
                  <a:pos x="T4" y="T5"/>
                </a:cxn>
                <a:cxn ang="0">
                  <a:pos x="T6" y="T7"/>
                </a:cxn>
              </a:cxnLst>
              <a:rect l="0" t="0" r="r" b="b"/>
              <a:pathLst>
                <a:path w="31" h="4">
                  <a:moveTo>
                    <a:pt x="0" y="4"/>
                  </a:moveTo>
                  <a:lnTo>
                    <a:pt x="31" y="4"/>
                  </a:lnTo>
                  <a:lnTo>
                    <a:pt x="1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5"/>
            <p:cNvSpPr>
              <a:spLocks/>
            </p:cNvSpPr>
            <p:nvPr/>
          </p:nvSpPr>
          <p:spPr bwMode="auto">
            <a:xfrm>
              <a:off x="5083175" y="2662238"/>
              <a:ext cx="11113" cy="7938"/>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0" y="0"/>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26"/>
            <p:cNvSpPr>
              <a:spLocks/>
            </p:cNvSpPr>
            <p:nvPr/>
          </p:nvSpPr>
          <p:spPr bwMode="auto">
            <a:xfrm>
              <a:off x="5089525" y="2708275"/>
              <a:ext cx="26988" cy="3175"/>
            </a:xfrm>
            <a:custGeom>
              <a:avLst/>
              <a:gdLst>
                <a:gd name="T0" fmla="*/ 0 w 7"/>
                <a:gd name="T1" fmla="*/ 1 h 1"/>
                <a:gd name="T2" fmla="*/ 7 w 7"/>
                <a:gd name="T3" fmla="*/ 1 h 1"/>
                <a:gd name="T4" fmla="*/ 0 w 7"/>
                <a:gd name="T5" fmla="*/ 1 h 1"/>
              </a:gdLst>
              <a:ahLst/>
              <a:cxnLst>
                <a:cxn ang="0">
                  <a:pos x="T0" y="T1"/>
                </a:cxn>
                <a:cxn ang="0">
                  <a:pos x="T2" y="T3"/>
                </a:cxn>
                <a:cxn ang="0">
                  <a:pos x="T4" y="T5"/>
                </a:cxn>
              </a:cxnLst>
              <a:rect l="0" t="0" r="r" b="b"/>
              <a:pathLst>
                <a:path w="7" h="1">
                  <a:moveTo>
                    <a:pt x="0" y="1"/>
                  </a:moveTo>
                  <a:cubicBezTo>
                    <a:pt x="7" y="1"/>
                    <a:pt x="7" y="1"/>
                    <a:pt x="7"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27"/>
            <p:cNvSpPr>
              <a:spLocks/>
            </p:cNvSpPr>
            <p:nvPr/>
          </p:nvSpPr>
          <p:spPr bwMode="auto">
            <a:xfrm>
              <a:off x="5676900" y="3471863"/>
              <a:ext cx="112713" cy="19050"/>
            </a:xfrm>
            <a:custGeom>
              <a:avLst/>
              <a:gdLst>
                <a:gd name="T0" fmla="*/ 0 w 30"/>
                <a:gd name="T1" fmla="*/ 5 h 5"/>
                <a:gd name="T2" fmla="*/ 16 w 30"/>
                <a:gd name="T3" fmla="*/ 0 h 5"/>
                <a:gd name="T4" fmla="*/ 2 w 30"/>
                <a:gd name="T5" fmla="*/ 1 h 5"/>
                <a:gd name="T6" fmla="*/ 0 w 30"/>
                <a:gd name="T7" fmla="*/ 5 h 5"/>
              </a:gdLst>
              <a:ahLst/>
              <a:cxnLst>
                <a:cxn ang="0">
                  <a:pos x="T0" y="T1"/>
                </a:cxn>
                <a:cxn ang="0">
                  <a:pos x="T2" y="T3"/>
                </a:cxn>
                <a:cxn ang="0">
                  <a:pos x="T4" y="T5"/>
                </a:cxn>
                <a:cxn ang="0">
                  <a:pos x="T6" y="T7"/>
                </a:cxn>
              </a:cxnLst>
              <a:rect l="0" t="0" r="r" b="b"/>
              <a:pathLst>
                <a:path w="30" h="5">
                  <a:moveTo>
                    <a:pt x="0" y="5"/>
                  </a:moveTo>
                  <a:cubicBezTo>
                    <a:pt x="12" y="2"/>
                    <a:pt x="30" y="0"/>
                    <a:pt x="16" y="0"/>
                  </a:cubicBezTo>
                  <a:cubicBezTo>
                    <a:pt x="2" y="1"/>
                    <a:pt x="2" y="1"/>
                    <a:pt x="2" y="1"/>
                  </a:cubicBezTo>
                  <a:cubicBezTo>
                    <a:pt x="5" y="2"/>
                    <a:pt x="3"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28"/>
            <p:cNvSpPr>
              <a:spLocks/>
            </p:cNvSpPr>
            <p:nvPr/>
          </p:nvSpPr>
          <p:spPr bwMode="auto">
            <a:xfrm>
              <a:off x="5349875" y="3057525"/>
              <a:ext cx="52388" cy="7938"/>
            </a:xfrm>
            <a:custGeom>
              <a:avLst/>
              <a:gdLst>
                <a:gd name="T0" fmla="*/ 4 w 14"/>
                <a:gd name="T1" fmla="*/ 0 h 2"/>
                <a:gd name="T2" fmla="*/ 0 w 14"/>
                <a:gd name="T3" fmla="*/ 0 h 2"/>
                <a:gd name="T4" fmla="*/ 14 w 14"/>
                <a:gd name="T5" fmla="*/ 2 h 2"/>
                <a:gd name="T6" fmla="*/ 4 w 14"/>
                <a:gd name="T7" fmla="*/ 0 h 2"/>
              </a:gdLst>
              <a:ahLst/>
              <a:cxnLst>
                <a:cxn ang="0">
                  <a:pos x="T0" y="T1"/>
                </a:cxn>
                <a:cxn ang="0">
                  <a:pos x="T2" y="T3"/>
                </a:cxn>
                <a:cxn ang="0">
                  <a:pos x="T4" y="T5"/>
                </a:cxn>
                <a:cxn ang="0">
                  <a:pos x="T6" y="T7"/>
                </a:cxn>
              </a:cxnLst>
              <a:rect l="0" t="0" r="r" b="b"/>
              <a:pathLst>
                <a:path w="14" h="2">
                  <a:moveTo>
                    <a:pt x="4" y="0"/>
                  </a:moveTo>
                  <a:cubicBezTo>
                    <a:pt x="3" y="0"/>
                    <a:pt x="2" y="0"/>
                    <a:pt x="0" y="0"/>
                  </a:cubicBezTo>
                  <a:cubicBezTo>
                    <a:pt x="5" y="1"/>
                    <a:pt x="9" y="1"/>
                    <a:pt x="14" y="2"/>
                  </a:cubicBezTo>
                  <a:cubicBezTo>
                    <a:pt x="11" y="1"/>
                    <a:pt x="8"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9"/>
            <p:cNvSpPr>
              <a:spLocks/>
            </p:cNvSpPr>
            <p:nvPr/>
          </p:nvSpPr>
          <p:spPr bwMode="auto">
            <a:xfrm>
              <a:off x="5149850" y="3038475"/>
              <a:ext cx="34925" cy="11113"/>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6" y="1"/>
                    <a:pt x="3" y="2"/>
                    <a:pt x="0" y="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30"/>
            <p:cNvSpPr>
              <a:spLocks/>
            </p:cNvSpPr>
            <p:nvPr/>
          </p:nvSpPr>
          <p:spPr bwMode="auto">
            <a:xfrm>
              <a:off x="4989513" y="2433638"/>
              <a:ext cx="52388" cy="7938"/>
            </a:xfrm>
            <a:custGeom>
              <a:avLst/>
              <a:gdLst>
                <a:gd name="T0" fmla="*/ 14 w 14"/>
                <a:gd name="T1" fmla="*/ 1 h 2"/>
                <a:gd name="T2" fmla="*/ 0 w 14"/>
                <a:gd name="T3" fmla="*/ 0 h 2"/>
                <a:gd name="T4" fmla="*/ 14 w 14"/>
                <a:gd name="T5" fmla="*/ 1 h 2"/>
              </a:gdLst>
              <a:ahLst/>
              <a:cxnLst>
                <a:cxn ang="0">
                  <a:pos x="T0" y="T1"/>
                </a:cxn>
                <a:cxn ang="0">
                  <a:pos x="T2" y="T3"/>
                </a:cxn>
                <a:cxn ang="0">
                  <a:pos x="T4" y="T5"/>
                </a:cxn>
              </a:cxnLst>
              <a:rect l="0" t="0" r="r" b="b"/>
              <a:pathLst>
                <a:path w="14" h="2">
                  <a:moveTo>
                    <a:pt x="14" y="1"/>
                  </a:moveTo>
                  <a:cubicBezTo>
                    <a:pt x="0" y="0"/>
                    <a:pt x="0" y="0"/>
                    <a:pt x="0" y="0"/>
                  </a:cubicBezTo>
                  <a:cubicBezTo>
                    <a:pt x="0" y="2"/>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31"/>
            <p:cNvSpPr>
              <a:spLocks/>
            </p:cNvSpPr>
            <p:nvPr/>
          </p:nvSpPr>
          <p:spPr bwMode="auto">
            <a:xfrm>
              <a:off x="5621338" y="3836988"/>
              <a:ext cx="74613" cy="19050"/>
            </a:xfrm>
            <a:custGeom>
              <a:avLst/>
              <a:gdLst>
                <a:gd name="T0" fmla="*/ 11 w 20"/>
                <a:gd name="T1" fmla="*/ 5 h 5"/>
                <a:gd name="T2" fmla="*/ 20 w 20"/>
                <a:gd name="T3" fmla="*/ 0 h 5"/>
                <a:gd name="T4" fmla="*/ 11 w 20"/>
                <a:gd name="T5" fmla="*/ 5 h 5"/>
              </a:gdLst>
              <a:ahLst/>
              <a:cxnLst>
                <a:cxn ang="0">
                  <a:pos x="T0" y="T1"/>
                </a:cxn>
                <a:cxn ang="0">
                  <a:pos x="T2" y="T3"/>
                </a:cxn>
                <a:cxn ang="0">
                  <a:pos x="T4" y="T5"/>
                </a:cxn>
              </a:cxnLst>
              <a:rect l="0" t="0" r="r" b="b"/>
              <a:pathLst>
                <a:path w="20" h="5">
                  <a:moveTo>
                    <a:pt x="11" y="5"/>
                  </a:moveTo>
                  <a:cubicBezTo>
                    <a:pt x="17" y="3"/>
                    <a:pt x="19" y="2"/>
                    <a:pt x="20" y="0"/>
                  </a:cubicBezTo>
                  <a:cubicBezTo>
                    <a:pt x="12" y="3"/>
                    <a:pt x="0"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32"/>
            <p:cNvSpPr>
              <a:spLocks/>
            </p:cNvSpPr>
            <p:nvPr/>
          </p:nvSpPr>
          <p:spPr bwMode="auto">
            <a:xfrm>
              <a:off x="5616575" y="2686050"/>
              <a:ext cx="34925" cy="3175"/>
            </a:xfrm>
            <a:custGeom>
              <a:avLst/>
              <a:gdLst>
                <a:gd name="T0" fmla="*/ 9 w 9"/>
                <a:gd name="T1" fmla="*/ 1 h 1"/>
                <a:gd name="T2" fmla="*/ 0 w 9"/>
                <a:gd name="T3" fmla="*/ 0 h 1"/>
                <a:gd name="T4" fmla="*/ 9 w 9"/>
                <a:gd name="T5" fmla="*/ 1 h 1"/>
              </a:gdLst>
              <a:ahLst/>
              <a:cxnLst>
                <a:cxn ang="0">
                  <a:pos x="T0" y="T1"/>
                </a:cxn>
                <a:cxn ang="0">
                  <a:pos x="T2" y="T3"/>
                </a:cxn>
                <a:cxn ang="0">
                  <a:pos x="T4" y="T5"/>
                </a:cxn>
              </a:cxnLst>
              <a:rect l="0" t="0" r="r" b="b"/>
              <a:pathLst>
                <a:path w="9" h="1">
                  <a:moveTo>
                    <a:pt x="9" y="1"/>
                  </a:moveTo>
                  <a:cubicBezTo>
                    <a:pt x="6" y="0"/>
                    <a:pt x="3" y="0"/>
                    <a:pt x="0" y="0"/>
                  </a:cubicBezTo>
                  <a:cubicBezTo>
                    <a:pt x="2" y="1"/>
                    <a:pt x="5"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33"/>
            <p:cNvSpPr>
              <a:spLocks/>
            </p:cNvSpPr>
            <p:nvPr/>
          </p:nvSpPr>
          <p:spPr bwMode="auto">
            <a:xfrm>
              <a:off x="5680075" y="3817938"/>
              <a:ext cx="49213" cy="19050"/>
            </a:xfrm>
            <a:custGeom>
              <a:avLst/>
              <a:gdLst>
                <a:gd name="T0" fmla="*/ 4 w 13"/>
                <a:gd name="T1" fmla="*/ 5 h 5"/>
                <a:gd name="T2" fmla="*/ 4 w 13"/>
                <a:gd name="T3" fmla="*/ 0 h 5"/>
                <a:gd name="T4" fmla="*/ 0 w 13"/>
                <a:gd name="T5" fmla="*/ 1 h 5"/>
                <a:gd name="T6" fmla="*/ 4 w 13"/>
                <a:gd name="T7" fmla="*/ 5 h 5"/>
              </a:gdLst>
              <a:ahLst/>
              <a:cxnLst>
                <a:cxn ang="0">
                  <a:pos x="T0" y="T1"/>
                </a:cxn>
                <a:cxn ang="0">
                  <a:pos x="T2" y="T3"/>
                </a:cxn>
                <a:cxn ang="0">
                  <a:pos x="T4" y="T5"/>
                </a:cxn>
                <a:cxn ang="0">
                  <a:pos x="T6" y="T7"/>
                </a:cxn>
              </a:cxnLst>
              <a:rect l="0" t="0" r="r" b="b"/>
              <a:pathLst>
                <a:path w="13" h="5">
                  <a:moveTo>
                    <a:pt x="4" y="5"/>
                  </a:moveTo>
                  <a:cubicBezTo>
                    <a:pt x="10" y="3"/>
                    <a:pt x="13" y="1"/>
                    <a:pt x="4" y="0"/>
                  </a:cubicBezTo>
                  <a:cubicBezTo>
                    <a:pt x="2" y="0"/>
                    <a:pt x="2" y="0"/>
                    <a:pt x="0" y="1"/>
                  </a:cubicBezTo>
                  <a:cubicBezTo>
                    <a:pt x="3" y="2"/>
                    <a:pt x="5"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4"/>
            <p:cNvSpPr>
              <a:spLocks/>
            </p:cNvSpPr>
            <p:nvPr/>
          </p:nvSpPr>
          <p:spPr bwMode="auto">
            <a:xfrm>
              <a:off x="5089525" y="1604963"/>
              <a:ext cx="793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5"/>
            <p:cNvSpPr>
              <a:spLocks/>
            </p:cNvSpPr>
            <p:nvPr/>
          </p:nvSpPr>
          <p:spPr bwMode="auto">
            <a:xfrm>
              <a:off x="5624513" y="1373188"/>
              <a:ext cx="7938" cy="6350"/>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1"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36"/>
            <p:cNvSpPr>
              <a:spLocks/>
            </p:cNvSpPr>
            <p:nvPr/>
          </p:nvSpPr>
          <p:spPr bwMode="auto">
            <a:xfrm>
              <a:off x="5703888" y="4013200"/>
              <a:ext cx="6350" cy="7938"/>
            </a:xfrm>
            <a:custGeom>
              <a:avLst/>
              <a:gdLst>
                <a:gd name="T0" fmla="*/ 0 w 2"/>
                <a:gd name="T1" fmla="*/ 0 h 2"/>
                <a:gd name="T2" fmla="*/ 0 w 2"/>
                <a:gd name="T3" fmla="*/ 0 h 2"/>
              </a:gdLst>
              <a:ahLst/>
              <a:cxnLst>
                <a:cxn ang="0">
                  <a:pos x="T0" y="T1"/>
                </a:cxn>
                <a:cxn ang="0">
                  <a:pos x="T2" y="T3"/>
                </a:cxn>
              </a:cxnLst>
              <a:rect l="0" t="0" r="r" b="b"/>
              <a:pathLst>
                <a:path w="2" h="2">
                  <a:moveTo>
                    <a:pt x="0" y="0"/>
                  </a:moveTo>
                  <a:cubicBezTo>
                    <a:pt x="1"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37"/>
            <p:cNvSpPr>
              <a:spLocks/>
            </p:cNvSpPr>
            <p:nvPr/>
          </p:nvSpPr>
          <p:spPr bwMode="auto">
            <a:xfrm>
              <a:off x="5473700" y="4040188"/>
              <a:ext cx="26988" cy="0"/>
            </a:xfrm>
            <a:custGeom>
              <a:avLst/>
              <a:gdLst>
                <a:gd name="T0" fmla="*/ 7 w 7"/>
                <a:gd name="T1" fmla="*/ 0 w 7"/>
                <a:gd name="T2" fmla="*/ 7 w 7"/>
              </a:gdLst>
              <a:ahLst/>
              <a:cxnLst>
                <a:cxn ang="0">
                  <a:pos x="T0" y="0"/>
                </a:cxn>
                <a:cxn ang="0">
                  <a:pos x="T1" y="0"/>
                </a:cxn>
                <a:cxn ang="0">
                  <a:pos x="T2" y="0"/>
                </a:cxn>
              </a:cxnLst>
              <a:rect l="0" t="0" r="r" b="b"/>
              <a:pathLst>
                <a:path w="7">
                  <a:moveTo>
                    <a:pt x="7" y="0"/>
                  </a:moveTo>
                  <a:cubicBezTo>
                    <a:pt x="5" y="0"/>
                    <a:pt x="3" y="0"/>
                    <a:pt x="0" y="0"/>
                  </a:cubicBezTo>
                  <a:cubicBezTo>
                    <a:pt x="3" y="0"/>
                    <a:pt x="5"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38"/>
            <p:cNvSpPr>
              <a:spLocks/>
            </p:cNvSpPr>
            <p:nvPr/>
          </p:nvSpPr>
          <p:spPr bwMode="auto">
            <a:xfrm>
              <a:off x="5360988" y="3760788"/>
              <a:ext cx="7938" cy="4763"/>
            </a:xfrm>
            <a:custGeom>
              <a:avLst/>
              <a:gdLst>
                <a:gd name="T0" fmla="*/ 2 w 2"/>
                <a:gd name="T1" fmla="*/ 0 h 1"/>
                <a:gd name="T2" fmla="*/ 2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2" y="0"/>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9"/>
            <p:cNvSpPr>
              <a:spLocks/>
            </p:cNvSpPr>
            <p:nvPr/>
          </p:nvSpPr>
          <p:spPr bwMode="auto">
            <a:xfrm>
              <a:off x="5680075" y="4016375"/>
              <a:ext cx="15875" cy="793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40"/>
            <p:cNvSpPr>
              <a:spLocks/>
            </p:cNvSpPr>
            <p:nvPr/>
          </p:nvSpPr>
          <p:spPr bwMode="auto">
            <a:xfrm>
              <a:off x="5699125" y="4021138"/>
              <a:ext cx="15875" cy="7938"/>
            </a:xfrm>
            <a:custGeom>
              <a:avLst/>
              <a:gdLst>
                <a:gd name="T0" fmla="*/ 2 w 4"/>
                <a:gd name="T1" fmla="*/ 0 h 2"/>
                <a:gd name="T2" fmla="*/ 0 w 4"/>
                <a:gd name="T3" fmla="*/ 1 h 2"/>
                <a:gd name="T4" fmla="*/ 2 w 4"/>
                <a:gd name="T5" fmla="*/ 0 h 2"/>
              </a:gdLst>
              <a:ahLst/>
              <a:cxnLst>
                <a:cxn ang="0">
                  <a:pos x="T0" y="T1"/>
                </a:cxn>
                <a:cxn ang="0">
                  <a:pos x="T2" y="T3"/>
                </a:cxn>
                <a:cxn ang="0">
                  <a:pos x="T4" y="T5"/>
                </a:cxn>
              </a:cxnLst>
              <a:rect l="0" t="0" r="r" b="b"/>
              <a:pathLst>
                <a:path w="4" h="2">
                  <a:moveTo>
                    <a:pt x="2" y="0"/>
                  </a:moveTo>
                  <a:cubicBezTo>
                    <a:pt x="1" y="1"/>
                    <a:pt x="1" y="1"/>
                    <a:pt x="0" y="1"/>
                  </a:cubicBezTo>
                  <a:cubicBezTo>
                    <a:pt x="3"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5695950" y="4005263"/>
              <a:ext cx="7938" cy="11113"/>
            </a:xfrm>
            <a:custGeom>
              <a:avLst/>
              <a:gdLst>
                <a:gd name="T0" fmla="*/ 2 w 2"/>
                <a:gd name="T1" fmla="*/ 0 h 3"/>
                <a:gd name="T2" fmla="*/ 0 w 2"/>
                <a:gd name="T3" fmla="*/ 3 h 3"/>
                <a:gd name="T4" fmla="*/ 2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1"/>
                    <a:pt x="1" y="2"/>
                    <a:pt x="0" y="3"/>
                  </a:cubicBezTo>
                  <a:cubicBezTo>
                    <a:pt x="1" y="2"/>
                    <a:pt x="2" y="2"/>
                    <a:pt x="2" y="2"/>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42"/>
            <p:cNvSpPr>
              <a:spLocks/>
            </p:cNvSpPr>
            <p:nvPr/>
          </p:nvSpPr>
          <p:spPr bwMode="auto">
            <a:xfrm>
              <a:off x="5210175" y="2046288"/>
              <a:ext cx="23813" cy="6350"/>
            </a:xfrm>
            <a:custGeom>
              <a:avLst/>
              <a:gdLst>
                <a:gd name="T0" fmla="*/ 5 w 6"/>
                <a:gd name="T1" fmla="*/ 2 h 2"/>
                <a:gd name="T2" fmla="*/ 6 w 6"/>
                <a:gd name="T3" fmla="*/ 2 h 2"/>
                <a:gd name="T4" fmla="*/ 5 w 6"/>
                <a:gd name="T5" fmla="*/ 2 h 2"/>
              </a:gdLst>
              <a:ahLst/>
              <a:cxnLst>
                <a:cxn ang="0">
                  <a:pos x="T0" y="T1"/>
                </a:cxn>
                <a:cxn ang="0">
                  <a:pos x="T2" y="T3"/>
                </a:cxn>
                <a:cxn ang="0">
                  <a:pos x="T4" y="T5"/>
                </a:cxn>
              </a:cxnLst>
              <a:rect l="0" t="0" r="r" b="b"/>
              <a:pathLst>
                <a:path w="6" h="2">
                  <a:moveTo>
                    <a:pt x="5" y="2"/>
                  </a:moveTo>
                  <a:cubicBezTo>
                    <a:pt x="5" y="2"/>
                    <a:pt x="5" y="2"/>
                    <a:pt x="6" y="2"/>
                  </a:cubicBezTo>
                  <a:cubicBezTo>
                    <a:pt x="0" y="0"/>
                    <a:pt x="1"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43"/>
            <p:cNvSpPr>
              <a:spLocks/>
            </p:cNvSpPr>
            <p:nvPr/>
          </p:nvSpPr>
          <p:spPr bwMode="auto">
            <a:xfrm>
              <a:off x="5135563" y="3348038"/>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4"/>
            <p:cNvSpPr>
              <a:spLocks/>
            </p:cNvSpPr>
            <p:nvPr/>
          </p:nvSpPr>
          <p:spPr bwMode="auto">
            <a:xfrm>
              <a:off x="5097463" y="3324225"/>
              <a:ext cx="192088" cy="23813"/>
            </a:xfrm>
            <a:custGeom>
              <a:avLst/>
              <a:gdLst>
                <a:gd name="T0" fmla="*/ 0 w 51"/>
                <a:gd name="T1" fmla="*/ 0 h 6"/>
                <a:gd name="T2" fmla="*/ 11 w 51"/>
                <a:gd name="T3" fmla="*/ 6 h 6"/>
                <a:gd name="T4" fmla="*/ 51 w 51"/>
                <a:gd name="T5" fmla="*/ 4 h 6"/>
                <a:gd name="T6" fmla="*/ 0 w 51"/>
                <a:gd name="T7" fmla="*/ 0 h 6"/>
              </a:gdLst>
              <a:ahLst/>
              <a:cxnLst>
                <a:cxn ang="0">
                  <a:pos x="T0" y="T1"/>
                </a:cxn>
                <a:cxn ang="0">
                  <a:pos x="T2" y="T3"/>
                </a:cxn>
                <a:cxn ang="0">
                  <a:pos x="T4" y="T5"/>
                </a:cxn>
                <a:cxn ang="0">
                  <a:pos x="T6" y="T7"/>
                </a:cxn>
              </a:cxnLst>
              <a:rect l="0" t="0" r="r" b="b"/>
              <a:pathLst>
                <a:path w="51" h="6">
                  <a:moveTo>
                    <a:pt x="0" y="0"/>
                  </a:moveTo>
                  <a:cubicBezTo>
                    <a:pt x="17" y="3"/>
                    <a:pt x="15" y="4"/>
                    <a:pt x="11" y="6"/>
                  </a:cubicBezTo>
                  <a:cubicBezTo>
                    <a:pt x="51" y="4"/>
                    <a:pt x="51" y="4"/>
                    <a:pt x="51"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5"/>
            <p:cNvSpPr>
              <a:spLocks/>
            </p:cNvSpPr>
            <p:nvPr/>
          </p:nvSpPr>
          <p:spPr bwMode="auto">
            <a:xfrm>
              <a:off x="5094288" y="1643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46"/>
            <p:cNvSpPr>
              <a:spLocks/>
            </p:cNvSpPr>
            <p:nvPr/>
          </p:nvSpPr>
          <p:spPr bwMode="auto">
            <a:xfrm>
              <a:off x="5105400" y="2686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47"/>
            <p:cNvSpPr>
              <a:spLocks/>
            </p:cNvSpPr>
            <p:nvPr/>
          </p:nvSpPr>
          <p:spPr bwMode="auto">
            <a:xfrm>
              <a:off x="5041900" y="217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48"/>
            <p:cNvSpPr>
              <a:spLocks/>
            </p:cNvSpPr>
            <p:nvPr/>
          </p:nvSpPr>
          <p:spPr bwMode="auto">
            <a:xfrm>
              <a:off x="5176838" y="3046413"/>
              <a:ext cx="30163" cy="3175"/>
            </a:xfrm>
            <a:custGeom>
              <a:avLst/>
              <a:gdLst>
                <a:gd name="T0" fmla="*/ 0 w 8"/>
                <a:gd name="T1" fmla="*/ 1 h 1"/>
                <a:gd name="T2" fmla="*/ 8 w 8"/>
                <a:gd name="T3" fmla="*/ 1 h 1"/>
                <a:gd name="T4" fmla="*/ 0 w 8"/>
                <a:gd name="T5" fmla="*/ 1 h 1"/>
              </a:gdLst>
              <a:ahLst/>
              <a:cxnLst>
                <a:cxn ang="0">
                  <a:pos x="T0" y="T1"/>
                </a:cxn>
                <a:cxn ang="0">
                  <a:pos x="T2" y="T3"/>
                </a:cxn>
                <a:cxn ang="0">
                  <a:pos x="T4" y="T5"/>
                </a:cxn>
              </a:cxnLst>
              <a:rect l="0" t="0" r="r" b="b"/>
              <a:pathLst>
                <a:path w="8" h="1">
                  <a:moveTo>
                    <a:pt x="0" y="1"/>
                  </a:moveTo>
                  <a:cubicBezTo>
                    <a:pt x="2" y="1"/>
                    <a:pt x="5" y="1"/>
                    <a:pt x="8" y="1"/>
                  </a:cubicBezTo>
                  <a:cubicBezTo>
                    <a:pt x="5"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9"/>
            <p:cNvSpPr>
              <a:spLocks/>
            </p:cNvSpPr>
            <p:nvPr/>
          </p:nvSpPr>
          <p:spPr bwMode="auto">
            <a:xfrm>
              <a:off x="5041900" y="2436813"/>
              <a:ext cx="11113" cy="4763"/>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2" y="1"/>
                    <a:pt x="1" y="1"/>
                    <a:pt x="0" y="0"/>
                  </a:cubicBez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50"/>
            <p:cNvSpPr>
              <a:spLocks/>
            </p:cNvSpPr>
            <p:nvPr/>
          </p:nvSpPr>
          <p:spPr bwMode="auto">
            <a:xfrm>
              <a:off x="5138738" y="3683000"/>
              <a:ext cx="30163" cy="6350"/>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cubicBezTo>
                    <a:pt x="4" y="0"/>
                    <a:pt x="1" y="0"/>
                    <a:pt x="0" y="2"/>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51"/>
            <p:cNvSpPr>
              <a:spLocks/>
            </p:cNvSpPr>
            <p:nvPr/>
          </p:nvSpPr>
          <p:spPr bwMode="auto">
            <a:xfrm>
              <a:off x="5729288" y="40703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52"/>
            <p:cNvSpPr>
              <a:spLocks/>
            </p:cNvSpPr>
            <p:nvPr/>
          </p:nvSpPr>
          <p:spPr bwMode="auto">
            <a:xfrm>
              <a:off x="5695950" y="4059238"/>
              <a:ext cx="33338" cy="11113"/>
            </a:xfrm>
            <a:custGeom>
              <a:avLst/>
              <a:gdLst>
                <a:gd name="T0" fmla="*/ 0 w 9"/>
                <a:gd name="T1" fmla="*/ 3 h 3"/>
                <a:gd name="T2" fmla="*/ 9 w 9"/>
                <a:gd name="T3" fmla="*/ 3 h 3"/>
                <a:gd name="T4" fmla="*/ 5 w 9"/>
                <a:gd name="T5" fmla="*/ 0 h 3"/>
                <a:gd name="T6" fmla="*/ 0 w 9"/>
                <a:gd name="T7" fmla="*/ 3 h 3"/>
              </a:gdLst>
              <a:ahLst/>
              <a:cxnLst>
                <a:cxn ang="0">
                  <a:pos x="T0" y="T1"/>
                </a:cxn>
                <a:cxn ang="0">
                  <a:pos x="T2" y="T3"/>
                </a:cxn>
                <a:cxn ang="0">
                  <a:pos x="T4" y="T5"/>
                </a:cxn>
                <a:cxn ang="0">
                  <a:pos x="T6" y="T7"/>
                </a:cxn>
              </a:cxnLst>
              <a:rect l="0" t="0" r="r" b="b"/>
              <a:pathLst>
                <a:path w="9" h="3">
                  <a:moveTo>
                    <a:pt x="0" y="3"/>
                  </a:moveTo>
                  <a:cubicBezTo>
                    <a:pt x="3" y="3"/>
                    <a:pt x="8" y="2"/>
                    <a:pt x="9" y="3"/>
                  </a:cubicBezTo>
                  <a:cubicBezTo>
                    <a:pt x="5" y="0"/>
                    <a:pt x="5" y="0"/>
                    <a:pt x="5" y="0"/>
                  </a:cubicBezTo>
                  <a:cubicBezTo>
                    <a:pt x="6" y="2"/>
                    <a:pt x="3"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53"/>
            <p:cNvSpPr>
              <a:spLocks/>
            </p:cNvSpPr>
            <p:nvPr/>
          </p:nvSpPr>
          <p:spPr bwMode="auto">
            <a:xfrm>
              <a:off x="5372100" y="4167188"/>
              <a:ext cx="34925" cy="11113"/>
            </a:xfrm>
            <a:custGeom>
              <a:avLst/>
              <a:gdLst>
                <a:gd name="T0" fmla="*/ 0 w 9"/>
                <a:gd name="T1" fmla="*/ 2 h 3"/>
                <a:gd name="T2" fmla="*/ 2 w 9"/>
                <a:gd name="T3" fmla="*/ 3 h 3"/>
                <a:gd name="T4" fmla="*/ 9 w 9"/>
                <a:gd name="T5" fmla="*/ 3 h 3"/>
                <a:gd name="T6" fmla="*/ 0 w 9"/>
                <a:gd name="T7" fmla="*/ 2 h 3"/>
              </a:gdLst>
              <a:ahLst/>
              <a:cxnLst>
                <a:cxn ang="0">
                  <a:pos x="T0" y="T1"/>
                </a:cxn>
                <a:cxn ang="0">
                  <a:pos x="T2" y="T3"/>
                </a:cxn>
                <a:cxn ang="0">
                  <a:pos x="T4" y="T5"/>
                </a:cxn>
                <a:cxn ang="0">
                  <a:pos x="T6" y="T7"/>
                </a:cxn>
              </a:cxnLst>
              <a:rect l="0" t="0" r="r" b="b"/>
              <a:pathLst>
                <a:path w="9" h="3">
                  <a:moveTo>
                    <a:pt x="0" y="2"/>
                  </a:moveTo>
                  <a:cubicBezTo>
                    <a:pt x="2" y="2"/>
                    <a:pt x="0" y="3"/>
                    <a:pt x="2" y="3"/>
                  </a:cubicBezTo>
                  <a:cubicBezTo>
                    <a:pt x="9" y="3"/>
                    <a:pt x="9" y="3"/>
                    <a:pt x="9" y="3"/>
                  </a:cubicBezTo>
                  <a:cubicBezTo>
                    <a:pt x="9"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4"/>
            <p:cNvSpPr>
              <a:spLocks/>
            </p:cNvSpPr>
            <p:nvPr/>
          </p:nvSpPr>
          <p:spPr bwMode="auto">
            <a:xfrm>
              <a:off x="5489575" y="4081463"/>
              <a:ext cx="93663" cy="19050"/>
            </a:xfrm>
            <a:custGeom>
              <a:avLst/>
              <a:gdLst>
                <a:gd name="T0" fmla="*/ 13 w 25"/>
                <a:gd name="T1" fmla="*/ 0 h 5"/>
                <a:gd name="T2" fmla="*/ 7 w 25"/>
                <a:gd name="T3" fmla="*/ 5 h 5"/>
                <a:gd name="T4" fmla="*/ 7 w 25"/>
                <a:gd name="T5" fmla="*/ 4 h 5"/>
                <a:gd name="T6" fmla="*/ 13 w 25"/>
                <a:gd name="T7" fmla="*/ 0 h 5"/>
              </a:gdLst>
              <a:ahLst/>
              <a:cxnLst>
                <a:cxn ang="0">
                  <a:pos x="T0" y="T1"/>
                </a:cxn>
                <a:cxn ang="0">
                  <a:pos x="T2" y="T3"/>
                </a:cxn>
                <a:cxn ang="0">
                  <a:pos x="T4" y="T5"/>
                </a:cxn>
                <a:cxn ang="0">
                  <a:pos x="T6" y="T7"/>
                </a:cxn>
              </a:cxnLst>
              <a:rect l="0" t="0" r="r" b="b"/>
              <a:pathLst>
                <a:path w="25" h="5">
                  <a:moveTo>
                    <a:pt x="13" y="0"/>
                  </a:moveTo>
                  <a:cubicBezTo>
                    <a:pt x="0" y="1"/>
                    <a:pt x="5" y="2"/>
                    <a:pt x="7" y="5"/>
                  </a:cubicBezTo>
                  <a:cubicBezTo>
                    <a:pt x="7" y="5"/>
                    <a:pt x="7" y="4"/>
                    <a:pt x="7" y="4"/>
                  </a:cubicBezTo>
                  <a:cubicBezTo>
                    <a:pt x="25" y="5"/>
                    <a:pt x="19" y="3"/>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5"/>
            <p:cNvSpPr>
              <a:spLocks/>
            </p:cNvSpPr>
            <p:nvPr/>
          </p:nvSpPr>
          <p:spPr bwMode="auto">
            <a:xfrm>
              <a:off x="5514975" y="4100513"/>
              <a:ext cx="30163" cy="6350"/>
            </a:xfrm>
            <a:custGeom>
              <a:avLst/>
              <a:gdLst>
                <a:gd name="T0" fmla="*/ 0 w 8"/>
                <a:gd name="T1" fmla="*/ 0 h 2"/>
                <a:gd name="T2" fmla="*/ 1 w 8"/>
                <a:gd name="T3" fmla="*/ 2 h 2"/>
                <a:gd name="T4" fmla="*/ 0 w 8"/>
                <a:gd name="T5" fmla="*/ 0 h 2"/>
              </a:gdLst>
              <a:ahLst/>
              <a:cxnLst>
                <a:cxn ang="0">
                  <a:pos x="T0" y="T1"/>
                </a:cxn>
                <a:cxn ang="0">
                  <a:pos x="T2" y="T3"/>
                </a:cxn>
                <a:cxn ang="0">
                  <a:pos x="T4" y="T5"/>
                </a:cxn>
              </a:cxnLst>
              <a:rect l="0" t="0" r="r" b="b"/>
              <a:pathLst>
                <a:path w="8" h="2">
                  <a:moveTo>
                    <a:pt x="0" y="0"/>
                  </a:moveTo>
                  <a:cubicBezTo>
                    <a:pt x="1" y="1"/>
                    <a:pt x="1" y="2"/>
                    <a:pt x="1" y="2"/>
                  </a:cubicBezTo>
                  <a:cubicBezTo>
                    <a:pt x="8"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56"/>
            <p:cNvSpPr>
              <a:spLocks/>
            </p:cNvSpPr>
            <p:nvPr/>
          </p:nvSpPr>
          <p:spPr bwMode="auto">
            <a:xfrm>
              <a:off x="5632450" y="3975100"/>
              <a:ext cx="138113" cy="30163"/>
            </a:xfrm>
            <a:custGeom>
              <a:avLst/>
              <a:gdLst>
                <a:gd name="T0" fmla="*/ 9 w 37"/>
                <a:gd name="T1" fmla="*/ 6 h 8"/>
                <a:gd name="T2" fmla="*/ 20 w 37"/>
                <a:gd name="T3" fmla="*/ 7 h 8"/>
                <a:gd name="T4" fmla="*/ 9 w 37"/>
                <a:gd name="T5" fmla="*/ 6 h 8"/>
              </a:gdLst>
              <a:ahLst/>
              <a:cxnLst>
                <a:cxn ang="0">
                  <a:pos x="T0" y="T1"/>
                </a:cxn>
                <a:cxn ang="0">
                  <a:pos x="T2" y="T3"/>
                </a:cxn>
                <a:cxn ang="0">
                  <a:pos x="T4" y="T5"/>
                </a:cxn>
              </a:cxnLst>
              <a:rect l="0" t="0" r="r" b="b"/>
              <a:pathLst>
                <a:path w="37" h="8">
                  <a:moveTo>
                    <a:pt x="9" y="6"/>
                  </a:moveTo>
                  <a:cubicBezTo>
                    <a:pt x="5" y="7"/>
                    <a:pt x="25" y="6"/>
                    <a:pt x="20" y="7"/>
                  </a:cubicBezTo>
                  <a:cubicBezTo>
                    <a:pt x="37" y="8"/>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57"/>
            <p:cNvSpPr>
              <a:spLocks/>
            </p:cNvSpPr>
            <p:nvPr/>
          </p:nvSpPr>
          <p:spPr bwMode="auto">
            <a:xfrm>
              <a:off x="5376863" y="4081463"/>
              <a:ext cx="58738" cy="7938"/>
            </a:xfrm>
            <a:custGeom>
              <a:avLst/>
              <a:gdLst>
                <a:gd name="T0" fmla="*/ 0 w 37"/>
                <a:gd name="T1" fmla="*/ 5 h 5"/>
                <a:gd name="T2" fmla="*/ 37 w 37"/>
                <a:gd name="T3" fmla="*/ 2 h 5"/>
                <a:gd name="T4" fmla="*/ 9 w 37"/>
                <a:gd name="T5" fmla="*/ 0 h 5"/>
                <a:gd name="T6" fmla="*/ 0 w 37"/>
                <a:gd name="T7" fmla="*/ 5 h 5"/>
              </a:gdLst>
              <a:ahLst/>
              <a:cxnLst>
                <a:cxn ang="0">
                  <a:pos x="T0" y="T1"/>
                </a:cxn>
                <a:cxn ang="0">
                  <a:pos x="T2" y="T3"/>
                </a:cxn>
                <a:cxn ang="0">
                  <a:pos x="T4" y="T5"/>
                </a:cxn>
                <a:cxn ang="0">
                  <a:pos x="T6" y="T7"/>
                </a:cxn>
              </a:cxnLst>
              <a:rect l="0" t="0" r="r" b="b"/>
              <a:pathLst>
                <a:path w="37" h="5">
                  <a:moveTo>
                    <a:pt x="0" y="5"/>
                  </a:moveTo>
                  <a:lnTo>
                    <a:pt x="37" y="2"/>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58"/>
            <p:cNvSpPr>
              <a:spLocks/>
            </p:cNvSpPr>
            <p:nvPr/>
          </p:nvSpPr>
          <p:spPr bwMode="auto">
            <a:xfrm>
              <a:off x="5407025" y="4024313"/>
              <a:ext cx="33338" cy="15875"/>
            </a:xfrm>
            <a:custGeom>
              <a:avLst/>
              <a:gdLst>
                <a:gd name="T0" fmla="*/ 4 w 9"/>
                <a:gd name="T1" fmla="*/ 0 h 4"/>
                <a:gd name="T2" fmla="*/ 0 w 9"/>
                <a:gd name="T3" fmla="*/ 3 h 4"/>
                <a:gd name="T4" fmla="*/ 5 w 9"/>
                <a:gd name="T5" fmla="*/ 4 h 4"/>
                <a:gd name="T6" fmla="*/ 4 w 9"/>
                <a:gd name="T7" fmla="*/ 0 h 4"/>
              </a:gdLst>
              <a:ahLst/>
              <a:cxnLst>
                <a:cxn ang="0">
                  <a:pos x="T0" y="T1"/>
                </a:cxn>
                <a:cxn ang="0">
                  <a:pos x="T2" y="T3"/>
                </a:cxn>
                <a:cxn ang="0">
                  <a:pos x="T4" y="T5"/>
                </a:cxn>
                <a:cxn ang="0">
                  <a:pos x="T6" y="T7"/>
                </a:cxn>
              </a:cxnLst>
              <a:rect l="0" t="0" r="r" b="b"/>
              <a:pathLst>
                <a:path w="9" h="4">
                  <a:moveTo>
                    <a:pt x="4" y="0"/>
                  </a:moveTo>
                  <a:cubicBezTo>
                    <a:pt x="0" y="3"/>
                    <a:pt x="0" y="3"/>
                    <a:pt x="0" y="3"/>
                  </a:cubicBezTo>
                  <a:cubicBezTo>
                    <a:pt x="2" y="3"/>
                    <a:pt x="4" y="4"/>
                    <a:pt x="5" y="4"/>
                  </a:cubicBezTo>
                  <a:cubicBezTo>
                    <a:pt x="6" y="2"/>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9"/>
            <p:cNvSpPr>
              <a:spLocks/>
            </p:cNvSpPr>
            <p:nvPr/>
          </p:nvSpPr>
          <p:spPr bwMode="auto">
            <a:xfrm>
              <a:off x="5424488" y="4040188"/>
              <a:ext cx="11113" cy="1111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2" y="1"/>
                    <a:pt x="0" y="0"/>
                  </a:cubicBezTo>
                  <a:cubicBezTo>
                    <a:pt x="0" y="1"/>
                    <a:pt x="0"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60"/>
            <p:cNvSpPr>
              <a:spLocks/>
            </p:cNvSpPr>
            <p:nvPr/>
          </p:nvSpPr>
          <p:spPr bwMode="auto">
            <a:xfrm>
              <a:off x="5360988" y="4059238"/>
              <a:ext cx="15875" cy="11113"/>
            </a:xfrm>
            <a:custGeom>
              <a:avLst/>
              <a:gdLst>
                <a:gd name="T0" fmla="*/ 10 w 10"/>
                <a:gd name="T1" fmla="*/ 0 h 7"/>
                <a:gd name="T2" fmla="*/ 0 w 10"/>
                <a:gd name="T3" fmla="*/ 7 h 7"/>
                <a:gd name="T4" fmla="*/ 7 w 10"/>
                <a:gd name="T5" fmla="*/ 4 h 7"/>
                <a:gd name="T6" fmla="*/ 10 w 10"/>
                <a:gd name="T7" fmla="*/ 0 h 7"/>
              </a:gdLst>
              <a:ahLst/>
              <a:cxnLst>
                <a:cxn ang="0">
                  <a:pos x="T0" y="T1"/>
                </a:cxn>
                <a:cxn ang="0">
                  <a:pos x="T2" y="T3"/>
                </a:cxn>
                <a:cxn ang="0">
                  <a:pos x="T4" y="T5"/>
                </a:cxn>
                <a:cxn ang="0">
                  <a:pos x="T6" y="T7"/>
                </a:cxn>
              </a:cxnLst>
              <a:rect l="0" t="0" r="r" b="b"/>
              <a:pathLst>
                <a:path w="10" h="7">
                  <a:moveTo>
                    <a:pt x="10" y="0"/>
                  </a:moveTo>
                  <a:lnTo>
                    <a:pt x="0" y="7"/>
                  </a:lnTo>
                  <a:lnTo>
                    <a:pt x="7"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61"/>
            <p:cNvSpPr>
              <a:spLocks/>
            </p:cNvSpPr>
            <p:nvPr/>
          </p:nvSpPr>
          <p:spPr bwMode="auto">
            <a:xfrm>
              <a:off x="5383213" y="3867150"/>
              <a:ext cx="49213" cy="19050"/>
            </a:xfrm>
            <a:custGeom>
              <a:avLst/>
              <a:gdLst>
                <a:gd name="T0" fmla="*/ 13 w 13"/>
                <a:gd name="T1" fmla="*/ 4 h 5"/>
                <a:gd name="T2" fmla="*/ 9 w 13"/>
                <a:gd name="T3" fmla="*/ 0 h 5"/>
                <a:gd name="T4" fmla="*/ 2 w 13"/>
                <a:gd name="T5" fmla="*/ 2 h 5"/>
                <a:gd name="T6" fmla="*/ 13 w 13"/>
                <a:gd name="T7" fmla="*/ 4 h 5"/>
              </a:gdLst>
              <a:ahLst/>
              <a:cxnLst>
                <a:cxn ang="0">
                  <a:pos x="T0" y="T1"/>
                </a:cxn>
                <a:cxn ang="0">
                  <a:pos x="T2" y="T3"/>
                </a:cxn>
                <a:cxn ang="0">
                  <a:pos x="T4" y="T5"/>
                </a:cxn>
                <a:cxn ang="0">
                  <a:pos x="T6" y="T7"/>
                </a:cxn>
              </a:cxnLst>
              <a:rect l="0" t="0" r="r" b="b"/>
              <a:pathLst>
                <a:path w="13" h="5">
                  <a:moveTo>
                    <a:pt x="13" y="4"/>
                  </a:moveTo>
                  <a:cubicBezTo>
                    <a:pt x="9" y="0"/>
                    <a:pt x="9" y="0"/>
                    <a:pt x="9" y="0"/>
                  </a:cubicBezTo>
                  <a:cubicBezTo>
                    <a:pt x="3" y="0"/>
                    <a:pt x="0" y="1"/>
                    <a:pt x="2" y="2"/>
                  </a:cubicBezTo>
                  <a:cubicBezTo>
                    <a:pt x="6" y="3"/>
                    <a:pt x="8" y="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62"/>
            <p:cNvSpPr>
              <a:spLocks/>
            </p:cNvSpPr>
            <p:nvPr/>
          </p:nvSpPr>
          <p:spPr bwMode="auto">
            <a:xfrm>
              <a:off x="5240338" y="3919538"/>
              <a:ext cx="71438" cy="7938"/>
            </a:xfrm>
            <a:custGeom>
              <a:avLst/>
              <a:gdLst>
                <a:gd name="T0" fmla="*/ 7 w 19"/>
                <a:gd name="T1" fmla="*/ 2 h 2"/>
                <a:gd name="T2" fmla="*/ 19 w 19"/>
                <a:gd name="T3" fmla="*/ 0 h 2"/>
                <a:gd name="T4" fmla="*/ 0 w 19"/>
                <a:gd name="T5" fmla="*/ 0 h 2"/>
                <a:gd name="T6" fmla="*/ 7 w 19"/>
                <a:gd name="T7" fmla="*/ 2 h 2"/>
              </a:gdLst>
              <a:ahLst/>
              <a:cxnLst>
                <a:cxn ang="0">
                  <a:pos x="T0" y="T1"/>
                </a:cxn>
                <a:cxn ang="0">
                  <a:pos x="T2" y="T3"/>
                </a:cxn>
                <a:cxn ang="0">
                  <a:pos x="T4" y="T5"/>
                </a:cxn>
                <a:cxn ang="0">
                  <a:pos x="T6" y="T7"/>
                </a:cxn>
              </a:cxnLst>
              <a:rect l="0" t="0" r="r" b="b"/>
              <a:pathLst>
                <a:path w="19" h="2">
                  <a:moveTo>
                    <a:pt x="7" y="2"/>
                  </a:moveTo>
                  <a:cubicBezTo>
                    <a:pt x="11" y="1"/>
                    <a:pt x="14" y="1"/>
                    <a:pt x="19" y="0"/>
                  </a:cubicBezTo>
                  <a:cubicBezTo>
                    <a:pt x="0" y="0"/>
                    <a:pt x="0" y="0"/>
                    <a:pt x="0" y="0"/>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63"/>
            <p:cNvSpPr>
              <a:spLocks/>
            </p:cNvSpPr>
            <p:nvPr/>
          </p:nvSpPr>
          <p:spPr bwMode="auto">
            <a:xfrm>
              <a:off x="5191125" y="3862388"/>
              <a:ext cx="60325" cy="34925"/>
            </a:xfrm>
            <a:custGeom>
              <a:avLst/>
              <a:gdLst>
                <a:gd name="T0" fmla="*/ 1 w 16"/>
                <a:gd name="T1" fmla="*/ 5 h 9"/>
                <a:gd name="T2" fmla="*/ 16 w 16"/>
                <a:gd name="T3" fmla="*/ 5 h 9"/>
                <a:gd name="T4" fmla="*/ 1 w 16"/>
                <a:gd name="T5" fmla="*/ 5 h 9"/>
              </a:gdLst>
              <a:ahLst/>
              <a:cxnLst>
                <a:cxn ang="0">
                  <a:pos x="T0" y="T1"/>
                </a:cxn>
                <a:cxn ang="0">
                  <a:pos x="T2" y="T3"/>
                </a:cxn>
                <a:cxn ang="0">
                  <a:pos x="T4" y="T5"/>
                </a:cxn>
              </a:cxnLst>
              <a:rect l="0" t="0" r="r" b="b"/>
              <a:pathLst>
                <a:path w="16" h="9">
                  <a:moveTo>
                    <a:pt x="1" y="5"/>
                  </a:moveTo>
                  <a:cubicBezTo>
                    <a:pt x="7" y="5"/>
                    <a:pt x="11" y="9"/>
                    <a:pt x="16" y="5"/>
                  </a:cubicBezTo>
                  <a:cubicBezTo>
                    <a:pt x="10" y="5"/>
                    <a:pt x="0" y="0"/>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4"/>
            <p:cNvSpPr>
              <a:spLocks/>
            </p:cNvSpPr>
            <p:nvPr/>
          </p:nvSpPr>
          <p:spPr bwMode="auto">
            <a:xfrm>
              <a:off x="5346700" y="3667125"/>
              <a:ext cx="123825" cy="3175"/>
            </a:xfrm>
            <a:custGeom>
              <a:avLst/>
              <a:gdLst>
                <a:gd name="T0" fmla="*/ 0 w 78"/>
                <a:gd name="T1" fmla="*/ 0 h 2"/>
                <a:gd name="T2" fmla="*/ 0 w 78"/>
                <a:gd name="T3" fmla="*/ 2 h 2"/>
                <a:gd name="T4" fmla="*/ 78 w 78"/>
                <a:gd name="T5" fmla="*/ 2 h 2"/>
                <a:gd name="T6" fmla="*/ 0 w 78"/>
                <a:gd name="T7" fmla="*/ 0 h 2"/>
              </a:gdLst>
              <a:ahLst/>
              <a:cxnLst>
                <a:cxn ang="0">
                  <a:pos x="T0" y="T1"/>
                </a:cxn>
                <a:cxn ang="0">
                  <a:pos x="T2" y="T3"/>
                </a:cxn>
                <a:cxn ang="0">
                  <a:pos x="T4" y="T5"/>
                </a:cxn>
                <a:cxn ang="0">
                  <a:pos x="T6" y="T7"/>
                </a:cxn>
              </a:cxnLst>
              <a:rect l="0" t="0" r="r" b="b"/>
              <a:pathLst>
                <a:path w="78" h="2">
                  <a:moveTo>
                    <a:pt x="0" y="0"/>
                  </a:moveTo>
                  <a:lnTo>
                    <a:pt x="0" y="2"/>
                  </a:lnTo>
                  <a:lnTo>
                    <a:pt x="78"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5"/>
            <p:cNvSpPr>
              <a:spLocks/>
            </p:cNvSpPr>
            <p:nvPr/>
          </p:nvSpPr>
          <p:spPr bwMode="auto">
            <a:xfrm>
              <a:off x="5022850" y="3471863"/>
              <a:ext cx="123825" cy="25400"/>
            </a:xfrm>
            <a:custGeom>
              <a:avLst/>
              <a:gdLst>
                <a:gd name="T0" fmla="*/ 33 w 33"/>
                <a:gd name="T1" fmla="*/ 4 h 7"/>
                <a:gd name="T2" fmla="*/ 8 w 33"/>
                <a:gd name="T3" fmla="*/ 1 h 7"/>
                <a:gd name="T4" fmla="*/ 18 w 33"/>
                <a:gd name="T5" fmla="*/ 6 h 7"/>
                <a:gd name="T6" fmla="*/ 33 w 33"/>
                <a:gd name="T7" fmla="*/ 4 h 7"/>
              </a:gdLst>
              <a:ahLst/>
              <a:cxnLst>
                <a:cxn ang="0">
                  <a:pos x="T0" y="T1"/>
                </a:cxn>
                <a:cxn ang="0">
                  <a:pos x="T2" y="T3"/>
                </a:cxn>
                <a:cxn ang="0">
                  <a:pos x="T4" y="T5"/>
                </a:cxn>
                <a:cxn ang="0">
                  <a:pos x="T6" y="T7"/>
                </a:cxn>
              </a:cxnLst>
              <a:rect l="0" t="0" r="r" b="b"/>
              <a:pathLst>
                <a:path w="33" h="7">
                  <a:moveTo>
                    <a:pt x="33" y="4"/>
                  </a:moveTo>
                  <a:cubicBezTo>
                    <a:pt x="25" y="1"/>
                    <a:pt x="29" y="0"/>
                    <a:pt x="8" y="1"/>
                  </a:cubicBezTo>
                  <a:cubicBezTo>
                    <a:pt x="0" y="5"/>
                    <a:pt x="28" y="2"/>
                    <a:pt x="18" y="6"/>
                  </a:cubicBezTo>
                  <a:cubicBezTo>
                    <a:pt x="26" y="7"/>
                    <a:pt x="26" y="3"/>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66"/>
            <p:cNvSpPr>
              <a:spLocks/>
            </p:cNvSpPr>
            <p:nvPr/>
          </p:nvSpPr>
          <p:spPr bwMode="auto">
            <a:xfrm>
              <a:off x="5146675" y="3486150"/>
              <a:ext cx="19050" cy="4763"/>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67"/>
            <p:cNvSpPr>
              <a:spLocks/>
            </p:cNvSpPr>
            <p:nvPr/>
          </p:nvSpPr>
          <p:spPr bwMode="auto">
            <a:xfrm>
              <a:off x="5673725" y="1319213"/>
              <a:ext cx="41275" cy="11113"/>
            </a:xfrm>
            <a:custGeom>
              <a:avLst/>
              <a:gdLst>
                <a:gd name="T0" fmla="*/ 9 w 26"/>
                <a:gd name="T1" fmla="*/ 7 h 7"/>
                <a:gd name="T2" fmla="*/ 26 w 26"/>
                <a:gd name="T3" fmla="*/ 0 h 7"/>
                <a:gd name="T4" fmla="*/ 0 w 26"/>
                <a:gd name="T5" fmla="*/ 5 h 7"/>
                <a:gd name="T6" fmla="*/ 9 w 26"/>
                <a:gd name="T7" fmla="*/ 7 h 7"/>
              </a:gdLst>
              <a:ahLst/>
              <a:cxnLst>
                <a:cxn ang="0">
                  <a:pos x="T0" y="T1"/>
                </a:cxn>
                <a:cxn ang="0">
                  <a:pos x="T2" y="T3"/>
                </a:cxn>
                <a:cxn ang="0">
                  <a:pos x="T4" y="T5"/>
                </a:cxn>
                <a:cxn ang="0">
                  <a:pos x="T6" y="T7"/>
                </a:cxn>
              </a:cxnLst>
              <a:rect l="0" t="0" r="r" b="b"/>
              <a:pathLst>
                <a:path w="26" h="7">
                  <a:moveTo>
                    <a:pt x="9" y="7"/>
                  </a:moveTo>
                  <a:lnTo>
                    <a:pt x="26" y="0"/>
                  </a:lnTo>
                  <a:lnTo>
                    <a:pt x="0" y="5"/>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68"/>
            <p:cNvSpPr>
              <a:spLocks/>
            </p:cNvSpPr>
            <p:nvPr/>
          </p:nvSpPr>
          <p:spPr bwMode="auto">
            <a:xfrm>
              <a:off x="5597525" y="1300162"/>
              <a:ext cx="79375" cy="7938"/>
            </a:xfrm>
            <a:custGeom>
              <a:avLst/>
              <a:gdLst>
                <a:gd name="T0" fmla="*/ 0 w 21"/>
                <a:gd name="T1" fmla="*/ 2 h 2"/>
                <a:gd name="T2" fmla="*/ 21 w 21"/>
                <a:gd name="T3" fmla="*/ 2 h 2"/>
                <a:gd name="T4" fmla="*/ 2 w 21"/>
                <a:gd name="T5" fmla="*/ 0 h 2"/>
                <a:gd name="T6" fmla="*/ 0 w 21"/>
                <a:gd name="T7" fmla="*/ 2 h 2"/>
              </a:gdLst>
              <a:ahLst/>
              <a:cxnLst>
                <a:cxn ang="0">
                  <a:pos x="T0" y="T1"/>
                </a:cxn>
                <a:cxn ang="0">
                  <a:pos x="T2" y="T3"/>
                </a:cxn>
                <a:cxn ang="0">
                  <a:pos x="T4" y="T5"/>
                </a:cxn>
                <a:cxn ang="0">
                  <a:pos x="T6" y="T7"/>
                </a:cxn>
              </a:cxnLst>
              <a:rect l="0" t="0" r="r" b="b"/>
              <a:pathLst>
                <a:path w="21" h="2">
                  <a:moveTo>
                    <a:pt x="0" y="2"/>
                  </a:moveTo>
                  <a:cubicBezTo>
                    <a:pt x="21" y="2"/>
                    <a:pt x="21" y="2"/>
                    <a:pt x="21" y="2"/>
                  </a:cubicBezTo>
                  <a:cubicBezTo>
                    <a:pt x="2" y="0"/>
                    <a:pt x="2" y="0"/>
                    <a:pt x="2" y="0"/>
                  </a:cubicBezTo>
                  <a:cubicBezTo>
                    <a:pt x="3" y="0"/>
                    <a:pt x="5"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69"/>
            <p:cNvSpPr>
              <a:spLocks/>
            </p:cNvSpPr>
            <p:nvPr/>
          </p:nvSpPr>
          <p:spPr bwMode="auto">
            <a:xfrm>
              <a:off x="4959350" y="2794000"/>
              <a:ext cx="44450" cy="11113"/>
            </a:xfrm>
            <a:custGeom>
              <a:avLst/>
              <a:gdLst>
                <a:gd name="T0" fmla="*/ 12 w 12"/>
                <a:gd name="T1" fmla="*/ 0 h 3"/>
                <a:gd name="T2" fmla="*/ 0 w 12"/>
                <a:gd name="T3" fmla="*/ 2 h 3"/>
                <a:gd name="T4" fmla="*/ 5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cubicBezTo>
                    <a:pt x="0" y="2"/>
                    <a:pt x="0" y="2"/>
                    <a:pt x="0" y="2"/>
                  </a:cubicBezTo>
                  <a:cubicBezTo>
                    <a:pt x="5" y="3"/>
                    <a:pt x="5" y="3"/>
                    <a:pt x="5" y="3"/>
                  </a:cubicBezTo>
                  <a:cubicBezTo>
                    <a:pt x="11" y="2"/>
                    <a:pt x="11"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70"/>
            <p:cNvSpPr>
              <a:spLocks/>
            </p:cNvSpPr>
            <p:nvPr/>
          </p:nvSpPr>
          <p:spPr bwMode="auto">
            <a:xfrm>
              <a:off x="5014913" y="2651125"/>
              <a:ext cx="71438" cy="7938"/>
            </a:xfrm>
            <a:custGeom>
              <a:avLst/>
              <a:gdLst>
                <a:gd name="T0" fmla="*/ 2 w 45"/>
                <a:gd name="T1" fmla="*/ 3 h 5"/>
                <a:gd name="T2" fmla="*/ 0 w 45"/>
                <a:gd name="T3" fmla="*/ 5 h 5"/>
                <a:gd name="T4" fmla="*/ 45 w 45"/>
                <a:gd name="T5" fmla="*/ 0 h 5"/>
                <a:gd name="T6" fmla="*/ 2 w 45"/>
                <a:gd name="T7" fmla="*/ 3 h 5"/>
              </a:gdLst>
              <a:ahLst/>
              <a:cxnLst>
                <a:cxn ang="0">
                  <a:pos x="T0" y="T1"/>
                </a:cxn>
                <a:cxn ang="0">
                  <a:pos x="T2" y="T3"/>
                </a:cxn>
                <a:cxn ang="0">
                  <a:pos x="T4" y="T5"/>
                </a:cxn>
                <a:cxn ang="0">
                  <a:pos x="T6" y="T7"/>
                </a:cxn>
              </a:cxnLst>
              <a:rect l="0" t="0" r="r" b="b"/>
              <a:pathLst>
                <a:path w="45" h="5">
                  <a:moveTo>
                    <a:pt x="2" y="3"/>
                  </a:moveTo>
                  <a:lnTo>
                    <a:pt x="0" y="5"/>
                  </a:lnTo>
                  <a:lnTo>
                    <a:pt x="45"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71"/>
            <p:cNvSpPr>
              <a:spLocks/>
            </p:cNvSpPr>
            <p:nvPr/>
          </p:nvSpPr>
          <p:spPr bwMode="auto">
            <a:xfrm>
              <a:off x="4935538" y="2543175"/>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72"/>
            <p:cNvSpPr>
              <a:spLocks/>
            </p:cNvSpPr>
            <p:nvPr/>
          </p:nvSpPr>
          <p:spPr bwMode="auto">
            <a:xfrm>
              <a:off x="4929188" y="2527300"/>
              <a:ext cx="77788" cy="15875"/>
            </a:xfrm>
            <a:custGeom>
              <a:avLst/>
              <a:gdLst>
                <a:gd name="T0" fmla="*/ 0 w 21"/>
                <a:gd name="T1" fmla="*/ 0 h 4"/>
                <a:gd name="T2" fmla="*/ 3 w 21"/>
                <a:gd name="T3" fmla="*/ 4 h 4"/>
                <a:gd name="T4" fmla="*/ 0 w 21"/>
                <a:gd name="T5" fmla="*/ 0 h 4"/>
              </a:gdLst>
              <a:ahLst/>
              <a:cxnLst>
                <a:cxn ang="0">
                  <a:pos x="T0" y="T1"/>
                </a:cxn>
                <a:cxn ang="0">
                  <a:pos x="T2" y="T3"/>
                </a:cxn>
                <a:cxn ang="0">
                  <a:pos x="T4" y="T5"/>
                </a:cxn>
              </a:cxnLst>
              <a:rect l="0" t="0" r="r" b="b"/>
              <a:pathLst>
                <a:path w="21" h="4">
                  <a:moveTo>
                    <a:pt x="0" y="0"/>
                  </a:moveTo>
                  <a:cubicBezTo>
                    <a:pt x="0" y="1"/>
                    <a:pt x="2" y="3"/>
                    <a:pt x="3" y="4"/>
                  </a:cubicBezTo>
                  <a:cubicBezTo>
                    <a:pt x="5" y="1"/>
                    <a:pt x="2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73"/>
            <p:cNvSpPr>
              <a:spLocks/>
            </p:cNvSpPr>
            <p:nvPr/>
          </p:nvSpPr>
          <p:spPr bwMode="auto">
            <a:xfrm>
              <a:off x="8132763" y="1593850"/>
              <a:ext cx="7938" cy="68263"/>
            </a:xfrm>
            <a:custGeom>
              <a:avLst/>
              <a:gdLst>
                <a:gd name="T0" fmla="*/ 2 w 2"/>
                <a:gd name="T1" fmla="*/ 0 h 18"/>
                <a:gd name="T2" fmla="*/ 1 w 2"/>
                <a:gd name="T3" fmla="*/ 14 h 18"/>
                <a:gd name="T4" fmla="*/ 2 w 2"/>
                <a:gd name="T5" fmla="*/ 0 h 18"/>
              </a:gdLst>
              <a:ahLst/>
              <a:cxnLst>
                <a:cxn ang="0">
                  <a:pos x="T0" y="T1"/>
                </a:cxn>
                <a:cxn ang="0">
                  <a:pos x="T2" y="T3"/>
                </a:cxn>
                <a:cxn ang="0">
                  <a:pos x="T4" y="T5"/>
                </a:cxn>
              </a:cxnLst>
              <a:rect l="0" t="0" r="r" b="b"/>
              <a:pathLst>
                <a:path w="2" h="18">
                  <a:moveTo>
                    <a:pt x="2" y="0"/>
                  </a:moveTo>
                  <a:cubicBezTo>
                    <a:pt x="0" y="3"/>
                    <a:pt x="1" y="18"/>
                    <a:pt x="1" y="14"/>
                  </a:cubicBezTo>
                  <a:cubicBezTo>
                    <a:pt x="2" y="15"/>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74"/>
            <p:cNvSpPr>
              <a:spLocks/>
            </p:cNvSpPr>
            <p:nvPr/>
          </p:nvSpPr>
          <p:spPr bwMode="auto">
            <a:xfrm>
              <a:off x="8035925" y="1741488"/>
              <a:ext cx="11113" cy="52388"/>
            </a:xfrm>
            <a:custGeom>
              <a:avLst/>
              <a:gdLst>
                <a:gd name="T0" fmla="*/ 7 w 7"/>
                <a:gd name="T1" fmla="*/ 14 h 33"/>
                <a:gd name="T2" fmla="*/ 7 w 7"/>
                <a:gd name="T3" fmla="*/ 0 h 33"/>
                <a:gd name="T4" fmla="*/ 0 w 7"/>
                <a:gd name="T5" fmla="*/ 33 h 33"/>
                <a:gd name="T6" fmla="*/ 7 w 7"/>
                <a:gd name="T7" fmla="*/ 14 h 33"/>
              </a:gdLst>
              <a:ahLst/>
              <a:cxnLst>
                <a:cxn ang="0">
                  <a:pos x="T0" y="T1"/>
                </a:cxn>
                <a:cxn ang="0">
                  <a:pos x="T2" y="T3"/>
                </a:cxn>
                <a:cxn ang="0">
                  <a:pos x="T4" y="T5"/>
                </a:cxn>
                <a:cxn ang="0">
                  <a:pos x="T6" y="T7"/>
                </a:cxn>
              </a:cxnLst>
              <a:rect l="0" t="0" r="r" b="b"/>
              <a:pathLst>
                <a:path w="7" h="33">
                  <a:moveTo>
                    <a:pt x="7" y="14"/>
                  </a:moveTo>
                  <a:lnTo>
                    <a:pt x="7" y="0"/>
                  </a:lnTo>
                  <a:lnTo>
                    <a:pt x="0" y="33"/>
                  </a:lnTo>
                  <a:lnTo>
                    <a:pt x="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75"/>
            <p:cNvSpPr>
              <a:spLocks/>
            </p:cNvSpPr>
            <p:nvPr/>
          </p:nvSpPr>
          <p:spPr bwMode="auto">
            <a:xfrm>
              <a:off x="7959725" y="1730375"/>
              <a:ext cx="57150" cy="119063"/>
            </a:xfrm>
            <a:custGeom>
              <a:avLst/>
              <a:gdLst>
                <a:gd name="T0" fmla="*/ 0 w 15"/>
                <a:gd name="T1" fmla="*/ 9 h 32"/>
                <a:gd name="T2" fmla="*/ 12 w 15"/>
                <a:gd name="T3" fmla="*/ 13 h 32"/>
                <a:gd name="T4" fmla="*/ 13 w 15"/>
                <a:gd name="T5" fmla="*/ 18 h 32"/>
                <a:gd name="T6" fmla="*/ 15 w 15"/>
                <a:gd name="T7" fmla="*/ 0 h 32"/>
                <a:gd name="T8" fmla="*/ 0 w 15"/>
                <a:gd name="T9" fmla="*/ 9 h 32"/>
              </a:gdLst>
              <a:ahLst/>
              <a:cxnLst>
                <a:cxn ang="0">
                  <a:pos x="T0" y="T1"/>
                </a:cxn>
                <a:cxn ang="0">
                  <a:pos x="T2" y="T3"/>
                </a:cxn>
                <a:cxn ang="0">
                  <a:pos x="T4" y="T5"/>
                </a:cxn>
                <a:cxn ang="0">
                  <a:pos x="T6" y="T7"/>
                </a:cxn>
                <a:cxn ang="0">
                  <a:pos x="T8" y="T9"/>
                </a:cxn>
              </a:cxnLst>
              <a:rect l="0" t="0" r="r" b="b"/>
              <a:pathLst>
                <a:path w="15" h="32">
                  <a:moveTo>
                    <a:pt x="0" y="9"/>
                  </a:moveTo>
                  <a:cubicBezTo>
                    <a:pt x="2" y="32"/>
                    <a:pt x="8" y="5"/>
                    <a:pt x="12" y="13"/>
                  </a:cubicBezTo>
                  <a:cubicBezTo>
                    <a:pt x="13" y="18"/>
                    <a:pt x="13" y="18"/>
                    <a:pt x="13" y="18"/>
                  </a:cubicBezTo>
                  <a:cubicBezTo>
                    <a:pt x="15" y="0"/>
                    <a:pt x="15" y="0"/>
                    <a:pt x="15" y="0"/>
                  </a:cubicBezTo>
                  <a:cubicBezTo>
                    <a:pt x="10" y="3"/>
                    <a:pt x="4" y="1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76"/>
            <p:cNvSpPr>
              <a:spLocks/>
            </p:cNvSpPr>
            <p:nvPr/>
          </p:nvSpPr>
          <p:spPr bwMode="auto">
            <a:xfrm>
              <a:off x="7904163" y="1579563"/>
              <a:ext cx="19050" cy="30163"/>
            </a:xfrm>
            <a:custGeom>
              <a:avLst/>
              <a:gdLst>
                <a:gd name="T0" fmla="*/ 2 w 5"/>
                <a:gd name="T1" fmla="*/ 0 h 8"/>
                <a:gd name="T2" fmla="*/ 5 w 5"/>
                <a:gd name="T3" fmla="*/ 2 h 8"/>
                <a:gd name="T4" fmla="*/ 5 w 5"/>
                <a:gd name="T5" fmla="*/ 0 h 8"/>
                <a:gd name="T6" fmla="*/ 2 w 5"/>
                <a:gd name="T7" fmla="*/ 0 h 8"/>
              </a:gdLst>
              <a:ahLst/>
              <a:cxnLst>
                <a:cxn ang="0">
                  <a:pos x="T0" y="T1"/>
                </a:cxn>
                <a:cxn ang="0">
                  <a:pos x="T2" y="T3"/>
                </a:cxn>
                <a:cxn ang="0">
                  <a:pos x="T4" y="T5"/>
                </a:cxn>
                <a:cxn ang="0">
                  <a:pos x="T6" y="T7"/>
                </a:cxn>
              </a:cxnLst>
              <a:rect l="0" t="0" r="r" b="b"/>
              <a:pathLst>
                <a:path w="5" h="8">
                  <a:moveTo>
                    <a:pt x="2" y="0"/>
                  </a:moveTo>
                  <a:cubicBezTo>
                    <a:pt x="3" y="8"/>
                    <a:pt x="0" y="7"/>
                    <a:pt x="5" y="2"/>
                  </a:cubicBezTo>
                  <a:cubicBezTo>
                    <a:pt x="5" y="1"/>
                    <a:pt x="5" y="1"/>
                    <a:pt x="5" y="0"/>
                  </a:cubicBezTo>
                  <a:cubicBezTo>
                    <a:pt x="4" y="0"/>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77"/>
            <p:cNvSpPr>
              <a:spLocks/>
            </p:cNvSpPr>
            <p:nvPr/>
          </p:nvSpPr>
          <p:spPr bwMode="auto">
            <a:xfrm>
              <a:off x="7915275" y="1552575"/>
              <a:ext cx="14288" cy="26988"/>
            </a:xfrm>
            <a:custGeom>
              <a:avLst/>
              <a:gdLst>
                <a:gd name="T0" fmla="*/ 2 w 4"/>
                <a:gd name="T1" fmla="*/ 7 h 7"/>
                <a:gd name="T2" fmla="*/ 2 w 4"/>
                <a:gd name="T3" fmla="*/ 7 h 7"/>
              </a:gdLst>
              <a:ahLst/>
              <a:cxnLst>
                <a:cxn ang="0">
                  <a:pos x="T0" y="T1"/>
                </a:cxn>
                <a:cxn ang="0">
                  <a:pos x="T2" y="T3"/>
                </a:cxn>
              </a:cxnLst>
              <a:rect l="0" t="0" r="r" b="b"/>
              <a:pathLst>
                <a:path w="4" h="7">
                  <a:moveTo>
                    <a:pt x="2" y="7"/>
                  </a:moveTo>
                  <a:cubicBezTo>
                    <a:pt x="4" y="6"/>
                    <a:pt x="0" y="0"/>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78"/>
            <p:cNvSpPr>
              <a:spLocks/>
            </p:cNvSpPr>
            <p:nvPr/>
          </p:nvSpPr>
          <p:spPr bwMode="auto">
            <a:xfrm>
              <a:off x="7869238" y="1530350"/>
              <a:ext cx="23813" cy="68263"/>
            </a:xfrm>
            <a:custGeom>
              <a:avLst/>
              <a:gdLst>
                <a:gd name="T0" fmla="*/ 3 w 6"/>
                <a:gd name="T1" fmla="*/ 0 h 18"/>
                <a:gd name="T2" fmla="*/ 3 w 6"/>
                <a:gd name="T3" fmla="*/ 18 h 18"/>
                <a:gd name="T4" fmla="*/ 6 w 6"/>
                <a:gd name="T5" fmla="*/ 10 h 18"/>
                <a:gd name="T6" fmla="*/ 3 w 6"/>
                <a:gd name="T7" fmla="*/ 0 h 18"/>
              </a:gdLst>
              <a:ahLst/>
              <a:cxnLst>
                <a:cxn ang="0">
                  <a:pos x="T0" y="T1"/>
                </a:cxn>
                <a:cxn ang="0">
                  <a:pos x="T2" y="T3"/>
                </a:cxn>
                <a:cxn ang="0">
                  <a:pos x="T4" y="T5"/>
                </a:cxn>
                <a:cxn ang="0">
                  <a:pos x="T6" y="T7"/>
                </a:cxn>
              </a:cxnLst>
              <a:rect l="0" t="0" r="r" b="b"/>
              <a:pathLst>
                <a:path w="6" h="18">
                  <a:moveTo>
                    <a:pt x="3" y="0"/>
                  </a:moveTo>
                  <a:cubicBezTo>
                    <a:pt x="0" y="4"/>
                    <a:pt x="1" y="10"/>
                    <a:pt x="3" y="18"/>
                  </a:cubicBezTo>
                  <a:cubicBezTo>
                    <a:pt x="6" y="10"/>
                    <a:pt x="6" y="10"/>
                    <a:pt x="6" y="10"/>
                  </a:cubicBezTo>
                  <a:cubicBezTo>
                    <a:pt x="5" y="5"/>
                    <a:pt x="2" y="4"/>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79"/>
            <p:cNvSpPr>
              <a:spLocks/>
            </p:cNvSpPr>
            <p:nvPr/>
          </p:nvSpPr>
          <p:spPr bwMode="auto">
            <a:xfrm>
              <a:off x="7869238" y="1639888"/>
              <a:ext cx="4763" cy="22225"/>
            </a:xfrm>
            <a:custGeom>
              <a:avLst/>
              <a:gdLst>
                <a:gd name="T0" fmla="*/ 0 w 1"/>
                <a:gd name="T1" fmla="*/ 6 h 6"/>
                <a:gd name="T2" fmla="*/ 1 w 1"/>
                <a:gd name="T3" fmla="*/ 3 h 6"/>
                <a:gd name="T4" fmla="*/ 0 w 1"/>
                <a:gd name="T5" fmla="*/ 6 h 6"/>
              </a:gdLst>
              <a:ahLst/>
              <a:cxnLst>
                <a:cxn ang="0">
                  <a:pos x="T0" y="T1"/>
                </a:cxn>
                <a:cxn ang="0">
                  <a:pos x="T2" y="T3"/>
                </a:cxn>
                <a:cxn ang="0">
                  <a:pos x="T4" y="T5"/>
                </a:cxn>
              </a:cxnLst>
              <a:rect l="0" t="0" r="r" b="b"/>
              <a:pathLst>
                <a:path w="1" h="6">
                  <a:moveTo>
                    <a:pt x="0" y="6"/>
                  </a:moveTo>
                  <a:cubicBezTo>
                    <a:pt x="1" y="3"/>
                    <a:pt x="1" y="3"/>
                    <a:pt x="1" y="3"/>
                  </a:cubicBezTo>
                  <a:cubicBezTo>
                    <a:pt x="1" y="0"/>
                    <a:pt x="1" y="0"/>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80"/>
            <p:cNvSpPr>
              <a:spLocks/>
            </p:cNvSpPr>
            <p:nvPr/>
          </p:nvSpPr>
          <p:spPr bwMode="auto">
            <a:xfrm>
              <a:off x="7874000" y="1620838"/>
              <a:ext cx="14288" cy="71438"/>
            </a:xfrm>
            <a:custGeom>
              <a:avLst/>
              <a:gdLst>
                <a:gd name="T0" fmla="*/ 2 w 4"/>
                <a:gd name="T1" fmla="*/ 5 h 19"/>
                <a:gd name="T2" fmla="*/ 4 w 4"/>
                <a:gd name="T3" fmla="*/ 0 h 19"/>
                <a:gd name="T4" fmla="*/ 0 w 4"/>
                <a:gd name="T5" fmla="*/ 8 h 19"/>
                <a:gd name="T6" fmla="*/ 2 w 4"/>
                <a:gd name="T7" fmla="*/ 5 h 19"/>
              </a:gdLst>
              <a:ahLst/>
              <a:cxnLst>
                <a:cxn ang="0">
                  <a:pos x="T0" y="T1"/>
                </a:cxn>
                <a:cxn ang="0">
                  <a:pos x="T2" y="T3"/>
                </a:cxn>
                <a:cxn ang="0">
                  <a:pos x="T4" y="T5"/>
                </a:cxn>
                <a:cxn ang="0">
                  <a:pos x="T6" y="T7"/>
                </a:cxn>
              </a:cxnLst>
              <a:rect l="0" t="0" r="r" b="b"/>
              <a:pathLst>
                <a:path w="4" h="19">
                  <a:moveTo>
                    <a:pt x="2" y="5"/>
                  </a:moveTo>
                  <a:cubicBezTo>
                    <a:pt x="2" y="12"/>
                    <a:pt x="2" y="5"/>
                    <a:pt x="4" y="0"/>
                  </a:cubicBezTo>
                  <a:cubicBezTo>
                    <a:pt x="0" y="8"/>
                    <a:pt x="0" y="8"/>
                    <a:pt x="0" y="8"/>
                  </a:cubicBezTo>
                  <a:cubicBezTo>
                    <a:pt x="1" y="11"/>
                    <a:pt x="1" y="19"/>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81"/>
            <p:cNvSpPr>
              <a:spLocks/>
            </p:cNvSpPr>
            <p:nvPr/>
          </p:nvSpPr>
          <p:spPr bwMode="auto">
            <a:xfrm>
              <a:off x="7896225" y="1624013"/>
              <a:ext cx="26988" cy="71438"/>
            </a:xfrm>
            <a:custGeom>
              <a:avLst/>
              <a:gdLst>
                <a:gd name="T0" fmla="*/ 0 w 7"/>
                <a:gd name="T1" fmla="*/ 3 h 19"/>
                <a:gd name="T2" fmla="*/ 1 w 7"/>
                <a:gd name="T3" fmla="*/ 19 h 19"/>
                <a:gd name="T4" fmla="*/ 0 w 7"/>
                <a:gd name="T5" fmla="*/ 3 h 19"/>
              </a:gdLst>
              <a:ahLst/>
              <a:cxnLst>
                <a:cxn ang="0">
                  <a:pos x="T0" y="T1"/>
                </a:cxn>
                <a:cxn ang="0">
                  <a:pos x="T2" y="T3"/>
                </a:cxn>
                <a:cxn ang="0">
                  <a:pos x="T4" y="T5"/>
                </a:cxn>
              </a:cxnLst>
              <a:rect l="0" t="0" r="r" b="b"/>
              <a:pathLst>
                <a:path w="7" h="19">
                  <a:moveTo>
                    <a:pt x="0" y="3"/>
                  </a:moveTo>
                  <a:cubicBezTo>
                    <a:pt x="2" y="8"/>
                    <a:pt x="4" y="11"/>
                    <a:pt x="1" y="19"/>
                  </a:cubicBezTo>
                  <a:cubicBezTo>
                    <a:pt x="7" y="16"/>
                    <a:pt x="6"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82"/>
            <p:cNvSpPr>
              <a:spLocks/>
            </p:cNvSpPr>
            <p:nvPr/>
          </p:nvSpPr>
          <p:spPr bwMode="auto">
            <a:xfrm>
              <a:off x="7956550" y="1824038"/>
              <a:ext cx="14288" cy="52388"/>
            </a:xfrm>
            <a:custGeom>
              <a:avLst/>
              <a:gdLst>
                <a:gd name="T0" fmla="*/ 0 w 4"/>
                <a:gd name="T1" fmla="*/ 7 h 14"/>
                <a:gd name="T2" fmla="*/ 3 w 4"/>
                <a:gd name="T3" fmla="*/ 14 h 14"/>
                <a:gd name="T4" fmla="*/ 4 w 4"/>
                <a:gd name="T5" fmla="*/ 6 h 14"/>
                <a:gd name="T6" fmla="*/ 0 w 4"/>
                <a:gd name="T7" fmla="*/ 7 h 14"/>
              </a:gdLst>
              <a:ahLst/>
              <a:cxnLst>
                <a:cxn ang="0">
                  <a:pos x="T0" y="T1"/>
                </a:cxn>
                <a:cxn ang="0">
                  <a:pos x="T2" y="T3"/>
                </a:cxn>
                <a:cxn ang="0">
                  <a:pos x="T4" y="T5"/>
                </a:cxn>
                <a:cxn ang="0">
                  <a:pos x="T6" y="T7"/>
                </a:cxn>
              </a:cxnLst>
              <a:rect l="0" t="0" r="r" b="b"/>
              <a:pathLst>
                <a:path w="4" h="14">
                  <a:moveTo>
                    <a:pt x="0" y="7"/>
                  </a:moveTo>
                  <a:cubicBezTo>
                    <a:pt x="3" y="14"/>
                    <a:pt x="3" y="14"/>
                    <a:pt x="3" y="14"/>
                  </a:cubicBezTo>
                  <a:cubicBezTo>
                    <a:pt x="4" y="6"/>
                    <a:pt x="4" y="6"/>
                    <a:pt x="4" y="6"/>
                  </a:cubicBezTo>
                  <a:cubicBezTo>
                    <a:pt x="4" y="10"/>
                    <a:pt x="0"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83"/>
            <p:cNvSpPr>
              <a:spLocks/>
            </p:cNvSpPr>
            <p:nvPr/>
          </p:nvSpPr>
          <p:spPr bwMode="auto">
            <a:xfrm>
              <a:off x="7805738" y="1557338"/>
              <a:ext cx="15875" cy="71438"/>
            </a:xfrm>
            <a:custGeom>
              <a:avLst/>
              <a:gdLst>
                <a:gd name="T0" fmla="*/ 0 w 4"/>
                <a:gd name="T1" fmla="*/ 0 h 19"/>
                <a:gd name="T2" fmla="*/ 1 w 4"/>
                <a:gd name="T3" fmla="*/ 19 h 19"/>
                <a:gd name="T4" fmla="*/ 4 w 4"/>
                <a:gd name="T5" fmla="*/ 13 h 19"/>
                <a:gd name="T6" fmla="*/ 0 w 4"/>
                <a:gd name="T7" fmla="*/ 0 h 19"/>
              </a:gdLst>
              <a:ahLst/>
              <a:cxnLst>
                <a:cxn ang="0">
                  <a:pos x="T0" y="T1"/>
                </a:cxn>
                <a:cxn ang="0">
                  <a:pos x="T2" y="T3"/>
                </a:cxn>
                <a:cxn ang="0">
                  <a:pos x="T4" y="T5"/>
                </a:cxn>
                <a:cxn ang="0">
                  <a:pos x="T6" y="T7"/>
                </a:cxn>
              </a:cxnLst>
              <a:rect l="0" t="0" r="r" b="b"/>
              <a:pathLst>
                <a:path w="4" h="19">
                  <a:moveTo>
                    <a:pt x="0" y="0"/>
                  </a:moveTo>
                  <a:cubicBezTo>
                    <a:pt x="0" y="4"/>
                    <a:pt x="1" y="13"/>
                    <a:pt x="1" y="19"/>
                  </a:cubicBezTo>
                  <a:cubicBezTo>
                    <a:pt x="4" y="13"/>
                    <a:pt x="4" y="13"/>
                    <a:pt x="4" y="13"/>
                  </a:cubicBezTo>
                  <a:cubicBezTo>
                    <a:pt x="2" y="10"/>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84"/>
            <p:cNvSpPr>
              <a:spLocks/>
            </p:cNvSpPr>
            <p:nvPr/>
          </p:nvSpPr>
          <p:spPr bwMode="auto">
            <a:xfrm>
              <a:off x="7797800" y="1628775"/>
              <a:ext cx="15875" cy="33338"/>
            </a:xfrm>
            <a:custGeom>
              <a:avLst/>
              <a:gdLst>
                <a:gd name="T0" fmla="*/ 3 w 4"/>
                <a:gd name="T1" fmla="*/ 0 h 9"/>
                <a:gd name="T2" fmla="*/ 0 w 4"/>
                <a:gd name="T3" fmla="*/ 8 h 9"/>
                <a:gd name="T4" fmla="*/ 3 w 4"/>
                <a:gd name="T5" fmla="*/ 0 h 9"/>
              </a:gdLst>
              <a:ahLst/>
              <a:cxnLst>
                <a:cxn ang="0">
                  <a:pos x="T0" y="T1"/>
                </a:cxn>
                <a:cxn ang="0">
                  <a:pos x="T2" y="T3"/>
                </a:cxn>
                <a:cxn ang="0">
                  <a:pos x="T4" y="T5"/>
                </a:cxn>
              </a:cxnLst>
              <a:rect l="0" t="0" r="r" b="b"/>
              <a:pathLst>
                <a:path w="4" h="9">
                  <a:moveTo>
                    <a:pt x="3" y="0"/>
                  </a:moveTo>
                  <a:cubicBezTo>
                    <a:pt x="0" y="8"/>
                    <a:pt x="0" y="8"/>
                    <a:pt x="0" y="8"/>
                  </a:cubicBezTo>
                  <a:cubicBezTo>
                    <a:pt x="3" y="9"/>
                    <a:pt x="4"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85"/>
            <p:cNvSpPr>
              <a:spLocks/>
            </p:cNvSpPr>
            <p:nvPr/>
          </p:nvSpPr>
          <p:spPr bwMode="auto">
            <a:xfrm>
              <a:off x="7862888" y="1692275"/>
              <a:ext cx="25400" cy="68263"/>
            </a:xfrm>
            <a:custGeom>
              <a:avLst/>
              <a:gdLst>
                <a:gd name="T0" fmla="*/ 2 w 16"/>
                <a:gd name="T1" fmla="*/ 40 h 43"/>
                <a:gd name="T2" fmla="*/ 16 w 16"/>
                <a:gd name="T3" fmla="*/ 0 h 43"/>
                <a:gd name="T4" fmla="*/ 0 w 16"/>
                <a:gd name="T5" fmla="*/ 43 h 43"/>
                <a:gd name="T6" fmla="*/ 2 w 16"/>
                <a:gd name="T7" fmla="*/ 40 h 43"/>
              </a:gdLst>
              <a:ahLst/>
              <a:cxnLst>
                <a:cxn ang="0">
                  <a:pos x="T0" y="T1"/>
                </a:cxn>
                <a:cxn ang="0">
                  <a:pos x="T2" y="T3"/>
                </a:cxn>
                <a:cxn ang="0">
                  <a:pos x="T4" y="T5"/>
                </a:cxn>
                <a:cxn ang="0">
                  <a:pos x="T6" y="T7"/>
                </a:cxn>
              </a:cxnLst>
              <a:rect l="0" t="0" r="r" b="b"/>
              <a:pathLst>
                <a:path w="16" h="43">
                  <a:moveTo>
                    <a:pt x="2" y="40"/>
                  </a:moveTo>
                  <a:lnTo>
                    <a:pt x="16" y="0"/>
                  </a:lnTo>
                  <a:lnTo>
                    <a:pt x="0" y="43"/>
                  </a:lnTo>
                  <a:lnTo>
                    <a:pt x="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86"/>
            <p:cNvSpPr>
              <a:spLocks/>
            </p:cNvSpPr>
            <p:nvPr/>
          </p:nvSpPr>
          <p:spPr bwMode="auto">
            <a:xfrm>
              <a:off x="7750175" y="1511300"/>
              <a:ext cx="11113" cy="63500"/>
            </a:xfrm>
            <a:custGeom>
              <a:avLst/>
              <a:gdLst>
                <a:gd name="T0" fmla="*/ 0 w 7"/>
                <a:gd name="T1" fmla="*/ 40 h 40"/>
                <a:gd name="T2" fmla="*/ 2 w 7"/>
                <a:gd name="T3" fmla="*/ 26 h 40"/>
                <a:gd name="T4" fmla="*/ 7 w 7"/>
                <a:gd name="T5" fmla="*/ 0 h 40"/>
                <a:gd name="T6" fmla="*/ 0 w 7"/>
                <a:gd name="T7" fmla="*/ 40 h 40"/>
              </a:gdLst>
              <a:ahLst/>
              <a:cxnLst>
                <a:cxn ang="0">
                  <a:pos x="T0" y="T1"/>
                </a:cxn>
                <a:cxn ang="0">
                  <a:pos x="T2" y="T3"/>
                </a:cxn>
                <a:cxn ang="0">
                  <a:pos x="T4" y="T5"/>
                </a:cxn>
                <a:cxn ang="0">
                  <a:pos x="T6" y="T7"/>
                </a:cxn>
              </a:cxnLst>
              <a:rect l="0" t="0" r="r" b="b"/>
              <a:pathLst>
                <a:path w="7" h="40">
                  <a:moveTo>
                    <a:pt x="0" y="40"/>
                  </a:moveTo>
                  <a:lnTo>
                    <a:pt x="2" y="26"/>
                  </a:lnTo>
                  <a:lnTo>
                    <a:pt x="7"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87"/>
            <p:cNvSpPr>
              <a:spLocks/>
            </p:cNvSpPr>
            <p:nvPr/>
          </p:nvSpPr>
          <p:spPr bwMode="auto">
            <a:xfrm>
              <a:off x="7696200" y="1481138"/>
              <a:ext cx="30163" cy="79375"/>
            </a:xfrm>
            <a:custGeom>
              <a:avLst/>
              <a:gdLst>
                <a:gd name="T0" fmla="*/ 7 w 8"/>
                <a:gd name="T1" fmla="*/ 21 h 21"/>
                <a:gd name="T2" fmla="*/ 6 w 8"/>
                <a:gd name="T3" fmla="*/ 0 h 21"/>
                <a:gd name="T4" fmla="*/ 0 w 8"/>
                <a:gd name="T5" fmla="*/ 17 h 21"/>
                <a:gd name="T6" fmla="*/ 7 w 8"/>
                <a:gd name="T7" fmla="*/ 21 h 21"/>
              </a:gdLst>
              <a:ahLst/>
              <a:cxnLst>
                <a:cxn ang="0">
                  <a:pos x="T0" y="T1"/>
                </a:cxn>
                <a:cxn ang="0">
                  <a:pos x="T2" y="T3"/>
                </a:cxn>
                <a:cxn ang="0">
                  <a:pos x="T4" y="T5"/>
                </a:cxn>
                <a:cxn ang="0">
                  <a:pos x="T6" y="T7"/>
                </a:cxn>
              </a:cxnLst>
              <a:rect l="0" t="0" r="r" b="b"/>
              <a:pathLst>
                <a:path w="8" h="21">
                  <a:moveTo>
                    <a:pt x="7" y="21"/>
                  </a:moveTo>
                  <a:cubicBezTo>
                    <a:pt x="8" y="12"/>
                    <a:pt x="4" y="5"/>
                    <a:pt x="6" y="0"/>
                  </a:cubicBezTo>
                  <a:cubicBezTo>
                    <a:pt x="4" y="1"/>
                    <a:pt x="2" y="9"/>
                    <a:pt x="0" y="17"/>
                  </a:cubicBezTo>
                  <a:cubicBezTo>
                    <a:pt x="2" y="13"/>
                    <a:pt x="4" y="14"/>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288"/>
            <p:cNvSpPr>
              <a:spLocks/>
            </p:cNvSpPr>
            <p:nvPr/>
          </p:nvSpPr>
          <p:spPr bwMode="auto">
            <a:xfrm>
              <a:off x="7685088" y="1546225"/>
              <a:ext cx="11113" cy="36513"/>
            </a:xfrm>
            <a:custGeom>
              <a:avLst/>
              <a:gdLst>
                <a:gd name="T0" fmla="*/ 0 w 3"/>
                <a:gd name="T1" fmla="*/ 10 h 10"/>
                <a:gd name="T2" fmla="*/ 3 w 3"/>
                <a:gd name="T3" fmla="*/ 0 h 10"/>
                <a:gd name="T4" fmla="*/ 0 w 3"/>
                <a:gd name="T5" fmla="*/ 10 h 10"/>
              </a:gdLst>
              <a:ahLst/>
              <a:cxnLst>
                <a:cxn ang="0">
                  <a:pos x="T0" y="T1"/>
                </a:cxn>
                <a:cxn ang="0">
                  <a:pos x="T2" y="T3"/>
                </a:cxn>
                <a:cxn ang="0">
                  <a:pos x="T4" y="T5"/>
                </a:cxn>
              </a:cxnLst>
              <a:rect l="0" t="0" r="r" b="b"/>
              <a:pathLst>
                <a:path w="3" h="10">
                  <a:moveTo>
                    <a:pt x="0" y="10"/>
                  </a:moveTo>
                  <a:cubicBezTo>
                    <a:pt x="1" y="8"/>
                    <a:pt x="2" y="4"/>
                    <a:pt x="3" y="0"/>
                  </a:cubicBezTo>
                  <a:cubicBezTo>
                    <a:pt x="2" y="2"/>
                    <a:pt x="1" y="5"/>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89"/>
            <p:cNvSpPr>
              <a:spLocks/>
            </p:cNvSpPr>
            <p:nvPr/>
          </p:nvSpPr>
          <p:spPr bwMode="auto">
            <a:xfrm>
              <a:off x="7764463" y="1598613"/>
              <a:ext cx="11113" cy="52388"/>
            </a:xfrm>
            <a:custGeom>
              <a:avLst/>
              <a:gdLst>
                <a:gd name="T0" fmla="*/ 2 w 3"/>
                <a:gd name="T1" fmla="*/ 14 h 14"/>
                <a:gd name="T2" fmla="*/ 3 w 3"/>
                <a:gd name="T3" fmla="*/ 14 h 14"/>
                <a:gd name="T4" fmla="*/ 0 w 3"/>
                <a:gd name="T5" fmla="*/ 0 h 14"/>
                <a:gd name="T6" fmla="*/ 2 w 3"/>
                <a:gd name="T7" fmla="*/ 14 h 14"/>
              </a:gdLst>
              <a:ahLst/>
              <a:cxnLst>
                <a:cxn ang="0">
                  <a:pos x="T0" y="T1"/>
                </a:cxn>
                <a:cxn ang="0">
                  <a:pos x="T2" y="T3"/>
                </a:cxn>
                <a:cxn ang="0">
                  <a:pos x="T4" y="T5"/>
                </a:cxn>
                <a:cxn ang="0">
                  <a:pos x="T6" y="T7"/>
                </a:cxn>
              </a:cxnLst>
              <a:rect l="0" t="0" r="r" b="b"/>
              <a:pathLst>
                <a:path w="3" h="14">
                  <a:moveTo>
                    <a:pt x="2" y="14"/>
                  </a:moveTo>
                  <a:cubicBezTo>
                    <a:pt x="2" y="14"/>
                    <a:pt x="2" y="14"/>
                    <a:pt x="3" y="14"/>
                  </a:cubicBezTo>
                  <a:cubicBezTo>
                    <a:pt x="3" y="11"/>
                    <a:pt x="2" y="3"/>
                    <a:pt x="0" y="0"/>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90"/>
            <p:cNvSpPr>
              <a:spLocks/>
            </p:cNvSpPr>
            <p:nvPr/>
          </p:nvSpPr>
          <p:spPr bwMode="auto">
            <a:xfrm>
              <a:off x="7761288" y="1647825"/>
              <a:ext cx="11113" cy="3175"/>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3" y="1"/>
                    <a:pt x="3" y="1"/>
                  </a:cubicBezTo>
                  <a:cubicBezTo>
                    <a:pt x="1" y="0"/>
                    <a:pt x="0" y="0"/>
                    <a:pt x="0"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91"/>
            <p:cNvSpPr>
              <a:spLocks/>
            </p:cNvSpPr>
            <p:nvPr/>
          </p:nvSpPr>
          <p:spPr bwMode="auto">
            <a:xfrm>
              <a:off x="7775575" y="1651000"/>
              <a:ext cx="0" cy="7938"/>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0"/>
                    <a:pt x="0" y="0"/>
                    <a:pt x="0" y="0"/>
                  </a:cubicBezTo>
                  <a:cubicBezTo>
                    <a:pt x="0" y="1"/>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92"/>
            <p:cNvSpPr>
              <a:spLocks/>
            </p:cNvSpPr>
            <p:nvPr/>
          </p:nvSpPr>
          <p:spPr bwMode="auto">
            <a:xfrm>
              <a:off x="7810500" y="1711325"/>
              <a:ext cx="22225" cy="104775"/>
            </a:xfrm>
            <a:custGeom>
              <a:avLst/>
              <a:gdLst>
                <a:gd name="T0" fmla="*/ 4 w 6"/>
                <a:gd name="T1" fmla="*/ 28 h 28"/>
                <a:gd name="T2" fmla="*/ 6 w 6"/>
                <a:gd name="T3" fmla="*/ 0 h 28"/>
                <a:gd name="T4" fmla="*/ 4 w 6"/>
                <a:gd name="T5" fmla="*/ 28 h 28"/>
              </a:gdLst>
              <a:ahLst/>
              <a:cxnLst>
                <a:cxn ang="0">
                  <a:pos x="T0" y="T1"/>
                </a:cxn>
                <a:cxn ang="0">
                  <a:pos x="T2" y="T3"/>
                </a:cxn>
                <a:cxn ang="0">
                  <a:pos x="T4" y="T5"/>
                </a:cxn>
              </a:cxnLst>
              <a:rect l="0" t="0" r="r" b="b"/>
              <a:pathLst>
                <a:path w="6" h="28">
                  <a:moveTo>
                    <a:pt x="4" y="28"/>
                  </a:moveTo>
                  <a:cubicBezTo>
                    <a:pt x="6" y="18"/>
                    <a:pt x="3" y="12"/>
                    <a:pt x="6" y="0"/>
                  </a:cubicBezTo>
                  <a:cubicBezTo>
                    <a:pt x="4" y="8"/>
                    <a:pt x="0" y="16"/>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93"/>
            <p:cNvSpPr>
              <a:spLocks/>
            </p:cNvSpPr>
            <p:nvPr/>
          </p:nvSpPr>
          <p:spPr bwMode="auto">
            <a:xfrm>
              <a:off x="7783513" y="1676400"/>
              <a:ext cx="14288" cy="49213"/>
            </a:xfrm>
            <a:custGeom>
              <a:avLst/>
              <a:gdLst>
                <a:gd name="T0" fmla="*/ 4 w 4"/>
                <a:gd name="T1" fmla="*/ 0 h 13"/>
                <a:gd name="T2" fmla="*/ 0 w 4"/>
                <a:gd name="T3" fmla="*/ 10 h 13"/>
                <a:gd name="T4" fmla="*/ 4 w 4"/>
                <a:gd name="T5" fmla="*/ 13 h 13"/>
                <a:gd name="T6" fmla="*/ 4 w 4"/>
                <a:gd name="T7" fmla="*/ 0 h 13"/>
              </a:gdLst>
              <a:ahLst/>
              <a:cxnLst>
                <a:cxn ang="0">
                  <a:pos x="T0" y="T1"/>
                </a:cxn>
                <a:cxn ang="0">
                  <a:pos x="T2" y="T3"/>
                </a:cxn>
                <a:cxn ang="0">
                  <a:pos x="T4" y="T5"/>
                </a:cxn>
                <a:cxn ang="0">
                  <a:pos x="T6" y="T7"/>
                </a:cxn>
              </a:cxnLst>
              <a:rect l="0" t="0" r="r" b="b"/>
              <a:pathLst>
                <a:path w="4" h="13">
                  <a:moveTo>
                    <a:pt x="4" y="0"/>
                  </a:moveTo>
                  <a:cubicBezTo>
                    <a:pt x="0" y="10"/>
                    <a:pt x="0" y="10"/>
                    <a:pt x="0" y="10"/>
                  </a:cubicBezTo>
                  <a:cubicBezTo>
                    <a:pt x="4" y="13"/>
                    <a:pt x="4" y="13"/>
                    <a:pt x="4" y="13"/>
                  </a:cubicBezTo>
                  <a:cubicBezTo>
                    <a:pt x="4" y="9"/>
                    <a:pt x="3"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94"/>
            <p:cNvSpPr>
              <a:spLocks/>
            </p:cNvSpPr>
            <p:nvPr/>
          </p:nvSpPr>
          <p:spPr bwMode="auto">
            <a:xfrm>
              <a:off x="7775575" y="1711325"/>
              <a:ext cx="7938" cy="19050"/>
            </a:xfrm>
            <a:custGeom>
              <a:avLst/>
              <a:gdLst>
                <a:gd name="T0" fmla="*/ 0 w 5"/>
                <a:gd name="T1" fmla="*/ 12 h 12"/>
                <a:gd name="T2" fmla="*/ 5 w 5"/>
                <a:gd name="T3" fmla="*/ 2 h 12"/>
                <a:gd name="T4" fmla="*/ 3 w 5"/>
                <a:gd name="T5" fmla="*/ 0 h 12"/>
                <a:gd name="T6" fmla="*/ 0 w 5"/>
                <a:gd name="T7" fmla="*/ 12 h 12"/>
              </a:gdLst>
              <a:ahLst/>
              <a:cxnLst>
                <a:cxn ang="0">
                  <a:pos x="T0" y="T1"/>
                </a:cxn>
                <a:cxn ang="0">
                  <a:pos x="T2" y="T3"/>
                </a:cxn>
                <a:cxn ang="0">
                  <a:pos x="T4" y="T5"/>
                </a:cxn>
                <a:cxn ang="0">
                  <a:pos x="T6" y="T7"/>
                </a:cxn>
              </a:cxnLst>
              <a:rect l="0" t="0" r="r" b="b"/>
              <a:pathLst>
                <a:path w="5" h="12">
                  <a:moveTo>
                    <a:pt x="0" y="12"/>
                  </a:moveTo>
                  <a:lnTo>
                    <a:pt x="5" y="2"/>
                  </a:lnTo>
                  <a:lnTo>
                    <a:pt x="3"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95"/>
            <p:cNvSpPr>
              <a:spLocks/>
            </p:cNvSpPr>
            <p:nvPr/>
          </p:nvSpPr>
          <p:spPr bwMode="auto">
            <a:xfrm>
              <a:off x="7689850" y="1628775"/>
              <a:ext cx="30163" cy="44450"/>
            </a:xfrm>
            <a:custGeom>
              <a:avLst/>
              <a:gdLst>
                <a:gd name="T0" fmla="*/ 5 w 8"/>
                <a:gd name="T1" fmla="*/ 1 h 12"/>
                <a:gd name="T2" fmla="*/ 0 w 8"/>
                <a:gd name="T3" fmla="*/ 8 h 12"/>
                <a:gd name="T4" fmla="*/ 6 w 8"/>
                <a:gd name="T5" fmla="*/ 12 h 12"/>
                <a:gd name="T6" fmla="*/ 5 w 8"/>
                <a:gd name="T7" fmla="*/ 1 h 12"/>
              </a:gdLst>
              <a:ahLst/>
              <a:cxnLst>
                <a:cxn ang="0">
                  <a:pos x="T0" y="T1"/>
                </a:cxn>
                <a:cxn ang="0">
                  <a:pos x="T2" y="T3"/>
                </a:cxn>
                <a:cxn ang="0">
                  <a:pos x="T4" y="T5"/>
                </a:cxn>
                <a:cxn ang="0">
                  <a:pos x="T6" y="T7"/>
                </a:cxn>
              </a:cxnLst>
              <a:rect l="0" t="0" r="r" b="b"/>
              <a:pathLst>
                <a:path w="8" h="12">
                  <a:moveTo>
                    <a:pt x="5" y="1"/>
                  </a:moveTo>
                  <a:cubicBezTo>
                    <a:pt x="4" y="7"/>
                    <a:pt x="2" y="7"/>
                    <a:pt x="0" y="8"/>
                  </a:cubicBezTo>
                  <a:cubicBezTo>
                    <a:pt x="2" y="11"/>
                    <a:pt x="4" y="12"/>
                    <a:pt x="6" y="12"/>
                  </a:cubicBezTo>
                  <a:cubicBezTo>
                    <a:pt x="7" y="8"/>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96"/>
            <p:cNvSpPr>
              <a:spLocks/>
            </p:cNvSpPr>
            <p:nvPr/>
          </p:nvSpPr>
          <p:spPr bwMode="auto">
            <a:xfrm>
              <a:off x="7739063" y="1647825"/>
              <a:ext cx="0" cy="6350"/>
            </a:xfrm>
            <a:custGeom>
              <a:avLst/>
              <a:gdLst>
                <a:gd name="T0" fmla="*/ 0 h 2"/>
                <a:gd name="T1" fmla="*/ 0 h 2"/>
                <a:gd name="T2" fmla="*/ 0 h 2"/>
              </a:gdLst>
              <a:ahLst/>
              <a:cxnLst>
                <a:cxn ang="0">
                  <a:pos x="0" y="T0"/>
                </a:cxn>
                <a:cxn ang="0">
                  <a:pos x="0" y="T1"/>
                </a:cxn>
                <a:cxn ang="0">
                  <a:pos x="0" y="T2"/>
                </a:cxn>
              </a:cxnLst>
              <a:rect l="0" t="0" r="r" b="b"/>
              <a:pathLst>
                <a:path h="2">
                  <a:moveTo>
                    <a:pt x="0" y="0"/>
                  </a:moveTo>
                  <a:cubicBezTo>
                    <a:pt x="0" y="1"/>
                    <a:pt x="0" y="2"/>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97"/>
            <p:cNvSpPr>
              <a:spLocks/>
            </p:cNvSpPr>
            <p:nvPr/>
          </p:nvSpPr>
          <p:spPr bwMode="auto">
            <a:xfrm>
              <a:off x="7613650" y="1658938"/>
              <a:ext cx="4763" cy="1111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98"/>
            <p:cNvSpPr>
              <a:spLocks/>
            </p:cNvSpPr>
            <p:nvPr/>
          </p:nvSpPr>
          <p:spPr bwMode="auto">
            <a:xfrm>
              <a:off x="7712075" y="1665288"/>
              <a:ext cx="14288" cy="26988"/>
            </a:xfrm>
            <a:custGeom>
              <a:avLst/>
              <a:gdLst>
                <a:gd name="T0" fmla="*/ 0 w 4"/>
                <a:gd name="T1" fmla="*/ 2 h 7"/>
                <a:gd name="T2" fmla="*/ 1 w 4"/>
                <a:gd name="T3" fmla="*/ 5 h 7"/>
                <a:gd name="T4" fmla="*/ 4 w 4"/>
                <a:gd name="T5" fmla="*/ 0 h 7"/>
                <a:gd name="T6" fmla="*/ 0 w 4"/>
                <a:gd name="T7" fmla="*/ 2 h 7"/>
              </a:gdLst>
              <a:ahLst/>
              <a:cxnLst>
                <a:cxn ang="0">
                  <a:pos x="T0" y="T1"/>
                </a:cxn>
                <a:cxn ang="0">
                  <a:pos x="T2" y="T3"/>
                </a:cxn>
                <a:cxn ang="0">
                  <a:pos x="T4" y="T5"/>
                </a:cxn>
                <a:cxn ang="0">
                  <a:pos x="T6" y="T7"/>
                </a:cxn>
              </a:cxnLst>
              <a:rect l="0" t="0" r="r" b="b"/>
              <a:pathLst>
                <a:path w="4" h="7">
                  <a:moveTo>
                    <a:pt x="0" y="2"/>
                  </a:moveTo>
                  <a:cubicBezTo>
                    <a:pt x="0" y="4"/>
                    <a:pt x="0" y="6"/>
                    <a:pt x="1" y="5"/>
                  </a:cubicBezTo>
                  <a:cubicBezTo>
                    <a:pt x="2" y="7"/>
                    <a:pt x="3" y="4"/>
                    <a:pt x="4" y="0"/>
                  </a:cubicBezTo>
                  <a:cubicBezTo>
                    <a:pt x="3"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99"/>
            <p:cNvSpPr>
              <a:spLocks/>
            </p:cNvSpPr>
            <p:nvPr/>
          </p:nvSpPr>
          <p:spPr bwMode="auto">
            <a:xfrm>
              <a:off x="7662863" y="1593850"/>
              <a:ext cx="11113" cy="41275"/>
            </a:xfrm>
            <a:custGeom>
              <a:avLst/>
              <a:gdLst>
                <a:gd name="T0" fmla="*/ 0 w 3"/>
                <a:gd name="T1" fmla="*/ 3 h 11"/>
                <a:gd name="T2" fmla="*/ 3 w 3"/>
                <a:gd name="T3" fmla="*/ 11 h 11"/>
                <a:gd name="T4" fmla="*/ 0 w 3"/>
                <a:gd name="T5" fmla="*/ 3 h 11"/>
              </a:gdLst>
              <a:ahLst/>
              <a:cxnLst>
                <a:cxn ang="0">
                  <a:pos x="T0" y="T1"/>
                </a:cxn>
                <a:cxn ang="0">
                  <a:pos x="T2" y="T3"/>
                </a:cxn>
                <a:cxn ang="0">
                  <a:pos x="T4" y="T5"/>
                </a:cxn>
              </a:cxnLst>
              <a:rect l="0" t="0" r="r" b="b"/>
              <a:pathLst>
                <a:path w="3" h="11">
                  <a:moveTo>
                    <a:pt x="0" y="3"/>
                  </a:moveTo>
                  <a:cubicBezTo>
                    <a:pt x="1" y="6"/>
                    <a:pt x="2" y="9"/>
                    <a:pt x="3" y="11"/>
                  </a:cubicBezTo>
                  <a:cubicBezTo>
                    <a:pt x="2" y="7"/>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300"/>
            <p:cNvSpPr>
              <a:spLocks/>
            </p:cNvSpPr>
            <p:nvPr/>
          </p:nvSpPr>
          <p:spPr bwMode="auto">
            <a:xfrm>
              <a:off x="7734300" y="1620838"/>
              <a:ext cx="0" cy="14288"/>
            </a:xfrm>
            <a:custGeom>
              <a:avLst/>
              <a:gdLst>
                <a:gd name="T0" fmla="*/ 4 h 4"/>
                <a:gd name="T1" fmla="*/ 3 h 4"/>
                <a:gd name="T2" fmla="*/ 4 h 4"/>
              </a:gdLst>
              <a:ahLst/>
              <a:cxnLst>
                <a:cxn ang="0">
                  <a:pos x="0" y="T0"/>
                </a:cxn>
                <a:cxn ang="0">
                  <a:pos x="0" y="T1"/>
                </a:cxn>
                <a:cxn ang="0">
                  <a:pos x="0" y="T2"/>
                </a:cxn>
              </a:cxnLst>
              <a:rect l="0" t="0" r="r" b="b"/>
              <a:pathLst>
                <a:path h="4">
                  <a:moveTo>
                    <a:pt x="0" y="4"/>
                  </a:moveTo>
                  <a:cubicBezTo>
                    <a:pt x="0" y="3"/>
                    <a:pt x="0" y="3"/>
                    <a:pt x="0" y="3"/>
                  </a:cubicBezTo>
                  <a:cubicBezTo>
                    <a:pt x="0"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301"/>
            <p:cNvSpPr>
              <a:spLocks/>
            </p:cNvSpPr>
            <p:nvPr/>
          </p:nvSpPr>
          <p:spPr bwMode="auto">
            <a:xfrm>
              <a:off x="7726363" y="1635125"/>
              <a:ext cx="12700" cy="30163"/>
            </a:xfrm>
            <a:custGeom>
              <a:avLst/>
              <a:gdLst>
                <a:gd name="T0" fmla="*/ 0 w 3"/>
                <a:gd name="T1" fmla="*/ 8 h 8"/>
                <a:gd name="T2" fmla="*/ 3 w 3"/>
                <a:gd name="T3" fmla="*/ 3 h 8"/>
                <a:gd name="T4" fmla="*/ 2 w 3"/>
                <a:gd name="T5" fmla="*/ 0 h 8"/>
                <a:gd name="T6" fmla="*/ 0 w 3"/>
                <a:gd name="T7" fmla="*/ 8 h 8"/>
              </a:gdLst>
              <a:ahLst/>
              <a:cxnLst>
                <a:cxn ang="0">
                  <a:pos x="T0" y="T1"/>
                </a:cxn>
                <a:cxn ang="0">
                  <a:pos x="T2" y="T3"/>
                </a:cxn>
                <a:cxn ang="0">
                  <a:pos x="T4" y="T5"/>
                </a:cxn>
                <a:cxn ang="0">
                  <a:pos x="T6" y="T7"/>
                </a:cxn>
              </a:cxnLst>
              <a:rect l="0" t="0" r="r" b="b"/>
              <a:pathLst>
                <a:path w="3" h="8">
                  <a:moveTo>
                    <a:pt x="0" y="8"/>
                  </a:moveTo>
                  <a:cubicBezTo>
                    <a:pt x="1" y="7"/>
                    <a:pt x="2" y="5"/>
                    <a:pt x="3" y="3"/>
                  </a:cubicBezTo>
                  <a:cubicBezTo>
                    <a:pt x="3" y="2"/>
                    <a:pt x="2" y="1"/>
                    <a:pt x="2" y="0"/>
                  </a:cubicBezTo>
                  <a:cubicBezTo>
                    <a:pt x="1" y="2"/>
                    <a:pt x="1"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02"/>
            <p:cNvSpPr>
              <a:spLocks/>
            </p:cNvSpPr>
            <p:nvPr/>
          </p:nvSpPr>
          <p:spPr bwMode="auto">
            <a:xfrm>
              <a:off x="7577138" y="1670050"/>
              <a:ext cx="63500" cy="319088"/>
            </a:xfrm>
            <a:custGeom>
              <a:avLst/>
              <a:gdLst>
                <a:gd name="T0" fmla="*/ 12 w 17"/>
                <a:gd name="T1" fmla="*/ 46 h 85"/>
                <a:gd name="T2" fmla="*/ 6 w 17"/>
                <a:gd name="T3" fmla="*/ 34 h 85"/>
                <a:gd name="T4" fmla="*/ 1 w 17"/>
                <a:gd name="T5" fmla="*/ 81 h 85"/>
                <a:gd name="T6" fmla="*/ 5 w 17"/>
                <a:gd name="T7" fmla="*/ 72 h 85"/>
                <a:gd name="T8" fmla="*/ 5 w 17"/>
                <a:gd name="T9" fmla="*/ 85 h 85"/>
                <a:gd name="T10" fmla="*/ 13 w 17"/>
                <a:gd name="T11" fmla="*/ 74 h 85"/>
                <a:gd name="T12" fmla="*/ 11 w 17"/>
                <a:gd name="T13" fmla="*/ 0 h 85"/>
                <a:gd name="T14" fmla="*/ 7 w 17"/>
                <a:gd name="T15" fmla="*/ 18 h 85"/>
                <a:gd name="T16" fmla="*/ 12 w 17"/>
                <a:gd name="T17" fmla="*/ 4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5">
                  <a:moveTo>
                    <a:pt x="12" y="46"/>
                  </a:moveTo>
                  <a:cubicBezTo>
                    <a:pt x="8" y="52"/>
                    <a:pt x="8" y="41"/>
                    <a:pt x="6" y="34"/>
                  </a:cubicBezTo>
                  <a:cubicBezTo>
                    <a:pt x="8" y="50"/>
                    <a:pt x="0" y="57"/>
                    <a:pt x="1" y="81"/>
                  </a:cubicBezTo>
                  <a:cubicBezTo>
                    <a:pt x="5" y="72"/>
                    <a:pt x="5" y="72"/>
                    <a:pt x="5" y="72"/>
                  </a:cubicBezTo>
                  <a:cubicBezTo>
                    <a:pt x="5" y="76"/>
                    <a:pt x="4" y="82"/>
                    <a:pt x="5" y="85"/>
                  </a:cubicBezTo>
                  <a:cubicBezTo>
                    <a:pt x="5" y="72"/>
                    <a:pt x="9" y="61"/>
                    <a:pt x="13" y="74"/>
                  </a:cubicBezTo>
                  <a:cubicBezTo>
                    <a:pt x="17" y="65"/>
                    <a:pt x="14" y="23"/>
                    <a:pt x="11" y="0"/>
                  </a:cubicBezTo>
                  <a:cubicBezTo>
                    <a:pt x="11" y="5"/>
                    <a:pt x="11" y="10"/>
                    <a:pt x="7" y="18"/>
                  </a:cubicBezTo>
                  <a:cubicBezTo>
                    <a:pt x="8" y="25"/>
                    <a:pt x="15" y="34"/>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303"/>
            <p:cNvSpPr>
              <a:spLocks/>
            </p:cNvSpPr>
            <p:nvPr/>
          </p:nvSpPr>
          <p:spPr bwMode="auto">
            <a:xfrm>
              <a:off x="7618413" y="1601788"/>
              <a:ext cx="30163" cy="71438"/>
            </a:xfrm>
            <a:custGeom>
              <a:avLst/>
              <a:gdLst>
                <a:gd name="T0" fmla="*/ 0 w 8"/>
                <a:gd name="T1" fmla="*/ 15 h 19"/>
                <a:gd name="T2" fmla="*/ 7 w 8"/>
                <a:gd name="T3" fmla="*/ 17 h 19"/>
                <a:gd name="T4" fmla="*/ 7 w 8"/>
                <a:gd name="T5" fmla="*/ 19 h 19"/>
                <a:gd name="T6" fmla="*/ 8 w 8"/>
                <a:gd name="T7" fmla="*/ 17 h 19"/>
                <a:gd name="T8" fmla="*/ 3 w 8"/>
                <a:gd name="T9" fmla="*/ 0 h 19"/>
                <a:gd name="T10" fmla="*/ 0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0" y="15"/>
                  </a:moveTo>
                  <a:cubicBezTo>
                    <a:pt x="7" y="17"/>
                    <a:pt x="7" y="17"/>
                    <a:pt x="7" y="17"/>
                  </a:cubicBezTo>
                  <a:cubicBezTo>
                    <a:pt x="7" y="19"/>
                    <a:pt x="7" y="19"/>
                    <a:pt x="7" y="19"/>
                  </a:cubicBezTo>
                  <a:cubicBezTo>
                    <a:pt x="8" y="17"/>
                    <a:pt x="8" y="17"/>
                    <a:pt x="8" y="17"/>
                  </a:cubicBezTo>
                  <a:cubicBezTo>
                    <a:pt x="7" y="15"/>
                    <a:pt x="5" y="10"/>
                    <a:pt x="3" y="0"/>
                  </a:cubicBezTo>
                  <a:cubicBezTo>
                    <a:pt x="0" y="6"/>
                    <a:pt x="0" y="11"/>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304"/>
            <p:cNvSpPr>
              <a:spLocks/>
            </p:cNvSpPr>
            <p:nvPr/>
          </p:nvSpPr>
          <p:spPr bwMode="auto">
            <a:xfrm>
              <a:off x="7648575" y="1635125"/>
              <a:ext cx="44450" cy="161925"/>
            </a:xfrm>
            <a:custGeom>
              <a:avLst/>
              <a:gdLst>
                <a:gd name="T0" fmla="*/ 7 w 12"/>
                <a:gd name="T1" fmla="*/ 1 h 43"/>
                <a:gd name="T2" fmla="*/ 7 w 12"/>
                <a:gd name="T3" fmla="*/ 1 h 43"/>
                <a:gd name="T4" fmla="*/ 7 w 12"/>
                <a:gd name="T5" fmla="*/ 1 h 43"/>
                <a:gd name="T6" fmla="*/ 7 w 12"/>
                <a:gd name="T7" fmla="*/ 3 h 43"/>
                <a:gd name="T8" fmla="*/ 7 w 12"/>
                <a:gd name="T9" fmla="*/ 3 h 43"/>
                <a:gd name="T10" fmla="*/ 7 w 12"/>
                <a:gd name="T11" fmla="*/ 8 h 43"/>
                <a:gd name="T12" fmla="*/ 7 w 12"/>
                <a:gd name="T13" fmla="*/ 3 h 43"/>
                <a:gd name="T14" fmla="*/ 7 w 12"/>
                <a:gd name="T15" fmla="*/ 1 h 43"/>
                <a:gd name="T16" fmla="*/ 7 w 12"/>
                <a:gd name="T17" fmla="*/ 1 h 43"/>
                <a:gd name="T18" fmla="*/ 0 w 12"/>
                <a:gd name="T19" fmla="*/ 8 h 43"/>
                <a:gd name="T20" fmla="*/ 7 w 12"/>
                <a:gd name="T21" fmla="*/ 8 h 43"/>
                <a:gd name="T22" fmla="*/ 5 w 12"/>
                <a:gd name="T23" fmla="*/ 43 h 43"/>
                <a:gd name="T24" fmla="*/ 10 w 12"/>
                <a:gd name="T25" fmla="*/ 25 h 43"/>
                <a:gd name="T26" fmla="*/ 7 w 12"/>
                <a:gd name="T27" fmla="*/ 10 h 43"/>
                <a:gd name="T28" fmla="*/ 11 w 12"/>
                <a:gd name="T29" fmla="*/ 6 h 43"/>
                <a:gd name="T30" fmla="*/ 7 w 12"/>
                <a:gd name="T31" fmla="*/ 0 h 43"/>
                <a:gd name="T32" fmla="*/ 7 w 1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3">
                  <a:moveTo>
                    <a:pt x="7" y="1"/>
                  </a:moveTo>
                  <a:cubicBezTo>
                    <a:pt x="7" y="1"/>
                    <a:pt x="7" y="1"/>
                    <a:pt x="7" y="1"/>
                  </a:cubicBezTo>
                  <a:cubicBezTo>
                    <a:pt x="7" y="1"/>
                    <a:pt x="7" y="1"/>
                    <a:pt x="7" y="1"/>
                  </a:cubicBezTo>
                  <a:cubicBezTo>
                    <a:pt x="8" y="3"/>
                    <a:pt x="8" y="4"/>
                    <a:pt x="7" y="3"/>
                  </a:cubicBezTo>
                  <a:cubicBezTo>
                    <a:pt x="7" y="3"/>
                    <a:pt x="7" y="3"/>
                    <a:pt x="7" y="3"/>
                  </a:cubicBezTo>
                  <a:cubicBezTo>
                    <a:pt x="7" y="5"/>
                    <a:pt x="7" y="7"/>
                    <a:pt x="7" y="8"/>
                  </a:cubicBezTo>
                  <a:cubicBezTo>
                    <a:pt x="5" y="5"/>
                    <a:pt x="7" y="5"/>
                    <a:pt x="7" y="3"/>
                  </a:cubicBezTo>
                  <a:cubicBezTo>
                    <a:pt x="7" y="2"/>
                    <a:pt x="7" y="2"/>
                    <a:pt x="7" y="1"/>
                  </a:cubicBezTo>
                  <a:cubicBezTo>
                    <a:pt x="7" y="1"/>
                    <a:pt x="7" y="1"/>
                    <a:pt x="7" y="1"/>
                  </a:cubicBezTo>
                  <a:cubicBezTo>
                    <a:pt x="0" y="8"/>
                    <a:pt x="0" y="8"/>
                    <a:pt x="0" y="8"/>
                  </a:cubicBezTo>
                  <a:cubicBezTo>
                    <a:pt x="2" y="10"/>
                    <a:pt x="4" y="10"/>
                    <a:pt x="7" y="8"/>
                  </a:cubicBezTo>
                  <a:cubicBezTo>
                    <a:pt x="6" y="22"/>
                    <a:pt x="2" y="28"/>
                    <a:pt x="5" y="43"/>
                  </a:cubicBezTo>
                  <a:cubicBezTo>
                    <a:pt x="9" y="42"/>
                    <a:pt x="8" y="31"/>
                    <a:pt x="10" y="25"/>
                  </a:cubicBezTo>
                  <a:cubicBezTo>
                    <a:pt x="3" y="29"/>
                    <a:pt x="12" y="18"/>
                    <a:pt x="7" y="10"/>
                  </a:cubicBezTo>
                  <a:cubicBezTo>
                    <a:pt x="9" y="8"/>
                    <a:pt x="10" y="7"/>
                    <a:pt x="11" y="6"/>
                  </a:cubicBezTo>
                  <a:cubicBezTo>
                    <a:pt x="10" y="5"/>
                    <a:pt x="8" y="3"/>
                    <a:pt x="7" y="0"/>
                  </a:cubicBezTo>
                  <a:cubicBezTo>
                    <a:pt x="7" y="0"/>
                    <a:pt x="7"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305"/>
            <p:cNvSpPr>
              <a:spLocks/>
            </p:cNvSpPr>
            <p:nvPr/>
          </p:nvSpPr>
          <p:spPr bwMode="auto">
            <a:xfrm>
              <a:off x="7810500" y="1914525"/>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1"/>
                    <a:pt x="0" y="0"/>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06"/>
            <p:cNvSpPr>
              <a:spLocks/>
            </p:cNvSpPr>
            <p:nvPr/>
          </p:nvSpPr>
          <p:spPr bwMode="auto">
            <a:xfrm>
              <a:off x="7786688" y="1782763"/>
              <a:ext cx="38100" cy="131763"/>
            </a:xfrm>
            <a:custGeom>
              <a:avLst/>
              <a:gdLst>
                <a:gd name="T0" fmla="*/ 7 w 10"/>
                <a:gd name="T1" fmla="*/ 18 h 35"/>
                <a:gd name="T2" fmla="*/ 6 w 10"/>
                <a:gd name="T3" fmla="*/ 20 h 35"/>
                <a:gd name="T4" fmla="*/ 0 w 10"/>
                <a:gd name="T5" fmla="*/ 0 h 35"/>
                <a:gd name="T6" fmla="*/ 4 w 10"/>
                <a:gd name="T7" fmla="*/ 30 h 35"/>
                <a:gd name="T8" fmla="*/ 6 w 10"/>
                <a:gd name="T9" fmla="*/ 24 h 35"/>
                <a:gd name="T10" fmla="*/ 6 w 10"/>
                <a:gd name="T11" fmla="*/ 35 h 35"/>
                <a:gd name="T12" fmla="*/ 7 w 10"/>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7" y="18"/>
                  </a:moveTo>
                  <a:cubicBezTo>
                    <a:pt x="6" y="20"/>
                    <a:pt x="6" y="20"/>
                    <a:pt x="6" y="20"/>
                  </a:cubicBezTo>
                  <a:cubicBezTo>
                    <a:pt x="4" y="17"/>
                    <a:pt x="1" y="5"/>
                    <a:pt x="0" y="0"/>
                  </a:cubicBezTo>
                  <a:cubicBezTo>
                    <a:pt x="1" y="10"/>
                    <a:pt x="2" y="19"/>
                    <a:pt x="4" y="30"/>
                  </a:cubicBezTo>
                  <a:cubicBezTo>
                    <a:pt x="4" y="28"/>
                    <a:pt x="4" y="22"/>
                    <a:pt x="6" y="24"/>
                  </a:cubicBezTo>
                  <a:cubicBezTo>
                    <a:pt x="8" y="28"/>
                    <a:pt x="6" y="30"/>
                    <a:pt x="6" y="35"/>
                  </a:cubicBezTo>
                  <a:cubicBezTo>
                    <a:pt x="7" y="31"/>
                    <a:pt x="10" y="25"/>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07"/>
            <p:cNvSpPr>
              <a:spLocks/>
            </p:cNvSpPr>
            <p:nvPr/>
          </p:nvSpPr>
          <p:spPr bwMode="auto">
            <a:xfrm>
              <a:off x="7786688" y="1771650"/>
              <a:ext cx="0" cy="11113"/>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08"/>
            <p:cNvSpPr>
              <a:spLocks/>
            </p:cNvSpPr>
            <p:nvPr/>
          </p:nvSpPr>
          <p:spPr bwMode="auto">
            <a:xfrm>
              <a:off x="7715250" y="1793875"/>
              <a:ext cx="23813" cy="71438"/>
            </a:xfrm>
            <a:custGeom>
              <a:avLst/>
              <a:gdLst>
                <a:gd name="T0" fmla="*/ 3 w 6"/>
                <a:gd name="T1" fmla="*/ 19 h 19"/>
                <a:gd name="T2" fmla="*/ 3 w 6"/>
                <a:gd name="T3" fmla="*/ 12 h 19"/>
                <a:gd name="T4" fmla="*/ 6 w 6"/>
                <a:gd name="T5" fmla="*/ 0 h 19"/>
                <a:gd name="T6" fmla="*/ 0 w 6"/>
                <a:gd name="T7" fmla="*/ 7 h 19"/>
                <a:gd name="T8" fmla="*/ 3 w 6"/>
                <a:gd name="T9" fmla="*/ 19 h 19"/>
              </a:gdLst>
              <a:ahLst/>
              <a:cxnLst>
                <a:cxn ang="0">
                  <a:pos x="T0" y="T1"/>
                </a:cxn>
                <a:cxn ang="0">
                  <a:pos x="T2" y="T3"/>
                </a:cxn>
                <a:cxn ang="0">
                  <a:pos x="T4" y="T5"/>
                </a:cxn>
                <a:cxn ang="0">
                  <a:pos x="T6" y="T7"/>
                </a:cxn>
                <a:cxn ang="0">
                  <a:pos x="T8" y="T9"/>
                </a:cxn>
              </a:cxnLst>
              <a:rect l="0" t="0" r="r" b="b"/>
              <a:pathLst>
                <a:path w="6" h="19">
                  <a:moveTo>
                    <a:pt x="3" y="19"/>
                  </a:moveTo>
                  <a:cubicBezTo>
                    <a:pt x="3" y="12"/>
                    <a:pt x="3" y="12"/>
                    <a:pt x="3" y="12"/>
                  </a:cubicBezTo>
                  <a:cubicBezTo>
                    <a:pt x="6" y="14"/>
                    <a:pt x="5" y="6"/>
                    <a:pt x="6" y="0"/>
                  </a:cubicBezTo>
                  <a:cubicBezTo>
                    <a:pt x="0" y="7"/>
                    <a:pt x="0" y="7"/>
                    <a:pt x="0" y="7"/>
                  </a:cubicBezTo>
                  <a:lnTo>
                    <a:pt x="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09"/>
            <p:cNvSpPr>
              <a:spLocks/>
            </p:cNvSpPr>
            <p:nvPr/>
          </p:nvSpPr>
          <p:spPr bwMode="auto">
            <a:xfrm>
              <a:off x="7602538" y="1579563"/>
              <a:ext cx="11113" cy="74613"/>
            </a:xfrm>
            <a:custGeom>
              <a:avLst/>
              <a:gdLst>
                <a:gd name="T0" fmla="*/ 7 w 7"/>
                <a:gd name="T1" fmla="*/ 0 h 47"/>
                <a:gd name="T2" fmla="*/ 0 w 7"/>
                <a:gd name="T3" fmla="*/ 47 h 47"/>
                <a:gd name="T4" fmla="*/ 7 w 7"/>
                <a:gd name="T5" fmla="*/ 33 h 47"/>
                <a:gd name="T6" fmla="*/ 7 w 7"/>
                <a:gd name="T7" fmla="*/ 0 h 47"/>
              </a:gdLst>
              <a:ahLst/>
              <a:cxnLst>
                <a:cxn ang="0">
                  <a:pos x="T0" y="T1"/>
                </a:cxn>
                <a:cxn ang="0">
                  <a:pos x="T2" y="T3"/>
                </a:cxn>
                <a:cxn ang="0">
                  <a:pos x="T4" y="T5"/>
                </a:cxn>
                <a:cxn ang="0">
                  <a:pos x="T6" y="T7"/>
                </a:cxn>
              </a:cxnLst>
              <a:rect l="0" t="0" r="r" b="b"/>
              <a:pathLst>
                <a:path w="7" h="47">
                  <a:moveTo>
                    <a:pt x="7" y="0"/>
                  </a:moveTo>
                  <a:lnTo>
                    <a:pt x="0" y="47"/>
                  </a:lnTo>
                  <a:lnTo>
                    <a:pt x="7"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10"/>
            <p:cNvSpPr>
              <a:spLocks/>
            </p:cNvSpPr>
            <p:nvPr/>
          </p:nvSpPr>
          <p:spPr bwMode="auto">
            <a:xfrm>
              <a:off x="7577138" y="1593850"/>
              <a:ext cx="6350" cy="46038"/>
            </a:xfrm>
            <a:custGeom>
              <a:avLst/>
              <a:gdLst>
                <a:gd name="T0" fmla="*/ 4 w 4"/>
                <a:gd name="T1" fmla="*/ 0 h 29"/>
                <a:gd name="T2" fmla="*/ 0 w 4"/>
                <a:gd name="T3" fmla="*/ 17 h 29"/>
                <a:gd name="T4" fmla="*/ 4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17"/>
                  </a:lnTo>
                  <a:lnTo>
                    <a:pt x="4" y="29"/>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11"/>
            <p:cNvSpPr>
              <a:spLocks/>
            </p:cNvSpPr>
            <p:nvPr/>
          </p:nvSpPr>
          <p:spPr bwMode="auto">
            <a:xfrm>
              <a:off x="5924550" y="2233613"/>
              <a:ext cx="7938" cy="1111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3"/>
                    <a:pt x="0" y="3"/>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312"/>
            <p:cNvSpPr>
              <a:spLocks/>
            </p:cNvSpPr>
            <p:nvPr/>
          </p:nvSpPr>
          <p:spPr bwMode="auto">
            <a:xfrm>
              <a:off x="5978525" y="2211388"/>
              <a:ext cx="3175" cy="26988"/>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1" y="0"/>
                    <a:pt x="1" y="0"/>
                    <a:pt x="1" y="0"/>
                  </a:cubicBezTo>
                  <a:cubicBezTo>
                    <a:pt x="1" y="4"/>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313"/>
            <p:cNvSpPr>
              <a:spLocks/>
            </p:cNvSpPr>
            <p:nvPr/>
          </p:nvSpPr>
          <p:spPr bwMode="auto">
            <a:xfrm>
              <a:off x="6846888" y="1533525"/>
              <a:ext cx="19050" cy="114300"/>
            </a:xfrm>
            <a:custGeom>
              <a:avLst/>
              <a:gdLst>
                <a:gd name="T0" fmla="*/ 5 w 5"/>
                <a:gd name="T1" fmla="*/ 30 h 30"/>
                <a:gd name="T2" fmla="*/ 0 w 5"/>
                <a:gd name="T3" fmla="*/ 15 h 30"/>
                <a:gd name="T4" fmla="*/ 1 w 5"/>
                <a:gd name="T5" fmla="*/ 28 h 30"/>
                <a:gd name="T6" fmla="*/ 5 w 5"/>
                <a:gd name="T7" fmla="*/ 30 h 30"/>
              </a:gdLst>
              <a:ahLst/>
              <a:cxnLst>
                <a:cxn ang="0">
                  <a:pos x="T0" y="T1"/>
                </a:cxn>
                <a:cxn ang="0">
                  <a:pos x="T2" y="T3"/>
                </a:cxn>
                <a:cxn ang="0">
                  <a:pos x="T4" y="T5"/>
                </a:cxn>
                <a:cxn ang="0">
                  <a:pos x="T6" y="T7"/>
                </a:cxn>
              </a:cxnLst>
              <a:rect l="0" t="0" r="r" b="b"/>
              <a:pathLst>
                <a:path w="5" h="30">
                  <a:moveTo>
                    <a:pt x="5" y="30"/>
                  </a:moveTo>
                  <a:cubicBezTo>
                    <a:pt x="3" y="19"/>
                    <a:pt x="0" y="0"/>
                    <a:pt x="0" y="15"/>
                  </a:cubicBezTo>
                  <a:cubicBezTo>
                    <a:pt x="1" y="28"/>
                    <a:pt x="1" y="28"/>
                    <a:pt x="1" y="28"/>
                  </a:cubicBezTo>
                  <a:cubicBezTo>
                    <a:pt x="3" y="26"/>
                    <a:pt x="4" y="27"/>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314"/>
            <p:cNvSpPr>
              <a:spLocks/>
            </p:cNvSpPr>
            <p:nvPr/>
          </p:nvSpPr>
          <p:spPr bwMode="auto">
            <a:xfrm>
              <a:off x="6376988" y="1925638"/>
              <a:ext cx="7938" cy="52388"/>
            </a:xfrm>
            <a:custGeom>
              <a:avLst/>
              <a:gdLst>
                <a:gd name="T0" fmla="*/ 0 w 2"/>
                <a:gd name="T1" fmla="*/ 9 h 14"/>
                <a:gd name="T2" fmla="*/ 0 w 2"/>
                <a:gd name="T3" fmla="*/ 14 h 14"/>
                <a:gd name="T4" fmla="*/ 2 w 2"/>
                <a:gd name="T5" fmla="*/ 0 h 14"/>
                <a:gd name="T6" fmla="*/ 0 w 2"/>
                <a:gd name="T7" fmla="*/ 9 h 14"/>
              </a:gdLst>
              <a:ahLst/>
              <a:cxnLst>
                <a:cxn ang="0">
                  <a:pos x="T0" y="T1"/>
                </a:cxn>
                <a:cxn ang="0">
                  <a:pos x="T2" y="T3"/>
                </a:cxn>
                <a:cxn ang="0">
                  <a:pos x="T4" y="T5"/>
                </a:cxn>
                <a:cxn ang="0">
                  <a:pos x="T6" y="T7"/>
                </a:cxn>
              </a:cxnLst>
              <a:rect l="0" t="0" r="r" b="b"/>
              <a:pathLst>
                <a:path w="2" h="14">
                  <a:moveTo>
                    <a:pt x="0" y="9"/>
                  </a:moveTo>
                  <a:cubicBezTo>
                    <a:pt x="0" y="11"/>
                    <a:pt x="0" y="12"/>
                    <a:pt x="0" y="14"/>
                  </a:cubicBezTo>
                  <a:cubicBezTo>
                    <a:pt x="1" y="9"/>
                    <a:pt x="2" y="4"/>
                    <a:pt x="2" y="0"/>
                  </a:cubicBezTo>
                  <a:cubicBezTo>
                    <a:pt x="1" y="3"/>
                    <a:pt x="0"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315"/>
            <p:cNvSpPr>
              <a:spLocks/>
            </p:cNvSpPr>
            <p:nvPr/>
          </p:nvSpPr>
          <p:spPr bwMode="auto">
            <a:xfrm>
              <a:off x="6354763" y="2143125"/>
              <a:ext cx="14288" cy="34925"/>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cubicBezTo>
                    <a:pt x="1" y="3"/>
                    <a:pt x="2" y="6"/>
                    <a:pt x="4"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316"/>
            <p:cNvSpPr>
              <a:spLocks/>
            </p:cNvSpPr>
            <p:nvPr/>
          </p:nvSpPr>
          <p:spPr bwMode="auto">
            <a:xfrm>
              <a:off x="7264400" y="1628775"/>
              <a:ext cx="19050" cy="74613"/>
            </a:xfrm>
            <a:custGeom>
              <a:avLst/>
              <a:gdLst>
                <a:gd name="T0" fmla="*/ 5 w 5"/>
                <a:gd name="T1" fmla="*/ 9 h 20"/>
                <a:gd name="T2" fmla="*/ 0 w 5"/>
                <a:gd name="T3" fmla="*/ 0 h 20"/>
                <a:gd name="T4" fmla="*/ 5 w 5"/>
                <a:gd name="T5" fmla="*/ 9 h 20"/>
              </a:gdLst>
              <a:ahLst/>
              <a:cxnLst>
                <a:cxn ang="0">
                  <a:pos x="T0" y="T1"/>
                </a:cxn>
                <a:cxn ang="0">
                  <a:pos x="T2" y="T3"/>
                </a:cxn>
                <a:cxn ang="0">
                  <a:pos x="T4" y="T5"/>
                </a:cxn>
              </a:cxnLst>
              <a:rect l="0" t="0" r="r" b="b"/>
              <a:pathLst>
                <a:path w="5" h="20">
                  <a:moveTo>
                    <a:pt x="5" y="9"/>
                  </a:moveTo>
                  <a:cubicBezTo>
                    <a:pt x="3" y="3"/>
                    <a:pt x="1" y="1"/>
                    <a:pt x="0" y="0"/>
                  </a:cubicBezTo>
                  <a:cubicBezTo>
                    <a:pt x="3" y="8"/>
                    <a:pt x="5" y="20"/>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317"/>
            <p:cNvSpPr>
              <a:spLocks/>
            </p:cNvSpPr>
            <p:nvPr/>
          </p:nvSpPr>
          <p:spPr bwMode="auto">
            <a:xfrm>
              <a:off x="5948363" y="1676400"/>
              <a:ext cx="6350" cy="34925"/>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cubicBezTo>
                    <a:pt x="1" y="3"/>
                    <a:pt x="0" y="6"/>
                    <a:pt x="0" y="9"/>
                  </a:cubicBezTo>
                  <a:cubicBezTo>
                    <a:pt x="1" y="6"/>
                    <a:pt x="2"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318"/>
            <p:cNvSpPr>
              <a:spLocks/>
            </p:cNvSpPr>
            <p:nvPr/>
          </p:nvSpPr>
          <p:spPr bwMode="auto">
            <a:xfrm>
              <a:off x="7242175" y="1593850"/>
              <a:ext cx="22225" cy="49213"/>
            </a:xfrm>
            <a:custGeom>
              <a:avLst/>
              <a:gdLst>
                <a:gd name="T0" fmla="*/ 6 w 6"/>
                <a:gd name="T1" fmla="*/ 9 h 13"/>
                <a:gd name="T2" fmla="*/ 0 w 6"/>
                <a:gd name="T3" fmla="*/ 10 h 13"/>
                <a:gd name="T4" fmla="*/ 1 w 6"/>
                <a:gd name="T5" fmla="*/ 13 h 13"/>
                <a:gd name="T6" fmla="*/ 6 w 6"/>
                <a:gd name="T7" fmla="*/ 9 h 13"/>
              </a:gdLst>
              <a:ahLst/>
              <a:cxnLst>
                <a:cxn ang="0">
                  <a:pos x="T0" y="T1"/>
                </a:cxn>
                <a:cxn ang="0">
                  <a:pos x="T2" y="T3"/>
                </a:cxn>
                <a:cxn ang="0">
                  <a:pos x="T4" y="T5"/>
                </a:cxn>
                <a:cxn ang="0">
                  <a:pos x="T6" y="T7"/>
                </a:cxn>
              </a:cxnLst>
              <a:rect l="0" t="0" r="r" b="b"/>
              <a:pathLst>
                <a:path w="6" h="13">
                  <a:moveTo>
                    <a:pt x="6" y="9"/>
                  </a:moveTo>
                  <a:cubicBezTo>
                    <a:pt x="4" y="4"/>
                    <a:pt x="2" y="0"/>
                    <a:pt x="0" y="10"/>
                  </a:cubicBezTo>
                  <a:cubicBezTo>
                    <a:pt x="0" y="11"/>
                    <a:pt x="0" y="12"/>
                    <a:pt x="1" y="13"/>
                  </a:cubicBezTo>
                  <a:cubicBezTo>
                    <a:pt x="2" y="10"/>
                    <a:pt x="4"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319"/>
            <p:cNvSpPr>
              <a:spLocks/>
            </p:cNvSpPr>
            <p:nvPr/>
          </p:nvSpPr>
          <p:spPr bwMode="auto">
            <a:xfrm>
              <a:off x="4718050" y="2225675"/>
              <a:ext cx="3175"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320"/>
            <p:cNvSpPr>
              <a:spLocks/>
            </p:cNvSpPr>
            <p:nvPr/>
          </p:nvSpPr>
          <p:spPr bwMode="auto">
            <a:xfrm>
              <a:off x="4451350" y="1695450"/>
              <a:ext cx="11113" cy="7938"/>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1"/>
                    <a:pt x="2" y="1"/>
                    <a:pt x="3" y="1"/>
                  </a:cubicBezTo>
                  <a:cubicBezTo>
                    <a:pt x="3"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321"/>
            <p:cNvSpPr>
              <a:spLocks/>
            </p:cNvSpPr>
            <p:nvPr/>
          </p:nvSpPr>
          <p:spPr bwMode="auto">
            <a:xfrm>
              <a:off x="7467600" y="1612900"/>
              <a:ext cx="3175" cy="476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322"/>
            <p:cNvSpPr>
              <a:spLocks/>
            </p:cNvSpPr>
            <p:nvPr/>
          </p:nvSpPr>
          <p:spPr bwMode="auto">
            <a:xfrm>
              <a:off x="7494588" y="1824038"/>
              <a:ext cx="3175" cy="25400"/>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4"/>
                    <a:pt x="1" y="2"/>
                    <a:pt x="1" y="0"/>
                  </a:cubicBezTo>
                  <a:cubicBezTo>
                    <a:pt x="1"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323"/>
            <p:cNvSpPr>
              <a:spLocks/>
            </p:cNvSpPr>
            <p:nvPr/>
          </p:nvSpPr>
          <p:spPr bwMode="auto">
            <a:xfrm>
              <a:off x="7177088" y="1955800"/>
              <a:ext cx="4763" cy="11113"/>
            </a:xfrm>
            <a:custGeom>
              <a:avLst/>
              <a:gdLst>
                <a:gd name="T0" fmla="*/ 0 w 1"/>
                <a:gd name="T1" fmla="*/ 0 h 3"/>
                <a:gd name="T2" fmla="*/ 0 w 1"/>
                <a:gd name="T3" fmla="*/ 0 h 3"/>
                <a:gd name="T4" fmla="*/ 0 w 1"/>
                <a:gd name="T5" fmla="*/ 0 h 3"/>
              </a:gdLst>
              <a:ahLst/>
              <a:cxnLst>
                <a:cxn ang="0">
                  <a:pos x="T0" y="T1"/>
                </a:cxn>
                <a:cxn ang="0">
                  <a:pos x="T2" y="T3"/>
                </a:cxn>
                <a:cxn ang="0">
                  <a:pos x="T4" y="T5"/>
                </a:cxn>
              </a:cxnLst>
              <a:rect l="0" t="0" r="r" b="b"/>
              <a:pathLst>
                <a:path w="1" h="3">
                  <a:moveTo>
                    <a:pt x="0" y="0"/>
                  </a:moveTo>
                  <a:cubicBezTo>
                    <a:pt x="0" y="0"/>
                    <a:pt x="0" y="0"/>
                    <a:pt x="0" y="0"/>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324"/>
            <p:cNvSpPr>
              <a:spLocks/>
            </p:cNvSpPr>
            <p:nvPr/>
          </p:nvSpPr>
          <p:spPr bwMode="auto">
            <a:xfrm>
              <a:off x="7467600" y="1628775"/>
              <a:ext cx="7938" cy="14288"/>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2" y="2"/>
                    <a:pt x="1" y="1"/>
                    <a:pt x="0" y="0"/>
                  </a:cubicBezTo>
                  <a:cubicBezTo>
                    <a:pt x="0"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325"/>
            <p:cNvSpPr>
              <a:spLocks/>
            </p:cNvSpPr>
            <p:nvPr/>
          </p:nvSpPr>
          <p:spPr bwMode="auto">
            <a:xfrm>
              <a:off x="7475538" y="1609725"/>
              <a:ext cx="3175" cy="11113"/>
            </a:xfrm>
            <a:custGeom>
              <a:avLst/>
              <a:gdLst>
                <a:gd name="T0" fmla="*/ 0 w 1"/>
                <a:gd name="T1" fmla="*/ 2 h 3"/>
                <a:gd name="T2" fmla="*/ 1 w 1"/>
                <a:gd name="T3" fmla="*/ 3 h 3"/>
                <a:gd name="T4" fmla="*/ 0 w 1"/>
                <a:gd name="T5" fmla="*/ 2 h 3"/>
              </a:gdLst>
              <a:ahLst/>
              <a:cxnLst>
                <a:cxn ang="0">
                  <a:pos x="T0" y="T1"/>
                </a:cxn>
                <a:cxn ang="0">
                  <a:pos x="T2" y="T3"/>
                </a:cxn>
                <a:cxn ang="0">
                  <a:pos x="T4" y="T5"/>
                </a:cxn>
              </a:cxnLst>
              <a:rect l="0" t="0" r="r" b="b"/>
              <a:pathLst>
                <a:path w="1" h="3">
                  <a:moveTo>
                    <a:pt x="0" y="2"/>
                  </a:moveTo>
                  <a:cubicBezTo>
                    <a:pt x="0" y="3"/>
                    <a:pt x="1" y="3"/>
                    <a:pt x="1"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326"/>
            <p:cNvSpPr>
              <a:spLocks/>
            </p:cNvSpPr>
            <p:nvPr/>
          </p:nvSpPr>
          <p:spPr bwMode="auto">
            <a:xfrm>
              <a:off x="7456488" y="1617663"/>
              <a:ext cx="11113" cy="11113"/>
            </a:xfrm>
            <a:custGeom>
              <a:avLst/>
              <a:gdLst>
                <a:gd name="T0" fmla="*/ 0 w 3"/>
                <a:gd name="T1" fmla="*/ 1 h 3"/>
                <a:gd name="T2" fmla="*/ 3 w 3"/>
                <a:gd name="T3" fmla="*/ 3 h 3"/>
                <a:gd name="T4" fmla="*/ 3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1" y="1"/>
                    <a:pt x="2" y="2"/>
                    <a:pt x="3" y="3"/>
                  </a:cubicBezTo>
                  <a:cubicBezTo>
                    <a:pt x="3" y="2"/>
                    <a:pt x="3" y="1"/>
                    <a:pt x="3" y="0"/>
                  </a:cubicBezTo>
                  <a:cubicBezTo>
                    <a:pt x="2"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327"/>
            <p:cNvSpPr>
              <a:spLocks/>
            </p:cNvSpPr>
            <p:nvPr/>
          </p:nvSpPr>
          <p:spPr bwMode="auto">
            <a:xfrm>
              <a:off x="6704013" y="218916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28"/>
            <p:cNvSpPr>
              <a:spLocks/>
            </p:cNvSpPr>
            <p:nvPr/>
          </p:nvSpPr>
          <p:spPr bwMode="auto">
            <a:xfrm>
              <a:off x="6684963" y="2035175"/>
              <a:ext cx="19050" cy="195263"/>
            </a:xfrm>
            <a:custGeom>
              <a:avLst/>
              <a:gdLst>
                <a:gd name="T0" fmla="*/ 0 w 5"/>
                <a:gd name="T1" fmla="*/ 52 h 52"/>
                <a:gd name="T2" fmla="*/ 5 w 5"/>
                <a:gd name="T3" fmla="*/ 41 h 52"/>
                <a:gd name="T4" fmla="*/ 3 w 5"/>
                <a:gd name="T5" fmla="*/ 0 h 52"/>
                <a:gd name="T6" fmla="*/ 0 w 5"/>
                <a:gd name="T7" fmla="*/ 52 h 52"/>
              </a:gdLst>
              <a:ahLst/>
              <a:cxnLst>
                <a:cxn ang="0">
                  <a:pos x="T0" y="T1"/>
                </a:cxn>
                <a:cxn ang="0">
                  <a:pos x="T2" y="T3"/>
                </a:cxn>
                <a:cxn ang="0">
                  <a:pos x="T4" y="T5"/>
                </a:cxn>
                <a:cxn ang="0">
                  <a:pos x="T6" y="T7"/>
                </a:cxn>
              </a:cxnLst>
              <a:rect l="0" t="0" r="r" b="b"/>
              <a:pathLst>
                <a:path w="5" h="52">
                  <a:moveTo>
                    <a:pt x="0" y="52"/>
                  </a:moveTo>
                  <a:cubicBezTo>
                    <a:pt x="2" y="35"/>
                    <a:pt x="4" y="37"/>
                    <a:pt x="5" y="41"/>
                  </a:cubicBezTo>
                  <a:cubicBezTo>
                    <a:pt x="3" y="0"/>
                    <a:pt x="3" y="0"/>
                    <a:pt x="3"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329"/>
            <p:cNvSpPr>
              <a:spLocks noEditPoints="1"/>
            </p:cNvSpPr>
            <p:nvPr/>
          </p:nvSpPr>
          <p:spPr bwMode="auto">
            <a:xfrm>
              <a:off x="4383088" y="1308100"/>
              <a:ext cx="3186113" cy="2798763"/>
            </a:xfrm>
            <a:custGeom>
              <a:avLst/>
              <a:gdLst>
                <a:gd name="T0" fmla="*/ 815 w 847"/>
                <a:gd name="T1" fmla="*/ 122 h 744"/>
                <a:gd name="T2" fmla="*/ 751 w 847"/>
                <a:gd name="T3" fmla="*/ 93 h 744"/>
                <a:gd name="T4" fmla="*/ 663 w 847"/>
                <a:gd name="T5" fmla="*/ 99 h 744"/>
                <a:gd name="T6" fmla="*/ 645 w 847"/>
                <a:gd name="T7" fmla="*/ 99 h 744"/>
                <a:gd name="T8" fmla="*/ 557 w 847"/>
                <a:gd name="T9" fmla="*/ 117 h 744"/>
                <a:gd name="T10" fmla="*/ 510 w 847"/>
                <a:gd name="T11" fmla="*/ 129 h 744"/>
                <a:gd name="T12" fmla="*/ 458 w 847"/>
                <a:gd name="T13" fmla="*/ 86 h 744"/>
                <a:gd name="T14" fmla="*/ 375 w 847"/>
                <a:gd name="T15" fmla="*/ 107 h 744"/>
                <a:gd name="T16" fmla="*/ 327 w 847"/>
                <a:gd name="T17" fmla="*/ 79 h 744"/>
                <a:gd name="T18" fmla="*/ 210 w 847"/>
                <a:gd name="T19" fmla="*/ 23 h 744"/>
                <a:gd name="T20" fmla="*/ 214 w 847"/>
                <a:gd name="T21" fmla="*/ 78 h 744"/>
                <a:gd name="T22" fmla="*/ 155 w 847"/>
                <a:gd name="T23" fmla="*/ 148 h 744"/>
                <a:gd name="T24" fmla="*/ 21 w 847"/>
                <a:gd name="T25" fmla="*/ 104 h 744"/>
                <a:gd name="T26" fmla="*/ 62 w 847"/>
                <a:gd name="T27" fmla="*/ 236 h 744"/>
                <a:gd name="T28" fmla="*/ 101 w 847"/>
                <a:gd name="T29" fmla="*/ 245 h 744"/>
                <a:gd name="T30" fmla="*/ 177 w 847"/>
                <a:gd name="T31" fmla="*/ 192 h 744"/>
                <a:gd name="T32" fmla="*/ 194 w 847"/>
                <a:gd name="T33" fmla="*/ 235 h 744"/>
                <a:gd name="T34" fmla="*/ 205 w 847"/>
                <a:gd name="T35" fmla="*/ 269 h 744"/>
                <a:gd name="T36" fmla="*/ 163 w 847"/>
                <a:gd name="T37" fmla="*/ 286 h 744"/>
                <a:gd name="T38" fmla="*/ 142 w 847"/>
                <a:gd name="T39" fmla="*/ 334 h 744"/>
                <a:gd name="T40" fmla="*/ 216 w 847"/>
                <a:gd name="T41" fmla="*/ 378 h 744"/>
                <a:gd name="T42" fmla="*/ 167 w 847"/>
                <a:gd name="T43" fmla="*/ 399 h 744"/>
                <a:gd name="T44" fmla="*/ 192 w 847"/>
                <a:gd name="T45" fmla="*/ 445 h 744"/>
                <a:gd name="T46" fmla="*/ 219 w 847"/>
                <a:gd name="T47" fmla="*/ 463 h 744"/>
                <a:gd name="T48" fmla="*/ 195 w 847"/>
                <a:gd name="T49" fmla="*/ 483 h 744"/>
                <a:gd name="T50" fmla="*/ 201 w 847"/>
                <a:gd name="T51" fmla="*/ 533 h 744"/>
                <a:gd name="T52" fmla="*/ 200 w 847"/>
                <a:gd name="T53" fmla="*/ 571 h 744"/>
                <a:gd name="T54" fmla="*/ 169 w 847"/>
                <a:gd name="T55" fmla="*/ 597 h 744"/>
                <a:gd name="T56" fmla="*/ 272 w 847"/>
                <a:gd name="T57" fmla="*/ 632 h 744"/>
                <a:gd name="T58" fmla="*/ 241 w 847"/>
                <a:gd name="T59" fmla="*/ 675 h 744"/>
                <a:gd name="T60" fmla="*/ 269 w 847"/>
                <a:gd name="T61" fmla="*/ 693 h 744"/>
                <a:gd name="T62" fmla="*/ 334 w 847"/>
                <a:gd name="T63" fmla="*/ 744 h 744"/>
                <a:gd name="T64" fmla="*/ 312 w 847"/>
                <a:gd name="T65" fmla="*/ 715 h 744"/>
                <a:gd name="T66" fmla="*/ 341 w 847"/>
                <a:gd name="T67" fmla="*/ 659 h 744"/>
                <a:gd name="T68" fmla="*/ 335 w 847"/>
                <a:gd name="T69" fmla="*/ 582 h 744"/>
                <a:gd name="T70" fmla="*/ 336 w 847"/>
                <a:gd name="T71" fmla="*/ 566 h 744"/>
                <a:gd name="T72" fmla="*/ 318 w 847"/>
                <a:gd name="T73" fmla="*/ 489 h 744"/>
                <a:gd name="T74" fmla="*/ 306 w 847"/>
                <a:gd name="T75" fmla="*/ 447 h 744"/>
                <a:gd name="T76" fmla="*/ 349 w 847"/>
                <a:gd name="T77" fmla="*/ 402 h 744"/>
                <a:gd name="T78" fmla="*/ 328 w 847"/>
                <a:gd name="T79" fmla="*/ 330 h 744"/>
                <a:gd name="T80" fmla="*/ 342 w 847"/>
                <a:gd name="T81" fmla="*/ 266 h 744"/>
                <a:gd name="T82" fmla="*/ 386 w 847"/>
                <a:gd name="T83" fmla="*/ 247 h 744"/>
                <a:gd name="T84" fmla="*/ 418 w 847"/>
                <a:gd name="T85" fmla="*/ 242 h 744"/>
                <a:gd name="T86" fmla="*/ 444 w 847"/>
                <a:gd name="T87" fmla="*/ 240 h 744"/>
                <a:gd name="T88" fmla="*/ 489 w 847"/>
                <a:gd name="T89" fmla="*/ 241 h 744"/>
                <a:gd name="T90" fmla="*/ 533 w 847"/>
                <a:gd name="T91" fmla="*/ 159 h 744"/>
                <a:gd name="T92" fmla="*/ 563 w 847"/>
                <a:gd name="T93" fmla="*/ 173 h 744"/>
                <a:gd name="T94" fmla="*/ 587 w 847"/>
                <a:gd name="T95" fmla="*/ 222 h 744"/>
                <a:gd name="T96" fmla="*/ 635 w 847"/>
                <a:gd name="T97" fmla="*/ 233 h 744"/>
                <a:gd name="T98" fmla="*/ 669 w 847"/>
                <a:gd name="T99" fmla="*/ 232 h 744"/>
                <a:gd name="T100" fmla="*/ 706 w 847"/>
                <a:gd name="T101" fmla="*/ 231 h 744"/>
                <a:gd name="T102" fmla="*/ 743 w 847"/>
                <a:gd name="T103" fmla="*/ 172 h 744"/>
                <a:gd name="T104" fmla="*/ 803 w 847"/>
                <a:gd name="T105" fmla="*/ 162 h 744"/>
                <a:gd name="T106" fmla="*/ 828 w 847"/>
                <a:gd name="T107" fmla="*/ 137 h 744"/>
                <a:gd name="T108" fmla="*/ 232 w 847"/>
                <a:gd name="T109" fmla="*/ 473 h 744"/>
                <a:gd name="T110" fmla="*/ 189 w 847"/>
                <a:gd name="T111" fmla="*/ 210 h 744"/>
                <a:gd name="T112" fmla="*/ 219 w 847"/>
                <a:gd name="T113" fmla="*/ 203 h 744"/>
                <a:gd name="T114" fmla="*/ 294 w 847"/>
                <a:gd name="T115" fmla="*/ 139 h 744"/>
                <a:gd name="T116" fmla="*/ 309 w 847"/>
                <a:gd name="T117" fmla="*/ 255 h 744"/>
                <a:gd name="T118" fmla="*/ 192 w 847"/>
                <a:gd name="T119" fmla="*/ 223 h 744"/>
                <a:gd name="T120" fmla="*/ 287 w 847"/>
                <a:gd name="T121" fmla="*/ 254 h 744"/>
                <a:gd name="T122" fmla="*/ 444 w 847"/>
                <a:gd name="T123" fmla="*/ 240 h 744"/>
                <a:gd name="T124" fmla="*/ 802 w 847"/>
                <a:gd name="T125" fmla="*/ 9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4">
                  <a:moveTo>
                    <a:pt x="843" y="79"/>
                  </a:moveTo>
                  <a:cubicBezTo>
                    <a:pt x="846" y="106"/>
                    <a:pt x="832" y="81"/>
                    <a:pt x="835" y="104"/>
                  </a:cubicBezTo>
                  <a:cubicBezTo>
                    <a:pt x="832" y="83"/>
                    <a:pt x="830" y="96"/>
                    <a:pt x="826" y="74"/>
                  </a:cubicBezTo>
                  <a:cubicBezTo>
                    <a:pt x="826" y="81"/>
                    <a:pt x="827" y="87"/>
                    <a:pt x="823" y="83"/>
                  </a:cubicBezTo>
                  <a:cubicBezTo>
                    <a:pt x="823" y="85"/>
                    <a:pt x="823" y="88"/>
                    <a:pt x="822" y="89"/>
                  </a:cubicBezTo>
                  <a:cubicBezTo>
                    <a:pt x="822" y="89"/>
                    <a:pt x="822" y="89"/>
                    <a:pt x="822" y="89"/>
                  </a:cubicBezTo>
                  <a:cubicBezTo>
                    <a:pt x="822" y="89"/>
                    <a:pt x="822" y="89"/>
                    <a:pt x="822" y="89"/>
                  </a:cubicBezTo>
                  <a:cubicBezTo>
                    <a:pt x="822" y="90"/>
                    <a:pt x="822" y="91"/>
                    <a:pt x="822" y="90"/>
                  </a:cubicBezTo>
                  <a:cubicBezTo>
                    <a:pt x="823" y="93"/>
                    <a:pt x="824" y="96"/>
                    <a:pt x="825" y="100"/>
                  </a:cubicBezTo>
                  <a:cubicBezTo>
                    <a:pt x="823" y="114"/>
                    <a:pt x="817" y="114"/>
                    <a:pt x="815" y="122"/>
                  </a:cubicBezTo>
                  <a:cubicBezTo>
                    <a:pt x="812" y="119"/>
                    <a:pt x="815" y="114"/>
                    <a:pt x="814" y="107"/>
                  </a:cubicBezTo>
                  <a:cubicBezTo>
                    <a:pt x="811" y="119"/>
                    <a:pt x="811" y="119"/>
                    <a:pt x="811" y="119"/>
                  </a:cubicBezTo>
                  <a:cubicBezTo>
                    <a:pt x="811" y="105"/>
                    <a:pt x="805" y="95"/>
                    <a:pt x="810" y="87"/>
                  </a:cubicBezTo>
                  <a:cubicBezTo>
                    <a:pt x="805" y="86"/>
                    <a:pt x="805" y="86"/>
                    <a:pt x="805" y="86"/>
                  </a:cubicBezTo>
                  <a:cubicBezTo>
                    <a:pt x="802" y="78"/>
                    <a:pt x="799" y="75"/>
                    <a:pt x="796" y="81"/>
                  </a:cubicBezTo>
                  <a:cubicBezTo>
                    <a:pt x="794" y="78"/>
                    <a:pt x="790" y="97"/>
                    <a:pt x="792" y="85"/>
                  </a:cubicBezTo>
                  <a:cubicBezTo>
                    <a:pt x="785" y="94"/>
                    <a:pt x="785" y="94"/>
                    <a:pt x="785" y="94"/>
                  </a:cubicBezTo>
                  <a:cubicBezTo>
                    <a:pt x="785" y="91"/>
                    <a:pt x="785" y="91"/>
                    <a:pt x="785" y="91"/>
                  </a:cubicBezTo>
                  <a:cubicBezTo>
                    <a:pt x="777" y="89"/>
                    <a:pt x="769" y="115"/>
                    <a:pt x="761" y="89"/>
                  </a:cubicBezTo>
                  <a:cubicBezTo>
                    <a:pt x="758" y="92"/>
                    <a:pt x="756" y="97"/>
                    <a:pt x="751" y="93"/>
                  </a:cubicBezTo>
                  <a:cubicBezTo>
                    <a:pt x="751" y="80"/>
                    <a:pt x="751" y="80"/>
                    <a:pt x="751" y="80"/>
                  </a:cubicBezTo>
                  <a:cubicBezTo>
                    <a:pt x="747" y="85"/>
                    <a:pt x="741" y="68"/>
                    <a:pt x="739" y="81"/>
                  </a:cubicBezTo>
                  <a:cubicBezTo>
                    <a:pt x="736" y="47"/>
                    <a:pt x="724" y="74"/>
                    <a:pt x="718" y="68"/>
                  </a:cubicBezTo>
                  <a:cubicBezTo>
                    <a:pt x="718" y="84"/>
                    <a:pt x="718" y="84"/>
                    <a:pt x="718" y="84"/>
                  </a:cubicBezTo>
                  <a:cubicBezTo>
                    <a:pt x="714" y="83"/>
                    <a:pt x="710" y="88"/>
                    <a:pt x="705" y="94"/>
                  </a:cubicBezTo>
                  <a:cubicBezTo>
                    <a:pt x="706" y="109"/>
                    <a:pt x="706" y="109"/>
                    <a:pt x="706" y="109"/>
                  </a:cubicBezTo>
                  <a:cubicBezTo>
                    <a:pt x="701" y="120"/>
                    <a:pt x="695" y="98"/>
                    <a:pt x="688" y="100"/>
                  </a:cubicBezTo>
                  <a:cubicBezTo>
                    <a:pt x="689" y="94"/>
                    <a:pt x="690" y="96"/>
                    <a:pt x="691" y="99"/>
                  </a:cubicBezTo>
                  <a:cubicBezTo>
                    <a:pt x="683" y="67"/>
                    <a:pt x="675" y="123"/>
                    <a:pt x="667" y="99"/>
                  </a:cubicBezTo>
                  <a:cubicBezTo>
                    <a:pt x="666" y="104"/>
                    <a:pt x="664" y="103"/>
                    <a:pt x="663" y="99"/>
                  </a:cubicBezTo>
                  <a:cubicBezTo>
                    <a:pt x="663" y="99"/>
                    <a:pt x="663" y="99"/>
                    <a:pt x="664" y="98"/>
                  </a:cubicBezTo>
                  <a:cubicBezTo>
                    <a:pt x="663" y="98"/>
                    <a:pt x="663" y="98"/>
                    <a:pt x="663" y="98"/>
                  </a:cubicBezTo>
                  <a:cubicBezTo>
                    <a:pt x="662" y="96"/>
                    <a:pt x="661" y="93"/>
                    <a:pt x="660" y="90"/>
                  </a:cubicBezTo>
                  <a:cubicBezTo>
                    <a:pt x="661" y="94"/>
                    <a:pt x="662" y="97"/>
                    <a:pt x="662" y="98"/>
                  </a:cubicBezTo>
                  <a:cubicBezTo>
                    <a:pt x="661" y="98"/>
                    <a:pt x="659" y="100"/>
                    <a:pt x="657" y="104"/>
                  </a:cubicBezTo>
                  <a:cubicBezTo>
                    <a:pt x="656" y="88"/>
                    <a:pt x="656" y="88"/>
                    <a:pt x="656" y="88"/>
                  </a:cubicBezTo>
                  <a:cubicBezTo>
                    <a:pt x="656" y="89"/>
                    <a:pt x="656" y="89"/>
                    <a:pt x="656" y="89"/>
                  </a:cubicBezTo>
                  <a:cubicBezTo>
                    <a:pt x="653" y="83"/>
                    <a:pt x="654" y="96"/>
                    <a:pt x="655" y="108"/>
                  </a:cubicBezTo>
                  <a:cubicBezTo>
                    <a:pt x="654" y="110"/>
                    <a:pt x="653" y="113"/>
                    <a:pt x="652" y="117"/>
                  </a:cubicBezTo>
                  <a:cubicBezTo>
                    <a:pt x="651" y="92"/>
                    <a:pt x="647" y="125"/>
                    <a:pt x="645" y="99"/>
                  </a:cubicBezTo>
                  <a:cubicBezTo>
                    <a:pt x="643" y="111"/>
                    <a:pt x="636" y="109"/>
                    <a:pt x="634" y="130"/>
                  </a:cubicBezTo>
                  <a:cubicBezTo>
                    <a:pt x="631" y="127"/>
                    <a:pt x="629" y="124"/>
                    <a:pt x="627" y="132"/>
                  </a:cubicBezTo>
                  <a:cubicBezTo>
                    <a:pt x="626" y="112"/>
                    <a:pt x="626" y="112"/>
                    <a:pt x="626" y="112"/>
                  </a:cubicBezTo>
                  <a:cubicBezTo>
                    <a:pt x="621" y="139"/>
                    <a:pt x="621" y="139"/>
                    <a:pt x="621" y="139"/>
                  </a:cubicBezTo>
                  <a:cubicBezTo>
                    <a:pt x="618" y="127"/>
                    <a:pt x="617" y="120"/>
                    <a:pt x="620" y="105"/>
                  </a:cubicBezTo>
                  <a:cubicBezTo>
                    <a:pt x="612" y="128"/>
                    <a:pt x="614" y="113"/>
                    <a:pt x="608" y="136"/>
                  </a:cubicBezTo>
                  <a:cubicBezTo>
                    <a:pt x="608" y="124"/>
                    <a:pt x="608" y="124"/>
                    <a:pt x="608" y="124"/>
                  </a:cubicBezTo>
                  <a:cubicBezTo>
                    <a:pt x="606" y="124"/>
                    <a:pt x="602" y="141"/>
                    <a:pt x="601" y="131"/>
                  </a:cubicBezTo>
                  <a:cubicBezTo>
                    <a:pt x="596" y="107"/>
                    <a:pt x="576" y="127"/>
                    <a:pt x="564" y="105"/>
                  </a:cubicBezTo>
                  <a:cubicBezTo>
                    <a:pt x="566" y="142"/>
                    <a:pt x="558" y="88"/>
                    <a:pt x="557" y="117"/>
                  </a:cubicBezTo>
                  <a:cubicBezTo>
                    <a:pt x="556" y="108"/>
                    <a:pt x="555" y="103"/>
                    <a:pt x="557" y="96"/>
                  </a:cubicBezTo>
                  <a:cubicBezTo>
                    <a:pt x="550" y="104"/>
                    <a:pt x="547" y="82"/>
                    <a:pt x="542" y="106"/>
                  </a:cubicBezTo>
                  <a:cubicBezTo>
                    <a:pt x="542" y="97"/>
                    <a:pt x="544" y="93"/>
                    <a:pt x="543" y="88"/>
                  </a:cubicBezTo>
                  <a:cubicBezTo>
                    <a:pt x="543" y="90"/>
                    <a:pt x="541" y="96"/>
                    <a:pt x="540" y="90"/>
                  </a:cubicBezTo>
                  <a:cubicBezTo>
                    <a:pt x="540" y="85"/>
                    <a:pt x="541" y="83"/>
                    <a:pt x="542" y="79"/>
                  </a:cubicBezTo>
                  <a:cubicBezTo>
                    <a:pt x="536" y="81"/>
                    <a:pt x="535" y="108"/>
                    <a:pt x="534" y="133"/>
                  </a:cubicBezTo>
                  <a:cubicBezTo>
                    <a:pt x="531" y="121"/>
                    <a:pt x="529" y="123"/>
                    <a:pt x="527" y="140"/>
                  </a:cubicBezTo>
                  <a:cubicBezTo>
                    <a:pt x="526" y="131"/>
                    <a:pt x="524" y="122"/>
                    <a:pt x="528" y="119"/>
                  </a:cubicBezTo>
                  <a:cubicBezTo>
                    <a:pt x="526" y="118"/>
                    <a:pt x="514" y="107"/>
                    <a:pt x="514" y="128"/>
                  </a:cubicBezTo>
                  <a:cubicBezTo>
                    <a:pt x="513" y="122"/>
                    <a:pt x="510" y="126"/>
                    <a:pt x="510" y="129"/>
                  </a:cubicBezTo>
                  <a:cubicBezTo>
                    <a:pt x="505" y="127"/>
                    <a:pt x="504" y="125"/>
                    <a:pt x="499" y="127"/>
                  </a:cubicBezTo>
                  <a:cubicBezTo>
                    <a:pt x="500" y="131"/>
                    <a:pt x="500" y="131"/>
                    <a:pt x="500" y="131"/>
                  </a:cubicBezTo>
                  <a:cubicBezTo>
                    <a:pt x="498" y="155"/>
                    <a:pt x="496" y="136"/>
                    <a:pt x="492" y="139"/>
                  </a:cubicBezTo>
                  <a:cubicBezTo>
                    <a:pt x="492" y="137"/>
                    <a:pt x="492" y="137"/>
                    <a:pt x="492" y="137"/>
                  </a:cubicBezTo>
                  <a:cubicBezTo>
                    <a:pt x="483" y="119"/>
                    <a:pt x="488" y="145"/>
                    <a:pt x="479" y="125"/>
                  </a:cubicBezTo>
                  <a:cubicBezTo>
                    <a:pt x="479" y="140"/>
                    <a:pt x="479" y="140"/>
                    <a:pt x="479" y="140"/>
                  </a:cubicBezTo>
                  <a:cubicBezTo>
                    <a:pt x="478" y="173"/>
                    <a:pt x="471" y="121"/>
                    <a:pt x="466" y="133"/>
                  </a:cubicBezTo>
                  <a:cubicBezTo>
                    <a:pt x="467" y="142"/>
                    <a:pt x="467" y="142"/>
                    <a:pt x="467" y="142"/>
                  </a:cubicBezTo>
                  <a:cubicBezTo>
                    <a:pt x="464" y="153"/>
                    <a:pt x="459" y="97"/>
                    <a:pt x="456" y="93"/>
                  </a:cubicBezTo>
                  <a:cubicBezTo>
                    <a:pt x="456" y="90"/>
                    <a:pt x="457" y="88"/>
                    <a:pt x="458" y="86"/>
                  </a:cubicBezTo>
                  <a:cubicBezTo>
                    <a:pt x="451" y="67"/>
                    <a:pt x="457" y="106"/>
                    <a:pt x="451" y="111"/>
                  </a:cubicBezTo>
                  <a:cubicBezTo>
                    <a:pt x="450" y="100"/>
                    <a:pt x="453" y="83"/>
                    <a:pt x="449" y="81"/>
                  </a:cubicBezTo>
                  <a:cubicBezTo>
                    <a:pt x="447" y="73"/>
                    <a:pt x="438" y="117"/>
                    <a:pt x="432" y="96"/>
                  </a:cubicBezTo>
                  <a:cubicBezTo>
                    <a:pt x="433" y="104"/>
                    <a:pt x="435" y="112"/>
                    <a:pt x="432" y="119"/>
                  </a:cubicBezTo>
                  <a:cubicBezTo>
                    <a:pt x="428" y="122"/>
                    <a:pt x="421" y="87"/>
                    <a:pt x="417" y="113"/>
                  </a:cubicBezTo>
                  <a:cubicBezTo>
                    <a:pt x="417" y="111"/>
                    <a:pt x="416" y="109"/>
                    <a:pt x="416" y="107"/>
                  </a:cubicBezTo>
                  <a:cubicBezTo>
                    <a:pt x="413" y="114"/>
                    <a:pt x="406" y="118"/>
                    <a:pt x="404" y="132"/>
                  </a:cubicBezTo>
                  <a:cubicBezTo>
                    <a:pt x="401" y="79"/>
                    <a:pt x="384" y="158"/>
                    <a:pt x="385" y="109"/>
                  </a:cubicBezTo>
                  <a:cubicBezTo>
                    <a:pt x="375" y="112"/>
                    <a:pt x="375" y="112"/>
                    <a:pt x="375" y="112"/>
                  </a:cubicBezTo>
                  <a:cubicBezTo>
                    <a:pt x="375" y="107"/>
                    <a:pt x="375" y="107"/>
                    <a:pt x="375" y="107"/>
                  </a:cubicBezTo>
                  <a:cubicBezTo>
                    <a:pt x="369" y="103"/>
                    <a:pt x="367" y="115"/>
                    <a:pt x="365" y="127"/>
                  </a:cubicBezTo>
                  <a:cubicBezTo>
                    <a:pt x="363" y="124"/>
                    <a:pt x="364" y="119"/>
                    <a:pt x="364" y="116"/>
                  </a:cubicBezTo>
                  <a:cubicBezTo>
                    <a:pt x="355" y="106"/>
                    <a:pt x="354" y="109"/>
                    <a:pt x="347" y="133"/>
                  </a:cubicBezTo>
                  <a:cubicBezTo>
                    <a:pt x="346" y="117"/>
                    <a:pt x="346" y="117"/>
                    <a:pt x="346" y="117"/>
                  </a:cubicBezTo>
                  <a:cubicBezTo>
                    <a:pt x="344" y="126"/>
                    <a:pt x="333" y="92"/>
                    <a:pt x="324" y="110"/>
                  </a:cubicBezTo>
                  <a:cubicBezTo>
                    <a:pt x="324" y="110"/>
                    <a:pt x="324" y="109"/>
                    <a:pt x="324" y="108"/>
                  </a:cubicBezTo>
                  <a:cubicBezTo>
                    <a:pt x="328" y="102"/>
                    <a:pt x="338" y="96"/>
                    <a:pt x="334" y="90"/>
                  </a:cubicBezTo>
                  <a:cubicBezTo>
                    <a:pt x="329" y="90"/>
                    <a:pt x="320" y="91"/>
                    <a:pt x="312" y="89"/>
                  </a:cubicBezTo>
                  <a:cubicBezTo>
                    <a:pt x="340" y="84"/>
                    <a:pt x="340" y="84"/>
                    <a:pt x="340" y="84"/>
                  </a:cubicBezTo>
                  <a:cubicBezTo>
                    <a:pt x="337" y="82"/>
                    <a:pt x="307" y="82"/>
                    <a:pt x="327" y="79"/>
                  </a:cubicBezTo>
                  <a:cubicBezTo>
                    <a:pt x="322" y="79"/>
                    <a:pt x="315" y="80"/>
                    <a:pt x="313" y="78"/>
                  </a:cubicBezTo>
                  <a:cubicBezTo>
                    <a:pt x="341" y="60"/>
                    <a:pt x="291" y="39"/>
                    <a:pt x="343" y="21"/>
                  </a:cubicBezTo>
                  <a:cubicBezTo>
                    <a:pt x="332" y="23"/>
                    <a:pt x="331" y="21"/>
                    <a:pt x="331" y="19"/>
                  </a:cubicBezTo>
                  <a:cubicBezTo>
                    <a:pt x="328" y="20"/>
                    <a:pt x="317" y="19"/>
                    <a:pt x="309" y="19"/>
                  </a:cubicBezTo>
                  <a:cubicBezTo>
                    <a:pt x="330" y="11"/>
                    <a:pt x="330" y="11"/>
                    <a:pt x="330" y="11"/>
                  </a:cubicBezTo>
                  <a:cubicBezTo>
                    <a:pt x="309" y="10"/>
                    <a:pt x="329" y="3"/>
                    <a:pt x="309" y="1"/>
                  </a:cubicBezTo>
                  <a:cubicBezTo>
                    <a:pt x="312" y="4"/>
                    <a:pt x="312" y="4"/>
                    <a:pt x="312" y="4"/>
                  </a:cubicBezTo>
                  <a:cubicBezTo>
                    <a:pt x="289" y="0"/>
                    <a:pt x="259" y="8"/>
                    <a:pt x="229" y="7"/>
                  </a:cubicBezTo>
                  <a:cubicBezTo>
                    <a:pt x="256" y="11"/>
                    <a:pt x="188" y="17"/>
                    <a:pt x="227" y="24"/>
                  </a:cubicBezTo>
                  <a:cubicBezTo>
                    <a:pt x="221" y="25"/>
                    <a:pt x="217" y="22"/>
                    <a:pt x="210" y="23"/>
                  </a:cubicBezTo>
                  <a:cubicBezTo>
                    <a:pt x="223" y="25"/>
                    <a:pt x="226" y="27"/>
                    <a:pt x="220" y="30"/>
                  </a:cubicBezTo>
                  <a:cubicBezTo>
                    <a:pt x="217" y="30"/>
                    <a:pt x="217" y="30"/>
                    <a:pt x="217" y="30"/>
                  </a:cubicBezTo>
                  <a:cubicBezTo>
                    <a:pt x="220" y="40"/>
                    <a:pt x="207" y="44"/>
                    <a:pt x="198" y="55"/>
                  </a:cubicBezTo>
                  <a:cubicBezTo>
                    <a:pt x="213" y="54"/>
                    <a:pt x="213" y="54"/>
                    <a:pt x="213" y="54"/>
                  </a:cubicBezTo>
                  <a:cubicBezTo>
                    <a:pt x="211" y="57"/>
                    <a:pt x="206" y="57"/>
                    <a:pt x="203" y="58"/>
                  </a:cubicBezTo>
                  <a:cubicBezTo>
                    <a:pt x="226" y="61"/>
                    <a:pt x="204" y="52"/>
                    <a:pt x="229" y="54"/>
                  </a:cubicBezTo>
                  <a:cubicBezTo>
                    <a:pt x="198" y="57"/>
                    <a:pt x="229" y="71"/>
                    <a:pt x="194" y="73"/>
                  </a:cubicBezTo>
                  <a:cubicBezTo>
                    <a:pt x="193" y="77"/>
                    <a:pt x="211" y="72"/>
                    <a:pt x="211" y="76"/>
                  </a:cubicBezTo>
                  <a:cubicBezTo>
                    <a:pt x="201" y="77"/>
                    <a:pt x="201" y="77"/>
                    <a:pt x="201" y="77"/>
                  </a:cubicBezTo>
                  <a:cubicBezTo>
                    <a:pt x="214" y="78"/>
                    <a:pt x="214" y="78"/>
                    <a:pt x="214" y="78"/>
                  </a:cubicBezTo>
                  <a:cubicBezTo>
                    <a:pt x="212" y="80"/>
                    <a:pt x="200" y="81"/>
                    <a:pt x="192" y="81"/>
                  </a:cubicBezTo>
                  <a:cubicBezTo>
                    <a:pt x="193" y="81"/>
                    <a:pt x="189" y="80"/>
                    <a:pt x="189" y="79"/>
                  </a:cubicBezTo>
                  <a:cubicBezTo>
                    <a:pt x="178" y="82"/>
                    <a:pt x="190" y="87"/>
                    <a:pt x="189" y="89"/>
                  </a:cubicBezTo>
                  <a:cubicBezTo>
                    <a:pt x="195" y="86"/>
                    <a:pt x="195" y="86"/>
                    <a:pt x="195" y="86"/>
                  </a:cubicBezTo>
                  <a:cubicBezTo>
                    <a:pt x="202" y="94"/>
                    <a:pt x="194" y="104"/>
                    <a:pt x="203" y="113"/>
                  </a:cubicBezTo>
                  <a:cubicBezTo>
                    <a:pt x="203" y="116"/>
                    <a:pt x="203" y="116"/>
                    <a:pt x="203" y="116"/>
                  </a:cubicBezTo>
                  <a:cubicBezTo>
                    <a:pt x="200" y="125"/>
                    <a:pt x="197" y="115"/>
                    <a:pt x="200" y="136"/>
                  </a:cubicBezTo>
                  <a:cubicBezTo>
                    <a:pt x="196" y="104"/>
                    <a:pt x="174" y="124"/>
                    <a:pt x="172" y="114"/>
                  </a:cubicBezTo>
                  <a:cubicBezTo>
                    <a:pt x="167" y="128"/>
                    <a:pt x="163" y="127"/>
                    <a:pt x="158" y="126"/>
                  </a:cubicBezTo>
                  <a:cubicBezTo>
                    <a:pt x="159" y="130"/>
                    <a:pt x="159" y="150"/>
                    <a:pt x="155" y="148"/>
                  </a:cubicBezTo>
                  <a:cubicBezTo>
                    <a:pt x="157" y="106"/>
                    <a:pt x="147" y="128"/>
                    <a:pt x="144" y="100"/>
                  </a:cubicBezTo>
                  <a:cubicBezTo>
                    <a:pt x="145" y="118"/>
                    <a:pt x="131" y="104"/>
                    <a:pt x="135" y="132"/>
                  </a:cubicBezTo>
                  <a:cubicBezTo>
                    <a:pt x="132" y="129"/>
                    <a:pt x="135" y="116"/>
                    <a:pt x="133" y="106"/>
                  </a:cubicBezTo>
                  <a:cubicBezTo>
                    <a:pt x="123" y="123"/>
                    <a:pt x="113" y="95"/>
                    <a:pt x="102" y="100"/>
                  </a:cubicBezTo>
                  <a:cubicBezTo>
                    <a:pt x="102" y="106"/>
                    <a:pt x="103" y="115"/>
                    <a:pt x="101" y="123"/>
                  </a:cubicBezTo>
                  <a:cubicBezTo>
                    <a:pt x="95" y="95"/>
                    <a:pt x="95" y="95"/>
                    <a:pt x="95" y="95"/>
                  </a:cubicBezTo>
                  <a:cubicBezTo>
                    <a:pt x="93" y="98"/>
                    <a:pt x="93" y="127"/>
                    <a:pt x="89" y="108"/>
                  </a:cubicBezTo>
                  <a:cubicBezTo>
                    <a:pt x="90" y="112"/>
                    <a:pt x="90" y="120"/>
                    <a:pt x="89" y="121"/>
                  </a:cubicBezTo>
                  <a:cubicBezTo>
                    <a:pt x="68" y="94"/>
                    <a:pt x="44" y="143"/>
                    <a:pt x="23" y="91"/>
                  </a:cubicBezTo>
                  <a:cubicBezTo>
                    <a:pt x="26" y="102"/>
                    <a:pt x="24" y="103"/>
                    <a:pt x="21" y="104"/>
                  </a:cubicBezTo>
                  <a:cubicBezTo>
                    <a:pt x="23" y="106"/>
                    <a:pt x="21" y="118"/>
                    <a:pt x="21" y="125"/>
                  </a:cubicBezTo>
                  <a:cubicBezTo>
                    <a:pt x="12" y="104"/>
                    <a:pt x="12" y="104"/>
                    <a:pt x="12" y="104"/>
                  </a:cubicBezTo>
                  <a:cubicBezTo>
                    <a:pt x="10" y="125"/>
                    <a:pt x="2" y="105"/>
                    <a:pt x="1" y="125"/>
                  </a:cubicBezTo>
                  <a:cubicBezTo>
                    <a:pt x="4" y="122"/>
                    <a:pt x="4" y="122"/>
                    <a:pt x="4" y="122"/>
                  </a:cubicBezTo>
                  <a:cubicBezTo>
                    <a:pt x="0" y="146"/>
                    <a:pt x="9" y="175"/>
                    <a:pt x="8" y="206"/>
                  </a:cubicBezTo>
                  <a:cubicBezTo>
                    <a:pt x="12" y="179"/>
                    <a:pt x="18" y="246"/>
                    <a:pt x="26" y="207"/>
                  </a:cubicBezTo>
                  <a:cubicBezTo>
                    <a:pt x="28" y="214"/>
                    <a:pt x="25" y="217"/>
                    <a:pt x="26" y="224"/>
                  </a:cubicBezTo>
                  <a:cubicBezTo>
                    <a:pt x="28" y="211"/>
                    <a:pt x="30" y="208"/>
                    <a:pt x="34" y="214"/>
                  </a:cubicBezTo>
                  <a:cubicBezTo>
                    <a:pt x="33" y="218"/>
                    <a:pt x="33" y="218"/>
                    <a:pt x="33" y="218"/>
                  </a:cubicBezTo>
                  <a:cubicBezTo>
                    <a:pt x="45" y="215"/>
                    <a:pt x="49" y="228"/>
                    <a:pt x="62" y="236"/>
                  </a:cubicBezTo>
                  <a:cubicBezTo>
                    <a:pt x="61" y="221"/>
                    <a:pt x="61" y="221"/>
                    <a:pt x="61" y="221"/>
                  </a:cubicBezTo>
                  <a:cubicBezTo>
                    <a:pt x="64" y="223"/>
                    <a:pt x="65" y="228"/>
                    <a:pt x="66" y="232"/>
                  </a:cubicBezTo>
                  <a:cubicBezTo>
                    <a:pt x="69" y="209"/>
                    <a:pt x="58" y="231"/>
                    <a:pt x="61" y="205"/>
                  </a:cubicBezTo>
                  <a:cubicBezTo>
                    <a:pt x="65" y="236"/>
                    <a:pt x="81" y="206"/>
                    <a:pt x="83" y="241"/>
                  </a:cubicBezTo>
                  <a:cubicBezTo>
                    <a:pt x="87" y="241"/>
                    <a:pt x="82" y="223"/>
                    <a:pt x="86" y="224"/>
                  </a:cubicBezTo>
                  <a:cubicBezTo>
                    <a:pt x="87" y="233"/>
                    <a:pt x="87" y="233"/>
                    <a:pt x="87" y="233"/>
                  </a:cubicBezTo>
                  <a:cubicBezTo>
                    <a:pt x="88" y="221"/>
                    <a:pt x="88" y="221"/>
                    <a:pt x="88" y="221"/>
                  </a:cubicBezTo>
                  <a:cubicBezTo>
                    <a:pt x="91" y="223"/>
                    <a:pt x="92" y="235"/>
                    <a:pt x="92" y="243"/>
                  </a:cubicBezTo>
                  <a:cubicBezTo>
                    <a:pt x="92" y="242"/>
                    <a:pt x="90" y="245"/>
                    <a:pt x="90" y="246"/>
                  </a:cubicBezTo>
                  <a:cubicBezTo>
                    <a:pt x="93" y="256"/>
                    <a:pt x="99" y="244"/>
                    <a:pt x="101" y="245"/>
                  </a:cubicBezTo>
                  <a:cubicBezTo>
                    <a:pt x="97" y="240"/>
                    <a:pt x="97" y="240"/>
                    <a:pt x="97" y="240"/>
                  </a:cubicBezTo>
                  <a:cubicBezTo>
                    <a:pt x="109" y="231"/>
                    <a:pt x="123" y="244"/>
                    <a:pt x="134" y="225"/>
                  </a:cubicBezTo>
                  <a:cubicBezTo>
                    <a:pt x="134" y="218"/>
                    <a:pt x="134" y="218"/>
                    <a:pt x="134" y="218"/>
                  </a:cubicBezTo>
                  <a:cubicBezTo>
                    <a:pt x="142" y="204"/>
                    <a:pt x="140" y="226"/>
                    <a:pt x="150" y="220"/>
                  </a:cubicBezTo>
                  <a:cubicBezTo>
                    <a:pt x="149" y="221"/>
                    <a:pt x="149" y="221"/>
                    <a:pt x="149" y="221"/>
                  </a:cubicBezTo>
                  <a:cubicBezTo>
                    <a:pt x="151" y="214"/>
                    <a:pt x="154" y="211"/>
                    <a:pt x="156" y="211"/>
                  </a:cubicBezTo>
                  <a:cubicBezTo>
                    <a:pt x="154" y="220"/>
                    <a:pt x="161" y="228"/>
                    <a:pt x="158" y="237"/>
                  </a:cubicBezTo>
                  <a:cubicBezTo>
                    <a:pt x="167" y="223"/>
                    <a:pt x="162" y="226"/>
                    <a:pt x="169" y="199"/>
                  </a:cubicBezTo>
                  <a:cubicBezTo>
                    <a:pt x="170" y="211"/>
                    <a:pt x="170" y="211"/>
                    <a:pt x="170" y="211"/>
                  </a:cubicBezTo>
                  <a:cubicBezTo>
                    <a:pt x="172" y="201"/>
                    <a:pt x="172" y="195"/>
                    <a:pt x="177" y="192"/>
                  </a:cubicBezTo>
                  <a:cubicBezTo>
                    <a:pt x="173" y="202"/>
                    <a:pt x="180" y="210"/>
                    <a:pt x="175" y="223"/>
                  </a:cubicBezTo>
                  <a:cubicBezTo>
                    <a:pt x="176" y="225"/>
                    <a:pt x="176" y="226"/>
                    <a:pt x="177" y="227"/>
                  </a:cubicBezTo>
                  <a:cubicBezTo>
                    <a:pt x="175" y="228"/>
                    <a:pt x="174" y="229"/>
                    <a:pt x="175" y="231"/>
                  </a:cubicBezTo>
                  <a:cubicBezTo>
                    <a:pt x="175" y="230"/>
                    <a:pt x="176" y="229"/>
                    <a:pt x="178" y="229"/>
                  </a:cubicBezTo>
                  <a:cubicBezTo>
                    <a:pt x="181" y="233"/>
                    <a:pt x="183" y="231"/>
                    <a:pt x="185" y="227"/>
                  </a:cubicBezTo>
                  <a:cubicBezTo>
                    <a:pt x="188" y="227"/>
                    <a:pt x="190" y="227"/>
                    <a:pt x="192" y="228"/>
                  </a:cubicBezTo>
                  <a:cubicBezTo>
                    <a:pt x="189" y="230"/>
                    <a:pt x="183" y="233"/>
                    <a:pt x="175" y="234"/>
                  </a:cubicBezTo>
                  <a:cubicBezTo>
                    <a:pt x="177" y="240"/>
                    <a:pt x="186" y="235"/>
                    <a:pt x="194" y="235"/>
                  </a:cubicBezTo>
                  <a:cubicBezTo>
                    <a:pt x="194" y="235"/>
                    <a:pt x="194" y="235"/>
                    <a:pt x="194" y="235"/>
                  </a:cubicBezTo>
                  <a:cubicBezTo>
                    <a:pt x="194" y="235"/>
                    <a:pt x="194" y="235"/>
                    <a:pt x="194" y="235"/>
                  </a:cubicBezTo>
                  <a:cubicBezTo>
                    <a:pt x="196" y="235"/>
                    <a:pt x="198" y="235"/>
                    <a:pt x="200" y="236"/>
                  </a:cubicBezTo>
                  <a:cubicBezTo>
                    <a:pt x="181" y="238"/>
                    <a:pt x="207" y="239"/>
                    <a:pt x="213" y="242"/>
                  </a:cubicBezTo>
                  <a:cubicBezTo>
                    <a:pt x="198" y="242"/>
                    <a:pt x="198" y="242"/>
                    <a:pt x="198" y="242"/>
                  </a:cubicBezTo>
                  <a:cubicBezTo>
                    <a:pt x="188" y="250"/>
                    <a:pt x="230" y="245"/>
                    <a:pt x="218" y="252"/>
                  </a:cubicBezTo>
                  <a:cubicBezTo>
                    <a:pt x="196" y="249"/>
                    <a:pt x="196" y="249"/>
                    <a:pt x="196" y="249"/>
                  </a:cubicBezTo>
                  <a:cubicBezTo>
                    <a:pt x="202" y="252"/>
                    <a:pt x="202" y="252"/>
                    <a:pt x="202" y="252"/>
                  </a:cubicBezTo>
                  <a:cubicBezTo>
                    <a:pt x="184" y="251"/>
                    <a:pt x="184" y="251"/>
                    <a:pt x="184" y="251"/>
                  </a:cubicBezTo>
                  <a:cubicBezTo>
                    <a:pt x="197" y="256"/>
                    <a:pt x="194" y="257"/>
                    <a:pt x="189" y="261"/>
                  </a:cubicBezTo>
                  <a:cubicBezTo>
                    <a:pt x="200" y="260"/>
                    <a:pt x="217" y="262"/>
                    <a:pt x="217" y="265"/>
                  </a:cubicBezTo>
                  <a:cubicBezTo>
                    <a:pt x="208" y="267"/>
                    <a:pt x="203" y="264"/>
                    <a:pt x="205" y="269"/>
                  </a:cubicBezTo>
                  <a:cubicBezTo>
                    <a:pt x="195" y="267"/>
                    <a:pt x="183" y="266"/>
                    <a:pt x="197" y="264"/>
                  </a:cubicBezTo>
                  <a:cubicBezTo>
                    <a:pt x="192" y="264"/>
                    <a:pt x="188" y="263"/>
                    <a:pt x="183" y="263"/>
                  </a:cubicBezTo>
                  <a:cubicBezTo>
                    <a:pt x="172" y="265"/>
                    <a:pt x="180" y="269"/>
                    <a:pt x="180" y="271"/>
                  </a:cubicBezTo>
                  <a:cubicBezTo>
                    <a:pt x="181" y="270"/>
                    <a:pt x="182" y="269"/>
                    <a:pt x="184" y="269"/>
                  </a:cubicBezTo>
                  <a:cubicBezTo>
                    <a:pt x="205" y="276"/>
                    <a:pt x="205" y="276"/>
                    <a:pt x="205" y="276"/>
                  </a:cubicBezTo>
                  <a:cubicBezTo>
                    <a:pt x="200" y="277"/>
                    <a:pt x="195" y="277"/>
                    <a:pt x="190" y="276"/>
                  </a:cubicBezTo>
                  <a:cubicBezTo>
                    <a:pt x="192" y="277"/>
                    <a:pt x="199" y="278"/>
                    <a:pt x="200" y="280"/>
                  </a:cubicBezTo>
                  <a:cubicBezTo>
                    <a:pt x="188" y="280"/>
                    <a:pt x="175" y="280"/>
                    <a:pt x="169" y="277"/>
                  </a:cubicBezTo>
                  <a:cubicBezTo>
                    <a:pt x="183" y="284"/>
                    <a:pt x="183" y="284"/>
                    <a:pt x="183" y="284"/>
                  </a:cubicBezTo>
                  <a:cubicBezTo>
                    <a:pt x="177" y="284"/>
                    <a:pt x="168" y="287"/>
                    <a:pt x="163" y="286"/>
                  </a:cubicBezTo>
                  <a:cubicBezTo>
                    <a:pt x="156" y="290"/>
                    <a:pt x="187" y="296"/>
                    <a:pt x="178" y="301"/>
                  </a:cubicBezTo>
                  <a:cubicBezTo>
                    <a:pt x="180" y="301"/>
                    <a:pt x="182" y="301"/>
                    <a:pt x="184" y="303"/>
                  </a:cubicBezTo>
                  <a:cubicBezTo>
                    <a:pt x="181" y="307"/>
                    <a:pt x="166" y="311"/>
                    <a:pt x="183" y="317"/>
                  </a:cubicBezTo>
                  <a:cubicBezTo>
                    <a:pt x="161" y="320"/>
                    <a:pt x="161" y="320"/>
                    <a:pt x="161" y="320"/>
                  </a:cubicBezTo>
                  <a:cubicBezTo>
                    <a:pt x="166" y="325"/>
                    <a:pt x="189" y="316"/>
                    <a:pt x="197" y="324"/>
                  </a:cubicBezTo>
                  <a:cubicBezTo>
                    <a:pt x="205" y="329"/>
                    <a:pt x="178" y="325"/>
                    <a:pt x="172" y="327"/>
                  </a:cubicBezTo>
                  <a:cubicBezTo>
                    <a:pt x="183" y="330"/>
                    <a:pt x="206" y="335"/>
                    <a:pt x="188" y="339"/>
                  </a:cubicBezTo>
                  <a:cubicBezTo>
                    <a:pt x="184" y="338"/>
                    <a:pt x="187" y="336"/>
                    <a:pt x="185" y="335"/>
                  </a:cubicBezTo>
                  <a:cubicBezTo>
                    <a:pt x="173" y="338"/>
                    <a:pt x="173" y="338"/>
                    <a:pt x="173" y="338"/>
                  </a:cubicBezTo>
                  <a:cubicBezTo>
                    <a:pt x="152" y="334"/>
                    <a:pt x="160" y="331"/>
                    <a:pt x="142" y="334"/>
                  </a:cubicBezTo>
                  <a:cubicBezTo>
                    <a:pt x="185" y="335"/>
                    <a:pt x="146" y="348"/>
                    <a:pt x="190" y="349"/>
                  </a:cubicBezTo>
                  <a:cubicBezTo>
                    <a:pt x="181" y="351"/>
                    <a:pt x="181" y="351"/>
                    <a:pt x="181" y="351"/>
                  </a:cubicBezTo>
                  <a:cubicBezTo>
                    <a:pt x="181" y="351"/>
                    <a:pt x="178" y="351"/>
                    <a:pt x="179" y="350"/>
                  </a:cubicBezTo>
                  <a:cubicBezTo>
                    <a:pt x="158" y="354"/>
                    <a:pt x="210" y="354"/>
                    <a:pt x="204" y="360"/>
                  </a:cubicBezTo>
                  <a:cubicBezTo>
                    <a:pt x="201" y="362"/>
                    <a:pt x="194" y="363"/>
                    <a:pt x="189" y="362"/>
                  </a:cubicBezTo>
                  <a:cubicBezTo>
                    <a:pt x="200" y="366"/>
                    <a:pt x="200" y="366"/>
                    <a:pt x="200" y="366"/>
                  </a:cubicBezTo>
                  <a:cubicBezTo>
                    <a:pt x="199" y="368"/>
                    <a:pt x="194" y="367"/>
                    <a:pt x="193" y="367"/>
                  </a:cubicBezTo>
                  <a:cubicBezTo>
                    <a:pt x="196" y="373"/>
                    <a:pt x="196" y="373"/>
                    <a:pt x="196" y="373"/>
                  </a:cubicBezTo>
                  <a:cubicBezTo>
                    <a:pt x="195" y="373"/>
                    <a:pt x="195" y="373"/>
                    <a:pt x="195" y="373"/>
                  </a:cubicBezTo>
                  <a:cubicBezTo>
                    <a:pt x="201" y="374"/>
                    <a:pt x="212" y="377"/>
                    <a:pt x="216" y="378"/>
                  </a:cubicBezTo>
                  <a:cubicBezTo>
                    <a:pt x="210" y="379"/>
                    <a:pt x="212" y="377"/>
                    <a:pt x="206" y="377"/>
                  </a:cubicBezTo>
                  <a:cubicBezTo>
                    <a:pt x="217" y="381"/>
                    <a:pt x="217" y="381"/>
                    <a:pt x="217" y="381"/>
                  </a:cubicBezTo>
                  <a:cubicBezTo>
                    <a:pt x="206" y="383"/>
                    <a:pt x="195" y="379"/>
                    <a:pt x="196" y="377"/>
                  </a:cubicBezTo>
                  <a:cubicBezTo>
                    <a:pt x="153" y="380"/>
                    <a:pt x="207" y="380"/>
                    <a:pt x="182" y="388"/>
                  </a:cubicBezTo>
                  <a:cubicBezTo>
                    <a:pt x="176" y="384"/>
                    <a:pt x="176" y="384"/>
                    <a:pt x="176" y="384"/>
                  </a:cubicBezTo>
                  <a:cubicBezTo>
                    <a:pt x="152" y="386"/>
                    <a:pt x="161" y="389"/>
                    <a:pt x="145" y="393"/>
                  </a:cubicBezTo>
                  <a:cubicBezTo>
                    <a:pt x="153" y="393"/>
                    <a:pt x="184" y="385"/>
                    <a:pt x="195" y="390"/>
                  </a:cubicBezTo>
                  <a:cubicBezTo>
                    <a:pt x="191" y="391"/>
                    <a:pt x="190" y="392"/>
                    <a:pt x="199" y="395"/>
                  </a:cubicBezTo>
                  <a:cubicBezTo>
                    <a:pt x="183" y="395"/>
                    <a:pt x="187" y="397"/>
                    <a:pt x="188" y="400"/>
                  </a:cubicBezTo>
                  <a:cubicBezTo>
                    <a:pt x="167" y="399"/>
                    <a:pt x="167" y="399"/>
                    <a:pt x="167" y="399"/>
                  </a:cubicBezTo>
                  <a:cubicBezTo>
                    <a:pt x="173" y="403"/>
                    <a:pt x="184" y="402"/>
                    <a:pt x="193" y="404"/>
                  </a:cubicBezTo>
                  <a:cubicBezTo>
                    <a:pt x="191" y="408"/>
                    <a:pt x="175" y="408"/>
                    <a:pt x="162" y="409"/>
                  </a:cubicBezTo>
                  <a:cubicBezTo>
                    <a:pt x="158" y="414"/>
                    <a:pt x="187" y="405"/>
                    <a:pt x="191" y="412"/>
                  </a:cubicBezTo>
                  <a:cubicBezTo>
                    <a:pt x="183" y="416"/>
                    <a:pt x="191" y="420"/>
                    <a:pt x="204" y="425"/>
                  </a:cubicBezTo>
                  <a:cubicBezTo>
                    <a:pt x="197" y="428"/>
                    <a:pt x="191" y="424"/>
                    <a:pt x="185" y="426"/>
                  </a:cubicBezTo>
                  <a:cubicBezTo>
                    <a:pt x="202" y="428"/>
                    <a:pt x="202" y="428"/>
                    <a:pt x="202" y="428"/>
                  </a:cubicBezTo>
                  <a:cubicBezTo>
                    <a:pt x="201" y="429"/>
                    <a:pt x="196" y="429"/>
                    <a:pt x="194" y="429"/>
                  </a:cubicBezTo>
                  <a:cubicBezTo>
                    <a:pt x="200" y="431"/>
                    <a:pt x="214" y="429"/>
                    <a:pt x="220" y="433"/>
                  </a:cubicBezTo>
                  <a:cubicBezTo>
                    <a:pt x="242" y="434"/>
                    <a:pt x="187" y="440"/>
                    <a:pt x="212" y="445"/>
                  </a:cubicBezTo>
                  <a:cubicBezTo>
                    <a:pt x="206" y="446"/>
                    <a:pt x="200" y="444"/>
                    <a:pt x="192" y="445"/>
                  </a:cubicBezTo>
                  <a:cubicBezTo>
                    <a:pt x="208" y="451"/>
                    <a:pt x="204" y="450"/>
                    <a:pt x="226" y="456"/>
                  </a:cubicBezTo>
                  <a:cubicBezTo>
                    <a:pt x="213" y="460"/>
                    <a:pt x="213" y="460"/>
                    <a:pt x="213" y="460"/>
                  </a:cubicBezTo>
                  <a:cubicBezTo>
                    <a:pt x="228" y="457"/>
                    <a:pt x="247" y="461"/>
                    <a:pt x="261" y="465"/>
                  </a:cubicBezTo>
                  <a:cubicBezTo>
                    <a:pt x="269" y="464"/>
                    <a:pt x="275" y="463"/>
                    <a:pt x="279" y="462"/>
                  </a:cubicBezTo>
                  <a:cubicBezTo>
                    <a:pt x="289" y="468"/>
                    <a:pt x="289" y="468"/>
                    <a:pt x="289" y="468"/>
                  </a:cubicBezTo>
                  <a:cubicBezTo>
                    <a:pt x="286" y="469"/>
                    <a:pt x="279" y="468"/>
                    <a:pt x="271" y="467"/>
                  </a:cubicBezTo>
                  <a:cubicBezTo>
                    <a:pt x="272" y="467"/>
                    <a:pt x="274" y="468"/>
                    <a:pt x="275" y="468"/>
                  </a:cubicBezTo>
                  <a:cubicBezTo>
                    <a:pt x="268" y="470"/>
                    <a:pt x="256" y="469"/>
                    <a:pt x="245" y="467"/>
                  </a:cubicBezTo>
                  <a:cubicBezTo>
                    <a:pt x="249" y="467"/>
                    <a:pt x="253" y="466"/>
                    <a:pt x="257" y="465"/>
                  </a:cubicBezTo>
                  <a:cubicBezTo>
                    <a:pt x="245" y="464"/>
                    <a:pt x="231" y="462"/>
                    <a:pt x="219" y="463"/>
                  </a:cubicBezTo>
                  <a:cubicBezTo>
                    <a:pt x="221" y="463"/>
                    <a:pt x="223" y="464"/>
                    <a:pt x="225" y="465"/>
                  </a:cubicBezTo>
                  <a:cubicBezTo>
                    <a:pt x="221" y="464"/>
                    <a:pt x="218" y="464"/>
                    <a:pt x="216" y="464"/>
                  </a:cubicBezTo>
                  <a:cubicBezTo>
                    <a:pt x="214" y="464"/>
                    <a:pt x="219" y="465"/>
                    <a:pt x="224" y="466"/>
                  </a:cubicBezTo>
                  <a:cubicBezTo>
                    <a:pt x="201" y="467"/>
                    <a:pt x="201" y="467"/>
                    <a:pt x="201" y="467"/>
                  </a:cubicBezTo>
                  <a:cubicBezTo>
                    <a:pt x="210" y="468"/>
                    <a:pt x="210" y="468"/>
                    <a:pt x="210" y="468"/>
                  </a:cubicBezTo>
                  <a:cubicBezTo>
                    <a:pt x="196" y="475"/>
                    <a:pt x="196" y="475"/>
                    <a:pt x="196" y="475"/>
                  </a:cubicBezTo>
                  <a:cubicBezTo>
                    <a:pt x="219" y="481"/>
                    <a:pt x="252" y="486"/>
                    <a:pt x="262" y="494"/>
                  </a:cubicBezTo>
                  <a:cubicBezTo>
                    <a:pt x="245" y="492"/>
                    <a:pt x="234" y="494"/>
                    <a:pt x="215" y="493"/>
                  </a:cubicBezTo>
                  <a:cubicBezTo>
                    <a:pt x="236" y="491"/>
                    <a:pt x="206" y="487"/>
                    <a:pt x="210" y="482"/>
                  </a:cubicBezTo>
                  <a:cubicBezTo>
                    <a:pt x="208" y="485"/>
                    <a:pt x="198" y="484"/>
                    <a:pt x="195" y="483"/>
                  </a:cubicBezTo>
                  <a:cubicBezTo>
                    <a:pt x="214" y="491"/>
                    <a:pt x="214" y="491"/>
                    <a:pt x="214" y="491"/>
                  </a:cubicBezTo>
                  <a:cubicBezTo>
                    <a:pt x="198" y="491"/>
                    <a:pt x="202" y="493"/>
                    <a:pt x="195" y="495"/>
                  </a:cubicBezTo>
                  <a:cubicBezTo>
                    <a:pt x="227" y="494"/>
                    <a:pt x="217" y="501"/>
                    <a:pt x="226" y="505"/>
                  </a:cubicBezTo>
                  <a:cubicBezTo>
                    <a:pt x="216" y="505"/>
                    <a:pt x="205" y="504"/>
                    <a:pt x="207" y="500"/>
                  </a:cubicBezTo>
                  <a:cubicBezTo>
                    <a:pt x="183" y="504"/>
                    <a:pt x="245" y="506"/>
                    <a:pt x="224" y="510"/>
                  </a:cubicBezTo>
                  <a:cubicBezTo>
                    <a:pt x="224" y="509"/>
                    <a:pt x="226" y="508"/>
                    <a:pt x="220" y="508"/>
                  </a:cubicBezTo>
                  <a:cubicBezTo>
                    <a:pt x="230" y="510"/>
                    <a:pt x="222" y="516"/>
                    <a:pt x="213" y="514"/>
                  </a:cubicBezTo>
                  <a:cubicBezTo>
                    <a:pt x="213" y="514"/>
                    <a:pt x="213" y="514"/>
                    <a:pt x="213" y="514"/>
                  </a:cubicBezTo>
                  <a:cubicBezTo>
                    <a:pt x="209" y="520"/>
                    <a:pt x="212" y="533"/>
                    <a:pt x="240" y="534"/>
                  </a:cubicBezTo>
                  <a:cubicBezTo>
                    <a:pt x="236" y="534"/>
                    <a:pt x="207" y="533"/>
                    <a:pt x="201" y="533"/>
                  </a:cubicBezTo>
                  <a:cubicBezTo>
                    <a:pt x="293" y="544"/>
                    <a:pt x="293" y="544"/>
                    <a:pt x="293" y="544"/>
                  </a:cubicBezTo>
                  <a:cubicBezTo>
                    <a:pt x="269" y="543"/>
                    <a:pt x="214" y="547"/>
                    <a:pt x="201" y="542"/>
                  </a:cubicBezTo>
                  <a:cubicBezTo>
                    <a:pt x="197" y="543"/>
                    <a:pt x="193" y="545"/>
                    <a:pt x="202" y="548"/>
                  </a:cubicBezTo>
                  <a:cubicBezTo>
                    <a:pt x="205" y="547"/>
                    <a:pt x="235" y="546"/>
                    <a:pt x="238" y="547"/>
                  </a:cubicBezTo>
                  <a:cubicBezTo>
                    <a:pt x="212" y="551"/>
                    <a:pt x="224" y="550"/>
                    <a:pt x="201" y="555"/>
                  </a:cubicBezTo>
                  <a:cubicBezTo>
                    <a:pt x="206" y="553"/>
                    <a:pt x="243" y="555"/>
                    <a:pt x="242" y="558"/>
                  </a:cubicBezTo>
                  <a:cubicBezTo>
                    <a:pt x="236" y="557"/>
                    <a:pt x="206" y="558"/>
                    <a:pt x="202" y="557"/>
                  </a:cubicBezTo>
                  <a:cubicBezTo>
                    <a:pt x="236" y="563"/>
                    <a:pt x="236" y="563"/>
                    <a:pt x="236" y="563"/>
                  </a:cubicBezTo>
                  <a:cubicBezTo>
                    <a:pt x="228" y="562"/>
                    <a:pt x="207" y="563"/>
                    <a:pt x="197" y="564"/>
                  </a:cubicBezTo>
                  <a:cubicBezTo>
                    <a:pt x="204" y="563"/>
                    <a:pt x="197" y="569"/>
                    <a:pt x="200" y="571"/>
                  </a:cubicBezTo>
                  <a:cubicBezTo>
                    <a:pt x="208" y="568"/>
                    <a:pt x="208" y="568"/>
                    <a:pt x="208" y="568"/>
                  </a:cubicBezTo>
                  <a:cubicBezTo>
                    <a:pt x="203" y="575"/>
                    <a:pt x="259" y="575"/>
                    <a:pt x="257" y="582"/>
                  </a:cubicBezTo>
                  <a:cubicBezTo>
                    <a:pt x="250" y="581"/>
                    <a:pt x="211" y="580"/>
                    <a:pt x="207" y="584"/>
                  </a:cubicBezTo>
                  <a:cubicBezTo>
                    <a:pt x="225" y="585"/>
                    <a:pt x="296" y="591"/>
                    <a:pt x="310" y="597"/>
                  </a:cubicBezTo>
                  <a:cubicBezTo>
                    <a:pt x="299" y="598"/>
                    <a:pt x="299" y="598"/>
                    <a:pt x="299" y="598"/>
                  </a:cubicBezTo>
                  <a:cubicBezTo>
                    <a:pt x="311" y="603"/>
                    <a:pt x="311" y="603"/>
                    <a:pt x="311" y="603"/>
                  </a:cubicBezTo>
                  <a:cubicBezTo>
                    <a:pt x="283" y="600"/>
                    <a:pt x="225" y="592"/>
                    <a:pt x="202" y="587"/>
                  </a:cubicBezTo>
                  <a:cubicBezTo>
                    <a:pt x="194" y="590"/>
                    <a:pt x="190" y="588"/>
                    <a:pt x="191" y="592"/>
                  </a:cubicBezTo>
                  <a:cubicBezTo>
                    <a:pt x="181" y="593"/>
                    <a:pt x="176" y="590"/>
                    <a:pt x="175" y="588"/>
                  </a:cubicBezTo>
                  <a:cubicBezTo>
                    <a:pt x="169" y="597"/>
                    <a:pt x="169" y="597"/>
                    <a:pt x="169" y="597"/>
                  </a:cubicBezTo>
                  <a:cubicBezTo>
                    <a:pt x="190" y="597"/>
                    <a:pt x="191" y="604"/>
                    <a:pt x="208" y="604"/>
                  </a:cubicBezTo>
                  <a:cubicBezTo>
                    <a:pt x="186" y="594"/>
                    <a:pt x="186" y="594"/>
                    <a:pt x="186" y="594"/>
                  </a:cubicBezTo>
                  <a:cubicBezTo>
                    <a:pt x="208" y="594"/>
                    <a:pt x="247" y="600"/>
                    <a:pt x="243" y="606"/>
                  </a:cubicBezTo>
                  <a:cubicBezTo>
                    <a:pt x="235" y="608"/>
                    <a:pt x="205" y="605"/>
                    <a:pt x="198" y="605"/>
                  </a:cubicBezTo>
                  <a:cubicBezTo>
                    <a:pt x="205" y="606"/>
                    <a:pt x="212" y="611"/>
                    <a:pt x="207" y="612"/>
                  </a:cubicBezTo>
                  <a:cubicBezTo>
                    <a:pt x="195" y="609"/>
                    <a:pt x="195" y="609"/>
                    <a:pt x="195" y="609"/>
                  </a:cubicBezTo>
                  <a:cubicBezTo>
                    <a:pt x="187" y="613"/>
                    <a:pt x="224" y="615"/>
                    <a:pt x="203" y="619"/>
                  </a:cubicBezTo>
                  <a:cubicBezTo>
                    <a:pt x="202" y="621"/>
                    <a:pt x="176" y="624"/>
                    <a:pt x="188" y="624"/>
                  </a:cubicBezTo>
                  <a:cubicBezTo>
                    <a:pt x="213" y="622"/>
                    <a:pt x="289" y="621"/>
                    <a:pt x="307" y="623"/>
                  </a:cubicBezTo>
                  <a:cubicBezTo>
                    <a:pt x="306" y="623"/>
                    <a:pt x="284" y="631"/>
                    <a:pt x="272" y="632"/>
                  </a:cubicBezTo>
                  <a:cubicBezTo>
                    <a:pt x="252" y="635"/>
                    <a:pt x="226" y="629"/>
                    <a:pt x="209" y="631"/>
                  </a:cubicBezTo>
                  <a:cubicBezTo>
                    <a:pt x="215" y="631"/>
                    <a:pt x="222" y="632"/>
                    <a:pt x="225" y="633"/>
                  </a:cubicBezTo>
                  <a:cubicBezTo>
                    <a:pt x="220" y="634"/>
                    <a:pt x="207" y="632"/>
                    <a:pt x="209" y="635"/>
                  </a:cubicBezTo>
                  <a:cubicBezTo>
                    <a:pt x="231" y="636"/>
                    <a:pt x="207" y="642"/>
                    <a:pt x="228" y="637"/>
                  </a:cubicBezTo>
                  <a:cubicBezTo>
                    <a:pt x="234" y="640"/>
                    <a:pt x="223" y="641"/>
                    <a:pt x="224" y="644"/>
                  </a:cubicBezTo>
                  <a:cubicBezTo>
                    <a:pt x="238" y="643"/>
                    <a:pt x="272" y="648"/>
                    <a:pt x="278" y="651"/>
                  </a:cubicBezTo>
                  <a:cubicBezTo>
                    <a:pt x="273" y="651"/>
                    <a:pt x="265" y="652"/>
                    <a:pt x="262" y="652"/>
                  </a:cubicBezTo>
                  <a:cubicBezTo>
                    <a:pt x="260" y="659"/>
                    <a:pt x="250" y="663"/>
                    <a:pt x="250" y="669"/>
                  </a:cubicBezTo>
                  <a:cubicBezTo>
                    <a:pt x="245" y="670"/>
                    <a:pt x="238" y="673"/>
                    <a:pt x="229" y="671"/>
                  </a:cubicBezTo>
                  <a:cubicBezTo>
                    <a:pt x="233" y="672"/>
                    <a:pt x="240" y="673"/>
                    <a:pt x="241" y="675"/>
                  </a:cubicBezTo>
                  <a:cubicBezTo>
                    <a:pt x="222" y="679"/>
                    <a:pt x="238" y="671"/>
                    <a:pt x="215" y="674"/>
                  </a:cubicBezTo>
                  <a:cubicBezTo>
                    <a:pt x="228" y="674"/>
                    <a:pt x="233" y="679"/>
                    <a:pt x="241" y="681"/>
                  </a:cubicBezTo>
                  <a:cubicBezTo>
                    <a:pt x="260" y="680"/>
                    <a:pt x="244" y="675"/>
                    <a:pt x="237" y="672"/>
                  </a:cubicBezTo>
                  <a:cubicBezTo>
                    <a:pt x="264" y="672"/>
                    <a:pt x="292" y="677"/>
                    <a:pt x="304" y="684"/>
                  </a:cubicBezTo>
                  <a:cubicBezTo>
                    <a:pt x="311" y="689"/>
                    <a:pt x="287" y="686"/>
                    <a:pt x="291" y="687"/>
                  </a:cubicBezTo>
                  <a:cubicBezTo>
                    <a:pt x="286" y="697"/>
                    <a:pt x="338" y="695"/>
                    <a:pt x="318" y="703"/>
                  </a:cubicBezTo>
                  <a:cubicBezTo>
                    <a:pt x="301" y="707"/>
                    <a:pt x="284" y="703"/>
                    <a:pt x="272" y="704"/>
                  </a:cubicBezTo>
                  <a:cubicBezTo>
                    <a:pt x="265" y="700"/>
                    <a:pt x="283" y="698"/>
                    <a:pt x="282" y="695"/>
                  </a:cubicBezTo>
                  <a:cubicBezTo>
                    <a:pt x="274" y="698"/>
                    <a:pt x="274" y="698"/>
                    <a:pt x="274" y="698"/>
                  </a:cubicBezTo>
                  <a:cubicBezTo>
                    <a:pt x="268" y="697"/>
                    <a:pt x="264" y="694"/>
                    <a:pt x="269" y="693"/>
                  </a:cubicBezTo>
                  <a:cubicBezTo>
                    <a:pt x="253" y="695"/>
                    <a:pt x="266" y="709"/>
                    <a:pt x="251" y="717"/>
                  </a:cubicBezTo>
                  <a:cubicBezTo>
                    <a:pt x="257" y="718"/>
                    <a:pt x="263" y="721"/>
                    <a:pt x="270" y="719"/>
                  </a:cubicBezTo>
                  <a:cubicBezTo>
                    <a:pt x="268" y="717"/>
                    <a:pt x="268" y="717"/>
                    <a:pt x="268" y="717"/>
                  </a:cubicBezTo>
                  <a:cubicBezTo>
                    <a:pt x="282" y="715"/>
                    <a:pt x="287" y="722"/>
                    <a:pt x="293" y="718"/>
                  </a:cubicBezTo>
                  <a:cubicBezTo>
                    <a:pt x="303" y="722"/>
                    <a:pt x="319" y="725"/>
                    <a:pt x="311" y="730"/>
                  </a:cubicBezTo>
                  <a:cubicBezTo>
                    <a:pt x="291" y="731"/>
                    <a:pt x="291" y="731"/>
                    <a:pt x="291" y="731"/>
                  </a:cubicBezTo>
                  <a:cubicBezTo>
                    <a:pt x="297" y="731"/>
                    <a:pt x="303" y="728"/>
                    <a:pt x="297" y="726"/>
                  </a:cubicBezTo>
                  <a:cubicBezTo>
                    <a:pt x="305" y="728"/>
                    <a:pt x="270" y="733"/>
                    <a:pt x="296" y="736"/>
                  </a:cubicBezTo>
                  <a:cubicBezTo>
                    <a:pt x="309" y="732"/>
                    <a:pt x="309" y="732"/>
                    <a:pt x="309" y="732"/>
                  </a:cubicBezTo>
                  <a:cubicBezTo>
                    <a:pt x="319" y="736"/>
                    <a:pt x="340" y="740"/>
                    <a:pt x="334" y="744"/>
                  </a:cubicBezTo>
                  <a:cubicBezTo>
                    <a:pt x="353" y="742"/>
                    <a:pt x="332" y="743"/>
                    <a:pt x="354" y="740"/>
                  </a:cubicBezTo>
                  <a:cubicBezTo>
                    <a:pt x="327" y="742"/>
                    <a:pt x="353" y="730"/>
                    <a:pt x="329" y="733"/>
                  </a:cubicBezTo>
                  <a:cubicBezTo>
                    <a:pt x="351" y="730"/>
                    <a:pt x="338" y="728"/>
                    <a:pt x="360" y="724"/>
                  </a:cubicBezTo>
                  <a:cubicBezTo>
                    <a:pt x="353" y="725"/>
                    <a:pt x="347" y="726"/>
                    <a:pt x="350" y="722"/>
                  </a:cubicBezTo>
                  <a:cubicBezTo>
                    <a:pt x="348" y="722"/>
                    <a:pt x="346" y="722"/>
                    <a:pt x="345" y="722"/>
                  </a:cubicBezTo>
                  <a:cubicBezTo>
                    <a:pt x="345" y="722"/>
                    <a:pt x="345" y="722"/>
                    <a:pt x="345" y="722"/>
                  </a:cubicBezTo>
                  <a:cubicBezTo>
                    <a:pt x="345" y="722"/>
                    <a:pt x="345" y="722"/>
                    <a:pt x="344" y="722"/>
                  </a:cubicBezTo>
                  <a:cubicBezTo>
                    <a:pt x="343" y="722"/>
                    <a:pt x="343" y="722"/>
                    <a:pt x="344" y="722"/>
                  </a:cubicBezTo>
                  <a:cubicBezTo>
                    <a:pt x="341" y="723"/>
                    <a:pt x="338" y="723"/>
                    <a:pt x="334" y="724"/>
                  </a:cubicBezTo>
                  <a:cubicBezTo>
                    <a:pt x="319" y="722"/>
                    <a:pt x="320" y="716"/>
                    <a:pt x="312" y="715"/>
                  </a:cubicBezTo>
                  <a:cubicBezTo>
                    <a:pt x="315" y="713"/>
                    <a:pt x="320" y="715"/>
                    <a:pt x="327" y="714"/>
                  </a:cubicBezTo>
                  <a:cubicBezTo>
                    <a:pt x="315" y="712"/>
                    <a:pt x="315" y="712"/>
                    <a:pt x="315" y="712"/>
                  </a:cubicBezTo>
                  <a:cubicBezTo>
                    <a:pt x="329" y="711"/>
                    <a:pt x="339" y="706"/>
                    <a:pt x="347" y="711"/>
                  </a:cubicBezTo>
                  <a:cubicBezTo>
                    <a:pt x="348" y="707"/>
                    <a:pt x="348" y="707"/>
                    <a:pt x="348" y="707"/>
                  </a:cubicBezTo>
                  <a:cubicBezTo>
                    <a:pt x="356" y="704"/>
                    <a:pt x="359" y="701"/>
                    <a:pt x="353" y="699"/>
                  </a:cubicBezTo>
                  <a:cubicBezTo>
                    <a:pt x="356" y="697"/>
                    <a:pt x="337" y="694"/>
                    <a:pt x="349" y="695"/>
                  </a:cubicBezTo>
                  <a:cubicBezTo>
                    <a:pt x="340" y="689"/>
                    <a:pt x="340" y="689"/>
                    <a:pt x="340" y="689"/>
                  </a:cubicBezTo>
                  <a:cubicBezTo>
                    <a:pt x="343" y="689"/>
                    <a:pt x="343" y="689"/>
                    <a:pt x="343" y="689"/>
                  </a:cubicBezTo>
                  <a:cubicBezTo>
                    <a:pt x="345" y="682"/>
                    <a:pt x="319" y="675"/>
                    <a:pt x="345" y="668"/>
                  </a:cubicBezTo>
                  <a:cubicBezTo>
                    <a:pt x="342" y="665"/>
                    <a:pt x="337" y="663"/>
                    <a:pt x="341" y="659"/>
                  </a:cubicBezTo>
                  <a:cubicBezTo>
                    <a:pt x="354" y="659"/>
                    <a:pt x="354" y="659"/>
                    <a:pt x="354" y="659"/>
                  </a:cubicBezTo>
                  <a:cubicBezTo>
                    <a:pt x="349" y="656"/>
                    <a:pt x="366" y="650"/>
                    <a:pt x="353" y="649"/>
                  </a:cubicBezTo>
                  <a:cubicBezTo>
                    <a:pt x="387" y="646"/>
                    <a:pt x="361" y="635"/>
                    <a:pt x="367" y="630"/>
                  </a:cubicBezTo>
                  <a:cubicBezTo>
                    <a:pt x="350" y="630"/>
                    <a:pt x="350" y="630"/>
                    <a:pt x="350" y="630"/>
                  </a:cubicBezTo>
                  <a:cubicBezTo>
                    <a:pt x="351" y="627"/>
                    <a:pt x="347" y="623"/>
                    <a:pt x="340" y="619"/>
                  </a:cubicBezTo>
                  <a:cubicBezTo>
                    <a:pt x="326" y="619"/>
                    <a:pt x="326" y="619"/>
                    <a:pt x="326" y="619"/>
                  </a:cubicBezTo>
                  <a:cubicBezTo>
                    <a:pt x="314" y="615"/>
                    <a:pt x="336" y="610"/>
                    <a:pt x="334" y="604"/>
                  </a:cubicBezTo>
                  <a:cubicBezTo>
                    <a:pt x="340" y="604"/>
                    <a:pt x="339" y="606"/>
                    <a:pt x="335" y="607"/>
                  </a:cubicBezTo>
                  <a:cubicBezTo>
                    <a:pt x="368" y="600"/>
                    <a:pt x="312" y="592"/>
                    <a:pt x="335" y="586"/>
                  </a:cubicBezTo>
                  <a:cubicBezTo>
                    <a:pt x="330" y="584"/>
                    <a:pt x="332" y="583"/>
                    <a:pt x="335" y="582"/>
                  </a:cubicBezTo>
                  <a:cubicBezTo>
                    <a:pt x="335" y="582"/>
                    <a:pt x="336" y="582"/>
                    <a:pt x="336" y="582"/>
                  </a:cubicBezTo>
                  <a:cubicBezTo>
                    <a:pt x="336" y="582"/>
                    <a:pt x="336" y="582"/>
                    <a:pt x="336" y="582"/>
                  </a:cubicBezTo>
                  <a:cubicBezTo>
                    <a:pt x="339" y="581"/>
                    <a:pt x="342" y="580"/>
                    <a:pt x="344" y="580"/>
                  </a:cubicBezTo>
                  <a:cubicBezTo>
                    <a:pt x="341" y="580"/>
                    <a:pt x="338" y="581"/>
                    <a:pt x="336" y="581"/>
                  </a:cubicBezTo>
                  <a:cubicBezTo>
                    <a:pt x="336" y="580"/>
                    <a:pt x="334" y="578"/>
                    <a:pt x="331" y="577"/>
                  </a:cubicBezTo>
                  <a:cubicBezTo>
                    <a:pt x="346" y="576"/>
                    <a:pt x="346" y="576"/>
                    <a:pt x="346" y="576"/>
                  </a:cubicBezTo>
                  <a:cubicBezTo>
                    <a:pt x="346" y="576"/>
                    <a:pt x="346" y="576"/>
                    <a:pt x="346" y="575"/>
                  </a:cubicBezTo>
                  <a:cubicBezTo>
                    <a:pt x="351" y="574"/>
                    <a:pt x="338" y="574"/>
                    <a:pt x="327" y="575"/>
                  </a:cubicBezTo>
                  <a:cubicBezTo>
                    <a:pt x="324" y="574"/>
                    <a:pt x="321" y="573"/>
                    <a:pt x="317" y="572"/>
                  </a:cubicBezTo>
                  <a:cubicBezTo>
                    <a:pt x="342" y="571"/>
                    <a:pt x="309" y="568"/>
                    <a:pt x="336" y="566"/>
                  </a:cubicBezTo>
                  <a:cubicBezTo>
                    <a:pt x="324" y="565"/>
                    <a:pt x="325" y="558"/>
                    <a:pt x="304" y="556"/>
                  </a:cubicBezTo>
                  <a:cubicBezTo>
                    <a:pt x="307" y="554"/>
                    <a:pt x="310" y="552"/>
                    <a:pt x="303" y="550"/>
                  </a:cubicBezTo>
                  <a:cubicBezTo>
                    <a:pt x="322" y="549"/>
                    <a:pt x="322" y="549"/>
                    <a:pt x="322" y="549"/>
                  </a:cubicBezTo>
                  <a:cubicBezTo>
                    <a:pt x="296" y="545"/>
                    <a:pt x="296" y="545"/>
                    <a:pt x="296" y="545"/>
                  </a:cubicBezTo>
                  <a:cubicBezTo>
                    <a:pt x="308" y="542"/>
                    <a:pt x="315" y="541"/>
                    <a:pt x="330" y="544"/>
                  </a:cubicBezTo>
                  <a:cubicBezTo>
                    <a:pt x="307" y="537"/>
                    <a:pt x="321" y="539"/>
                    <a:pt x="298" y="533"/>
                  </a:cubicBezTo>
                  <a:cubicBezTo>
                    <a:pt x="311" y="534"/>
                    <a:pt x="311" y="534"/>
                    <a:pt x="311" y="534"/>
                  </a:cubicBezTo>
                  <a:cubicBezTo>
                    <a:pt x="310" y="532"/>
                    <a:pt x="293" y="528"/>
                    <a:pt x="304" y="527"/>
                  </a:cubicBezTo>
                  <a:cubicBezTo>
                    <a:pt x="328" y="523"/>
                    <a:pt x="307" y="506"/>
                    <a:pt x="330" y="495"/>
                  </a:cubicBezTo>
                  <a:cubicBezTo>
                    <a:pt x="292" y="497"/>
                    <a:pt x="346" y="490"/>
                    <a:pt x="318" y="489"/>
                  </a:cubicBezTo>
                  <a:cubicBezTo>
                    <a:pt x="326" y="488"/>
                    <a:pt x="331" y="487"/>
                    <a:pt x="339" y="489"/>
                  </a:cubicBezTo>
                  <a:cubicBezTo>
                    <a:pt x="330" y="483"/>
                    <a:pt x="353" y="480"/>
                    <a:pt x="329" y="476"/>
                  </a:cubicBezTo>
                  <a:cubicBezTo>
                    <a:pt x="338" y="475"/>
                    <a:pt x="342" y="477"/>
                    <a:pt x="347" y="477"/>
                  </a:cubicBezTo>
                  <a:cubicBezTo>
                    <a:pt x="345" y="476"/>
                    <a:pt x="339" y="475"/>
                    <a:pt x="344" y="474"/>
                  </a:cubicBezTo>
                  <a:cubicBezTo>
                    <a:pt x="350" y="474"/>
                    <a:pt x="352" y="475"/>
                    <a:pt x="356" y="476"/>
                  </a:cubicBezTo>
                  <a:cubicBezTo>
                    <a:pt x="354" y="470"/>
                    <a:pt x="327" y="470"/>
                    <a:pt x="302" y="469"/>
                  </a:cubicBezTo>
                  <a:cubicBezTo>
                    <a:pt x="314" y="466"/>
                    <a:pt x="312" y="465"/>
                    <a:pt x="295" y="463"/>
                  </a:cubicBezTo>
                  <a:cubicBezTo>
                    <a:pt x="304" y="462"/>
                    <a:pt x="312" y="460"/>
                    <a:pt x="315" y="464"/>
                  </a:cubicBezTo>
                  <a:cubicBezTo>
                    <a:pt x="317" y="461"/>
                    <a:pt x="328" y="451"/>
                    <a:pt x="307" y="451"/>
                  </a:cubicBezTo>
                  <a:cubicBezTo>
                    <a:pt x="312" y="450"/>
                    <a:pt x="309" y="448"/>
                    <a:pt x="306" y="447"/>
                  </a:cubicBezTo>
                  <a:cubicBezTo>
                    <a:pt x="308" y="443"/>
                    <a:pt x="309" y="443"/>
                    <a:pt x="307" y="438"/>
                  </a:cubicBezTo>
                  <a:cubicBezTo>
                    <a:pt x="304" y="439"/>
                    <a:pt x="304" y="439"/>
                    <a:pt x="304" y="439"/>
                  </a:cubicBezTo>
                  <a:cubicBezTo>
                    <a:pt x="279" y="437"/>
                    <a:pt x="299" y="435"/>
                    <a:pt x="296" y="432"/>
                  </a:cubicBezTo>
                  <a:cubicBezTo>
                    <a:pt x="298" y="432"/>
                    <a:pt x="298" y="432"/>
                    <a:pt x="298" y="432"/>
                  </a:cubicBezTo>
                  <a:cubicBezTo>
                    <a:pt x="316" y="424"/>
                    <a:pt x="290" y="428"/>
                    <a:pt x="310" y="420"/>
                  </a:cubicBezTo>
                  <a:cubicBezTo>
                    <a:pt x="295" y="421"/>
                    <a:pt x="295" y="421"/>
                    <a:pt x="295" y="421"/>
                  </a:cubicBezTo>
                  <a:cubicBezTo>
                    <a:pt x="262" y="420"/>
                    <a:pt x="314" y="413"/>
                    <a:pt x="302" y="409"/>
                  </a:cubicBezTo>
                  <a:cubicBezTo>
                    <a:pt x="293" y="410"/>
                    <a:pt x="293" y="410"/>
                    <a:pt x="293" y="410"/>
                  </a:cubicBezTo>
                  <a:cubicBezTo>
                    <a:pt x="282" y="408"/>
                    <a:pt x="338" y="403"/>
                    <a:pt x="342" y="401"/>
                  </a:cubicBezTo>
                  <a:cubicBezTo>
                    <a:pt x="345" y="400"/>
                    <a:pt x="347" y="402"/>
                    <a:pt x="349" y="402"/>
                  </a:cubicBezTo>
                  <a:cubicBezTo>
                    <a:pt x="368" y="396"/>
                    <a:pt x="329" y="401"/>
                    <a:pt x="324" y="396"/>
                  </a:cubicBezTo>
                  <a:cubicBezTo>
                    <a:pt x="335" y="396"/>
                    <a:pt x="351" y="398"/>
                    <a:pt x="354" y="394"/>
                  </a:cubicBezTo>
                  <a:cubicBezTo>
                    <a:pt x="362" y="393"/>
                    <a:pt x="318" y="384"/>
                    <a:pt x="339" y="380"/>
                  </a:cubicBezTo>
                  <a:cubicBezTo>
                    <a:pt x="331" y="381"/>
                    <a:pt x="322" y="382"/>
                    <a:pt x="316" y="379"/>
                  </a:cubicBezTo>
                  <a:cubicBezTo>
                    <a:pt x="313" y="376"/>
                    <a:pt x="348" y="370"/>
                    <a:pt x="322" y="366"/>
                  </a:cubicBezTo>
                  <a:cubicBezTo>
                    <a:pt x="324" y="366"/>
                    <a:pt x="326" y="366"/>
                    <a:pt x="328" y="366"/>
                  </a:cubicBezTo>
                  <a:cubicBezTo>
                    <a:pt x="321" y="363"/>
                    <a:pt x="317" y="357"/>
                    <a:pt x="303" y="355"/>
                  </a:cubicBezTo>
                  <a:cubicBezTo>
                    <a:pt x="356" y="353"/>
                    <a:pt x="277" y="337"/>
                    <a:pt x="326" y="338"/>
                  </a:cubicBezTo>
                  <a:cubicBezTo>
                    <a:pt x="323" y="329"/>
                    <a:pt x="323" y="329"/>
                    <a:pt x="323" y="329"/>
                  </a:cubicBezTo>
                  <a:cubicBezTo>
                    <a:pt x="328" y="330"/>
                    <a:pt x="328" y="330"/>
                    <a:pt x="328" y="330"/>
                  </a:cubicBezTo>
                  <a:cubicBezTo>
                    <a:pt x="332" y="324"/>
                    <a:pt x="320" y="322"/>
                    <a:pt x="308" y="320"/>
                  </a:cubicBezTo>
                  <a:cubicBezTo>
                    <a:pt x="311" y="319"/>
                    <a:pt x="316" y="320"/>
                    <a:pt x="319" y="320"/>
                  </a:cubicBezTo>
                  <a:cubicBezTo>
                    <a:pt x="328" y="312"/>
                    <a:pt x="326" y="311"/>
                    <a:pt x="302" y="304"/>
                  </a:cubicBezTo>
                  <a:cubicBezTo>
                    <a:pt x="318" y="304"/>
                    <a:pt x="318" y="304"/>
                    <a:pt x="318" y="304"/>
                  </a:cubicBezTo>
                  <a:cubicBezTo>
                    <a:pt x="309" y="302"/>
                    <a:pt x="343" y="293"/>
                    <a:pt x="324" y="285"/>
                  </a:cubicBezTo>
                  <a:cubicBezTo>
                    <a:pt x="326" y="285"/>
                    <a:pt x="329" y="285"/>
                    <a:pt x="332" y="286"/>
                  </a:cubicBezTo>
                  <a:cubicBezTo>
                    <a:pt x="322" y="281"/>
                    <a:pt x="335" y="275"/>
                    <a:pt x="341" y="271"/>
                  </a:cubicBezTo>
                  <a:cubicBezTo>
                    <a:pt x="340" y="274"/>
                    <a:pt x="340" y="274"/>
                    <a:pt x="340" y="274"/>
                  </a:cubicBezTo>
                  <a:cubicBezTo>
                    <a:pt x="342" y="274"/>
                    <a:pt x="342" y="272"/>
                    <a:pt x="342" y="269"/>
                  </a:cubicBezTo>
                  <a:cubicBezTo>
                    <a:pt x="343" y="268"/>
                    <a:pt x="343" y="267"/>
                    <a:pt x="342" y="266"/>
                  </a:cubicBezTo>
                  <a:cubicBezTo>
                    <a:pt x="342" y="264"/>
                    <a:pt x="342" y="262"/>
                    <a:pt x="342" y="260"/>
                  </a:cubicBezTo>
                  <a:cubicBezTo>
                    <a:pt x="342" y="265"/>
                    <a:pt x="342" y="265"/>
                    <a:pt x="342" y="265"/>
                  </a:cubicBezTo>
                  <a:cubicBezTo>
                    <a:pt x="340" y="264"/>
                    <a:pt x="338" y="264"/>
                    <a:pt x="334" y="263"/>
                  </a:cubicBezTo>
                  <a:cubicBezTo>
                    <a:pt x="337" y="257"/>
                    <a:pt x="340" y="253"/>
                    <a:pt x="343" y="257"/>
                  </a:cubicBezTo>
                  <a:cubicBezTo>
                    <a:pt x="343" y="255"/>
                    <a:pt x="343" y="252"/>
                    <a:pt x="345" y="251"/>
                  </a:cubicBezTo>
                  <a:cubicBezTo>
                    <a:pt x="350" y="254"/>
                    <a:pt x="355" y="269"/>
                    <a:pt x="361" y="252"/>
                  </a:cubicBezTo>
                  <a:cubicBezTo>
                    <a:pt x="365" y="274"/>
                    <a:pt x="365" y="274"/>
                    <a:pt x="365" y="274"/>
                  </a:cubicBezTo>
                  <a:cubicBezTo>
                    <a:pt x="370" y="269"/>
                    <a:pt x="360" y="246"/>
                    <a:pt x="369" y="238"/>
                  </a:cubicBezTo>
                  <a:cubicBezTo>
                    <a:pt x="375" y="230"/>
                    <a:pt x="371" y="257"/>
                    <a:pt x="373" y="263"/>
                  </a:cubicBezTo>
                  <a:cubicBezTo>
                    <a:pt x="376" y="252"/>
                    <a:pt x="381" y="229"/>
                    <a:pt x="386" y="247"/>
                  </a:cubicBezTo>
                  <a:cubicBezTo>
                    <a:pt x="385" y="251"/>
                    <a:pt x="383" y="248"/>
                    <a:pt x="382" y="250"/>
                  </a:cubicBezTo>
                  <a:cubicBezTo>
                    <a:pt x="386" y="262"/>
                    <a:pt x="386" y="262"/>
                    <a:pt x="386" y="262"/>
                  </a:cubicBezTo>
                  <a:cubicBezTo>
                    <a:pt x="380" y="283"/>
                    <a:pt x="377" y="275"/>
                    <a:pt x="381" y="293"/>
                  </a:cubicBezTo>
                  <a:cubicBezTo>
                    <a:pt x="382" y="250"/>
                    <a:pt x="397" y="289"/>
                    <a:pt x="398" y="245"/>
                  </a:cubicBezTo>
                  <a:cubicBezTo>
                    <a:pt x="400" y="254"/>
                    <a:pt x="400" y="254"/>
                    <a:pt x="400" y="254"/>
                  </a:cubicBezTo>
                  <a:cubicBezTo>
                    <a:pt x="400" y="254"/>
                    <a:pt x="400" y="257"/>
                    <a:pt x="399" y="256"/>
                  </a:cubicBezTo>
                  <a:cubicBezTo>
                    <a:pt x="404" y="277"/>
                    <a:pt x="403" y="225"/>
                    <a:pt x="410" y="231"/>
                  </a:cubicBezTo>
                  <a:cubicBezTo>
                    <a:pt x="412" y="234"/>
                    <a:pt x="414" y="241"/>
                    <a:pt x="412" y="246"/>
                  </a:cubicBezTo>
                  <a:cubicBezTo>
                    <a:pt x="418" y="235"/>
                    <a:pt x="418" y="235"/>
                    <a:pt x="418" y="235"/>
                  </a:cubicBezTo>
                  <a:cubicBezTo>
                    <a:pt x="419" y="236"/>
                    <a:pt x="419" y="241"/>
                    <a:pt x="418" y="242"/>
                  </a:cubicBezTo>
                  <a:cubicBezTo>
                    <a:pt x="425" y="239"/>
                    <a:pt x="425" y="239"/>
                    <a:pt x="425" y="239"/>
                  </a:cubicBezTo>
                  <a:cubicBezTo>
                    <a:pt x="425" y="240"/>
                    <a:pt x="425" y="240"/>
                    <a:pt x="425" y="240"/>
                  </a:cubicBezTo>
                  <a:cubicBezTo>
                    <a:pt x="426" y="234"/>
                    <a:pt x="429" y="223"/>
                    <a:pt x="430" y="219"/>
                  </a:cubicBezTo>
                  <a:cubicBezTo>
                    <a:pt x="432" y="225"/>
                    <a:pt x="429" y="223"/>
                    <a:pt x="430" y="229"/>
                  </a:cubicBezTo>
                  <a:cubicBezTo>
                    <a:pt x="434" y="218"/>
                    <a:pt x="434" y="218"/>
                    <a:pt x="434" y="218"/>
                  </a:cubicBezTo>
                  <a:cubicBezTo>
                    <a:pt x="436" y="229"/>
                    <a:pt x="432" y="240"/>
                    <a:pt x="429" y="239"/>
                  </a:cubicBezTo>
                  <a:cubicBezTo>
                    <a:pt x="433" y="282"/>
                    <a:pt x="433" y="228"/>
                    <a:pt x="442" y="253"/>
                  </a:cubicBezTo>
                  <a:cubicBezTo>
                    <a:pt x="438" y="259"/>
                    <a:pt x="438" y="259"/>
                    <a:pt x="438" y="259"/>
                  </a:cubicBezTo>
                  <a:cubicBezTo>
                    <a:pt x="440" y="283"/>
                    <a:pt x="444" y="274"/>
                    <a:pt x="449" y="290"/>
                  </a:cubicBezTo>
                  <a:cubicBezTo>
                    <a:pt x="447" y="282"/>
                    <a:pt x="439" y="251"/>
                    <a:pt x="444" y="240"/>
                  </a:cubicBezTo>
                  <a:cubicBezTo>
                    <a:pt x="445" y="243"/>
                    <a:pt x="447" y="245"/>
                    <a:pt x="450" y="236"/>
                  </a:cubicBezTo>
                  <a:cubicBezTo>
                    <a:pt x="450" y="252"/>
                    <a:pt x="452" y="248"/>
                    <a:pt x="456" y="247"/>
                  </a:cubicBezTo>
                  <a:cubicBezTo>
                    <a:pt x="455" y="268"/>
                    <a:pt x="455" y="268"/>
                    <a:pt x="455" y="268"/>
                  </a:cubicBezTo>
                  <a:cubicBezTo>
                    <a:pt x="459" y="262"/>
                    <a:pt x="459" y="251"/>
                    <a:pt x="461" y="242"/>
                  </a:cubicBezTo>
                  <a:cubicBezTo>
                    <a:pt x="465" y="244"/>
                    <a:pt x="465" y="260"/>
                    <a:pt x="466" y="273"/>
                  </a:cubicBezTo>
                  <a:cubicBezTo>
                    <a:pt x="472" y="277"/>
                    <a:pt x="462" y="248"/>
                    <a:pt x="469" y="244"/>
                  </a:cubicBezTo>
                  <a:cubicBezTo>
                    <a:pt x="475" y="252"/>
                    <a:pt x="478" y="244"/>
                    <a:pt x="485" y="231"/>
                  </a:cubicBezTo>
                  <a:cubicBezTo>
                    <a:pt x="488" y="238"/>
                    <a:pt x="484" y="244"/>
                    <a:pt x="485" y="250"/>
                  </a:cubicBezTo>
                  <a:cubicBezTo>
                    <a:pt x="488" y="233"/>
                    <a:pt x="488" y="233"/>
                    <a:pt x="488" y="233"/>
                  </a:cubicBezTo>
                  <a:cubicBezTo>
                    <a:pt x="489" y="234"/>
                    <a:pt x="489" y="239"/>
                    <a:pt x="489" y="241"/>
                  </a:cubicBezTo>
                  <a:cubicBezTo>
                    <a:pt x="492" y="235"/>
                    <a:pt x="489" y="221"/>
                    <a:pt x="493" y="215"/>
                  </a:cubicBezTo>
                  <a:cubicBezTo>
                    <a:pt x="495" y="193"/>
                    <a:pt x="502" y="248"/>
                    <a:pt x="507" y="223"/>
                  </a:cubicBezTo>
                  <a:cubicBezTo>
                    <a:pt x="509" y="228"/>
                    <a:pt x="507" y="235"/>
                    <a:pt x="507" y="243"/>
                  </a:cubicBezTo>
                  <a:cubicBezTo>
                    <a:pt x="514" y="226"/>
                    <a:pt x="513" y="231"/>
                    <a:pt x="519" y="208"/>
                  </a:cubicBezTo>
                  <a:cubicBezTo>
                    <a:pt x="524" y="222"/>
                    <a:pt x="524" y="222"/>
                    <a:pt x="524" y="222"/>
                  </a:cubicBezTo>
                  <a:cubicBezTo>
                    <a:pt x="521" y="206"/>
                    <a:pt x="525" y="188"/>
                    <a:pt x="530" y="173"/>
                  </a:cubicBezTo>
                  <a:cubicBezTo>
                    <a:pt x="528" y="166"/>
                    <a:pt x="527" y="159"/>
                    <a:pt x="526" y="156"/>
                  </a:cubicBezTo>
                  <a:cubicBezTo>
                    <a:pt x="533" y="145"/>
                    <a:pt x="533" y="145"/>
                    <a:pt x="533" y="145"/>
                  </a:cubicBezTo>
                  <a:cubicBezTo>
                    <a:pt x="534" y="149"/>
                    <a:pt x="533" y="156"/>
                    <a:pt x="532" y="164"/>
                  </a:cubicBezTo>
                  <a:cubicBezTo>
                    <a:pt x="533" y="163"/>
                    <a:pt x="533" y="161"/>
                    <a:pt x="533" y="159"/>
                  </a:cubicBezTo>
                  <a:cubicBezTo>
                    <a:pt x="536" y="167"/>
                    <a:pt x="534" y="179"/>
                    <a:pt x="533" y="190"/>
                  </a:cubicBezTo>
                  <a:cubicBezTo>
                    <a:pt x="532" y="186"/>
                    <a:pt x="531" y="182"/>
                    <a:pt x="530" y="178"/>
                  </a:cubicBezTo>
                  <a:cubicBezTo>
                    <a:pt x="529" y="190"/>
                    <a:pt x="527" y="204"/>
                    <a:pt x="527" y="216"/>
                  </a:cubicBezTo>
                  <a:cubicBezTo>
                    <a:pt x="528" y="213"/>
                    <a:pt x="529" y="211"/>
                    <a:pt x="530" y="210"/>
                  </a:cubicBezTo>
                  <a:cubicBezTo>
                    <a:pt x="529" y="214"/>
                    <a:pt x="529" y="217"/>
                    <a:pt x="529" y="219"/>
                  </a:cubicBezTo>
                  <a:cubicBezTo>
                    <a:pt x="529" y="221"/>
                    <a:pt x="530" y="216"/>
                    <a:pt x="531" y="211"/>
                  </a:cubicBezTo>
                  <a:cubicBezTo>
                    <a:pt x="533" y="234"/>
                    <a:pt x="533" y="234"/>
                    <a:pt x="533" y="234"/>
                  </a:cubicBezTo>
                  <a:cubicBezTo>
                    <a:pt x="533" y="225"/>
                    <a:pt x="533" y="225"/>
                    <a:pt x="533" y="225"/>
                  </a:cubicBezTo>
                  <a:cubicBezTo>
                    <a:pt x="542" y="239"/>
                    <a:pt x="542" y="239"/>
                    <a:pt x="542" y="239"/>
                  </a:cubicBezTo>
                  <a:cubicBezTo>
                    <a:pt x="548" y="216"/>
                    <a:pt x="553" y="182"/>
                    <a:pt x="563" y="173"/>
                  </a:cubicBezTo>
                  <a:cubicBezTo>
                    <a:pt x="561" y="190"/>
                    <a:pt x="563" y="200"/>
                    <a:pt x="562" y="220"/>
                  </a:cubicBezTo>
                  <a:cubicBezTo>
                    <a:pt x="560" y="199"/>
                    <a:pt x="555" y="229"/>
                    <a:pt x="550" y="225"/>
                  </a:cubicBezTo>
                  <a:cubicBezTo>
                    <a:pt x="552" y="227"/>
                    <a:pt x="552" y="236"/>
                    <a:pt x="551" y="240"/>
                  </a:cubicBezTo>
                  <a:cubicBezTo>
                    <a:pt x="560" y="221"/>
                    <a:pt x="560" y="221"/>
                    <a:pt x="560" y="221"/>
                  </a:cubicBezTo>
                  <a:cubicBezTo>
                    <a:pt x="560" y="237"/>
                    <a:pt x="562" y="233"/>
                    <a:pt x="565" y="239"/>
                  </a:cubicBezTo>
                  <a:cubicBezTo>
                    <a:pt x="563" y="207"/>
                    <a:pt x="571" y="218"/>
                    <a:pt x="575" y="208"/>
                  </a:cubicBezTo>
                  <a:cubicBezTo>
                    <a:pt x="575" y="219"/>
                    <a:pt x="574" y="230"/>
                    <a:pt x="570" y="227"/>
                  </a:cubicBezTo>
                  <a:cubicBezTo>
                    <a:pt x="575" y="252"/>
                    <a:pt x="576" y="190"/>
                    <a:pt x="581" y="210"/>
                  </a:cubicBezTo>
                  <a:cubicBezTo>
                    <a:pt x="580" y="211"/>
                    <a:pt x="580" y="209"/>
                    <a:pt x="579" y="214"/>
                  </a:cubicBezTo>
                  <a:cubicBezTo>
                    <a:pt x="582" y="205"/>
                    <a:pt x="588" y="212"/>
                    <a:pt x="587" y="222"/>
                  </a:cubicBezTo>
                  <a:cubicBezTo>
                    <a:pt x="585" y="222"/>
                    <a:pt x="585" y="222"/>
                    <a:pt x="585" y="222"/>
                  </a:cubicBezTo>
                  <a:cubicBezTo>
                    <a:pt x="593" y="226"/>
                    <a:pt x="608" y="222"/>
                    <a:pt x="609" y="195"/>
                  </a:cubicBezTo>
                  <a:cubicBezTo>
                    <a:pt x="609" y="199"/>
                    <a:pt x="608" y="228"/>
                    <a:pt x="607" y="233"/>
                  </a:cubicBezTo>
                  <a:cubicBezTo>
                    <a:pt x="620" y="142"/>
                    <a:pt x="620" y="142"/>
                    <a:pt x="620" y="142"/>
                  </a:cubicBezTo>
                  <a:cubicBezTo>
                    <a:pt x="619" y="165"/>
                    <a:pt x="624" y="221"/>
                    <a:pt x="618" y="234"/>
                  </a:cubicBezTo>
                  <a:cubicBezTo>
                    <a:pt x="619" y="237"/>
                    <a:pt x="622" y="241"/>
                    <a:pt x="625" y="233"/>
                  </a:cubicBezTo>
                  <a:cubicBezTo>
                    <a:pt x="624" y="230"/>
                    <a:pt x="622" y="199"/>
                    <a:pt x="624" y="197"/>
                  </a:cubicBezTo>
                  <a:cubicBezTo>
                    <a:pt x="628" y="223"/>
                    <a:pt x="627" y="211"/>
                    <a:pt x="633" y="233"/>
                  </a:cubicBezTo>
                  <a:cubicBezTo>
                    <a:pt x="631" y="228"/>
                    <a:pt x="633" y="191"/>
                    <a:pt x="636" y="193"/>
                  </a:cubicBezTo>
                  <a:cubicBezTo>
                    <a:pt x="635" y="198"/>
                    <a:pt x="636" y="229"/>
                    <a:pt x="635" y="233"/>
                  </a:cubicBezTo>
                  <a:cubicBezTo>
                    <a:pt x="641" y="198"/>
                    <a:pt x="641" y="198"/>
                    <a:pt x="641" y="198"/>
                  </a:cubicBezTo>
                  <a:cubicBezTo>
                    <a:pt x="640" y="206"/>
                    <a:pt x="642" y="228"/>
                    <a:pt x="643" y="237"/>
                  </a:cubicBezTo>
                  <a:cubicBezTo>
                    <a:pt x="642" y="230"/>
                    <a:pt x="649" y="238"/>
                    <a:pt x="651" y="234"/>
                  </a:cubicBezTo>
                  <a:cubicBezTo>
                    <a:pt x="648" y="226"/>
                    <a:pt x="648" y="226"/>
                    <a:pt x="648" y="226"/>
                  </a:cubicBezTo>
                  <a:cubicBezTo>
                    <a:pt x="656" y="231"/>
                    <a:pt x="656" y="175"/>
                    <a:pt x="664" y="177"/>
                  </a:cubicBezTo>
                  <a:cubicBezTo>
                    <a:pt x="663" y="185"/>
                    <a:pt x="661" y="223"/>
                    <a:pt x="665" y="228"/>
                  </a:cubicBezTo>
                  <a:cubicBezTo>
                    <a:pt x="667" y="209"/>
                    <a:pt x="673" y="139"/>
                    <a:pt x="680" y="125"/>
                  </a:cubicBezTo>
                  <a:cubicBezTo>
                    <a:pt x="682" y="135"/>
                    <a:pt x="682" y="135"/>
                    <a:pt x="682" y="135"/>
                  </a:cubicBezTo>
                  <a:cubicBezTo>
                    <a:pt x="687" y="123"/>
                    <a:pt x="687" y="123"/>
                    <a:pt x="687" y="123"/>
                  </a:cubicBezTo>
                  <a:cubicBezTo>
                    <a:pt x="684" y="151"/>
                    <a:pt x="674" y="209"/>
                    <a:pt x="669" y="232"/>
                  </a:cubicBezTo>
                  <a:cubicBezTo>
                    <a:pt x="672" y="240"/>
                    <a:pt x="670" y="244"/>
                    <a:pt x="675" y="244"/>
                  </a:cubicBezTo>
                  <a:cubicBezTo>
                    <a:pt x="676" y="253"/>
                    <a:pt x="672" y="259"/>
                    <a:pt x="671" y="259"/>
                  </a:cubicBezTo>
                  <a:cubicBezTo>
                    <a:pt x="681" y="265"/>
                    <a:pt x="681" y="265"/>
                    <a:pt x="681" y="265"/>
                  </a:cubicBezTo>
                  <a:cubicBezTo>
                    <a:pt x="681" y="244"/>
                    <a:pt x="689" y="244"/>
                    <a:pt x="689" y="226"/>
                  </a:cubicBezTo>
                  <a:cubicBezTo>
                    <a:pt x="678" y="248"/>
                    <a:pt x="678" y="248"/>
                    <a:pt x="678" y="248"/>
                  </a:cubicBezTo>
                  <a:cubicBezTo>
                    <a:pt x="677" y="227"/>
                    <a:pt x="684" y="187"/>
                    <a:pt x="691" y="191"/>
                  </a:cubicBezTo>
                  <a:cubicBezTo>
                    <a:pt x="693" y="200"/>
                    <a:pt x="690" y="229"/>
                    <a:pt x="690" y="236"/>
                  </a:cubicBezTo>
                  <a:cubicBezTo>
                    <a:pt x="691" y="229"/>
                    <a:pt x="697" y="222"/>
                    <a:pt x="698" y="228"/>
                  </a:cubicBezTo>
                  <a:cubicBezTo>
                    <a:pt x="695" y="239"/>
                    <a:pt x="695" y="239"/>
                    <a:pt x="695" y="239"/>
                  </a:cubicBezTo>
                  <a:cubicBezTo>
                    <a:pt x="699" y="247"/>
                    <a:pt x="701" y="210"/>
                    <a:pt x="706" y="231"/>
                  </a:cubicBezTo>
                  <a:cubicBezTo>
                    <a:pt x="708" y="232"/>
                    <a:pt x="711" y="259"/>
                    <a:pt x="712" y="246"/>
                  </a:cubicBezTo>
                  <a:cubicBezTo>
                    <a:pt x="709" y="221"/>
                    <a:pt x="708" y="145"/>
                    <a:pt x="710" y="127"/>
                  </a:cubicBezTo>
                  <a:cubicBezTo>
                    <a:pt x="710" y="129"/>
                    <a:pt x="719" y="150"/>
                    <a:pt x="721" y="163"/>
                  </a:cubicBezTo>
                  <a:cubicBezTo>
                    <a:pt x="724" y="182"/>
                    <a:pt x="717" y="208"/>
                    <a:pt x="719" y="225"/>
                  </a:cubicBezTo>
                  <a:cubicBezTo>
                    <a:pt x="719" y="219"/>
                    <a:pt x="721" y="212"/>
                    <a:pt x="721" y="210"/>
                  </a:cubicBezTo>
                  <a:cubicBezTo>
                    <a:pt x="723" y="215"/>
                    <a:pt x="721" y="228"/>
                    <a:pt x="725" y="225"/>
                  </a:cubicBezTo>
                  <a:cubicBezTo>
                    <a:pt x="725" y="203"/>
                    <a:pt x="732" y="227"/>
                    <a:pt x="726" y="207"/>
                  </a:cubicBezTo>
                  <a:cubicBezTo>
                    <a:pt x="730" y="200"/>
                    <a:pt x="730" y="211"/>
                    <a:pt x="735" y="210"/>
                  </a:cubicBezTo>
                  <a:cubicBezTo>
                    <a:pt x="733" y="196"/>
                    <a:pt x="739" y="162"/>
                    <a:pt x="742" y="156"/>
                  </a:cubicBezTo>
                  <a:cubicBezTo>
                    <a:pt x="742" y="161"/>
                    <a:pt x="743" y="169"/>
                    <a:pt x="743" y="172"/>
                  </a:cubicBezTo>
                  <a:cubicBezTo>
                    <a:pt x="751" y="174"/>
                    <a:pt x="755" y="184"/>
                    <a:pt x="763" y="184"/>
                  </a:cubicBezTo>
                  <a:cubicBezTo>
                    <a:pt x="763" y="189"/>
                    <a:pt x="767" y="196"/>
                    <a:pt x="765" y="205"/>
                  </a:cubicBezTo>
                  <a:cubicBezTo>
                    <a:pt x="766" y="201"/>
                    <a:pt x="767" y="194"/>
                    <a:pt x="770" y="193"/>
                  </a:cubicBezTo>
                  <a:cubicBezTo>
                    <a:pt x="774" y="212"/>
                    <a:pt x="765" y="196"/>
                    <a:pt x="768" y="219"/>
                  </a:cubicBezTo>
                  <a:cubicBezTo>
                    <a:pt x="768" y="206"/>
                    <a:pt x="774" y="201"/>
                    <a:pt x="777" y="193"/>
                  </a:cubicBezTo>
                  <a:cubicBezTo>
                    <a:pt x="776" y="174"/>
                    <a:pt x="769" y="190"/>
                    <a:pt x="766" y="198"/>
                  </a:cubicBezTo>
                  <a:cubicBezTo>
                    <a:pt x="766" y="171"/>
                    <a:pt x="772" y="142"/>
                    <a:pt x="779" y="130"/>
                  </a:cubicBezTo>
                  <a:cubicBezTo>
                    <a:pt x="785" y="123"/>
                    <a:pt x="782" y="147"/>
                    <a:pt x="783" y="143"/>
                  </a:cubicBezTo>
                  <a:cubicBezTo>
                    <a:pt x="794" y="148"/>
                    <a:pt x="792" y="96"/>
                    <a:pt x="802" y="116"/>
                  </a:cubicBezTo>
                  <a:cubicBezTo>
                    <a:pt x="805" y="133"/>
                    <a:pt x="802" y="150"/>
                    <a:pt x="803" y="162"/>
                  </a:cubicBezTo>
                  <a:cubicBezTo>
                    <a:pt x="798" y="169"/>
                    <a:pt x="795" y="151"/>
                    <a:pt x="792" y="152"/>
                  </a:cubicBezTo>
                  <a:cubicBezTo>
                    <a:pt x="796" y="160"/>
                    <a:pt x="796" y="160"/>
                    <a:pt x="796" y="160"/>
                  </a:cubicBezTo>
                  <a:cubicBezTo>
                    <a:pt x="795" y="166"/>
                    <a:pt x="791" y="170"/>
                    <a:pt x="789" y="165"/>
                  </a:cubicBezTo>
                  <a:cubicBezTo>
                    <a:pt x="793" y="181"/>
                    <a:pt x="809" y="168"/>
                    <a:pt x="817" y="182"/>
                  </a:cubicBezTo>
                  <a:cubicBezTo>
                    <a:pt x="819" y="177"/>
                    <a:pt x="821" y="171"/>
                    <a:pt x="820" y="164"/>
                  </a:cubicBezTo>
                  <a:cubicBezTo>
                    <a:pt x="817" y="166"/>
                    <a:pt x="817" y="166"/>
                    <a:pt x="817" y="166"/>
                  </a:cubicBezTo>
                  <a:cubicBezTo>
                    <a:pt x="815" y="152"/>
                    <a:pt x="822" y="147"/>
                    <a:pt x="819" y="140"/>
                  </a:cubicBezTo>
                  <a:cubicBezTo>
                    <a:pt x="823" y="131"/>
                    <a:pt x="827" y="115"/>
                    <a:pt x="832" y="123"/>
                  </a:cubicBezTo>
                  <a:cubicBezTo>
                    <a:pt x="833" y="143"/>
                    <a:pt x="833" y="143"/>
                    <a:pt x="833" y="143"/>
                  </a:cubicBezTo>
                  <a:cubicBezTo>
                    <a:pt x="833" y="137"/>
                    <a:pt x="829" y="131"/>
                    <a:pt x="828" y="137"/>
                  </a:cubicBezTo>
                  <a:cubicBezTo>
                    <a:pt x="830" y="128"/>
                    <a:pt x="836" y="164"/>
                    <a:pt x="838" y="138"/>
                  </a:cubicBezTo>
                  <a:cubicBezTo>
                    <a:pt x="835" y="124"/>
                    <a:pt x="835" y="124"/>
                    <a:pt x="835" y="124"/>
                  </a:cubicBezTo>
                  <a:cubicBezTo>
                    <a:pt x="838" y="114"/>
                    <a:pt x="843" y="94"/>
                    <a:pt x="847" y="100"/>
                  </a:cubicBezTo>
                  <a:cubicBezTo>
                    <a:pt x="845" y="80"/>
                    <a:pt x="846" y="102"/>
                    <a:pt x="843" y="79"/>
                  </a:cubicBezTo>
                  <a:close/>
                  <a:moveTo>
                    <a:pt x="195" y="390"/>
                  </a:moveTo>
                  <a:cubicBezTo>
                    <a:pt x="192" y="388"/>
                    <a:pt x="182" y="386"/>
                    <a:pt x="191" y="386"/>
                  </a:cubicBezTo>
                  <a:cubicBezTo>
                    <a:pt x="209" y="387"/>
                    <a:pt x="200" y="388"/>
                    <a:pt x="195" y="390"/>
                  </a:cubicBezTo>
                  <a:close/>
                  <a:moveTo>
                    <a:pt x="232" y="473"/>
                  </a:moveTo>
                  <a:cubicBezTo>
                    <a:pt x="227" y="472"/>
                    <a:pt x="229" y="471"/>
                    <a:pt x="235" y="469"/>
                  </a:cubicBezTo>
                  <a:cubicBezTo>
                    <a:pt x="236" y="470"/>
                    <a:pt x="236" y="471"/>
                    <a:pt x="232" y="473"/>
                  </a:cubicBezTo>
                  <a:close/>
                  <a:moveTo>
                    <a:pt x="339" y="704"/>
                  </a:moveTo>
                  <a:cubicBezTo>
                    <a:pt x="339" y="703"/>
                    <a:pt x="338" y="703"/>
                    <a:pt x="338" y="703"/>
                  </a:cubicBezTo>
                  <a:cubicBezTo>
                    <a:pt x="344" y="701"/>
                    <a:pt x="342" y="702"/>
                    <a:pt x="339" y="704"/>
                  </a:cubicBezTo>
                  <a:close/>
                  <a:moveTo>
                    <a:pt x="304" y="556"/>
                  </a:moveTo>
                  <a:cubicBezTo>
                    <a:pt x="302" y="556"/>
                    <a:pt x="301" y="556"/>
                    <a:pt x="299" y="556"/>
                  </a:cubicBezTo>
                  <a:cubicBezTo>
                    <a:pt x="302" y="556"/>
                    <a:pt x="304" y="555"/>
                    <a:pt x="304" y="556"/>
                  </a:cubicBezTo>
                  <a:close/>
                  <a:moveTo>
                    <a:pt x="189" y="211"/>
                  </a:moveTo>
                  <a:cubicBezTo>
                    <a:pt x="189" y="211"/>
                    <a:pt x="189" y="212"/>
                    <a:pt x="189" y="212"/>
                  </a:cubicBezTo>
                  <a:cubicBezTo>
                    <a:pt x="188" y="212"/>
                    <a:pt x="188" y="212"/>
                    <a:pt x="189" y="211"/>
                  </a:cubicBezTo>
                  <a:close/>
                  <a:moveTo>
                    <a:pt x="189" y="210"/>
                  </a:moveTo>
                  <a:cubicBezTo>
                    <a:pt x="188" y="205"/>
                    <a:pt x="188" y="201"/>
                    <a:pt x="190" y="197"/>
                  </a:cubicBezTo>
                  <a:cubicBezTo>
                    <a:pt x="193" y="197"/>
                    <a:pt x="196" y="198"/>
                    <a:pt x="198" y="198"/>
                  </a:cubicBezTo>
                  <a:cubicBezTo>
                    <a:pt x="199" y="201"/>
                    <a:pt x="199" y="205"/>
                    <a:pt x="200" y="208"/>
                  </a:cubicBezTo>
                  <a:cubicBezTo>
                    <a:pt x="195" y="208"/>
                    <a:pt x="195" y="208"/>
                    <a:pt x="195" y="208"/>
                  </a:cubicBezTo>
                  <a:cubicBezTo>
                    <a:pt x="196" y="208"/>
                    <a:pt x="198" y="209"/>
                    <a:pt x="200" y="210"/>
                  </a:cubicBezTo>
                  <a:cubicBezTo>
                    <a:pt x="200" y="210"/>
                    <a:pt x="201" y="211"/>
                    <a:pt x="201" y="211"/>
                  </a:cubicBezTo>
                  <a:lnTo>
                    <a:pt x="189" y="210"/>
                  </a:lnTo>
                  <a:close/>
                  <a:moveTo>
                    <a:pt x="225" y="198"/>
                  </a:moveTo>
                  <a:cubicBezTo>
                    <a:pt x="217" y="200"/>
                    <a:pt x="229" y="202"/>
                    <a:pt x="222" y="203"/>
                  </a:cubicBezTo>
                  <a:cubicBezTo>
                    <a:pt x="221" y="203"/>
                    <a:pt x="220" y="203"/>
                    <a:pt x="219" y="203"/>
                  </a:cubicBezTo>
                  <a:cubicBezTo>
                    <a:pt x="220" y="200"/>
                    <a:pt x="221" y="197"/>
                    <a:pt x="222" y="195"/>
                  </a:cubicBezTo>
                  <a:cubicBezTo>
                    <a:pt x="223" y="195"/>
                    <a:pt x="223" y="195"/>
                    <a:pt x="224" y="195"/>
                  </a:cubicBezTo>
                  <a:cubicBezTo>
                    <a:pt x="223" y="194"/>
                    <a:pt x="223" y="194"/>
                    <a:pt x="223" y="194"/>
                  </a:cubicBezTo>
                  <a:cubicBezTo>
                    <a:pt x="224" y="192"/>
                    <a:pt x="224" y="191"/>
                    <a:pt x="225" y="191"/>
                  </a:cubicBezTo>
                  <a:cubicBezTo>
                    <a:pt x="226" y="191"/>
                    <a:pt x="227" y="191"/>
                    <a:pt x="228" y="192"/>
                  </a:cubicBezTo>
                  <a:cubicBezTo>
                    <a:pt x="228" y="192"/>
                    <a:pt x="229" y="193"/>
                    <a:pt x="230" y="195"/>
                  </a:cubicBezTo>
                  <a:cubicBezTo>
                    <a:pt x="229" y="196"/>
                    <a:pt x="229" y="198"/>
                    <a:pt x="229" y="199"/>
                  </a:cubicBezTo>
                  <a:cubicBezTo>
                    <a:pt x="227" y="199"/>
                    <a:pt x="226" y="199"/>
                    <a:pt x="225" y="198"/>
                  </a:cubicBezTo>
                  <a:close/>
                  <a:moveTo>
                    <a:pt x="294" y="137"/>
                  </a:moveTo>
                  <a:cubicBezTo>
                    <a:pt x="294" y="137"/>
                    <a:pt x="294" y="138"/>
                    <a:pt x="294" y="139"/>
                  </a:cubicBezTo>
                  <a:cubicBezTo>
                    <a:pt x="292" y="139"/>
                    <a:pt x="290" y="139"/>
                    <a:pt x="289" y="139"/>
                  </a:cubicBezTo>
                  <a:cubicBezTo>
                    <a:pt x="289" y="138"/>
                    <a:pt x="289" y="137"/>
                    <a:pt x="289" y="136"/>
                  </a:cubicBezTo>
                  <a:cubicBezTo>
                    <a:pt x="291" y="137"/>
                    <a:pt x="292" y="137"/>
                    <a:pt x="294" y="137"/>
                  </a:cubicBezTo>
                  <a:close/>
                  <a:moveTo>
                    <a:pt x="306" y="251"/>
                  </a:moveTo>
                  <a:cubicBezTo>
                    <a:pt x="308" y="247"/>
                    <a:pt x="308" y="247"/>
                    <a:pt x="308" y="247"/>
                  </a:cubicBezTo>
                  <a:cubicBezTo>
                    <a:pt x="309" y="246"/>
                    <a:pt x="312" y="245"/>
                    <a:pt x="318" y="245"/>
                  </a:cubicBezTo>
                  <a:cubicBezTo>
                    <a:pt x="318" y="242"/>
                    <a:pt x="318" y="239"/>
                    <a:pt x="319" y="236"/>
                  </a:cubicBezTo>
                  <a:cubicBezTo>
                    <a:pt x="319" y="245"/>
                    <a:pt x="319" y="254"/>
                    <a:pt x="317" y="261"/>
                  </a:cubicBezTo>
                  <a:cubicBezTo>
                    <a:pt x="306" y="256"/>
                    <a:pt x="306" y="256"/>
                    <a:pt x="306" y="256"/>
                  </a:cubicBezTo>
                  <a:cubicBezTo>
                    <a:pt x="307" y="255"/>
                    <a:pt x="308" y="255"/>
                    <a:pt x="309" y="255"/>
                  </a:cubicBezTo>
                  <a:cubicBezTo>
                    <a:pt x="308" y="254"/>
                    <a:pt x="307" y="253"/>
                    <a:pt x="306" y="251"/>
                  </a:cubicBezTo>
                  <a:close/>
                  <a:moveTo>
                    <a:pt x="196" y="189"/>
                  </a:moveTo>
                  <a:cubicBezTo>
                    <a:pt x="196" y="189"/>
                    <a:pt x="197" y="190"/>
                    <a:pt x="197" y="191"/>
                  </a:cubicBezTo>
                  <a:cubicBezTo>
                    <a:pt x="197" y="191"/>
                    <a:pt x="197" y="191"/>
                    <a:pt x="197" y="191"/>
                  </a:cubicBezTo>
                  <a:cubicBezTo>
                    <a:pt x="192" y="192"/>
                    <a:pt x="195" y="194"/>
                    <a:pt x="198" y="195"/>
                  </a:cubicBezTo>
                  <a:cubicBezTo>
                    <a:pt x="198" y="196"/>
                    <a:pt x="198" y="196"/>
                    <a:pt x="198" y="197"/>
                  </a:cubicBezTo>
                  <a:cubicBezTo>
                    <a:pt x="197" y="197"/>
                    <a:pt x="194" y="197"/>
                    <a:pt x="190" y="197"/>
                  </a:cubicBezTo>
                  <a:cubicBezTo>
                    <a:pt x="191" y="191"/>
                    <a:pt x="194" y="187"/>
                    <a:pt x="196" y="189"/>
                  </a:cubicBezTo>
                  <a:close/>
                  <a:moveTo>
                    <a:pt x="188" y="224"/>
                  </a:moveTo>
                  <a:cubicBezTo>
                    <a:pt x="189" y="221"/>
                    <a:pt x="191" y="219"/>
                    <a:pt x="192" y="223"/>
                  </a:cubicBezTo>
                  <a:cubicBezTo>
                    <a:pt x="191" y="224"/>
                    <a:pt x="189" y="224"/>
                    <a:pt x="188" y="224"/>
                  </a:cubicBezTo>
                  <a:close/>
                  <a:moveTo>
                    <a:pt x="196" y="223"/>
                  </a:moveTo>
                  <a:cubicBezTo>
                    <a:pt x="196" y="220"/>
                    <a:pt x="195" y="218"/>
                    <a:pt x="195" y="216"/>
                  </a:cubicBezTo>
                  <a:cubicBezTo>
                    <a:pt x="197" y="216"/>
                    <a:pt x="199" y="216"/>
                    <a:pt x="202" y="216"/>
                  </a:cubicBezTo>
                  <a:cubicBezTo>
                    <a:pt x="202" y="218"/>
                    <a:pt x="202" y="220"/>
                    <a:pt x="203" y="222"/>
                  </a:cubicBezTo>
                  <a:cubicBezTo>
                    <a:pt x="201" y="222"/>
                    <a:pt x="198" y="223"/>
                    <a:pt x="196" y="223"/>
                  </a:cubicBezTo>
                  <a:close/>
                  <a:moveTo>
                    <a:pt x="269" y="257"/>
                  </a:moveTo>
                  <a:cubicBezTo>
                    <a:pt x="269" y="257"/>
                    <a:pt x="269" y="256"/>
                    <a:pt x="270" y="255"/>
                  </a:cubicBezTo>
                  <a:cubicBezTo>
                    <a:pt x="273" y="253"/>
                    <a:pt x="287" y="250"/>
                    <a:pt x="290" y="253"/>
                  </a:cubicBezTo>
                  <a:cubicBezTo>
                    <a:pt x="287" y="254"/>
                    <a:pt x="287" y="254"/>
                    <a:pt x="287" y="254"/>
                  </a:cubicBezTo>
                  <a:cubicBezTo>
                    <a:pt x="293" y="254"/>
                    <a:pt x="297" y="254"/>
                    <a:pt x="299" y="253"/>
                  </a:cubicBezTo>
                  <a:cubicBezTo>
                    <a:pt x="300" y="256"/>
                    <a:pt x="301" y="257"/>
                    <a:pt x="302" y="257"/>
                  </a:cubicBezTo>
                  <a:cubicBezTo>
                    <a:pt x="295" y="261"/>
                    <a:pt x="278" y="254"/>
                    <a:pt x="269" y="257"/>
                  </a:cubicBezTo>
                  <a:close/>
                  <a:moveTo>
                    <a:pt x="318" y="261"/>
                  </a:moveTo>
                  <a:cubicBezTo>
                    <a:pt x="318" y="261"/>
                    <a:pt x="318" y="261"/>
                    <a:pt x="318" y="261"/>
                  </a:cubicBezTo>
                  <a:cubicBezTo>
                    <a:pt x="323" y="252"/>
                    <a:pt x="323" y="252"/>
                    <a:pt x="323" y="252"/>
                  </a:cubicBezTo>
                  <a:cubicBezTo>
                    <a:pt x="323" y="255"/>
                    <a:pt x="324" y="258"/>
                    <a:pt x="325" y="262"/>
                  </a:cubicBezTo>
                  <a:cubicBezTo>
                    <a:pt x="323" y="262"/>
                    <a:pt x="321" y="261"/>
                    <a:pt x="318" y="261"/>
                  </a:cubicBezTo>
                  <a:close/>
                  <a:moveTo>
                    <a:pt x="439" y="244"/>
                  </a:moveTo>
                  <a:cubicBezTo>
                    <a:pt x="441" y="226"/>
                    <a:pt x="442" y="235"/>
                    <a:pt x="444" y="240"/>
                  </a:cubicBezTo>
                  <a:cubicBezTo>
                    <a:pt x="443" y="243"/>
                    <a:pt x="440" y="253"/>
                    <a:pt x="439" y="244"/>
                  </a:cubicBezTo>
                  <a:close/>
                  <a:moveTo>
                    <a:pt x="535" y="200"/>
                  </a:moveTo>
                  <a:cubicBezTo>
                    <a:pt x="536" y="198"/>
                    <a:pt x="537" y="199"/>
                    <a:pt x="539" y="203"/>
                  </a:cubicBezTo>
                  <a:cubicBezTo>
                    <a:pt x="538" y="208"/>
                    <a:pt x="536" y="206"/>
                    <a:pt x="535" y="200"/>
                  </a:cubicBezTo>
                  <a:close/>
                  <a:moveTo>
                    <a:pt x="634" y="130"/>
                  </a:moveTo>
                  <a:cubicBezTo>
                    <a:pt x="633" y="132"/>
                    <a:pt x="633" y="134"/>
                    <a:pt x="633" y="136"/>
                  </a:cubicBezTo>
                  <a:cubicBezTo>
                    <a:pt x="633" y="132"/>
                    <a:pt x="633" y="131"/>
                    <a:pt x="634" y="130"/>
                  </a:cubicBezTo>
                  <a:close/>
                  <a:moveTo>
                    <a:pt x="802" y="96"/>
                  </a:moveTo>
                  <a:cubicBezTo>
                    <a:pt x="799" y="90"/>
                    <a:pt x="800" y="92"/>
                    <a:pt x="802" y="95"/>
                  </a:cubicBezTo>
                  <a:cubicBezTo>
                    <a:pt x="802" y="95"/>
                    <a:pt x="802" y="96"/>
                    <a:pt x="80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330"/>
            <p:cNvSpPr>
              <a:spLocks/>
            </p:cNvSpPr>
            <p:nvPr/>
          </p:nvSpPr>
          <p:spPr bwMode="auto">
            <a:xfrm>
              <a:off x="5951538" y="2219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31"/>
            <p:cNvSpPr>
              <a:spLocks/>
            </p:cNvSpPr>
            <p:nvPr/>
          </p:nvSpPr>
          <p:spPr bwMode="auto">
            <a:xfrm>
              <a:off x="4924425" y="167640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332"/>
            <p:cNvSpPr>
              <a:spLocks/>
            </p:cNvSpPr>
            <p:nvPr/>
          </p:nvSpPr>
          <p:spPr bwMode="auto">
            <a:xfrm>
              <a:off x="4762500" y="22304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333"/>
            <p:cNvSpPr>
              <a:spLocks/>
            </p:cNvSpPr>
            <p:nvPr/>
          </p:nvSpPr>
          <p:spPr bwMode="auto">
            <a:xfrm>
              <a:off x="6365875" y="2120900"/>
              <a:ext cx="3175" cy="30163"/>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2"/>
                    <a:pt x="0"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334"/>
            <p:cNvSpPr>
              <a:spLocks/>
            </p:cNvSpPr>
            <p:nvPr/>
          </p:nvSpPr>
          <p:spPr bwMode="auto">
            <a:xfrm>
              <a:off x="5668963" y="2274888"/>
              <a:ext cx="4763" cy="11113"/>
            </a:xfrm>
            <a:custGeom>
              <a:avLst/>
              <a:gdLst>
                <a:gd name="T0" fmla="*/ 1 w 1"/>
                <a:gd name="T1" fmla="*/ 0 h 3"/>
                <a:gd name="T2" fmla="*/ 1 w 1"/>
                <a:gd name="T3" fmla="*/ 0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0"/>
                    <a:pt x="1" y="0"/>
                    <a:pt x="1" y="0"/>
                  </a:cubicBezTo>
                  <a:cubicBezTo>
                    <a:pt x="0" y="1"/>
                    <a:pt x="0" y="2"/>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335"/>
            <p:cNvSpPr>
              <a:spLocks/>
            </p:cNvSpPr>
            <p:nvPr/>
          </p:nvSpPr>
          <p:spPr bwMode="auto">
            <a:xfrm>
              <a:off x="7088188" y="2154238"/>
              <a:ext cx="6350" cy="30163"/>
            </a:xfrm>
            <a:custGeom>
              <a:avLst/>
              <a:gdLst>
                <a:gd name="T0" fmla="*/ 0 w 2"/>
                <a:gd name="T1" fmla="*/ 0 h 8"/>
                <a:gd name="T2" fmla="*/ 2 w 2"/>
                <a:gd name="T3" fmla="*/ 8 h 8"/>
                <a:gd name="T4" fmla="*/ 0 w 2"/>
                <a:gd name="T5" fmla="*/ 0 h 8"/>
              </a:gdLst>
              <a:ahLst/>
              <a:cxnLst>
                <a:cxn ang="0">
                  <a:pos x="T0" y="T1"/>
                </a:cxn>
                <a:cxn ang="0">
                  <a:pos x="T2" y="T3"/>
                </a:cxn>
                <a:cxn ang="0">
                  <a:pos x="T4" y="T5"/>
                </a:cxn>
              </a:cxnLst>
              <a:rect l="0" t="0" r="r" b="b"/>
              <a:pathLst>
                <a:path w="2" h="8">
                  <a:moveTo>
                    <a:pt x="0" y="0"/>
                  </a:moveTo>
                  <a:cubicBezTo>
                    <a:pt x="0" y="4"/>
                    <a:pt x="1" y="7"/>
                    <a:pt x="2" y="8"/>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336"/>
            <p:cNvSpPr>
              <a:spLocks/>
            </p:cNvSpPr>
            <p:nvPr/>
          </p:nvSpPr>
          <p:spPr bwMode="auto">
            <a:xfrm>
              <a:off x="7516813" y="1593850"/>
              <a:ext cx="11113" cy="30163"/>
            </a:xfrm>
            <a:custGeom>
              <a:avLst/>
              <a:gdLst>
                <a:gd name="T0" fmla="*/ 3 w 3"/>
                <a:gd name="T1" fmla="*/ 8 h 8"/>
                <a:gd name="T2" fmla="*/ 3 w 3"/>
                <a:gd name="T3" fmla="*/ 0 h 8"/>
                <a:gd name="T4" fmla="*/ 0 w 3"/>
                <a:gd name="T5" fmla="*/ 3 h 8"/>
                <a:gd name="T6" fmla="*/ 3 w 3"/>
                <a:gd name="T7" fmla="*/ 8 h 8"/>
              </a:gdLst>
              <a:ahLst/>
              <a:cxnLst>
                <a:cxn ang="0">
                  <a:pos x="T0" y="T1"/>
                </a:cxn>
                <a:cxn ang="0">
                  <a:pos x="T2" y="T3"/>
                </a:cxn>
                <a:cxn ang="0">
                  <a:pos x="T4" y="T5"/>
                </a:cxn>
                <a:cxn ang="0">
                  <a:pos x="T6" y="T7"/>
                </a:cxn>
              </a:cxnLst>
              <a:rect l="0" t="0" r="r" b="b"/>
              <a:pathLst>
                <a:path w="3" h="8">
                  <a:moveTo>
                    <a:pt x="3" y="8"/>
                  </a:moveTo>
                  <a:cubicBezTo>
                    <a:pt x="3" y="5"/>
                    <a:pt x="3" y="1"/>
                    <a:pt x="3" y="0"/>
                  </a:cubicBezTo>
                  <a:cubicBezTo>
                    <a:pt x="0" y="3"/>
                    <a:pt x="0" y="3"/>
                    <a:pt x="0" y="3"/>
                  </a:cubicBezTo>
                  <a:cubicBezTo>
                    <a:pt x="2" y="3"/>
                    <a:pt x="2"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337"/>
            <p:cNvSpPr>
              <a:spLocks/>
            </p:cNvSpPr>
            <p:nvPr/>
          </p:nvSpPr>
          <p:spPr bwMode="auto">
            <a:xfrm>
              <a:off x="7527925" y="15906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338"/>
            <p:cNvSpPr>
              <a:spLocks/>
            </p:cNvSpPr>
            <p:nvPr/>
          </p:nvSpPr>
          <p:spPr bwMode="auto">
            <a:xfrm>
              <a:off x="7640638" y="1914525"/>
              <a:ext cx="14288" cy="36513"/>
            </a:xfrm>
            <a:custGeom>
              <a:avLst/>
              <a:gdLst>
                <a:gd name="T0" fmla="*/ 2 w 4"/>
                <a:gd name="T1" fmla="*/ 10 h 10"/>
                <a:gd name="T2" fmla="*/ 4 w 4"/>
                <a:gd name="T3" fmla="*/ 8 h 10"/>
                <a:gd name="T4" fmla="*/ 4 w 4"/>
                <a:gd name="T5" fmla="*/ 0 h 10"/>
                <a:gd name="T6" fmla="*/ 2 w 4"/>
                <a:gd name="T7" fmla="*/ 10 h 10"/>
              </a:gdLst>
              <a:ahLst/>
              <a:cxnLst>
                <a:cxn ang="0">
                  <a:pos x="T0" y="T1"/>
                </a:cxn>
                <a:cxn ang="0">
                  <a:pos x="T2" y="T3"/>
                </a:cxn>
                <a:cxn ang="0">
                  <a:pos x="T4" y="T5"/>
                </a:cxn>
                <a:cxn ang="0">
                  <a:pos x="T6" y="T7"/>
                </a:cxn>
              </a:cxnLst>
              <a:rect l="0" t="0" r="r" b="b"/>
              <a:pathLst>
                <a:path w="4" h="10">
                  <a:moveTo>
                    <a:pt x="2" y="10"/>
                  </a:moveTo>
                  <a:cubicBezTo>
                    <a:pt x="3" y="8"/>
                    <a:pt x="3" y="9"/>
                    <a:pt x="4" y="8"/>
                  </a:cubicBezTo>
                  <a:cubicBezTo>
                    <a:pt x="4" y="0"/>
                    <a:pt x="4" y="0"/>
                    <a:pt x="4" y="0"/>
                  </a:cubicBezTo>
                  <a:cubicBezTo>
                    <a:pt x="1" y="1"/>
                    <a:pt x="0" y="7"/>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339"/>
            <p:cNvSpPr>
              <a:spLocks/>
            </p:cNvSpPr>
            <p:nvPr/>
          </p:nvSpPr>
          <p:spPr bwMode="auto">
            <a:xfrm>
              <a:off x="7542213" y="1741488"/>
              <a:ext cx="23813" cy="93663"/>
            </a:xfrm>
            <a:custGeom>
              <a:avLst/>
              <a:gdLst>
                <a:gd name="T0" fmla="*/ 5 w 6"/>
                <a:gd name="T1" fmla="*/ 18 h 25"/>
                <a:gd name="T2" fmla="*/ 0 w 6"/>
                <a:gd name="T3" fmla="*/ 12 h 25"/>
                <a:gd name="T4" fmla="*/ 5 w 6"/>
                <a:gd name="T5" fmla="*/ 18 h 25"/>
                <a:gd name="T6" fmla="*/ 5 w 6"/>
                <a:gd name="T7" fmla="*/ 18 h 25"/>
              </a:gdLst>
              <a:ahLst/>
              <a:cxnLst>
                <a:cxn ang="0">
                  <a:pos x="T0" y="T1"/>
                </a:cxn>
                <a:cxn ang="0">
                  <a:pos x="T2" y="T3"/>
                </a:cxn>
                <a:cxn ang="0">
                  <a:pos x="T4" y="T5"/>
                </a:cxn>
                <a:cxn ang="0">
                  <a:pos x="T6" y="T7"/>
                </a:cxn>
              </a:cxnLst>
              <a:rect l="0" t="0" r="r" b="b"/>
              <a:pathLst>
                <a:path w="6" h="25">
                  <a:moveTo>
                    <a:pt x="5" y="18"/>
                  </a:moveTo>
                  <a:cubicBezTo>
                    <a:pt x="6" y="0"/>
                    <a:pt x="3" y="6"/>
                    <a:pt x="0" y="12"/>
                  </a:cubicBezTo>
                  <a:cubicBezTo>
                    <a:pt x="1" y="25"/>
                    <a:pt x="3" y="20"/>
                    <a:pt x="5" y="18"/>
                  </a:cubicBezTo>
                  <a:cubicBezTo>
                    <a:pt x="5" y="18"/>
                    <a:pt x="5" y="18"/>
                    <a:pt x="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40"/>
            <p:cNvSpPr>
              <a:spLocks/>
            </p:cNvSpPr>
            <p:nvPr/>
          </p:nvSpPr>
          <p:spPr bwMode="auto">
            <a:xfrm>
              <a:off x="7566025" y="1778000"/>
              <a:ext cx="6350" cy="26988"/>
            </a:xfrm>
            <a:custGeom>
              <a:avLst/>
              <a:gdLst>
                <a:gd name="T0" fmla="*/ 0 w 2"/>
                <a:gd name="T1" fmla="*/ 7 h 7"/>
                <a:gd name="T2" fmla="*/ 2 w 2"/>
                <a:gd name="T3" fmla="*/ 7 h 7"/>
                <a:gd name="T4" fmla="*/ 0 w 2"/>
                <a:gd name="T5" fmla="*/ 7 h 7"/>
              </a:gdLst>
              <a:ahLst/>
              <a:cxnLst>
                <a:cxn ang="0">
                  <a:pos x="T0" y="T1"/>
                </a:cxn>
                <a:cxn ang="0">
                  <a:pos x="T2" y="T3"/>
                </a:cxn>
                <a:cxn ang="0">
                  <a:pos x="T4" y="T5"/>
                </a:cxn>
              </a:cxnLst>
              <a:rect l="0" t="0" r="r" b="b"/>
              <a:pathLst>
                <a:path w="2" h="7">
                  <a:moveTo>
                    <a:pt x="0" y="7"/>
                  </a:moveTo>
                  <a:cubicBezTo>
                    <a:pt x="1" y="7"/>
                    <a:pt x="1" y="6"/>
                    <a:pt x="2" y="7"/>
                  </a:cubicBezTo>
                  <a:cubicBezTo>
                    <a:pt x="2" y="0"/>
                    <a:pt x="1"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341"/>
            <p:cNvSpPr>
              <a:spLocks/>
            </p:cNvSpPr>
            <p:nvPr/>
          </p:nvSpPr>
          <p:spPr bwMode="auto">
            <a:xfrm>
              <a:off x="7421563" y="1552575"/>
              <a:ext cx="34925" cy="139700"/>
            </a:xfrm>
            <a:custGeom>
              <a:avLst/>
              <a:gdLst>
                <a:gd name="T0" fmla="*/ 6 w 9"/>
                <a:gd name="T1" fmla="*/ 28 h 37"/>
                <a:gd name="T2" fmla="*/ 8 w 9"/>
                <a:gd name="T3" fmla="*/ 17 h 37"/>
                <a:gd name="T4" fmla="*/ 6 w 9"/>
                <a:gd name="T5" fmla="*/ 28 h 37"/>
              </a:gdLst>
              <a:ahLst/>
              <a:cxnLst>
                <a:cxn ang="0">
                  <a:pos x="T0" y="T1"/>
                </a:cxn>
                <a:cxn ang="0">
                  <a:pos x="T2" y="T3"/>
                </a:cxn>
                <a:cxn ang="0">
                  <a:pos x="T4" y="T5"/>
                </a:cxn>
              </a:cxnLst>
              <a:rect l="0" t="0" r="r" b="b"/>
              <a:pathLst>
                <a:path w="9" h="37">
                  <a:moveTo>
                    <a:pt x="6" y="28"/>
                  </a:moveTo>
                  <a:cubicBezTo>
                    <a:pt x="8" y="31"/>
                    <a:pt x="7" y="11"/>
                    <a:pt x="8" y="17"/>
                  </a:cubicBezTo>
                  <a:cubicBezTo>
                    <a:pt x="9" y="0"/>
                    <a:pt x="0" y="37"/>
                    <a:pt x="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342"/>
            <p:cNvSpPr>
              <a:spLocks/>
            </p:cNvSpPr>
            <p:nvPr/>
          </p:nvSpPr>
          <p:spPr bwMode="auto">
            <a:xfrm>
              <a:off x="7542213" y="1884363"/>
              <a:ext cx="11113" cy="60325"/>
            </a:xfrm>
            <a:custGeom>
              <a:avLst/>
              <a:gdLst>
                <a:gd name="T0" fmla="*/ 0 w 7"/>
                <a:gd name="T1" fmla="*/ 31 h 38"/>
                <a:gd name="T2" fmla="*/ 7 w 7"/>
                <a:gd name="T3" fmla="*/ 38 h 38"/>
                <a:gd name="T4" fmla="*/ 5 w 7"/>
                <a:gd name="T5" fmla="*/ 0 h 38"/>
                <a:gd name="T6" fmla="*/ 0 w 7"/>
                <a:gd name="T7" fmla="*/ 31 h 38"/>
              </a:gdLst>
              <a:ahLst/>
              <a:cxnLst>
                <a:cxn ang="0">
                  <a:pos x="T0" y="T1"/>
                </a:cxn>
                <a:cxn ang="0">
                  <a:pos x="T2" y="T3"/>
                </a:cxn>
                <a:cxn ang="0">
                  <a:pos x="T4" y="T5"/>
                </a:cxn>
                <a:cxn ang="0">
                  <a:pos x="T6" y="T7"/>
                </a:cxn>
              </a:cxnLst>
              <a:rect l="0" t="0" r="r" b="b"/>
              <a:pathLst>
                <a:path w="7" h="38">
                  <a:moveTo>
                    <a:pt x="0" y="31"/>
                  </a:moveTo>
                  <a:lnTo>
                    <a:pt x="7" y="38"/>
                  </a:lnTo>
                  <a:lnTo>
                    <a:pt x="5" y="0"/>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43"/>
            <p:cNvSpPr>
              <a:spLocks/>
            </p:cNvSpPr>
            <p:nvPr/>
          </p:nvSpPr>
          <p:spPr bwMode="auto">
            <a:xfrm>
              <a:off x="7478713" y="1884363"/>
              <a:ext cx="19050" cy="33338"/>
            </a:xfrm>
            <a:custGeom>
              <a:avLst/>
              <a:gdLst>
                <a:gd name="T0" fmla="*/ 0 w 5"/>
                <a:gd name="T1" fmla="*/ 5 h 9"/>
                <a:gd name="T2" fmla="*/ 4 w 5"/>
                <a:gd name="T3" fmla="*/ 9 h 9"/>
                <a:gd name="T4" fmla="*/ 5 w 5"/>
                <a:gd name="T5" fmla="*/ 4 h 9"/>
                <a:gd name="T6" fmla="*/ 0 w 5"/>
                <a:gd name="T7" fmla="*/ 5 h 9"/>
              </a:gdLst>
              <a:ahLst/>
              <a:cxnLst>
                <a:cxn ang="0">
                  <a:pos x="T0" y="T1"/>
                </a:cxn>
                <a:cxn ang="0">
                  <a:pos x="T2" y="T3"/>
                </a:cxn>
                <a:cxn ang="0">
                  <a:pos x="T4" y="T5"/>
                </a:cxn>
                <a:cxn ang="0">
                  <a:pos x="T6" y="T7"/>
                </a:cxn>
              </a:cxnLst>
              <a:rect l="0" t="0" r="r" b="b"/>
              <a:pathLst>
                <a:path w="5" h="9">
                  <a:moveTo>
                    <a:pt x="0" y="5"/>
                  </a:moveTo>
                  <a:cubicBezTo>
                    <a:pt x="4" y="9"/>
                    <a:pt x="4" y="9"/>
                    <a:pt x="4" y="9"/>
                  </a:cubicBezTo>
                  <a:cubicBezTo>
                    <a:pt x="4" y="6"/>
                    <a:pt x="4" y="5"/>
                    <a:pt x="5" y="4"/>
                  </a:cubicBezTo>
                  <a:cubicBezTo>
                    <a:pt x="2" y="3"/>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44"/>
            <p:cNvSpPr>
              <a:spLocks/>
            </p:cNvSpPr>
            <p:nvPr/>
          </p:nvSpPr>
          <p:spPr bwMode="auto">
            <a:xfrm>
              <a:off x="7497763" y="1887538"/>
              <a:ext cx="11113" cy="1111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3"/>
                    <a:pt x="2" y="3"/>
                    <a:pt x="3" y="0"/>
                  </a:cubicBezTo>
                  <a:cubicBezTo>
                    <a:pt x="2" y="0"/>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45"/>
            <p:cNvSpPr>
              <a:spLocks/>
            </p:cNvSpPr>
            <p:nvPr/>
          </p:nvSpPr>
          <p:spPr bwMode="auto">
            <a:xfrm>
              <a:off x="7516813" y="1947863"/>
              <a:ext cx="14288" cy="15875"/>
            </a:xfrm>
            <a:custGeom>
              <a:avLst/>
              <a:gdLst>
                <a:gd name="T0" fmla="*/ 0 w 9"/>
                <a:gd name="T1" fmla="*/ 0 h 10"/>
                <a:gd name="T2" fmla="*/ 9 w 9"/>
                <a:gd name="T3" fmla="*/ 10 h 10"/>
                <a:gd name="T4" fmla="*/ 7 w 9"/>
                <a:gd name="T5" fmla="*/ 2 h 10"/>
                <a:gd name="T6" fmla="*/ 0 w 9"/>
                <a:gd name="T7" fmla="*/ 0 h 10"/>
              </a:gdLst>
              <a:ahLst/>
              <a:cxnLst>
                <a:cxn ang="0">
                  <a:pos x="T0" y="T1"/>
                </a:cxn>
                <a:cxn ang="0">
                  <a:pos x="T2" y="T3"/>
                </a:cxn>
                <a:cxn ang="0">
                  <a:pos x="T4" y="T5"/>
                </a:cxn>
                <a:cxn ang="0">
                  <a:pos x="T6" y="T7"/>
                </a:cxn>
              </a:cxnLst>
              <a:rect l="0" t="0" r="r" b="b"/>
              <a:pathLst>
                <a:path w="9" h="10">
                  <a:moveTo>
                    <a:pt x="0" y="0"/>
                  </a:moveTo>
                  <a:lnTo>
                    <a:pt x="9" y="10"/>
                  </a:lnTo>
                  <a:lnTo>
                    <a:pt x="7"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46"/>
            <p:cNvSpPr>
              <a:spLocks/>
            </p:cNvSpPr>
            <p:nvPr/>
          </p:nvSpPr>
          <p:spPr bwMode="auto">
            <a:xfrm>
              <a:off x="7297738" y="1892300"/>
              <a:ext cx="19050" cy="47625"/>
            </a:xfrm>
            <a:custGeom>
              <a:avLst/>
              <a:gdLst>
                <a:gd name="T0" fmla="*/ 5 w 5"/>
                <a:gd name="T1" fmla="*/ 0 h 13"/>
                <a:gd name="T2" fmla="*/ 0 w 5"/>
                <a:gd name="T3" fmla="*/ 4 h 13"/>
                <a:gd name="T4" fmla="*/ 3 w 5"/>
                <a:gd name="T5" fmla="*/ 11 h 13"/>
                <a:gd name="T6" fmla="*/ 5 w 5"/>
                <a:gd name="T7" fmla="*/ 0 h 13"/>
              </a:gdLst>
              <a:ahLst/>
              <a:cxnLst>
                <a:cxn ang="0">
                  <a:pos x="T0" y="T1"/>
                </a:cxn>
                <a:cxn ang="0">
                  <a:pos x="T2" y="T3"/>
                </a:cxn>
                <a:cxn ang="0">
                  <a:pos x="T4" y="T5"/>
                </a:cxn>
                <a:cxn ang="0">
                  <a:pos x="T6" y="T7"/>
                </a:cxn>
              </a:cxnLst>
              <a:rect l="0" t="0" r="r" b="b"/>
              <a:pathLst>
                <a:path w="5" h="13">
                  <a:moveTo>
                    <a:pt x="5" y="0"/>
                  </a:moveTo>
                  <a:cubicBezTo>
                    <a:pt x="0" y="4"/>
                    <a:pt x="0" y="4"/>
                    <a:pt x="0" y="4"/>
                  </a:cubicBezTo>
                  <a:cubicBezTo>
                    <a:pt x="0" y="10"/>
                    <a:pt x="1" y="13"/>
                    <a:pt x="3" y="11"/>
                  </a:cubicBezTo>
                  <a:cubicBezTo>
                    <a:pt x="4" y="7"/>
                    <a:pt x="5" y="5"/>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47"/>
            <p:cNvSpPr>
              <a:spLocks/>
            </p:cNvSpPr>
            <p:nvPr/>
          </p:nvSpPr>
          <p:spPr bwMode="auto">
            <a:xfrm>
              <a:off x="7358063" y="2011363"/>
              <a:ext cx="7938" cy="71438"/>
            </a:xfrm>
            <a:custGeom>
              <a:avLst/>
              <a:gdLst>
                <a:gd name="T0" fmla="*/ 0 w 2"/>
                <a:gd name="T1" fmla="*/ 19 h 19"/>
                <a:gd name="T2" fmla="*/ 2 w 2"/>
                <a:gd name="T3" fmla="*/ 12 h 19"/>
                <a:gd name="T4" fmla="*/ 0 w 2"/>
                <a:gd name="T5" fmla="*/ 0 h 19"/>
                <a:gd name="T6" fmla="*/ 0 w 2"/>
                <a:gd name="T7" fmla="*/ 19 h 19"/>
              </a:gdLst>
              <a:ahLst/>
              <a:cxnLst>
                <a:cxn ang="0">
                  <a:pos x="T0" y="T1"/>
                </a:cxn>
                <a:cxn ang="0">
                  <a:pos x="T2" y="T3"/>
                </a:cxn>
                <a:cxn ang="0">
                  <a:pos x="T4" y="T5"/>
                </a:cxn>
                <a:cxn ang="0">
                  <a:pos x="T6" y="T7"/>
                </a:cxn>
              </a:cxnLst>
              <a:rect l="0" t="0" r="r" b="b"/>
              <a:pathLst>
                <a:path w="2" h="19">
                  <a:moveTo>
                    <a:pt x="0" y="19"/>
                  </a:moveTo>
                  <a:cubicBezTo>
                    <a:pt x="2" y="12"/>
                    <a:pt x="2" y="12"/>
                    <a:pt x="2" y="12"/>
                  </a:cubicBezTo>
                  <a:cubicBezTo>
                    <a:pt x="1" y="8"/>
                    <a:pt x="1" y="5"/>
                    <a:pt x="0"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348"/>
            <p:cNvSpPr>
              <a:spLocks/>
            </p:cNvSpPr>
            <p:nvPr/>
          </p:nvSpPr>
          <p:spPr bwMode="auto">
            <a:xfrm>
              <a:off x="7294563" y="2071688"/>
              <a:ext cx="38100" cy="60325"/>
            </a:xfrm>
            <a:custGeom>
              <a:avLst/>
              <a:gdLst>
                <a:gd name="T0" fmla="*/ 6 w 10"/>
                <a:gd name="T1" fmla="*/ 15 h 16"/>
                <a:gd name="T2" fmla="*/ 6 w 10"/>
                <a:gd name="T3" fmla="*/ 0 h 16"/>
                <a:gd name="T4" fmla="*/ 6 w 10"/>
                <a:gd name="T5" fmla="*/ 15 h 16"/>
              </a:gdLst>
              <a:ahLst/>
              <a:cxnLst>
                <a:cxn ang="0">
                  <a:pos x="T0" y="T1"/>
                </a:cxn>
                <a:cxn ang="0">
                  <a:pos x="T2" y="T3"/>
                </a:cxn>
                <a:cxn ang="0">
                  <a:pos x="T4" y="T5"/>
                </a:cxn>
              </a:cxnLst>
              <a:rect l="0" t="0" r="r" b="b"/>
              <a:pathLst>
                <a:path w="10" h="16">
                  <a:moveTo>
                    <a:pt x="6" y="15"/>
                  </a:moveTo>
                  <a:cubicBezTo>
                    <a:pt x="6" y="9"/>
                    <a:pt x="10" y="5"/>
                    <a:pt x="6" y="0"/>
                  </a:cubicBezTo>
                  <a:cubicBezTo>
                    <a:pt x="6" y="6"/>
                    <a:pt x="0" y="16"/>
                    <a:pt x="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49"/>
            <p:cNvSpPr>
              <a:spLocks/>
            </p:cNvSpPr>
            <p:nvPr/>
          </p:nvSpPr>
          <p:spPr bwMode="auto">
            <a:xfrm>
              <a:off x="7069138" y="1857375"/>
              <a:ext cx="7938" cy="120650"/>
            </a:xfrm>
            <a:custGeom>
              <a:avLst/>
              <a:gdLst>
                <a:gd name="T0" fmla="*/ 0 w 5"/>
                <a:gd name="T1" fmla="*/ 76 h 76"/>
                <a:gd name="T2" fmla="*/ 5 w 5"/>
                <a:gd name="T3" fmla="*/ 76 h 76"/>
                <a:gd name="T4" fmla="*/ 2 w 5"/>
                <a:gd name="T5" fmla="*/ 0 h 76"/>
                <a:gd name="T6" fmla="*/ 0 w 5"/>
                <a:gd name="T7" fmla="*/ 76 h 76"/>
              </a:gdLst>
              <a:ahLst/>
              <a:cxnLst>
                <a:cxn ang="0">
                  <a:pos x="T0" y="T1"/>
                </a:cxn>
                <a:cxn ang="0">
                  <a:pos x="T2" y="T3"/>
                </a:cxn>
                <a:cxn ang="0">
                  <a:pos x="T4" y="T5"/>
                </a:cxn>
                <a:cxn ang="0">
                  <a:pos x="T6" y="T7"/>
                </a:cxn>
              </a:cxnLst>
              <a:rect l="0" t="0" r="r" b="b"/>
              <a:pathLst>
                <a:path w="5" h="76">
                  <a:moveTo>
                    <a:pt x="0" y="76"/>
                  </a:moveTo>
                  <a:lnTo>
                    <a:pt x="5" y="76"/>
                  </a:lnTo>
                  <a:lnTo>
                    <a:pt x="2" y="0"/>
                  </a:ln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350"/>
            <p:cNvSpPr>
              <a:spLocks/>
            </p:cNvSpPr>
            <p:nvPr/>
          </p:nvSpPr>
          <p:spPr bwMode="auto">
            <a:xfrm>
              <a:off x="6846888" y="2181225"/>
              <a:ext cx="33338" cy="120650"/>
            </a:xfrm>
            <a:custGeom>
              <a:avLst/>
              <a:gdLst>
                <a:gd name="T0" fmla="*/ 5 w 9"/>
                <a:gd name="T1" fmla="*/ 0 h 32"/>
                <a:gd name="T2" fmla="*/ 2 w 9"/>
                <a:gd name="T3" fmla="*/ 25 h 32"/>
                <a:gd name="T4" fmla="*/ 7 w 9"/>
                <a:gd name="T5" fmla="*/ 14 h 32"/>
                <a:gd name="T6" fmla="*/ 5 w 9"/>
                <a:gd name="T7" fmla="*/ 0 h 32"/>
              </a:gdLst>
              <a:ahLst/>
              <a:cxnLst>
                <a:cxn ang="0">
                  <a:pos x="T0" y="T1"/>
                </a:cxn>
                <a:cxn ang="0">
                  <a:pos x="T2" y="T3"/>
                </a:cxn>
                <a:cxn ang="0">
                  <a:pos x="T4" y="T5"/>
                </a:cxn>
                <a:cxn ang="0">
                  <a:pos x="T6" y="T7"/>
                </a:cxn>
              </a:cxnLst>
              <a:rect l="0" t="0" r="r" b="b"/>
              <a:pathLst>
                <a:path w="9" h="32">
                  <a:moveTo>
                    <a:pt x="5" y="0"/>
                  </a:moveTo>
                  <a:cubicBezTo>
                    <a:pt x="2" y="8"/>
                    <a:pt x="0" y="3"/>
                    <a:pt x="2" y="25"/>
                  </a:cubicBezTo>
                  <a:cubicBezTo>
                    <a:pt x="7" y="32"/>
                    <a:pt x="3" y="4"/>
                    <a:pt x="7" y="14"/>
                  </a:cubicBezTo>
                  <a:cubicBezTo>
                    <a:pt x="9" y="7"/>
                    <a:pt x="4" y="6"/>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351"/>
            <p:cNvSpPr>
              <a:spLocks/>
            </p:cNvSpPr>
            <p:nvPr/>
          </p:nvSpPr>
          <p:spPr bwMode="auto">
            <a:xfrm>
              <a:off x="6865938" y="2162175"/>
              <a:ext cx="3175" cy="19050"/>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3"/>
                    <a:pt x="1" y="2"/>
                    <a:pt x="1" y="0"/>
                  </a:cubicBezTo>
                  <a:cubicBezTo>
                    <a:pt x="1"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352"/>
            <p:cNvSpPr>
              <a:spLocks/>
            </p:cNvSpPr>
            <p:nvPr/>
          </p:nvSpPr>
          <p:spPr bwMode="auto">
            <a:xfrm>
              <a:off x="4394200" y="1609725"/>
              <a:ext cx="11113" cy="41275"/>
            </a:xfrm>
            <a:custGeom>
              <a:avLst/>
              <a:gdLst>
                <a:gd name="T0" fmla="*/ 7 w 7"/>
                <a:gd name="T1" fmla="*/ 16 h 26"/>
                <a:gd name="T2" fmla="*/ 0 w 7"/>
                <a:gd name="T3" fmla="*/ 0 h 26"/>
                <a:gd name="T4" fmla="*/ 5 w 7"/>
                <a:gd name="T5" fmla="*/ 26 h 26"/>
                <a:gd name="T6" fmla="*/ 7 w 7"/>
                <a:gd name="T7" fmla="*/ 16 h 26"/>
              </a:gdLst>
              <a:ahLst/>
              <a:cxnLst>
                <a:cxn ang="0">
                  <a:pos x="T0" y="T1"/>
                </a:cxn>
                <a:cxn ang="0">
                  <a:pos x="T2" y="T3"/>
                </a:cxn>
                <a:cxn ang="0">
                  <a:pos x="T4" y="T5"/>
                </a:cxn>
                <a:cxn ang="0">
                  <a:pos x="T6" y="T7"/>
                </a:cxn>
              </a:cxnLst>
              <a:rect l="0" t="0" r="r" b="b"/>
              <a:pathLst>
                <a:path w="7" h="26">
                  <a:moveTo>
                    <a:pt x="7" y="16"/>
                  </a:moveTo>
                  <a:lnTo>
                    <a:pt x="0" y="0"/>
                  </a:lnTo>
                  <a:lnTo>
                    <a:pt x="5" y="26"/>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353"/>
            <p:cNvSpPr>
              <a:spLocks/>
            </p:cNvSpPr>
            <p:nvPr/>
          </p:nvSpPr>
          <p:spPr bwMode="auto">
            <a:xfrm>
              <a:off x="4371975" y="1647825"/>
              <a:ext cx="11113" cy="77788"/>
            </a:xfrm>
            <a:custGeom>
              <a:avLst/>
              <a:gdLst>
                <a:gd name="T0" fmla="*/ 0 w 3"/>
                <a:gd name="T1" fmla="*/ 19 h 21"/>
                <a:gd name="T2" fmla="*/ 3 w 3"/>
                <a:gd name="T3" fmla="*/ 21 h 21"/>
                <a:gd name="T4" fmla="*/ 2 w 3"/>
                <a:gd name="T5" fmla="*/ 0 h 21"/>
                <a:gd name="T6" fmla="*/ 0 w 3"/>
                <a:gd name="T7" fmla="*/ 19 h 21"/>
              </a:gdLst>
              <a:ahLst/>
              <a:cxnLst>
                <a:cxn ang="0">
                  <a:pos x="T0" y="T1"/>
                </a:cxn>
                <a:cxn ang="0">
                  <a:pos x="T2" y="T3"/>
                </a:cxn>
                <a:cxn ang="0">
                  <a:pos x="T4" y="T5"/>
                </a:cxn>
                <a:cxn ang="0">
                  <a:pos x="T6" y="T7"/>
                </a:cxn>
              </a:cxnLst>
              <a:rect l="0" t="0" r="r" b="b"/>
              <a:pathLst>
                <a:path w="3" h="21">
                  <a:moveTo>
                    <a:pt x="0" y="19"/>
                  </a:moveTo>
                  <a:cubicBezTo>
                    <a:pt x="1" y="18"/>
                    <a:pt x="2" y="16"/>
                    <a:pt x="3" y="21"/>
                  </a:cubicBezTo>
                  <a:cubicBezTo>
                    <a:pt x="2" y="0"/>
                    <a:pt x="2" y="0"/>
                    <a:pt x="2" y="0"/>
                  </a:cubicBez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54"/>
            <p:cNvSpPr>
              <a:spLocks/>
            </p:cNvSpPr>
            <p:nvPr/>
          </p:nvSpPr>
          <p:spPr bwMode="auto">
            <a:xfrm>
              <a:off x="6075363" y="2324100"/>
              <a:ext cx="11113" cy="46038"/>
            </a:xfrm>
            <a:custGeom>
              <a:avLst/>
              <a:gdLst>
                <a:gd name="T0" fmla="*/ 0 w 3"/>
                <a:gd name="T1" fmla="*/ 0 h 12"/>
                <a:gd name="T2" fmla="*/ 3 w 3"/>
                <a:gd name="T3" fmla="*/ 12 h 12"/>
                <a:gd name="T4" fmla="*/ 3 w 3"/>
                <a:gd name="T5" fmla="*/ 7 h 12"/>
                <a:gd name="T6" fmla="*/ 0 w 3"/>
                <a:gd name="T7" fmla="*/ 0 h 12"/>
              </a:gdLst>
              <a:ahLst/>
              <a:cxnLst>
                <a:cxn ang="0">
                  <a:pos x="T0" y="T1"/>
                </a:cxn>
                <a:cxn ang="0">
                  <a:pos x="T2" y="T3"/>
                </a:cxn>
                <a:cxn ang="0">
                  <a:pos x="T4" y="T5"/>
                </a:cxn>
                <a:cxn ang="0">
                  <a:pos x="T6" y="T7"/>
                </a:cxn>
              </a:cxnLst>
              <a:rect l="0" t="0" r="r" b="b"/>
              <a:pathLst>
                <a:path w="3" h="12">
                  <a:moveTo>
                    <a:pt x="0" y="0"/>
                  </a:moveTo>
                  <a:cubicBezTo>
                    <a:pt x="3" y="12"/>
                    <a:pt x="3" y="12"/>
                    <a:pt x="3" y="12"/>
                  </a:cubicBezTo>
                  <a:cubicBezTo>
                    <a:pt x="3" y="7"/>
                    <a:pt x="3" y="7"/>
                    <a:pt x="3" y="7"/>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355"/>
            <p:cNvSpPr>
              <a:spLocks/>
            </p:cNvSpPr>
            <p:nvPr/>
          </p:nvSpPr>
          <p:spPr bwMode="auto">
            <a:xfrm>
              <a:off x="5913438" y="2241550"/>
              <a:ext cx="7938" cy="68263"/>
            </a:xfrm>
            <a:custGeom>
              <a:avLst/>
              <a:gdLst>
                <a:gd name="T0" fmla="*/ 3 w 5"/>
                <a:gd name="T1" fmla="*/ 43 h 43"/>
                <a:gd name="T2" fmla="*/ 5 w 5"/>
                <a:gd name="T3" fmla="*/ 43 h 43"/>
                <a:gd name="T4" fmla="*/ 0 w 5"/>
                <a:gd name="T5" fmla="*/ 0 h 43"/>
                <a:gd name="T6" fmla="*/ 3 w 5"/>
                <a:gd name="T7" fmla="*/ 43 h 43"/>
              </a:gdLst>
              <a:ahLst/>
              <a:cxnLst>
                <a:cxn ang="0">
                  <a:pos x="T0" y="T1"/>
                </a:cxn>
                <a:cxn ang="0">
                  <a:pos x="T2" y="T3"/>
                </a:cxn>
                <a:cxn ang="0">
                  <a:pos x="T4" y="T5"/>
                </a:cxn>
                <a:cxn ang="0">
                  <a:pos x="T6" y="T7"/>
                </a:cxn>
              </a:cxnLst>
              <a:rect l="0" t="0" r="r" b="b"/>
              <a:pathLst>
                <a:path w="5" h="43">
                  <a:moveTo>
                    <a:pt x="3" y="43"/>
                  </a:moveTo>
                  <a:lnTo>
                    <a:pt x="5" y="43"/>
                  </a:lnTo>
                  <a:lnTo>
                    <a:pt x="0" y="0"/>
                  </a:ln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356"/>
            <p:cNvSpPr>
              <a:spLocks/>
            </p:cNvSpPr>
            <p:nvPr/>
          </p:nvSpPr>
          <p:spPr bwMode="auto">
            <a:xfrm>
              <a:off x="5786438" y="2387600"/>
              <a:ext cx="7938" cy="476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357"/>
            <p:cNvSpPr>
              <a:spLocks/>
            </p:cNvSpPr>
            <p:nvPr/>
          </p:nvSpPr>
          <p:spPr bwMode="auto">
            <a:xfrm>
              <a:off x="5770563" y="2320925"/>
              <a:ext cx="15875" cy="77788"/>
            </a:xfrm>
            <a:custGeom>
              <a:avLst/>
              <a:gdLst>
                <a:gd name="T0" fmla="*/ 1 w 4"/>
                <a:gd name="T1" fmla="*/ 21 h 21"/>
                <a:gd name="T2" fmla="*/ 4 w 4"/>
                <a:gd name="T3" fmla="*/ 18 h 21"/>
                <a:gd name="T4" fmla="*/ 1 w 4"/>
                <a:gd name="T5" fmla="*/ 21 h 21"/>
              </a:gdLst>
              <a:ahLst/>
              <a:cxnLst>
                <a:cxn ang="0">
                  <a:pos x="T0" y="T1"/>
                </a:cxn>
                <a:cxn ang="0">
                  <a:pos x="T2" y="T3"/>
                </a:cxn>
                <a:cxn ang="0">
                  <a:pos x="T4" y="T5"/>
                </a:cxn>
              </a:cxnLst>
              <a:rect l="0" t="0" r="r" b="b"/>
              <a:pathLst>
                <a:path w="4" h="21">
                  <a:moveTo>
                    <a:pt x="1" y="21"/>
                  </a:moveTo>
                  <a:cubicBezTo>
                    <a:pt x="2" y="21"/>
                    <a:pt x="3" y="19"/>
                    <a:pt x="4" y="18"/>
                  </a:cubicBezTo>
                  <a:cubicBezTo>
                    <a:pt x="2" y="16"/>
                    <a:pt x="0" y="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918201813"/>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812</TotalTime>
  <Words>5262</Words>
  <Application>Microsoft Office PowerPoint</Application>
  <PresentationFormat>Widescreen</PresentationFormat>
  <Paragraphs>198</Paragraphs>
  <Slides>50</Slides>
  <Notes>2</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50</vt:i4>
      </vt:variant>
    </vt:vector>
  </HeadingPairs>
  <TitlesOfParts>
    <vt:vector size="64" baseType="lpstr">
      <vt:lpstr>Arial</vt:lpstr>
      <vt:lpstr>Calibri</vt:lpstr>
      <vt:lpstr>Calibri Light</vt:lpstr>
      <vt:lpstr>FontAwesome</vt:lpstr>
      <vt:lpstr>Lato</vt:lpstr>
      <vt:lpstr>Lato Black</vt:lpstr>
      <vt:lpstr>Lato Medium</vt:lpstr>
      <vt:lpstr>Montserrat</vt:lpstr>
      <vt:lpstr>Montserrat ExtraBold</vt:lpstr>
      <vt:lpstr>Montserrat SemiBold</vt:lpstr>
      <vt:lpstr>Open Sans</vt:lpstr>
      <vt:lpstr>Roboto</vt:lpstr>
      <vt:lpstr>Source Sans Pro</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axioo</dc:creator>
  <cp:lastModifiedBy>axioo</cp:lastModifiedBy>
  <cp:revision>166</cp:revision>
  <dcterms:created xsi:type="dcterms:W3CDTF">2017-03-28T09:16:09Z</dcterms:created>
  <dcterms:modified xsi:type="dcterms:W3CDTF">2017-03-31T15:46:46Z</dcterms:modified>
</cp:coreProperties>
</file>