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6" r:id="rId3"/>
    <p:sldId id="540" r:id="rId4"/>
    <p:sldId id="568" r:id="rId5"/>
    <p:sldId id="566" r:id="rId6"/>
    <p:sldId id="258" r:id="rId7"/>
    <p:sldId id="538" r:id="rId8"/>
    <p:sldId id="261" r:id="rId9"/>
    <p:sldId id="257" r:id="rId10"/>
    <p:sldId id="262" r:id="rId11"/>
    <p:sldId id="263" r:id="rId12"/>
    <p:sldId id="264" r:id="rId13"/>
    <p:sldId id="265" r:id="rId14"/>
    <p:sldId id="259" r:id="rId15"/>
    <p:sldId id="266" r:id="rId16"/>
    <p:sldId id="268" r:id="rId17"/>
    <p:sldId id="267" r:id="rId18"/>
    <p:sldId id="269" r:id="rId19"/>
    <p:sldId id="284" r:id="rId20"/>
    <p:sldId id="274" r:id="rId21"/>
    <p:sldId id="271" r:id="rId22"/>
    <p:sldId id="287" r:id="rId23"/>
    <p:sldId id="288" r:id="rId24"/>
    <p:sldId id="290" r:id="rId25"/>
    <p:sldId id="353" r:id="rId26"/>
    <p:sldId id="283" r:id="rId27"/>
    <p:sldId id="354" r:id="rId28"/>
    <p:sldId id="356" r:id="rId29"/>
    <p:sldId id="357" r:id="rId30"/>
    <p:sldId id="569" r:id="rId3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51" d="100"/>
          <a:sy n="51" d="100"/>
        </p:scale>
        <p:origin x="1338" y="6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5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F09-47F0-84EF-5263D22CA59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F09-47F0-84EF-5263D22CA59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F09-47F0-84EF-5263D22CA59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861522360"/>
        <c:axId val="861516456"/>
      </c:barChart>
      <c:catAx>
        <c:axId val="86152236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861516456"/>
        <c:crosses val="autoZero"/>
        <c:auto val="1"/>
        <c:lblAlgn val="ctr"/>
        <c:lblOffset val="100"/>
        <c:noMultiLvlLbl val="0"/>
      </c:catAx>
      <c:valAx>
        <c:axId val="86151645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8615223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469-4158-9F5D-ABD4BC5F30DE}"/>
            </c:ext>
          </c:extLst>
        </c:ser>
        <c:ser>
          <c:idx val="2"/>
          <c:order val="1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469-4158-9F5D-ABD4BC5F30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74235464"/>
        <c:axId val="574238600"/>
      </c:barChart>
      <c:catAx>
        <c:axId val="5742354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574238600"/>
        <c:crosses val="autoZero"/>
        <c:auto val="1"/>
        <c:lblAlgn val="ctr"/>
        <c:lblOffset val="100"/>
        <c:noMultiLvlLbl val="0"/>
      </c:catAx>
      <c:valAx>
        <c:axId val="5742386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5742354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0320220187132397E-2"/>
          <c:y val="8.9146949607840267E-2"/>
          <c:w val="0.95952400000000004"/>
          <c:h val="0.8081350720223462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 w="9525" cap="flat">
              <a:solidFill>
                <a:srgbClr val="FFFFFF"/>
              </a:solidFill>
              <a:prstDash val="solid"/>
              <a:round/>
            </a:ln>
            <a:effectLst/>
          </c:spPr>
          <c:invertIfNegative val="0"/>
          <c:dLbls>
            <c:dLbl>
              <c:idx val="0"/>
              <c:layout>
                <c:manualLayout>
                  <c:x val="-2.7312632651757571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478B-49E5-9B53-31AA061AB8FE}"/>
                </c:ext>
              </c:extLst>
            </c:dLbl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100</c:v>
                </c:pt>
                <c:pt idx="1">
                  <c:v>90</c:v>
                </c:pt>
                <c:pt idx="2">
                  <c:v>50</c:v>
                </c:pt>
                <c:pt idx="3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705-4114-BC49-C87CF1605D1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 w="9525" cap="flat">
              <a:noFill/>
              <a:round/>
            </a:ln>
            <a:effectLst/>
          </c:spPr>
          <c:invertIfNegative val="0"/>
          <c:dLbls>
            <c:dLbl>
              <c:idx val="2"/>
              <c:layout>
                <c:manualLayout>
                  <c:x val="-1.3656316325878848E-3"/>
                  <c:y val="9.7780084121669216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478B-49E5-9B53-31AA061AB8FE}"/>
                </c:ext>
              </c:extLst>
            </c:dLbl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90</c:v>
                </c:pt>
                <c:pt idx="1">
                  <c:v>75</c:v>
                </c:pt>
                <c:pt idx="2">
                  <c:v>100</c:v>
                </c:pt>
                <c:pt idx="3">
                  <c:v>100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705-4114-BC49-C87CF1605D1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 w="9525" cap="flat">
              <a:noFill/>
              <a:round/>
            </a:ln>
            <a:effectLst/>
          </c:spPr>
          <c:invertIfNegative val="0"/>
          <c:dLbls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70</c:v>
                </c:pt>
                <c:pt idx="1">
                  <c:v>55</c:v>
                </c:pt>
                <c:pt idx="2">
                  <c:v>85</c:v>
                </c:pt>
                <c:pt idx="3">
                  <c:v>85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705-4114-BC49-C87CF1605D18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32</c:v>
                </c:pt>
              </c:strCache>
            </c:strRef>
          </c:tx>
          <c:spPr>
            <a:solidFill>
              <a:schemeClr val="accent4"/>
            </a:solidFill>
            <a:ln w="9525" cap="flat">
              <a:noFill/>
              <a:round/>
            </a:ln>
            <a:effectLst/>
          </c:spPr>
          <c:invertIfNegative val="0"/>
          <c:dLbls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50</c:v>
                </c:pt>
                <c:pt idx="1">
                  <c:v>65</c:v>
                </c:pt>
                <c:pt idx="2">
                  <c:v>70</c:v>
                </c:pt>
                <c:pt idx="3">
                  <c:v>75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4705-4114-BC49-C87CF1605D1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351"/>
        <c:overlap val="-14"/>
        <c:axId val="213542040"/>
        <c:axId val="213542432"/>
      </c:barChart>
      <c:catAx>
        <c:axId val="21354204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spPr>
          <a:ln w="9525" cap="flat">
            <a:solidFill>
              <a:srgbClr val="C2C2C2"/>
            </a:solidFill>
            <a:prstDash val="solid"/>
            <a:round/>
          </a:ln>
        </c:spPr>
        <c:txPr>
          <a:bodyPr rot="0"/>
          <a:lstStyle/>
          <a:p>
            <a:pPr>
              <a:defRPr/>
            </a:pPr>
            <a:endParaRPr lang="id-ID"/>
          </a:p>
        </c:txPr>
        <c:crossAx val="213542432"/>
        <c:crosses val="autoZero"/>
        <c:auto val="1"/>
        <c:lblAlgn val="ctr"/>
        <c:lblOffset val="100"/>
        <c:noMultiLvlLbl val="1"/>
      </c:catAx>
      <c:valAx>
        <c:axId val="213542432"/>
        <c:scaling>
          <c:orientation val="minMax"/>
          <c:max val="100"/>
        </c:scaling>
        <c:delete val="0"/>
        <c:axPos val="l"/>
        <c:majorGridlines>
          <c:spPr>
            <a:ln w="12700" cap="flat">
              <a:solidFill>
                <a:srgbClr val="E0E0E0">
                  <a:alpha val="48000"/>
                </a:srgbClr>
              </a:solidFill>
              <a:prstDash val="solid"/>
              <a:round/>
            </a:ln>
          </c:spPr>
        </c:majorGridlines>
        <c:numFmt formatCode="0" sourceLinked="0"/>
        <c:majorTickMark val="in"/>
        <c:minorTickMark val="in"/>
        <c:tickLblPos val="nextTo"/>
        <c:spPr>
          <a:ln w="9525" cap="flat">
            <a:solidFill>
              <a:srgbClr val="C2C2C2"/>
            </a:solidFill>
            <a:prstDash val="solid"/>
            <a:round/>
          </a:ln>
        </c:spPr>
        <c:txPr>
          <a:bodyPr rot="0"/>
          <a:lstStyle/>
          <a:p>
            <a:pPr>
              <a:defRPr/>
            </a:pPr>
            <a:endParaRPr lang="id-ID"/>
          </a:p>
        </c:txPr>
        <c:crossAx val="213542040"/>
        <c:crosses val="autoZero"/>
        <c:crossBetween val="between"/>
        <c:majorUnit val="25"/>
        <c:minorUnit val="12.5"/>
      </c:valAx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txPr>
    <a:bodyPr/>
    <a:lstStyle/>
    <a:p>
      <a:pPr>
        <a:defRPr sz="1100">
          <a:solidFill>
            <a:schemeClr val="tx1">
              <a:lumMod val="75000"/>
              <a:lumOff val="25000"/>
            </a:schemeClr>
          </a:solidFill>
          <a:latin typeface="Lato Light" panose="020F0502020204030203" pitchFamily="34" charset="0"/>
          <a:ea typeface="Lato Light" panose="020F0502020204030203" pitchFamily="34" charset="0"/>
          <a:cs typeface="Lato Light" panose="020F0502020204030203" pitchFamily="34" charset="0"/>
        </a:defRPr>
      </a:pPr>
      <a:endParaRPr lang="id-ID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6.17770744595673E-3"/>
          <c:y val="1.4826497870296201E-2"/>
          <c:w val="0.97281808723778995"/>
          <c:h val="0.95922713085668598"/>
        </c:manualLayout>
      </c:layout>
      <c:lineChart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Столбец4</c:v>
                </c:pt>
              </c:strCache>
            </c:strRef>
          </c:tx>
          <c:spPr>
            <a:ln w="19050" cap="rnd" cmpd="sng" algn="ctr">
              <a:solidFill>
                <a:schemeClr val="accent2"/>
              </a:solidFill>
              <a:prstDash val="solid"/>
              <a:round/>
            </a:ln>
            <a:effectLst/>
          </c:spPr>
          <c:marker>
            <c:symbol val="circle"/>
            <c:size val="20"/>
            <c:spPr>
              <a:solidFill>
                <a:schemeClr val="accent2"/>
              </a:solidFill>
              <a:ln w="6350" cap="flat" cmpd="sng" algn="ctr">
                <a:solidFill>
                  <a:schemeClr val="accent2"/>
                </a:solidFill>
                <a:prstDash val="solid"/>
                <a:round/>
              </a:ln>
              <a:effectLst/>
            </c:spPr>
          </c:marker>
          <c:cat>
            <c:strRef>
              <c:f>Лист1!$A$2:$A$5</c:f>
              <c:strCache>
                <c:ptCount val="4"/>
                <c:pt idx="0">
                  <c:v>1 quar</c:v>
                </c:pt>
                <c:pt idx="1">
                  <c:v>2 quar</c:v>
                </c:pt>
                <c:pt idx="2">
                  <c:v>3 quar</c:v>
                </c:pt>
                <c:pt idx="3">
                  <c:v>4 quar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2000</c:v>
                </c:pt>
                <c:pt idx="1">
                  <c:v>7000</c:v>
                </c:pt>
                <c:pt idx="2">
                  <c:v>1900</c:v>
                </c:pt>
                <c:pt idx="3">
                  <c:v>9000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A780-447E-958A-F84D443B76CE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Столбец1</c:v>
                </c:pt>
              </c:strCache>
            </c:strRef>
          </c:tx>
          <c:spPr>
            <a:ln w="19050" cap="rnd" cmpd="sng" algn="ctr">
              <a:solidFill>
                <a:schemeClr val="accent4"/>
              </a:solidFill>
              <a:prstDash val="solid"/>
              <a:round/>
            </a:ln>
            <a:effectLst/>
          </c:spPr>
          <c:marker>
            <c:symbol val="circle"/>
            <c:size val="20"/>
            <c:spPr>
              <a:solidFill>
                <a:schemeClr val="accent4"/>
              </a:solidFill>
              <a:ln w="6350" cap="flat" cmpd="sng" algn="ctr">
                <a:solidFill>
                  <a:schemeClr val="accent4"/>
                </a:solidFill>
                <a:prstDash val="solid"/>
                <a:round/>
              </a:ln>
              <a:effectLst/>
            </c:spPr>
          </c:marker>
          <c:cat>
            <c:strRef>
              <c:f>Лист1!$A$2:$A$5</c:f>
              <c:strCache>
                <c:ptCount val="4"/>
                <c:pt idx="0">
                  <c:v>1 quar</c:v>
                </c:pt>
                <c:pt idx="1">
                  <c:v>2 quar</c:v>
                </c:pt>
                <c:pt idx="2">
                  <c:v>3 quar</c:v>
                </c:pt>
                <c:pt idx="3">
                  <c:v>4 quar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  <c:pt idx="0">
                  <c:v>8000</c:v>
                </c:pt>
                <c:pt idx="1">
                  <c:v>2000</c:v>
                </c:pt>
                <c:pt idx="2">
                  <c:v>6000</c:v>
                </c:pt>
                <c:pt idx="3">
                  <c:v>3000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A780-447E-958A-F84D443B76C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950552816"/>
        <c:axId val="-953932016"/>
      </c:lineChart>
      <c:catAx>
        <c:axId val="-950552816"/>
        <c:scaling>
          <c:orientation val="minMax"/>
        </c:scaling>
        <c:delete val="0"/>
        <c:axPos val="b"/>
        <c:minorGridlines>
          <c:spPr>
            <a:ln w="6350" cap="flat" cmpd="sng" algn="ctr">
              <a:solidFill>
                <a:schemeClr val="bg1">
                  <a:lumMod val="95000"/>
                </a:schemeClr>
              </a:solidFill>
              <a:prstDash val="solid"/>
              <a:round/>
            </a:ln>
            <a:effectLst/>
          </c:spPr>
        </c:minorGridlines>
        <c:numFmt formatCode="General" sourceLinked="0"/>
        <c:majorTickMark val="out"/>
        <c:minorTickMark val="none"/>
        <c:tickLblPos val="nextTo"/>
        <c:spPr>
          <a:noFill/>
          <a:ln w="25400" cap="rnd" cmpd="sng" algn="ctr">
            <a:noFill/>
            <a:prstDash val="solid"/>
            <a:round/>
            <a:tailEnd type="none" w="sm" len="sm"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-953932016"/>
        <c:crosses val="autoZero"/>
        <c:auto val="1"/>
        <c:lblAlgn val="ctr"/>
        <c:lblOffset val="100"/>
        <c:noMultiLvlLbl val="0"/>
      </c:catAx>
      <c:valAx>
        <c:axId val="-953932016"/>
        <c:scaling>
          <c:orientation val="minMax"/>
          <c:max val="10000"/>
          <c:min val="1000"/>
        </c:scaling>
        <c:delete val="0"/>
        <c:axPos val="l"/>
        <c:majorGridlines>
          <c:spPr>
            <a:ln w="6350" cap="flat" cmpd="sng" algn="ctr">
              <a:solidFill>
                <a:schemeClr val="bg1">
                  <a:lumMod val="95000"/>
                </a:schemeClr>
              </a:solidFill>
              <a:prstDash val="solid"/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0" cap="sq" cmpd="sng" algn="ctr">
            <a:noFill/>
            <a:prstDash val="solid"/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-950552816"/>
        <c:crosses val="autoZero"/>
        <c:crossBetween val="between"/>
        <c:minorUnit val="1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6350" cap="flat" cmpd="sng" algn="ctr">
      <a:noFill/>
      <a:prstDash val="solid"/>
      <a:miter lim="800000"/>
    </a:ln>
    <a:effectLst/>
  </c:spPr>
  <c:txPr>
    <a:bodyPr/>
    <a:lstStyle/>
    <a:p>
      <a:pPr>
        <a:defRPr sz="1100"/>
      </a:pPr>
      <a:endParaRPr lang="id-ID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colors3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102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1">
      <cs:styleClr val="auto"/>
    </cs:lnRef>
    <cs:lineWidthScale>3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1">
      <cs:styleClr val="auto"/>
    </cs:fillRef>
    <cs:effectRef idx="0"/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1">
      <a:schemeClr val="tx1"/>
    </cs:lnRef>
    <cs:fillRef idx="1">
      <a:schemeClr val="dk1">
        <a:tint val="95000"/>
      </a:schemeClr>
    </cs:fillRef>
    <cs:effectRef idx="0"/>
    <cs:fontRef idx="minor">
      <a:schemeClr val="tx1"/>
    </cs:fontRef>
    <cs:spPr>
      <a:ln>
        <a:round/>
      </a:ln>
    </cs:spPr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1">
      <a:schemeClr val="tx1"/>
    </cs:lnRef>
    <cs:fillRef idx="1">
      <a:schemeClr val="dk1">
        <a:tint val="5000"/>
      </a:schemeClr>
    </cs:fillRef>
    <cs:effectRef idx="0"/>
    <cs:fontRef idx="minor">
      <a:schemeClr val="tx1"/>
    </cs:fontRef>
    <cs:spPr>
      <a:ln>
        <a:round/>
      </a:ln>
    </cs:spPr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A1C47AD9-C94B-46DA-8A1A-FACADDFA5CF6}"/>
              </a:ext>
            </a:extLst>
          </p:cNvPr>
          <p:cNvSpPr/>
          <p:nvPr userDrawn="1"/>
        </p:nvSpPr>
        <p:spPr>
          <a:xfrm>
            <a:off x="1094509" y="2092036"/>
            <a:ext cx="3422073" cy="3422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B64CEC6-DCDF-4703-B094-325E8E83A1F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16180" y="2313709"/>
            <a:ext cx="2978730" cy="2978728"/>
          </a:xfrm>
          <a:custGeom>
            <a:avLst/>
            <a:gdLst>
              <a:gd name="connsiteX0" fmla="*/ 0 w 2978730"/>
              <a:gd name="connsiteY0" fmla="*/ 0 h 2978728"/>
              <a:gd name="connsiteX1" fmla="*/ 2978730 w 2978730"/>
              <a:gd name="connsiteY1" fmla="*/ 0 h 2978728"/>
              <a:gd name="connsiteX2" fmla="*/ 2978730 w 2978730"/>
              <a:gd name="connsiteY2" fmla="*/ 2978728 h 2978728"/>
              <a:gd name="connsiteX3" fmla="*/ 0 w 2978730"/>
              <a:gd name="connsiteY3" fmla="*/ 2978728 h 2978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78730" h="2978728">
                <a:moveTo>
                  <a:pt x="0" y="0"/>
                </a:moveTo>
                <a:lnTo>
                  <a:pt x="2978730" y="0"/>
                </a:lnTo>
                <a:lnTo>
                  <a:pt x="2978730" y="2978728"/>
                </a:lnTo>
                <a:lnTo>
                  <a:pt x="0" y="297872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531593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C4446261-1E26-4F64-83A7-A692E9EC497C}"/>
              </a:ext>
            </a:extLst>
          </p:cNvPr>
          <p:cNvSpPr/>
          <p:nvPr userDrawn="1"/>
        </p:nvSpPr>
        <p:spPr>
          <a:xfrm>
            <a:off x="6181770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32DD8BB-66BF-4AE0-9DEC-CD48D17CF2D7}"/>
              </a:ext>
            </a:extLst>
          </p:cNvPr>
          <p:cNvSpPr/>
          <p:nvPr userDrawn="1"/>
        </p:nvSpPr>
        <p:spPr>
          <a:xfrm>
            <a:off x="3459762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FF7150-7400-4B6A-BB9F-88D60CFE4EFC}"/>
              </a:ext>
            </a:extLst>
          </p:cNvPr>
          <p:cNvSpPr/>
          <p:nvPr userDrawn="1"/>
        </p:nvSpPr>
        <p:spPr>
          <a:xfrm>
            <a:off x="737754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A2398F9-5DE3-4040-929E-5391083166E6}"/>
              </a:ext>
            </a:extLst>
          </p:cNvPr>
          <p:cNvSpPr/>
          <p:nvPr userDrawn="1"/>
        </p:nvSpPr>
        <p:spPr>
          <a:xfrm>
            <a:off x="8897834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D7687E71-CB90-4000-A0C7-528C09B4B47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03351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BAD611F-A85C-4ADD-997A-5656B89CDB7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625359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CB2A765-CC30-403A-AE01-0B55A139609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347367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5F97E964-4726-4274-B81C-EB37AEB71EC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9063431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528643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EC12D116-57A1-47C2-A3DF-2076B0DBD3C0}"/>
              </a:ext>
            </a:extLst>
          </p:cNvPr>
          <p:cNvSpPr/>
          <p:nvPr userDrawn="1"/>
        </p:nvSpPr>
        <p:spPr>
          <a:xfrm>
            <a:off x="9635588" y="3428999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14DA7EE0-CEA1-40E5-9A7A-3F453837DB8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3400385"/>
            <a:ext cx="5112327" cy="3097396"/>
          </a:xfrm>
          <a:custGeom>
            <a:avLst/>
            <a:gdLst>
              <a:gd name="connsiteX0" fmla="*/ 0 w 5112327"/>
              <a:gd name="connsiteY0" fmla="*/ 0 h 3097396"/>
              <a:gd name="connsiteX1" fmla="*/ 5112327 w 5112327"/>
              <a:gd name="connsiteY1" fmla="*/ 0 h 3097396"/>
              <a:gd name="connsiteX2" fmla="*/ 5112327 w 5112327"/>
              <a:gd name="connsiteY2" fmla="*/ 3097396 h 3097396"/>
              <a:gd name="connsiteX3" fmla="*/ 0 w 5112327"/>
              <a:gd name="connsiteY3" fmla="*/ 3097396 h 30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3097396">
                <a:moveTo>
                  <a:pt x="0" y="0"/>
                </a:moveTo>
                <a:lnTo>
                  <a:pt x="5112327" y="0"/>
                </a:lnTo>
                <a:lnTo>
                  <a:pt x="5112327" y="3097396"/>
                </a:lnTo>
                <a:lnTo>
                  <a:pt x="0" y="309739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57209C5F-70B3-47C0-91FE-47DCC97860D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112327" y="0"/>
            <a:ext cx="4523261" cy="3428999"/>
          </a:xfrm>
          <a:custGeom>
            <a:avLst/>
            <a:gdLst>
              <a:gd name="connsiteX0" fmla="*/ 0 w 4523261"/>
              <a:gd name="connsiteY0" fmla="*/ 0 h 3428999"/>
              <a:gd name="connsiteX1" fmla="*/ 4523261 w 4523261"/>
              <a:gd name="connsiteY1" fmla="*/ 0 h 3428999"/>
              <a:gd name="connsiteX2" fmla="*/ 4523261 w 4523261"/>
              <a:gd name="connsiteY2" fmla="*/ 3428999 h 3428999"/>
              <a:gd name="connsiteX3" fmla="*/ 0 w 4523261"/>
              <a:gd name="connsiteY3" fmla="*/ 3428999 h 3428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3261" h="3428999">
                <a:moveTo>
                  <a:pt x="0" y="0"/>
                </a:moveTo>
                <a:lnTo>
                  <a:pt x="4523261" y="0"/>
                </a:lnTo>
                <a:lnTo>
                  <a:pt x="4523261" y="3428999"/>
                </a:lnTo>
                <a:lnTo>
                  <a:pt x="0" y="342899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C8C0F1B2-8D0E-4F70-8A04-7E87C64C1F1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9801185" y="3594596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537680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B8EEEB8A-C0E4-45C9-B66F-A3400905A5DF}"/>
              </a:ext>
            </a:extLst>
          </p:cNvPr>
          <p:cNvSpPr/>
          <p:nvPr userDrawn="1"/>
        </p:nvSpPr>
        <p:spPr>
          <a:xfrm>
            <a:off x="1" y="0"/>
            <a:ext cx="7649028" cy="6858000"/>
          </a:xfrm>
          <a:custGeom>
            <a:avLst/>
            <a:gdLst>
              <a:gd name="connsiteX0" fmla="*/ 0 w 10744200"/>
              <a:gd name="connsiteY0" fmla="*/ 0 h 5334000"/>
              <a:gd name="connsiteX1" fmla="*/ 10744200 w 10744200"/>
              <a:gd name="connsiteY1" fmla="*/ 0 h 5334000"/>
              <a:gd name="connsiteX2" fmla="*/ 10744200 w 10744200"/>
              <a:gd name="connsiteY2" fmla="*/ 5334000 h 5334000"/>
              <a:gd name="connsiteX3" fmla="*/ 0 w 10744200"/>
              <a:gd name="connsiteY3" fmla="*/ 5334000 h 533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744200" h="5334000">
                <a:moveTo>
                  <a:pt x="0" y="0"/>
                </a:moveTo>
                <a:lnTo>
                  <a:pt x="10744200" y="0"/>
                </a:lnTo>
                <a:lnTo>
                  <a:pt x="10744200" y="5334000"/>
                </a:lnTo>
                <a:lnTo>
                  <a:pt x="0" y="533400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3">
            <a:extLst>
              <a:ext uri="{FF2B5EF4-FFF2-40B4-BE49-F238E27FC236}">
                <a16:creationId xmlns:a16="http://schemas.microsoft.com/office/drawing/2014/main" id="{6C633099-C030-4C9E-8470-B5D89A70BD3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18569" y="1601857"/>
            <a:ext cx="3220278" cy="4263886"/>
          </a:xfrm>
          <a:custGeom>
            <a:avLst/>
            <a:gdLst>
              <a:gd name="connsiteX0" fmla="*/ 0 w 3220278"/>
              <a:gd name="connsiteY0" fmla="*/ 0 h 4263886"/>
              <a:gd name="connsiteX1" fmla="*/ 3220278 w 3220278"/>
              <a:gd name="connsiteY1" fmla="*/ 0 h 4263886"/>
              <a:gd name="connsiteX2" fmla="*/ 3220278 w 3220278"/>
              <a:gd name="connsiteY2" fmla="*/ 4263886 h 4263886"/>
              <a:gd name="connsiteX3" fmla="*/ 0 w 3220278"/>
              <a:gd name="connsiteY3" fmla="*/ 4263886 h 4263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78" h="4263886">
                <a:moveTo>
                  <a:pt x="0" y="0"/>
                </a:moveTo>
                <a:lnTo>
                  <a:pt x="3220278" y="0"/>
                </a:lnTo>
                <a:lnTo>
                  <a:pt x="3220278" y="4263886"/>
                </a:lnTo>
                <a:lnTo>
                  <a:pt x="0" y="426388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3" name="Picture Placeholder 3">
            <a:extLst>
              <a:ext uri="{FF2B5EF4-FFF2-40B4-BE49-F238E27FC236}">
                <a16:creationId xmlns:a16="http://schemas.microsoft.com/office/drawing/2014/main" id="{DD843531-65C8-412A-B41F-84F34699E0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585940" y="0"/>
            <a:ext cx="3220278" cy="4263886"/>
          </a:xfrm>
          <a:custGeom>
            <a:avLst/>
            <a:gdLst>
              <a:gd name="connsiteX0" fmla="*/ 0 w 3220278"/>
              <a:gd name="connsiteY0" fmla="*/ 0 h 4263886"/>
              <a:gd name="connsiteX1" fmla="*/ 3220278 w 3220278"/>
              <a:gd name="connsiteY1" fmla="*/ 0 h 4263886"/>
              <a:gd name="connsiteX2" fmla="*/ 3220278 w 3220278"/>
              <a:gd name="connsiteY2" fmla="*/ 4263886 h 4263886"/>
              <a:gd name="connsiteX3" fmla="*/ 0 w 3220278"/>
              <a:gd name="connsiteY3" fmla="*/ 4263886 h 4263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78" h="4263886">
                <a:moveTo>
                  <a:pt x="0" y="0"/>
                </a:moveTo>
                <a:lnTo>
                  <a:pt x="3220278" y="0"/>
                </a:lnTo>
                <a:lnTo>
                  <a:pt x="3220278" y="4263886"/>
                </a:lnTo>
                <a:lnTo>
                  <a:pt x="0" y="426388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F90A5C9B-BB12-4B28-A4E1-9168C64D44E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0" y="2594114"/>
            <a:ext cx="2373589" cy="4263886"/>
          </a:xfrm>
          <a:custGeom>
            <a:avLst/>
            <a:gdLst>
              <a:gd name="connsiteX0" fmla="*/ 0 w 3220278"/>
              <a:gd name="connsiteY0" fmla="*/ 0 h 4263886"/>
              <a:gd name="connsiteX1" fmla="*/ 3220278 w 3220278"/>
              <a:gd name="connsiteY1" fmla="*/ 0 h 4263886"/>
              <a:gd name="connsiteX2" fmla="*/ 3220278 w 3220278"/>
              <a:gd name="connsiteY2" fmla="*/ 4263886 h 4263886"/>
              <a:gd name="connsiteX3" fmla="*/ 0 w 3220278"/>
              <a:gd name="connsiteY3" fmla="*/ 4263886 h 4263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78" h="4263886">
                <a:moveTo>
                  <a:pt x="0" y="0"/>
                </a:moveTo>
                <a:lnTo>
                  <a:pt x="3220278" y="0"/>
                </a:lnTo>
                <a:lnTo>
                  <a:pt x="3220278" y="4263886"/>
                </a:lnTo>
                <a:lnTo>
                  <a:pt x="0" y="426388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46790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B734AC87-E0BE-4A67-AF6B-4089AB98ED13}"/>
              </a:ext>
            </a:extLst>
          </p:cNvPr>
          <p:cNvSpPr/>
          <p:nvPr userDrawn="1"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2" name="Picture Placeholder 3">
            <a:extLst>
              <a:ext uri="{FF2B5EF4-FFF2-40B4-BE49-F238E27FC236}">
                <a16:creationId xmlns:a16="http://schemas.microsoft.com/office/drawing/2014/main" id="{64711133-1EFB-4F3A-BA4C-39E6F9DD545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479675" y="1763734"/>
            <a:ext cx="4170499" cy="3330531"/>
          </a:xfrm>
          <a:custGeom>
            <a:avLst/>
            <a:gdLst>
              <a:gd name="connsiteX0" fmla="*/ 0 w 5576218"/>
              <a:gd name="connsiteY0" fmla="*/ 0 h 2478024"/>
              <a:gd name="connsiteX1" fmla="*/ 5576218 w 5576218"/>
              <a:gd name="connsiteY1" fmla="*/ 0 h 2478024"/>
              <a:gd name="connsiteX2" fmla="*/ 5576218 w 5576218"/>
              <a:gd name="connsiteY2" fmla="*/ 2478024 h 2478024"/>
              <a:gd name="connsiteX3" fmla="*/ 0 w 5576218"/>
              <a:gd name="connsiteY3" fmla="*/ 2478024 h 2478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76218" h="2478024">
                <a:moveTo>
                  <a:pt x="0" y="0"/>
                </a:moveTo>
                <a:lnTo>
                  <a:pt x="5576218" y="0"/>
                </a:lnTo>
                <a:lnTo>
                  <a:pt x="5576218" y="2478024"/>
                </a:lnTo>
                <a:lnTo>
                  <a:pt x="0" y="247802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3" name="Picture Placeholder 3">
            <a:extLst>
              <a:ext uri="{FF2B5EF4-FFF2-40B4-BE49-F238E27FC236}">
                <a16:creationId xmlns:a16="http://schemas.microsoft.com/office/drawing/2014/main" id="{AC117CFB-286F-406F-9A0F-64800341AB8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479674" y="1"/>
            <a:ext cx="4170499" cy="1364776"/>
          </a:xfrm>
          <a:custGeom>
            <a:avLst/>
            <a:gdLst>
              <a:gd name="connsiteX0" fmla="*/ 0 w 5576218"/>
              <a:gd name="connsiteY0" fmla="*/ 0 h 2478024"/>
              <a:gd name="connsiteX1" fmla="*/ 5576218 w 5576218"/>
              <a:gd name="connsiteY1" fmla="*/ 0 h 2478024"/>
              <a:gd name="connsiteX2" fmla="*/ 5576218 w 5576218"/>
              <a:gd name="connsiteY2" fmla="*/ 2478024 h 2478024"/>
              <a:gd name="connsiteX3" fmla="*/ 0 w 5576218"/>
              <a:gd name="connsiteY3" fmla="*/ 2478024 h 2478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76218" h="2478024">
                <a:moveTo>
                  <a:pt x="0" y="0"/>
                </a:moveTo>
                <a:lnTo>
                  <a:pt x="5576218" y="0"/>
                </a:lnTo>
                <a:lnTo>
                  <a:pt x="5576218" y="2478024"/>
                </a:lnTo>
                <a:lnTo>
                  <a:pt x="0" y="247802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CF63E50-D587-4C6B-B481-BDCE6DD17EF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479673" y="5493222"/>
            <a:ext cx="4170499" cy="1364776"/>
          </a:xfrm>
          <a:custGeom>
            <a:avLst/>
            <a:gdLst>
              <a:gd name="connsiteX0" fmla="*/ 0 w 5576218"/>
              <a:gd name="connsiteY0" fmla="*/ 0 h 2478024"/>
              <a:gd name="connsiteX1" fmla="*/ 5576218 w 5576218"/>
              <a:gd name="connsiteY1" fmla="*/ 0 h 2478024"/>
              <a:gd name="connsiteX2" fmla="*/ 5576218 w 5576218"/>
              <a:gd name="connsiteY2" fmla="*/ 2478024 h 2478024"/>
              <a:gd name="connsiteX3" fmla="*/ 0 w 5576218"/>
              <a:gd name="connsiteY3" fmla="*/ 2478024 h 2478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76218" h="2478024">
                <a:moveTo>
                  <a:pt x="0" y="0"/>
                </a:moveTo>
                <a:lnTo>
                  <a:pt x="5576218" y="0"/>
                </a:lnTo>
                <a:lnTo>
                  <a:pt x="5576218" y="2478024"/>
                </a:lnTo>
                <a:lnTo>
                  <a:pt x="0" y="247802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406395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498F3DE-8018-4BD2-9373-7952317402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000020" y="1624085"/>
            <a:ext cx="10191955" cy="2872444"/>
          </a:xfrm>
          <a:custGeom>
            <a:avLst/>
            <a:gdLst>
              <a:gd name="connsiteX0" fmla="*/ 0 w 3246782"/>
              <a:gd name="connsiteY0" fmla="*/ 0 h 2442949"/>
              <a:gd name="connsiteX1" fmla="*/ 3246782 w 3246782"/>
              <a:gd name="connsiteY1" fmla="*/ 0 h 2442949"/>
              <a:gd name="connsiteX2" fmla="*/ 3246782 w 3246782"/>
              <a:gd name="connsiteY2" fmla="*/ 2442949 h 2442949"/>
              <a:gd name="connsiteX3" fmla="*/ 0 w 3246782"/>
              <a:gd name="connsiteY3" fmla="*/ 2442949 h 24429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46782" h="2442949">
                <a:moveTo>
                  <a:pt x="0" y="0"/>
                </a:moveTo>
                <a:lnTo>
                  <a:pt x="3246782" y="0"/>
                </a:lnTo>
                <a:lnTo>
                  <a:pt x="3246782" y="2442949"/>
                </a:lnTo>
                <a:lnTo>
                  <a:pt x="0" y="244294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716249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8B31798-5E37-44DD-B4FF-37B1B964646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81891" y="0"/>
            <a:ext cx="6192983" cy="6497782"/>
          </a:xfrm>
          <a:custGeom>
            <a:avLst/>
            <a:gdLst>
              <a:gd name="connsiteX0" fmla="*/ 3131126 w 6192983"/>
              <a:gd name="connsiteY0" fmla="*/ 1751638 h 6497782"/>
              <a:gd name="connsiteX1" fmla="*/ 4627420 w 6192983"/>
              <a:gd name="connsiteY1" fmla="*/ 1751638 h 6497782"/>
              <a:gd name="connsiteX2" fmla="*/ 4627420 w 6192983"/>
              <a:gd name="connsiteY2" fmla="*/ 6497782 h 6497782"/>
              <a:gd name="connsiteX3" fmla="*/ 3131126 w 6192983"/>
              <a:gd name="connsiteY3" fmla="*/ 6497782 h 6497782"/>
              <a:gd name="connsiteX4" fmla="*/ 0 w 6192983"/>
              <a:gd name="connsiteY4" fmla="*/ 1751638 h 6497782"/>
              <a:gd name="connsiteX5" fmla="*/ 1496294 w 6192983"/>
              <a:gd name="connsiteY5" fmla="*/ 1751638 h 6497782"/>
              <a:gd name="connsiteX6" fmla="*/ 1496294 w 6192983"/>
              <a:gd name="connsiteY6" fmla="*/ 6497782 h 6497782"/>
              <a:gd name="connsiteX7" fmla="*/ 0 w 6192983"/>
              <a:gd name="connsiteY7" fmla="*/ 6497782 h 6497782"/>
              <a:gd name="connsiteX8" fmla="*/ 4696689 w 6192983"/>
              <a:gd name="connsiteY8" fmla="*/ 737722 h 6497782"/>
              <a:gd name="connsiteX9" fmla="*/ 6192983 w 6192983"/>
              <a:gd name="connsiteY9" fmla="*/ 737722 h 6497782"/>
              <a:gd name="connsiteX10" fmla="*/ 6192983 w 6192983"/>
              <a:gd name="connsiteY10" fmla="*/ 5483866 h 6497782"/>
              <a:gd name="connsiteX11" fmla="*/ 4696689 w 6192983"/>
              <a:gd name="connsiteY11" fmla="*/ 5483866 h 6497782"/>
              <a:gd name="connsiteX12" fmla="*/ 1565563 w 6192983"/>
              <a:gd name="connsiteY12" fmla="*/ 0 h 6497782"/>
              <a:gd name="connsiteX13" fmla="*/ 3061857 w 6192983"/>
              <a:gd name="connsiteY13" fmla="*/ 0 h 6497782"/>
              <a:gd name="connsiteX14" fmla="*/ 3061857 w 6192983"/>
              <a:gd name="connsiteY14" fmla="*/ 4746144 h 6497782"/>
              <a:gd name="connsiteX15" fmla="*/ 1565563 w 6192983"/>
              <a:gd name="connsiteY15" fmla="*/ 4746144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6192983" h="6497782">
                <a:moveTo>
                  <a:pt x="3131126" y="1751638"/>
                </a:moveTo>
                <a:lnTo>
                  <a:pt x="4627420" y="1751638"/>
                </a:lnTo>
                <a:lnTo>
                  <a:pt x="4627420" y="6497782"/>
                </a:lnTo>
                <a:lnTo>
                  <a:pt x="3131126" y="6497782"/>
                </a:lnTo>
                <a:close/>
                <a:moveTo>
                  <a:pt x="0" y="1751638"/>
                </a:moveTo>
                <a:lnTo>
                  <a:pt x="1496294" y="1751638"/>
                </a:lnTo>
                <a:lnTo>
                  <a:pt x="1496294" y="6497782"/>
                </a:lnTo>
                <a:lnTo>
                  <a:pt x="0" y="6497782"/>
                </a:lnTo>
                <a:close/>
                <a:moveTo>
                  <a:pt x="4696689" y="737722"/>
                </a:moveTo>
                <a:lnTo>
                  <a:pt x="6192983" y="737722"/>
                </a:lnTo>
                <a:lnTo>
                  <a:pt x="6192983" y="5483866"/>
                </a:lnTo>
                <a:lnTo>
                  <a:pt x="4696689" y="5483866"/>
                </a:lnTo>
                <a:close/>
                <a:moveTo>
                  <a:pt x="1565563" y="0"/>
                </a:moveTo>
                <a:lnTo>
                  <a:pt x="3061857" y="0"/>
                </a:lnTo>
                <a:lnTo>
                  <a:pt x="3061857" y="4746144"/>
                </a:lnTo>
                <a:lnTo>
                  <a:pt x="1565563" y="474614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337945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89EE40F-03DD-4335-B6E4-66430AF603C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2964872"/>
            <a:ext cx="5112327" cy="3228110"/>
          </a:xfrm>
          <a:custGeom>
            <a:avLst/>
            <a:gdLst>
              <a:gd name="connsiteX0" fmla="*/ 0 w 5112327"/>
              <a:gd name="connsiteY0" fmla="*/ 0 h 3228110"/>
              <a:gd name="connsiteX1" fmla="*/ 5112327 w 5112327"/>
              <a:gd name="connsiteY1" fmla="*/ 0 h 3228110"/>
              <a:gd name="connsiteX2" fmla="*/ 5112327 w 5112327"/>
              <a:gd name="connsiteY2" fmla="*/ 3228110 h 3228110"/>
              <a:gd name="connsiteX3" fmla="*/ 0 w 5112327"/>
              <a:gd name="connsiteY3" fmla="*/ 3228110 h 32281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3228110">
                <a:moveTo>
                  <a:pt x="0" y="0"/>
                </a:moveTo>
                <a:lnTo>
                  <a:pt x="5112327" y="0"/>
                </a:lnTo>
                <a:lnTo>
                  <a:pt x="5112327" y="3228110"/>
                </a:lnTo>
                <a:lnTo>
                  <a:pt x="0" y="322811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329049A8-D41A-4987-8432-2010BB387A5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264727" y="2944091"/>
            <a:ext cx="5112327" cy="3228110"/>
          </a:xfrm>
          <a:custGeom>
            <a:avLst/>
            <a:gdLst>
              <a:gd name="connsiteX0" fmla="*/ 0 w 5112327"/>
              <a:gd name="connsiteY0" fmla="*/ 0 h 3228110"/>
              <a:gd name="connsiteX1" fmla="*/ 5112327 w 5112327"/>
              <a:gd name="connsiteY1" fmla="*/ 0 h 3228110"/>
              <a:gd name="connsiteX2" fmla="*/ 5112327 w 5112327"/>
              <a:gd name="connsiteY2" fmla="*/ 3228110 h 3228110"/>
              <a:gd name="connsiteX3" fmla="*/ 0 w 5112327"/>
              <a:gd name="connsiteY3" fmla="*/ 3228110 h 32281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3228110">
                <a:moveTo>
                  <a:pt x="0" y="0"/>
                </a:moveTo>
                <a:lnTo>
                  <a:pt x="5112327" y="0"/>
                </a:lnTo>
                <a:lnTo>
                  <a:pt x="5112327" y="3228110"/>
                </a:lnTo>
                <a:lnTo>
                  <a:pt x="0" y="322811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7764791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C03E9BC-00C1-433A-807F-BD4FB5C94E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079673" y="-1"/>
            <a:ext cx="5112327" cy="6497782"/>
          </a:xfrm>
          <a:custGeom>
            <a:avLst/>
            <a:gdLst>
              <a:gd name="connsiteX0" fmla="*/ 0 w 5112327"/>
              <a:gd name="connsiteY0" fmla="*/ 0 h 6497782"/>
              <a:gd name="connsiteX1" fmla="*/ 5112327 w 5112327"/>
              <a:gd name="connsiteY1" fmla="*/ 0 h 6497782"/>
              <a:gd name="connsiteX2" fmla="*/ 5112327 w 5112327"/>
              <a:gd name="connsiteY2" fmla="*/ 6497782 h 6497782"/>
              <a:gd name="connsiteX3" fmla="*/ 0 w 5112327"/>
              <a:gd name="connsiteY3" fmla="*/ 6497782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6497782">
                <a:moveTo>
                  <a:pt x="0" y="0"/>
                </a:moveTo>
                <a:lnTo>
                  <a:pt x="5112327" y="0"/>
                </a:lnTo>
                <a:lnTo>
                  <a:pt x="5112327" y="6497782"/>
                </a:lnTo>
                <a:lnTo>
                  <a:pt x="0" y="6497782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1348019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D050451-095E-48A8-B813-742472497BF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1720945"/>
              <a:gd name="connsiteY0" fmla="*/ 0 h 6400800"/>
              <a:gd name="connsiteX1" fmla="*/ 11720945 w 11720945"/>
              <a:gd name="connsiteY1" fmla="*/ 0 h 6400800"/>
              <a:gd name="connsiteX2" fmla="*/ 11720945 w 11720945"/>
              <a:gd name="connsiteY2" fmla="*/ 6400800 h 6400800"/>
              <a:gd name="connsiteX3" fmla="*/ 0 w 11720945"/>
              <a:gd name="connsiteY3" fmla="*/ 6400800 h 640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720945" h="6400800">
                <a:moveTo>
                  <a:pt x="0" y="0"/>
                </a:moveTo>
                <a:lnTo>
                  <a:pt x="11720945" y="0"/>
                </a:lnTo>
                <a:lnTo>
                  <a:pt x="11720945" y="6400800"/>
                </a:lnTo>
                <a:lnTo>
                  <a:pt x="0" y="640080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6241051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408608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73B337C-4797-48E6-AF07-7AA02D79723B}"/>
              </a:ext>
            </a:extLst>
          </p:cNvPr>
          <p:cNvSpPr/>
          <p:nvPr userDrawn="1"/>
        </p:nvSpPr>
        <p:spPr>
          <a:xfrm>
            <a:off x="7647709" y="2092036"/>
            <a:ext cx="3422073" cy="3422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5252AB8A-A2B1-402E-B5FC-59CC0910D36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" y="3643745"/>
            <a:ext cx="7426037" cy="2854037"/>
          </a:xfrm>
          <a:custGeom>
            <a:avLst/>
            <a:gdLst>
              <a:gd name="connsiteX0" fmla="*/ 0 w 7426037"/>
              <a:gd name="connsiteY0" fmla="*/ 0 h 2854037"/>
              <a:gd name="connsiteX1" fmla="*/ 7426037 w 7426037"/>
              <a:gd name="connsiteY1" fmla="*/ 0 h 2854037"/>
              <a:gd name="connsiteX2" fmla="*/ 7426037 w 7426037"/>
              <a:gd name="connsiteY2" fmla="*/ 2854037 h 2854037"/>
              <a:gd name="connsiteX3" fmla="*/ 0 w 7426037"/>
              <a:gd name="connsiteY3" fmla="*/ 2854037 h 2854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26037" h="2854037">
                <a:moveTo>
                  <a:pt x="0" y="0"/>
                </a:moveTo>
                <a:lnTo>
                  <a:pt x="7426037" y="0"/>
                </a:lnTo>
                <a:lnTo>
                  <a:pt x="7426037" y="2854037"/>
                </a:lnTo>
                <a:lnTo>
                  <a:pt x="0" y="285403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9C734691-308C-4064-BA5F-B4FD85AA328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869380" y="0"/>
            <a:ext cx="2978730" cy="5292437"/>
          </a:xfrm>
          <a:custGeom>
            <a:avLst/>
            <a:gdLst>
              <a:gd name="connsiteX0" fmla="*/ 0 w 2978730"/>
              <a:gd name="connsiteY0" fmla="*/ 0 h 5292437"/>
              <a:gd name="connsiteX1" fmla="*/ 2978730 w 2978730"/>
              <a:gd name="connsiteY1" fmla="*/ 0 h 5292437"/>
              <a:gd name="connsiteX2" fmla="*/ 2978730 w 2978730"/>
              <a:gd name="connsiteY2" fmla="*/ 5292437 h 5292437"/>
              <a:gd name="connsiteX3" fmla="*/ 0 w 2978730"/>
              <a:gd name="connsiteY3" fmla="*/ 5292437 h 52924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78730" h="5292437">
                <a:moveTo>
                  <a:pt x="0" y="0"/>
                </a:moveTo>
                <a:lnTo>
                  <a:pt x="2978730" y="0"/>
                </a:lnTo>
                <a:lnTo>
                  <a:pt x="2978730" y="5292437"/>
                </a:lnTo>
                <a:lnTo>
                  <a:pt x="0" y="529243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8972650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01278022"/>
      </p:ext>
    </p:extLst>
  </p:cSld>
  <p:clrMapOvr>
    <a:masterClrMapping/>
  </p:clrMapOvr>
  <p:transition spd="slow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FF4C77E6-9CBC-4AD3-B89B-EA01A5DE2526}"/>
              </a:ext>
            </a:extLst>
          </p:cNvPr>
          <p:cNvSpPr/>
          <p:nvPr userDrawn="1"/>
        </p:nvSpPr>
        <p:spPr>
          <a:xfrm>
            <a:off x="8250380" y="2729345"/>
            <a:ext cx="2978730" cy="29787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A10C188-CAEE-4A21-A663-322879F9E1C7}"/>
              </a:ext>
            </a:extLst>
          </p:cNvPr>
          <p:cNvSpPr/>
          <p:nvPr userDrawn="1"/>
        </p:nvSpPr>
        <p:spPr>
          <a:xfrm>
            <a:off x="4606635" y="2729345"/>
            <a:ext cx="2978730" cy="29787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E408CCF-3FA0-4FEC-98BA-70B2B1E06BF4}"/>
              </a:ext>
            </a:extLst>
          </p:cNvPr>
          <p:cNvSpPr/>
          <p:nvPr userDrawn="1"/>
        </p:nvSpPr>
        <p:spPr>
          <a:xfrm>
            <a:off x="962890" y="2729345"/>
            <a:ext cx="2978730" cy="29787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B7B3453-4595-4D64-AC73-9A50C499AC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55843" y="2922299"/>
            <a:ext cx="2592822" cy="2592820"/>
          </a:xfrm>
          <a:custGeom>
            <a:avLst/>
            <a:gdLst>
              <a:gd name="connsiteX0" fmla="*/ 0 w 2592822"/>
              <a:gd name="connsiteY0" fmla="*/ 0 h 2592820"/>
              <a:gd name="connsiteX1" fmla="*/ 2592822 w 2592822"/>
              <a:gd name="connsiteY1" fmla="*/ 0 h 2592820"/>
              <a:gd name="connsiteX2" fmla="*/ 2592822 w 2592822"/>
              <a:gd name="connsiteY2" fmla="*/ 2592820 h 2592820"/>
              <a:gd name="connsiteX3" fmla="*/ 0 w 2592822"/>
              <a:gd name="connsiteY3" fmla="*/ 2592820 h 2592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2822" h="2592820">
                <a:moveTo>
                  <a:pt x="0" y="0"/>
                </a:moveTo>
                <a:lnTo>
                  <a:pt x="2592822" y="0"/>
                </a:lnTo>
                <a:lnTo>
                  <a:pt x="2592822" y="2592820"/>
                </a:lnTo>
                <a:lnTo>
                  <a:pt x="0" y="259282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E79952B3-2001-48C5-8CBC-8189688FEE2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99588" y="2922299"/>
            <a:ext cx="2592822" cy="2592820"/>
          </a:xfrm>
          <a:custGeom>
            <a:avLst/>
            <a:gdLst>
              <a:gd name="connsiteX0" fmla="*/ 0 w 2592822"/>
              <a:gd name="connsiteY0" fmla="*/ 0 h 2592820"/>
              <a:gd name="connsiteX1" fmla="*/ 2592822 w 2592822"/>
              <a:gd name="connsiteY1" fmla="*/ 0 h 2592820"/>
              <a:gd name="connsiteX2" fmla="*/ 2592822 w 2592822"/>
              <a:gd name="connsiteY2" fmla="*/ 2592820 h 2592820"/>
              <a:gd name="connsiteX3" fmla="*/ 0 w 2592822"/>
              <a:gd name="connsiteY3" fmla="*/ 2592820 h 2592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2822" h="2592820">
                <a:moveTo>
                  <a:pt x="0" y="0"/>
                </a:moveTo>
                <a:lnTo>
                  <a:pt x="2592822" y="0"/>
                </a:lnTo>
                <a:lnTo>
                  <a:pt x="2592822" y="2592820"/>
                </a:lnTo>
                <a:lnTo>
                  <a:pt x="0" y="259282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4ADCC86C-0490-442E-9AF8-9E77E5E86F7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443333" y="2922299"/>
            <a:ext cx="2592822" cy="2592820"/>
          </a:xfrm>
          <a:custGeom>
            <a:avLst/>
            <a:gdLst>
              <a:gd name="connsiteX0" fmla="*/ 0 w 2592822"/>
              <a:gd name="connsiteY0" fmla="*/ 0 h 2592820"/>
              <a:gd name="connsiteX1" fmla="*/ 2592822 w 2592822"/>
              <a:gd name="connsiteY1" fmla="*/ 0 h 2592820"/>
              <a:gd name="connsiteX2" fmla="*/ 2592822 w 2592822"/>
              <a:gd name="connsiteY2" fmla="*/ 2592820 h 2592820"/>
              <a:gd name="connsiteX3" fmla="*/ 0 w 2592822"/>
              <a:gd name="connsiteY3" fmla="*/ 2592820 h 2592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2822" h="2592820">
                <a:moveTo>
                  <a:pt x="0" y="0"/>
                </a:moveTo>
                <a:lnTo>
                  <a:pt x="2592822" y="0"/>
                </a:lnTo>
                <a:lnTo>
                  <a:pt x="2592822" y="2592820"/>
                </a:lnTo>
                <a:lnTo>
                  <a:pt x="0" y="259282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025856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F7B83CED-3AE3-4B3A-8279-792FD5C583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" y="1"/>
            <a:ext cx="6096001" cy="6497782"/>
          </a:xfrm>
          <a:custGeom>
            <a:avLst/>
            <a:gdLst>
              <a:gd name="connsiteX0" fmla="*/ 0 w 6096001"/>
              <a:gd name="connsiteY0" fmla="*/ 0 h 6497782"/>
              <a:gd name="connsiteX1" fmla="*/ 6096001 w 6096001"/>
              <a:gd name="connsiteY1" fmla="*/ 0 h 6497782"/>
              <a:gd name="connsiteX2" fmla="*/ 6096001 w 6096001"/>
              <a:gd name="connsiteY2" fmla="*/ 6497782 h 6497782"/>
              <a:gd name="connsiteX3" fmla="*/ 0 w 6096001"/>
              <a:gd name="connsiteY3" fmla="*/ 6497782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1" h="6497782">
                <a:moveTo>
                  <a:pt x="0" y="0"/>
                </a:moveTo>
                <a:lnTo>
                  <a:pt x="6096001" y="0"/>
                </a:lnTo>
                <a:lnTo>
                  <a:pt x="6096001" y="6497782"/>
                </a:lnTo>
                <a:lnTo>
                  <a:pt x="0" y="6497782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948960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AAFF6EE8-905A-4BBB-8033-D3581FFD3E86}"/>
              </a:ext>
            </a:extLst>
          </p:cNvPr>
          <p:cNvSpPr/>
          <p:nvPr userDrawn="1"/>
        </p:nvSpPr>
        <p:spPr>
          <a:xfrm>
            <a:off x="7897091" y="2202873"/>
            <a:ext cx="3311236" cy="331123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0F74317-AE6C-4321-A0E8-FA8232C0C4AB}"/>
              </a:ext>
            </a:extLst>
          </p:cNvPr>
          <p:cNvSpPr/>
          <p:nvPr userDrawn="1"/>
        </p:nvSpPr>
        <p:spPr>
          <a:xfrm>
            <a:off x="4253346" y="2202873"/>
            <a:ext cx="3311236" cy="331123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D739B5CC-5CF1-4E22-9CC4-0ED4D0EA37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460657" y="2410187"/>
            <a:ext cx="2882252" cy="2882250"/>
          </a:xfrm>
          <a:custGeom>
            <a:avLst/>
            <a:gdLst>
              <a:gd name="connsiteX0" fmla="*/ 0 w 2882252"/>
              <a:gd name="connsiteY0" fmla="*/ 0 h 2882250"/>
              <a:gd name="connsiteX1" fmla="*/ 2882252 w 2882252"/>
              <a:gd name="connsiteY1" fmla="*/ 0 h 2882250"/>
              <a:gd name="connsiteX2" fmla="*/ 2882252 w 2882252"/>
              <a:gd name="connsiteY2" fmla="*/ 2882250 h 2882250"/>
              <a:gd name="connsiteX3" fmla="*/ 0 w 2882252"/>
              <a:gd name="connsiteY3" fmla="*/ 2882250 h 2882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82252" h="2882250">
                <a:moveTo>
                  <a:pt x="0" y="0"/>
                </a:moveTo>
                <a:lnTo>
                  <a:pt x="2882252" y="0"/>
                </a:lnTo>
                <a:lnTo>
                  <a:pt x="2882252" y="2882250"/>
                </a:lnTo>
                <a:lnTo>
                  <a:pt x="0" y="288225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B8D7F240-159D-4645-888D-BC2B11E13CD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104403" y="2410187"/>
            <a:ext cx="2882252" cy="2882250"/>
          </a:xfrm>
          <a:custGeom>
            <a:avLst/>
            <a:gdLst>
              <a:gd name="connsiteX0" fmla="*/ 0 w 2882252"/>
              <a:gd name="connsiteY0" fmla="*/ 0 h 2882250"/>
              <a:gd name="connsiteX1" fmla="*/ 2882252 w 2882252"/>
              <a:gd name="connsiteY1" fmla="*/ 0 h 2882250"/>
              <a:gd name="connsiteX2" fmla="*/ 2882252 w 2882252"/>
              <a:gd name="connsiteY2" fmla="*/ 2882250 h 2882250"/>
              <a:gd name="connsiteX3" fmla="*/ 0 w 2882252"/>
              <a:gd name="connsiteY3" fmla="*/ 2882250 h 2882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82252" h="2882250">
                <a:moveTo>
                  <a:pt x="0" y="0"/>
                </a:moveTo>
                <a:lnTo>
                  <a:pt x="2882252" y="0"/>
                </a:lnTo>
                <a:lnTo>
                  <a:pt x="2882252" y="2882250"/>
                </a:lnTo>
                <a:lnTo>
                  <a:pt x="0" y="288225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11409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2F4D906-C97A-4515-AA7B-590300A7791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830291" y="1"/>
            <a:ext cx="5361709" cy="6497782"/>
          </a:xfrm>
          <a:custGeom>
            <a:avLst/>
            <a:gdLst>
              <a:gd name="connsiteX0" fmla="*/ 0 w 5361709"/>
              <a:gd name="connsiteY0" fmla="*/ 0 h 6497782"/>
              <a:gd name="connsiteX1" fmla="*/ 5361709 w 5361709"/>
              <a:gd name="connsiteY1" fmla="*/ 0 h 6497782"/>
              <a:gd name="connsiteX2" fmla="*/ 5361709 w 5361709"/>
              <a:gd name="connsiteY2" fmla="*/ 6497782 h 6497782"/>
              <a:gd name="connsiteX3" fmla="*/ 0 w 5361709"/>
              <a:gd name="connsiteY3" fmla="*/ 6497782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61709" h="6497782">
                <a:moveTo>
                  <a:pt x="0" y="0"/>
                </a:moveTo>
                <a:lnTo>
                  <a:pt x="5361709" y="0"/>
                </a:lnTo>
                <a:lnTo>
                  <a:pt x="5361709" y="6497782"/>
                </a:lnTo>
                <a:lnTo>
                  <a:pt x="0" y="6497782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65242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DC64088-643F-427C-8384-DEE969EF662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81892" y="446225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2354088-C44E-45D9-B89E-745335619945}"/>
              </a:ext>
            </a:extLst>
          </p:cNvPr>
          <p:cNvSpPr txBox="1"/>
          <p:nvPr userDrawn="1"/>
        </p:nvSpPr>
        <p:spPr>
          <a:xfrm>
            <a:off x="5638800" y="2866571"/>
            <a:ext cx="914400" cy="91440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endParaRPr lang="id-ID" dirty="0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AFC991E-20E5-4CE1-9A92-7F08B7317CA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540629" y="446224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0299718E-8DEC-4C4E-85E3-FCD7201C899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581892" y="3542718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CDCB6856-41FC-4964-A5EE-84D5F036097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3540629" y="3542716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50190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1EDECD3-340C-4548-8B96-29FD51312B4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83673" y="3542718"/>
            <a:ext cx="10224653" cy="2955064"/>
          </a:xfrm>
          <a:custGeom>
            <a:avLst/>
            <a:gdLst>
              <a:gd name="connsiteX0" fmla="*/ 0 w 10224653"/>
              <a:gd name="connsiteY0" fmla="*/ 0 h 2955064"/>
              <a:gd name="connsiteX1" fmla="*/ 10224653 w 10224653"/>
              <a:gd name="connsiteY1" fmla="*/ 0 h 2955064"/>
              <a:gd name="connsiteX2" fmla="*/ 10224653 w 10224653"/>
              <a:gd name="connsiteY2" fmla="*/ 2955064 h 2955064"/>
              <a:gd name="connsiteX3" fmla="*/ 0 w 10224653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224653" h="2955064">
                <a:moveTo>
                  <a:pt x="0" y="0"/>
                </a:moveTo>
                <a:lnTo>
                  <a:pt x="10224653" y="0"/>
                </a:lnTo>
                <a:lnTo>
                  <a:pt x="10224653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624420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88D6FF8-A45A-4FB9-BB35-227B3550951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777346" y="0"/>
            <a:ext cx="5209309" cy="6497783"/>
          </a:xfrm>
          <a:custGeom>
            <a:avLst/>
            <a:gdLst>
              <a:gd name="connsiteX0" fmla="*/ 0 w 5209309"/>
              <a:gd name="connsiteY0" fmla="*/ 2133600 h 6497783"/>
              <a:gd name="connsiteX1" fmla="*/ 1654140 w 5209309"/>
              <a:gd name="connsiteY1" fmla="*/ 2133600 h 6497783"/>
              <a:gd name="connsiteX2" fmla="*/ 1654140 w 5209309"/>
              <a:gd name="connsiteY2" fmla="*/ 6497783 h 6497783"/>
              <a:gd name="connsiteX3" fmla="*/ 0 w 5209309"/>
              <a:gd name="connsiteY3" fmla="*/ 6497783 h 6497783"/>
              <a:gd name="connsiteX4" fmla="*/ 1777584 w 5209309"/>
              <a:gd name="connsiteY4" fmla="*/ 1360628 h 6497783"/>
              <a:gd name="connsiteX5" fmla="*/ 3431724 w 5209309"/>
              <a:gd name="connsiteY5" fmla="*/ 1360628 h 6497783"/>
              <a:gd name="connsiteX6" fmla="*/ 3431724 w 5209309"/>
              <a:gd name="connsiteY6" fmla="*/ 5724811 h 6497783"/>
              <a:gd name="connsiteX7" fmla="*/ 1777584 w 5209309"/>
              <a:gd name="connsiteY7" fmla="*/ 5724811 h 6497783"/>
              <a:gd name="connsiteX8" fmla="*/ 3555169 w 5209309"/>
              <a:gd name="connsiteY8" fmla="*/ 0 h 6497783"/>
              <a:gd name="connsiteX9" fmla="*/ 5209309 w 5209309"/>
              <a:gd name="connsiteY9" fmla="*/ 0 h 6497783"/>
              <a:gd name="connsiteX10" fmla="*/ 5209309 w 5209309"/>
              <a:gd name="connsiteY10" fmla="*/ 4364183 h 6497783"/>
              <a:gd name="connsiteX11" fmla="*/ 3555169 w 5209309"/>
              <a:gd name="connsiteY11" fmla="*/ 4364183 h 64977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5209309" h="6497783">
                <a:moveTo>
                  <a:pt x="0" y="2133600"/>
                </a:moveTo>
                <a:lnTo>
                  <a:pt x="1654140" y="2133600"/>
                </a:lnTo>
                <a:lnTo>
                  <a:pt x="1654140" y="6497783"/>
                </a:lnTo>
                <a:lnTo>
                  <a:pt x="0" y="6497783"/>
                </a:lnTo>
                <a:close/>
                <a:moveTo>
                  <a:pt x="1777584" y="1360628"/>
                </a:moveTo>
                <a:lnTo>
                  <a:pt x="3431724" y="1360628"/>
                </a:lnTo>
                <a:lnTo>
                  <a:pt x="3431724" y="5724811"/>
                </a:lnTo>
                <a:lnTo>
                  <a:pt x="1777584" y="5724811"/>
                </a:lnTo>
                <a:close/>
                <a:moveTo>
                  <a:pt x="3555169" y="0"/>
                </a:moveTo>
                <a:lnTo>
                  <a:pt x="5209309" y="0"/>
                </a:lnTo>
                <a:lnTo>
                  <a:pt x="5209309" y="4364183"/>
                </a:lnTo>
                <a:lnTo>
                  <a:pt x="3555169" y="4364183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235394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138A39C-A792-4361-8181-403C44C2BF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D207B8-6D57-4FC1-9A45-80281D7C76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B5692E-4575-4346-AE7D-B451ED408B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ADE111-F03B-486F-B4E3-F37ED9AE84EB}" type="datetimeFigureOut">
              <a:rPr lang="id-ID" smtClean="0"/>
              <a:t>14/09/2019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764A9A-7F50-4C92-AE93-3172F30F11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BC6109-8DB3-492D-A505-D6AD7498CC0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B62479-2055-46F7-8971-37C84DF719E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086534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9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9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034A93E-FAA0-46D5-B7B9-C23ECCCC248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35FF462-18DE-4B9A-835B-4BF7119D1FEE}"/>
              </a:ext>
            </a:extLst>
          </p:cNvPr>
          <p:cNvSpPr/>
          <p:nvPr/>
        </p:nvSpPr>
        <p:spPr>
          <a:xfrm>
            <a:off x="1" y="2706833"/>
            <a:ext cx="665368" cy="1444335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70DAF02-FC86-4966-825B-7459B3255B22}"/>
              </a:ext>
            </a:extLst>
          </p:cNvPr>
          <p:cNvSpPr/>
          <p:nvPr/>
        </p:nvSpPr>
        <p:spPr>
          <a:xfrm>
            <a:off x="11526631" y="2706833"/>
            <a:ext cx="665368" cy="144433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A86C61A-9FC8-4EBE-AA85-4A64A0AA78BE}"/>
              </a:ext>
            </a:extLst>
          </p:cNvPr>
          <p:cNvSpPr txBox="1"/>
          <p:nvPr/>
        </p:nvSpPr>
        <p:spPr>
          <a:xfrm>
            <a:off x="3662487" y="2497976"/>
            <a:ext cx="4867038" cy="1862048"/>
          </a:xfrm>
          <a:prstGeom prst="rect">
            <a:avLst/>
          </a:prstGeom>
          <a:solidFill>
            <a:schemeClr val="tx2">
              <a:lumMod val="50000"/>
              <a:alpha val="70000"/>
            </a:schemeClr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15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BOOK</a:t>
            </a:r>
            <a:endParaRPr lang="id-ID" sz="115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531451D-0903-415E-819A-FDF8587A0B8B}"/>
              </a:ext>
            </a:extLst>
          </p:cNvPr>
          <p:cNvGrpSpPr/>
          <p:nvPr/>
        </p:nvGrpSpPr>
        <p:grpSpPr>
          <a:xfrm>
            <a:off x="1454727" y="0"/>
            <a:ext cx="9386454" cy="6858000"/>
            <a:chOff x="1454727" y="0"/>
            <a:chExt cx="9386454" cy="6858000"/>
          </a:xfrm>
        </p:grpSpPr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084C1C38-08A1-40DB-8706-E552C7575B05}"/>
                </a:ext>
              </a:extLst>
            </p:cNvPr>
            <p:cNvCxnSpPr/>
            <p:nvPr/>
          </p:nvCxnSpPr>
          <p:spPr>
            <a:xfrm>
              <a:off x="1454727" y="4904509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94063987-A3AB-4844-BF22-97D7C2F2C482}"/>
                </a:ext>
              </a:extLst>
            </p:cNvPr>
            <p:cNvCxnSpPr/>
            <p:nvPr/>
          </p:nvCxnSpPr>
          <p:spPr>
            <a:xfrm>
              <a:off x="2376054" y="3099261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12A20F82-BC6A-4FA2-A9AA-BF4D46874AEA}"/>
                </a:ext>
              </a:extLst>
            </p:cNvPr>
            <p:cNvCxnSpPr>
              <a:cxnSpLocks/>
            </p:cNvCxnSpPr>
            <p:nvPr/>
          </p:nvCxnSpPr>
          <p:spPr>
            <a:xfrm>
              <a:off x="1849581" y="772388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DE199267-9770-4497-81F9-75490156FDDB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6005945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823BCC87-F8E9-47C8-8EAE-B89A2BDD0F16}"/>
                </a:ext>
              </a:extLst>
            </p:cNvPr>
            <p:cNvCxnSpPr/>
            <p:nvPr/>
          </p:nvCxnSpPr>
          <p:spPr>
            <a:xfrm>
              <a:off x="10841181" y="2525682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66658CD1-FC38-4F86-BCB9-52D06C68772D}"/>
                </a:ext>
              </a:extLst>
            </p:cNvPr>
            <p:cNvCxnSpPr/>
            <p:nvPr/>
          </p:nvCxnSpPr>
          <p:spPr>
            <a:xfrm>
              <a:off x="6012871" y="0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2F497D23-8C25-4C14-9A81-5DE1237E9CBD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5530734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9D3D49C3-4A08-40AC-BF2F-AE2B5D0FF0EA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1198416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733442130"/>
      </p:ext>
    </p:extLst>
  </p:cSld>
  <p:clrMapOvr>
    <a:masterClrMapping/>
  </p:clrMapOvr>
  <p:transition spd="slow">
    <p:wip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8350586-A776-4103-8064-88B51C596D8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ED7B750-6678-4247-8772-D6F6424F4EAB}"/>
              </a:ext>
            </a:extLst>
          </p:cNvPr>
          <p:cNvSpPr/>
          <p:nvPr/>
        </p:nvSpPr>
        <p:spPr>
          <a:xfrm>
            <a:off x="5618017" y="1537855"/>
            <a:ext cx="3422073" cy="3422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9420DE-7E13-4C68-B657-287D39FC8A7A}"/>
              </a:ext>
            </a:extLst>
          </p:cNvPr>
          <p:cNvSpPr txBox="1"/>
          <p:nvPr/>
        </p:nvSpPr>
        <p:spPr>
          <a:xfrm>
            <a:off x="668702" y="1612765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DEVELOPS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FA2FB6B-82D3-4F7A-BF88-176CE9E4AC90}"/>
              </a:ext>
            </a:extLst>
          </p:cNvPr>
          <p:cNvSpPr txBox="1"/>
          <p:nvPr/>
        </p:nvSpPr>
        <p:spPr>
          <a:xfrm>
            <a:off x="668702" y="1351155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EDAF833-B609-43C9-82DA-C7DD6B6556AE}"/>
              </a:ext>
            </a:extLst>
          </p:cNvPr>
          <p:cNvSpPr/>
          <p:nvPr/>
        </p:nvSpPr>
        <p:spPr>
          <a:xfrm>
            <a:off x="5995102" y="2935843"/>
            <a:ext cx="2761674" cy="13515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BD5E403-773A-4FA4-8D4B-23965435AAFB}"/>
              </a:ext>
            </a:extLst>
          </p:cNvPr>
          <p:cNvSpPr txBox="1"/>
          <p:nvPr/>
        </p:nvSpPr>
        <p:spPr>
          <a:xfrm>
            <a:off x="6070599" y="2146283"/>
            <a:ext cx="261068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4400" b="1" dirty="0">
                <a:solidFill>
                  <a:schemeClr val="bg1"/>
                </a:solidFill>
                <a:latin typeface="Montserrat Alternates Black" panose="00000A00000000000000" pitchFamily="50" charset="0"/>
              </a:rPr>
              <a:t>2019.</a:t>
            </a:r>
            <a:endParaRPr lang="en-US" sz="4400" b="1" dirty="0">
              <a:solidFill>
                <a:schemeClr val="bg1"/>
              </a:solidFill>
              <a:latin typeface="Montserrat Alternates Black" panose="00000A00000000000000" pitchFamily="50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7F0FB9DA-3E1D-4F02-AAF9-B071B81EB282}"/>
              </a:ext>
            </a:extLst>
          </p:cNvPr>
          <p:cNvSpPr/>
          <p:nvPr/>
        </p:nvSpPr>
        <p:spPr>
          <a:xfrm>
            <a:off x="696856" y="2892984"/>
            <a:ext cx="4637847" cy="14442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 dear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0D288D2-3580-4450-A462-252A98BE4921}"/>
              </a:ext>
            </a:extLst>
          </p:cNvPr>
          <p:cNvSpPr txBox="1"/>
          <p:nvPr/>
        </p:nvSpPr>
        <p:spPr>
          <a:xfrm>
            <a:off x="746294" y="4621374"/>
            <a:ext cx="2108967" cy="338554"/>
          </a:xfrm>
          <a:prstGeom prst="rect">
            <a:avLst/>
          </a:prstGeom>
          <a:solidFill>
            <a:schemeClr val="accent4"/>
          </a:solidFill>
          <a:effectLst>
            <a:outerShdw blurRad="520700" sx="67000" sy="67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d-ID" sz="1600" dirty="0">
                <a:solidFill>
                  <a:schemeClr val="bg1"/>
                </a:solidFill>
                <a:latin typeface="Montserrat" panose="00000500000000000000" pitchFamily="50" charset="0"/>
              </a:rPr>
              <a:t>DESCRIBTION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F5D0153-94D7-4FA5-A329-168A248062E9}"/>
              </a:ext>
            </a:extLst>
          </p:cNvPr>
          <p:cNvSpPr txBox="1"/>
          <p:nvPr/>
        </p:nvSpPr>
        <p:spPr>
          <a:xfrm>
            <a:off x="2855261" y="4621374"/>
            <a:ext cx="2108967" cy="338554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effectLst>
            <a:outerShdw blurRad="520700" sx="67000" sy="67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d-ID" sz="1600" dirty="0">
                <a:solidFill>
                  <a:schemeClr val="bg1"/>
                </a:solidFill>
                <a:latin typeface="Montserrat" panose="00000500000000000000" pitchFamily="50" charset="0"/>
              </a:rPr>
              <a:t>PRODUCTION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63F2463-B8BE-4897-BA1B-913B8F2DE9A4}"/>
              </a:ext>
            </a:extLst>
          </p:cNvPr>
          <p:cNvSpPr txBox="1"/>
          <p:nvPr/>
        </p:nvSpPr>
        <p:spPr>
          <a:xfrm>
            <a:off x="696856" y="2397567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Great Writers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661129"/>
      </p:ext>
    </p:extLst>
  </p:cSld>
  <p:clrMapOvr>
    <a:masterClrMapping/>
  </p:clrMapOvr>
  <p:transition spd="slow">
    <p:wip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00F5A12-9173-4BF0-A448-049F14AB4DBC}"/>
              </a:ext>
            </a:extLst>
          </p:cNvPr>
          <p:cNvSpPr txBox="1"/>
          <p:nvPr/>
        </p:nvSpPr>
        <p:spPr>
          <a:xfrm>
            <a:off x="7072970" y="1709317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</a:t>
            </a:r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LIBRARY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1B0E4F6-1AA5-4B3C-AFEF-24FA12A0F25B}"/>
              </a:ext>
            </a:extLst>
          </p:cNvPr>
          <p:cNvSpPr txBox="1"/>
          <p:nvPr/>
        </p:nvSpPr>
        <p:spPr>
          <a:xfrm>
            <a:off x="7072970" y="144770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D27F4D9-AB1B-438D-B7C0-A753E7B82A13}"/>
              </a:ext>
            </a:extLst>
          </p:cNvPr>
          <p:cNvSpPr/>
          <p:nvPr/>
        </p:nvSpPr>
        <p:spPr>
          <a:xfrm>
            <a:off x="7072970" y="3037295"/>
            <a:ext cx="4726764" cy="14442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 dear</a:t>
            </a:r>
            <a:r>
              <a:rPr lang="id-ID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bg1"/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1CFC65B6-AE3B-434A-8C44-B838610FC88E}"/>
              </a:ext>
            </a:extLst>
          </p:cNvPr>
          <p:cNvSpPr/>
          <p:nvPr/>
        </p:nvSpPr>
        <p:spPr>
          <a:xfrm>
            <a:off x="7109190" y="2606978"/>
            <a:ext cx="215718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" panose="00000500000000000000" pitchFamily="50" charset="0"/>
                <a:cs typeface="Segoe UI" panose="020B0502040204020203" pitchFamily="34" charset="0"/>
              </a:rPr>
              <a:t>Our Store</a:t>
            </a:r>
            <a:endParaRPr lang="en-US" sz="1600" b="1" dirty="0">
              <a:solidFill>
                <a:schemeClr val="accent4"/>
              </a:solidFill>
              <a:latin typeface="Montserrat" panose="00000500000000000000" pitchFamily="50" charset="0"/>
              <a:cs typeface="Segoe UI" panose="020B0502040204020203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DD2C676-03E2-4811-A37A-CAF9AAF3F996}"/>
              </a:ext>
            </a:extLst>
          </p:cNvPr>
          <p:cNvSpPr/>
          <p:nvPr/>
        </p:nvSpPr>
        <p:spPr>
          <a:xfrm>
            <a:off x="7540654" y="4712785"/>
            <a:ext cx="1421852" cy="32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400" dirty="0">
                <a:solidFill>
                  <a:schemeClr val="bg1"/>
                </a:solidFill>
                <a:latin typeface="Montserrat" panose="00000500000000000000" pitchFamily="50" charset="0"/>
                <a:cs typeface="Poppins Light" panose="00000400000000000000" pitchFamily="50" charset="0"/>
              </a:rPr>
              <a:t>Our Contact</a:t>
            </a:r>
            <a:endParaRPr lang="en-US" sz="1400" dirty="0">
              <a:solidFill>
                <a:schemeClr val="bg1"/>
              </a:solidFill>
              <a:latin typeface="Montserrat" panose="000005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6F1F9402-20FE-46FE-B8BF-5A00D97591A4}"/>
              </a:ext>
            </a:extLst>
          </p:cNvPr>
          <p:cNvSpPr/>
          <p:nvPr/>
        </p:nvSpPr>
        <p:spPr>
          <a:xfrm>
            <a:off x="9592187" y="4719602"/>
            <a:ext cx="2207547" cy="32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400" dirty="0">
                <a:solidFill>
                  <a:schemeClr val="bg1"/>
                </a:solidFill>
                <a:latin typeface="Montserrat" panose="00000500000000000000" pitchFamily="50" charset="0"/>
                <a:cs typeface="Poppins Light" panose="00000400000000000000" pitchFamily="50" charset="0"/>
              </a:rPr>
              <a:t>Our location</a:t>
            </a:r>
            <a:endParaRPr lang="en-US" sz="1400" dirty="0">
              <a:solidFill>
                <a:schemeClr val="bg1"/>
              </a:solidFill>
              <a:latin typeface="Montserrat" panose="000005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20" name="Freeform 31">
            <a:extLst>
              <a:ext uri="{FF2B5EF4-FFF2-40B4-BE49-F238E27FC236}">
                <a16:creationId xmlns:a16="http://schemas.microsoft.com/office/drawing/2014/main" id="{E799CEB5-9DA6-4926-9DB2-21FCC05DE7C8}"/>
              </a:ext>
            </a:extLst>
          </p:cNvPr>
          <p:cNvSpPr>
            <a:spLocks/>
          </p:cNvSpPr>
          <p:nvPr/>
        </p:nvSpPr>
        <p:spPr bwMode="auto">
          <a:xfrm rot="1231947">
            <a:off x="7212114" y="4707268"/>
            <a:ext cx="293888" cy="293888"/>
          </a:xfrm>
          <a:custGeom>
            <a:avLst/>
            <a:gdLst/>
            <a:ahLst/>
            <a:cxnLst>
              <a:cxn ang="0">
                <a:pos x="253" y="201"/>
              </a:cxn>
              <a:cxn ang="0">
                <a:pos x="250" y="212"/>
              </a:cxn>
              <a:cxn ang="0">
                <a:pos x="214" y="246"/>
              </a:cxn>
              <a:cxn ang="0">
                <a:pos x="208" y="252"/>
              </a:cxn>
              <a:cxn ang="0">
                <a:pos x="201" y="254"/>
              </a:cxn>
              <a:cxn ang="0">
                <a:pos x="199" y="254"/>
              </a:cxn>
              <a:cxn ang="0">
                <a:pos x="195" y="254"/>
              </a:cxn>
              <a:cxn ang="0">
                <a:pos x="179" y="252"/>
              </a:cxn>
              <a:cxn ang="0">
                <a:pos x="150" y="245"/>
              </a:cxn>
              <a:cxn ang="0">
                <a:pos x="134" y="236"/>
              </a:cxn>
              <a:cxn ang="0">
                <a:pos x="114" y="223"/>
              </a:cxn>
              <a:cxn ang="0">
                <a:pos x="69" y="187"/>
              </a:cxn>
              <a:cxn ang="0">
                <a:pos x="52" y="169"/>
              </a:cxn>
              <a:cxn ang="0">
                <a:pos x="38" y="150"/>
              </a:cxn>
              <a:cxn ang="0">
                <a:pos x="18" y="120"/>
              </a:cxn>
              <a:cxn ang="0">
                <a:pos x="11" y="105"/>
              </a:cxn>
              <a:cxn ang="0">
                <a:pos x="7" y="92"/>
              </a:cxn>
              <a:cxn ang="0">
                <a:pos x="1" y="72"/>
              </a:cxn>
              <a:cxn ang="0">
                <a:pos x="0" y="60"/>
              </a:cxn>
              <a:cxn ang="0">
                <a:pos x="1" y="54"/>
              </a:cxn>
              <a:cxn ang="0">
                <a:pos x="3" y="47"/>
              </a:cxn>
              <a:cxn ang="0">
                <a:pos x="43" y="5"/>
              </a:cxn>
              <a:cxn ang="0">
                <a:pos x="47" y="2"/>
              </a:cxn>
              <a:cxn ang="0">
                <a:pos x="52" y="0"/>
              </a:cxn>
              <a:cxn ang="0">
                <a:pos x="58" y="4"/>
              </a:cxn>
              <a:cxn ang="0">
                <a:pos x="63" y="7"/>
              </a:cxn>
              <a:cxn ang="0">
                <a:pos x="92" y="62"/>
              </a:cxn>
              <a:cxn ang="0">
                <a:pos x="92" y="72"/>
              </a:cxn>
              <a:cxn ang="0">
                <a:pos x="90" y="76"/>
              </a:cxn>
              <a:cxn ang="0">
                <a:pos x="76" y="94"/>
              </a:cxn>
              <a:cxn ang="0">
                <a:pos x="74" y="96"/>
              </a:cxn>
              <a:cxn ang="0">
                <a:pos x="74" y="98"/>
              </a:cxn>
              <a:cxn ang="0">
                <a:pos x="79" y="110"/>
              </a:cxn>
              <a:cxn ang="0">
                <a:pos x="88" y="125"/>
              </a:cxn>
              <a:cxn ang="0">
                <a:pos x="96" y="136"/>
              </a:cxn>
              <a:cxn ang="0">
                <a:pos x="108" y="147"/>
              </a:cxn>
              <a:cxn ang="0">
                <a:pos x="128" y="167"/>
              </a:cxn>
              <a:cxn ang="0">
                <a:pos x="145" y="176"/>
              </a:cxn>
              <a:cxn ang="0">
                <a:pos x="154" y="181"/>
              </a:cxn>
              <a:cxn ang="0">
                <a:pos x="157" y="181"/>
              </a:cxn>
              <a:cxn ang="0">
                <a:pos x="159" y="181"/>
              </a:cxn>
              <a:cxn ang="0">
                <a:pos x="177" y="165"/>
              </a:cxn>
              <a:cxn ang="0">
                <a:pos x="181" y="161"/>
              </a:cxn>
              <a:cxn ang="0">
                <a:pos x="188" y="159"/>
              </a:cxn>
              <a:cxn ang="0">
                <a:pos x="195" y="161"/>
              </a:cxn>
              <a:cxn ang="0">
                <a:pos x="248" y="192"/>
              </a:cxn>
              <a:cxn ang="0">
                <a:pos x="253" y="201"/>
              </a:cxn>
            </a:cxnLst>
            <a:rect l="0" t="0" r="r" b="b"/>
            <a:pathLst>
              <a:path w="253" h="254">
                <a:moveTo>
                  <a:pt x="253" y="201"/>
                </a:moveTo>
                <a:lnTo>
                  <a:pt x="253" y="201"/>
                </a:lnTo>
                <a:lnTo>
                  <a:pt x="253" y="207"/>
                </a:lnTo>
                <a:lnTo>
                  <a:pt x="250" y="212"/>
                </a:lnTo>
                <a:lnTo>
                  <a:pt x="214" y="246"/>
                </a:lnTo>
                <a:lnTo>
                  <a:pt x="214" y="246"/>
                </a:lnTo>
                <a:lnTo>
                  <a:pt x="208" y="252"/>
                </a:lnTo>
                <a:lnTo>
                  <a:pt x="208" y="252"/>
                </a:lnTo>
                <a:lnTo>
                  <a:pt x="201" y="254"/>
                </a:lnTo>
                <a:lnTo>
                  <a:pt x="201" y="254"/>
                </a:lnTo>
                <a:lnTo>
                  <a:pt x="199" y="254"/>
                </a:lnTo>
                <a:lnTo>
                  <a:pt x="199" y="254"/>
                </a:lnTo>
                <a:lnTo>
                  <a:pt x="195" y="254"/>
                </a:lnTo>
                <a:lnTo>
                  <a:pt x="195" y="254"/>
                </a:lnTo>
                <a:lnTo>
                  <a:pt x="179" y="252"/>
                </a:lnTo>
                <a:lnTo>
                  <a:pt x="179" y="252"/>
                </a:lnTo>
                <a:lnTo>
                  <a:pt x="166" y="250"/>
                </a:lnTo>
                <a:lnTo>
                  <a:pt x="150" y="245"/>
                </a:lnTo>
                <a:lnTo>
                  <a:pt x="150" y="245"/>
                </a:lnTo>
                <a:lnTo>
                  <a:pt x="134" y="236"/>
                </a:lnTo>
                <a:lnTo>
                  <a:pt x="114" y="223"/>
                </a:lnTo>
                <a:lnTo>
                  <a:pt x="114" y="223"/>
                </a:lnTo>
                <a:lnTo>
                  <a:pt x="92" y="207"/>
                </a:lnTo>
                <a:lnTo>
                  <a:pt x="69" y="187"/>
                </a:lnTo>
                <a:lnTo>
                  <a:pt x="69" y="187"/>
                </a:lnTo>
                <a:lnTo>
                  <a:pt x="52" y="169"/>
                </a:lnTo>
                <a:lnTo>
                  <a:pt x="38" y="150"/>
                </a:lnTo>
                <a:lnTo>
                  <a:pt x="38" y="150"/>
                </a:lnTo>
                <a:lnTo>
                  <a:pt x="27" y="134"/>
                </a:lnTo>
                <a:lnTo>
                  <a:pt x="18" y="120"/>
                </a:lnTo>
                <a:lnTo>
                  <a:pt x="18" y="120"/>
                </a:lnTo>
                <a:lnTo>
                  <a:pt x="11" y="105"/>
                </a:lnTo>
                <a:lnTo>
                  <a:pt x="7" y="92"/>
                </a:lnTo>
                <a:lnTo>
                  <a:pt x="7" y="92"/>
                </a:lnTo>
                <a:lnTo>
                  <a:pt x="1" y="72"/>
                </a:lnTo>
                <a:lnTo>
                  <a:pt x="1" y="72"/>
                </a:lnTo>
                <a:lnTo>
                  <a:pt x="0" y="60"/>
                </a:lnTo>
                <a:lnTo>
                  <a:pt x="0" y="60"/>
                </a:lnTo>
                <a:lnTo>
                  <a:pt x="1" y="54"/>
                </a:lnTo>
                <a:lnTo>
                  <a:pt x="1" y="54"/>
                </a:lnTo>
                <a:lnTo>
                  <a:pt x="3" y="47"/>
                </a:lnTo>
                <a:lnTo>
                  <a:pt x="3" y="47"/>
                </a:lnTo>
                <a:lnTo>
                  <a:pt x="7" y="40"/>
                </a:lnTo>
                <a:lnTo>
                  <a:pt x="43" y="5"/>
                </a:lnTo>
                <a:lnTo>
                  <a:pt x="43" y="5"/>
                </a:lnTo>
                <a:lnTo>
                  <a:pt x="47" y="2"/>
                </a:lnTo>
                <a:lnTo>
                  <a:pt x="52" y="0"/>
                </a:lnTo>
                <a:lnTo>
                  <a:pt x="52" y="0"/>
                </a:lnTo>
                <a:lnTo>
                  <a:pt x="56" y="2"/>
                </a:lnTo>
                <a:lnTo>
                  <a:pt x="58" y="4"/>
                </a:lnTo>
                <a:lnTo>
                  <a:pt x="58" y="4"/>
                </a:lnTo>
                <a:lnTo>
                  <a:pt x="63" y="7"/>
                </a:lnTo>
                <a:lnTo>
                  <a:pt x="92" y="62"/>
                </a:lnTo>
                <a:lnTo>
                  <a:pt x="92" y="62"/>
                </a:lnTo>
                <a:lnTo>
                  <a:pt x="92" y="67"/>
                </a:lnTo>
                <a:lnTo>
                  <a:pt x="92" y="72"/>
                </a:lnTo>
                <a:lnTo>
                  <a:pt x="92" y="72"/>
                </a:lnTo>
                <a:lnTo>
                  <a:pt x="90" y="76"/>
                </a:lnTo>
                <a:lnTo>
                  <a:pt x="88" y="80"/>
                </a:lnTo>
                <a:lnTo>
                  <a:pt x="76" y="94"/>
                </a:lnTo>
                <a:lnTo>
                  <a:pt x="76" y="94"/>
                </a:lnTo>
                <a:lnTo>
                  <a:pt x="74" y="96"/>
                </a:lnTo>
                <a:lnTo>
                  <a:pt x="74" y="96"/>
                </a:lnTo>
                <a:lnTo>
                  <a:pt x="74" y="98"/>
                </a:lnTo>
                <a:lnTo>
                  <a:pt x="74" y="98"/>
                </a:lnTo>
                <a:lnTo>
                  <a:pt x="79" y="110"/>
                </a:lnTo>
                <a:lnTo>
                  <a:pt x="79" y="110"/>
                </a:lnTo>
                <a:lnTo>
                  <a:pt x="88" y="125"/>
                </a:lnTo>
                <a:lnTo>
                  <a:pt x="88" y="125"/>
                </a:lnTo>
                <a:lnTo>
                  <a:pt x="96" y="136"/>
                </a:lnTo>
                <a:lnTo>
                  <a:pt x="108" y="147"/>
                </a:lnTo>
                <a:lnTo>
                  <a:pt x="108" y="147"/>
                </a:lnTo>
                <a:lnTo>
                  <a:pt x="119" y="158"/>
                </a:lnTo>
                <a:lnTo>
                  <a:pt x="128" y="167"/>
                </a:lnTo>
                <a:lnTo>
                  <a:pt x="128" y="167"/>
                </a:lnTo>
                <a:lnTo>
                  <a:pt x="145" y="176"/>
                </a:lnTo>
                <a:lnTo>
                  <a:pt x="145" y="176"/>
                </a:lnTo>
                <a:lnTo>
                  <a:pt x="154" y="181"/>
                </a:lnTo>
                <a:lnTo>
                  <a:pt x="157" y="181"/>
                </a:lnTo>
                <a:lnTo>
                  <a:pt x="157" y="181"/>
                </a:lnTo>
                <a:lnTo>
                  <a:pt x="159" y="181"/>
                </a:lnTo>
                <a:lnTo>
                  <a:pt x="159" y="181"/>
                </a:lnTo>
                <a:lnTo>
                  <a:pt x="161" y="179"/>
                </a:lnTo>
                <a:lnTo>
                  <a:pt x="177" y="165"/>
                </a:lnTo>
                <a:lnTo>
                  <a:pt x="177" y="165"/>
                </a:lnTo>
                <a:lnTo>
                  <a:pt x="181" y="161"/>
                </a:lnTo>
                <a:lnTo>
                  <a:pt x="188" y="159"/>
                </a:lnTo>
                <a:lnTo>
                  <a:pt x="188" y="159"/>
                </a:lnTo>
                <a:lnTo>
                  <a:pt x="195" y="161"/>
                </a:lnTo>
                <a:lnTo>
                  <a:pt x="195" y="161"/>
                </a:lnTo>
                <a:lnTo>
                  <a:pt x="248" y="192"/>
                </a:lnTo>
                <a:lnTo>
                  <a:pt x="248" y="192"/>
                </a:lnTo>
                <a:lnTo>
                  <a:pt x="252" y="196"/>
                </a:lnTo>
                <a:lnTo>
                  <a:pt x="253" y="201"/>
                </a:lnTo>
                <a:lnTo>
                  <a:pt x="253" y="201"/>
                </a:lnTo>
                <a:close/>
              </a:path>
            </a:pathLst>
          </a:custGeom>
          <a:solidFill>
            <a:schemeClr val="accent4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1" name="Freeform 99">
            <a:extLst>
              <a:ext uri="{FF2B5EF4-FFF2-40B4-BE49-F238E27FC236}">
                <a16:creationId xmlns:a16="http://schemas.microsoft.com/office/drawing/2014/main" id="{DFC66FB2-7F22-41ED-A0AD-88E13589BC28}"/>
              </a:ext>
            </a:extLst>
          </p:cNvPr>
          <p:cNvSpPr>
            <a:spLocks noEditPoints="1"/>
          </p:cNvSpPr>
          <p:nvPr/>
        </p:nvSpPr>
        <p:spPr bwMode="auto">
          <a:xfrm>
            <a:off x="9325702" y="4719602"/>
            <a:ext cx="197752" cy="314788"/>
          </a:xfrm>
          <a:custGeom>
            <a:avLst/>
            <a:gdLst/>
            <a:ahLst/>
            <a:cxnLst>
              <a:cxn ang="0">
                <a:pos x="98" y="0"/>
              </a:cxn>
              <a:cxn ang="0">
                <a:pos x="60" y="7"/>
              </a:cxn>
              <a:cxn ang="0">
                <a:pos x="29" y="27"/>
              </a:cxn>
              <a:cxn ang="0">
                <a:pos x="7" y="59"/>
              </a:cxn>
              <a:cxn ang="0">
                <a:pos x="0" y="98"/>
              </a:cxn>
              <a:cxn ang="0">
                <a:pos x="0" y="116"/>
              </a:cxn>
              <a:cxn ang="0">
                <a:pos x="9" y="154"/>
              </a:cxn>
              <a:cxn ang="0">
                <a:pos x="31" y="208"/>
              </a:cxn>
              <a:cxn ang="0">
                <a:pos x="67" y="270"/>
              </a:cxn>
              <a:cxn ang="0">
                <a:pos x="98" y="311"/>
              </a:cxn>
              <a:cxn ang="0">
                <a:pos x="112" y="291"/>
              </a:cxn>
              <a:cxn ang="0">
                <a:pos x="147" y="241"/>
              </a:cxn>
              <a:cxn ang="0">
                <a:pos x="180" y="172"/>
              </a:cxn>
              <a:cxn ang="0">
                <a:pos x="190" y="134"/>
              </a:cxn>
              <a:cxn ang="0">
                <a:pos x="196" y="98"/>
              </a:cxn>
              <a:cxn ang="0">
                <a:pos x="194" y="78"/>
              </a:cxn>
              <a:cxn ang="0">
                <a:pos x="178" y="41"/>
              </a:cxn>
              <a:cxn ang="0">
                <a:pos x="152" y="16"/>
              </a:cxn>
              <a:cxn ang="0">
                <a:pos x="118" y="1"/>
              </a:cxn>
              <a:cxn ang="0">
                <a:pos x="98" y="0"/>
              </a:cxn>
              <a:cxn ang="0">
                <a:pos x="98" y="157"/>
              </a:cxn>
              <a:cxn ang="0">
                <a:pos x="74" y="152"/>
              </a:cxn>
              <a:cxn ang="0">
                <a:pos x="54" y="139"/>
              </a:cxn>
              <a:cxn ang="0">
                <a:pos x="42" y="119"/>
              </a:cxn>
              <a:cxn ang="0">
                <a:pos x="38" y="98"/>
              </a:cxn>
              <a:cxn ang="0">
                <a:pos x="38" y="85"/>
              </a:cxn>
              <a:cxn ang="0">
                <a:pos x="47" y="63"/>
              </a:cxn>
              <a:cxn ang="0">
                <a:pos x="64" y="47"/>
              </a:cxn>
              <a:cxn ang="0">
                <a:pos x="85" y="38"/>
              </a:cxn>
              <a:cxn ang="0">
                <a:pos x="98" y="36"/>
              </a:cxn>
              <a:cxn ang="0">
                <a:pos x="122" y="41"/>
              </a:cxn>
              <a:cxn ang="0">
                <a:pos x="140" y="54"/>
              </a:cxn>
              <a:cxn ang="0">
                <a:pos x="152" y="74"/>
              </a:cxn>
              <a:cxn ang="0">
                <a:pos x="158" y="98"/>
              </a:cxn>
              <a:cxn ang="0">
                <a:pos x="156" y="108"/>
              </a:cxn>
              <a:cxn ang="0">
                <a:pos x="147" y="130"/>
              </a:cxn>
              <a:cxn ang="0">
                <a:pos x="131" y="146"/>
              </a:cxn>
              <a:cxn ang="0">
                <a:pos x="109" y="156"/>
              </a:cxn>
              <a:cxn ang="0">
                <a:pos x="98" y="157"/>
              </a:cxn>
              <a:cxn ang="0">
                <a:pos x="60" y="98"/>
              </a:cxn>
              <a:cxn ang="0">
                <a:pos x="62" y="112"/>
              </a:cxn>
              <a:cxn ang="0">
                <a:pos x="71" y="123"/>
              </a:cxn>
              <a:cxn ang="0">
                <a:pos x="83" y="132"/>
              </a:cxn>
              <a:cxn ang="0">
                <a:pos x="98" y="134"/>
              </a:cxn>
              <a:cxn ang="0">
                <a:pos x="105" y="134"/>
              </a:cxn>
              <a:cxn ang="0">
                <a:pos x="118" y="128"/>
              </a:cxn>
              <a:cxn ang="0">
                <a:pos x="129" y="117"/>
              </a:cxn>
              <a:cxn ang="0">
                <a:pos x="134" y="105"/>
              </a:cxn>
              <a:cxn ang="0">
                <a:pos x="136" y="98"/>
              </a:cxn>
              <a:cxn ang="0">
                <a:pos x="132" y="81"/>
              </a:cxn>
              <a:cxn ang="0">
                <a:pos x="125" y="70"/>
              </a:cxn>
              <a:cxn ang="0">
                <a:pos x="112" y="61"/>
              </a:cxn>
              <a:cxn ang="0">
                <a:pos x="98" y="59"/>
              </a:cxn>
              <a:cxn ang="0">
                <a:pos x="89" y="59"/>
              </a:cxn>
              <a:cxn ang="0">
                <a:pos x="76" y="65"/>
              </a:cxn>
              <a:cxn ang="0">
                <a:pos x="65" y="76"/>
              </a:cxn>
              <a:cxn ang="0">
                <a:pos x="60" y="88"/>
              </a:cxn>
              <a:cxn ang="0">
                <a:pos x="60" y="98"/>
              </a:cxn>
            </a:cxnLst>
            <a:rect l="0" t="0" r="r" b="b"/>
            <a:pathLst>
              <a:path w="196" h="311">
                <a:moveTo>
                  <a:pt x="98" y="0"/>
                </a:moveTo>
                <a:lnTo>
                  <a:pt x="98" y="0"/>
                </a:lnTo>
                <a:lnTo>
                  <a:pt x="78" y="1"/>
                </a:lnTo>
                <a:lnTo>
                  <a:pt x="60" y="7"/>
                </a:lnTo>
                <a:lnTo>
                  <a:pt x="44" y="16"/>
                </a:lnTo>
                <a:lnTo>
                  <a:pt x="29" y="27"/>
                </a:lnTo>
                <a:lnTo>
                  <a:pt x="16" y="41"/>
                </a:lnTo>
                <a:lnTo>
                  <a:pt x="7" y="59"/>
                </a:lnTo>
                <a:lnTo>
                  <a:pt x="2" y="78"/>
                </a:lnTo>
                <a:lnTo>
                  <a:pt x="0" y="98"/>
                </a:lnTo>
                <a:lnTo>
                  <a:pt x="0" y="98"/>
                </a:lnTo>
                <a:lnTo>
                  <a:pt x="0" y="116"/>
                </a:lnTo>
                <a:lnTo>
                  <a:pt x="4" y="134"/>
                </a:lnTo>
                <a:lnTo>
                  <a:pt x="9" y="154"/>
                </a:lnTo>
                <a:lnTo>
                  <a:pt x="15" y="172"/>
                </a:lnTo>
                <a:lnTo>
                  <a:pt x="31" y="208"/>
                </a:lnTo>
                <a:lnTo>
                  <a:pt x="49" y="241"/>
                </a:lnTo>
                <a:lnTo>
                  <a:pt x="67" y="270"/>
                </a:lnTo>
                <a:lnTo>
                  <a:pt x="82" y="291"/>
                </a:lnTo>
                <a:lnTo>
                  <a:pt x="98" y="311"/>
                </a:lnTo>
                <a:lnTo>
                  <a:pt x="98" y="311"/>
                </a:lnTo>
                <a:lnTo>
                  <a:pt x="112" y="291"/>
                </a:lnTo>
                <a:lnTo>
                  <a:pt x="129" y="270"/>
                </a:lnTo>
                <a:lnTo>
                  <a:pt x="147" y="241"/>
                </a:lnTo>
                <a:lnTo>
                  <a:pt x="165" y="208"/>
                </a:lnTo>
                <a:lnTo>
                  <a:pt x="180" y="172"/>
                </a:lnTo>
                <a:lnTo>
                  <a:pt x="187" y="154"/>
                </a:lnTo>
                <a:lnTo>
                  <a:pt x="190" y="134"/>
                </a:lnTo>
                <a:lnTo>
                  <a:pt x="194" y="116"/>
                </a:lnTo>
                <a:lnTo>
                  <a:pt x="196" y="98"/>
                </a:lnTo>
                <a:lnTo>
                  <a:pt x="196" y="98"/>
                </a:lnTo>
                <a:lnTo>
                  <a:pt x="194" y="78"/>
                </a:lnTo>
                <a:lnTo>
                  <a:pt x="187" y="59"/>
                </a:lnTo>
                <a:lnTo>
                  <a:pt x="178" y="41"/>
                </a:lnTo>
                <a:lnTo>
                  <a:pt x="167" y="27"/>
                </a:lnTo>
                <a:lnTo>
                  <a:pt x="152" y="16"/>
                </a:lnTo>
                <a:lnTo>
                  <a:pt x="136" y="7"/>
                </a:lnTo>
                <a:lnTo>
                  <a:pt x="118" y="1"/>
                </a:lnTo>
                <a:lnTo>
                  <a:pt x="98" y="0"/>
                </a:lnTo>
                <a:lnTo>
                  <a:pt x="98" y="0"/>
                </a:lnTo>
                <a:close/>
                <a:moveTo>
                  <a:pt x="98" y="157"/>
                </a:moveTo>
                <a:lnTo>
                  <a:pt x="98" y="157"/>
                </a:lnTo>
                <a:lnTo>
                  <a:pt x="85" y="156"/>
                </a:lnTo>
                <a:lnTo>
                  <a:pt x="74" y="152"/>
                </a:lnTo>
                <a:lnTo>
                  <a:pt x="64" y="146"/>
                </a:lnTo>
                <a:lnTo>
                  <a:pt x="54" y="139"/>
                </a:lnTo>
                <a:lnTo>
                  <a:pt x="47" y="130"/>
                </a:lnTo>
                <a:lnTo>
                  <a:pt x="42" y="119"/>
                </a:lnTo>
                <a:lnTo>
                  <a:pt x="38" y="108"/>
                </a:lnTo>
                <a:lnTo>
                  <a:pt x="38" y="98"/>
                </a:lnTo>
                <a:lnTo>
                  <a:pt x="38" y="98"/>
                </a:lnTo>
                <a:lnTo>
                  <a:pt x="38" y="85"/>
                </a:lnTo>
                <a:lnTo>
                  <a:pt x="42" y="74"/>
                </a:lnTo>
                <a:lnTo>
                  <a:pt x="47" y="63"/>
                </a:lnTo>
                <a:lnTo>
                  <a:pt x="54" y="54"/>
                </a:lnTo>
                <a:lnTo>
                  <a:pt x="64" y="47"/>
                </a:lnTo>
                <a:lnTo>
                  <a:pt x="74" y="41"/>
                </a:lnTo>
                <a:lnTo>
                  <a:pt x="85" y="38"/>
                </a:lnTo>
                <a:lnTo>
                  <a:pt x="98" y="36"/>
                </a:lnTo>
                <a:lnTo>
                  <a:pt x="98" y="36"/>
                </a:lnTo>
                <a:lnTo>
                  <a:pt x="109" y="38"/>
                </a:lnTo>
                <a:lnTo>
                  <a:pt x="122" y="41"/>
                </a:lnTo>
                <a:lnTo>
                  <a:pt x="131" y="47"/>
                </a:lnTo>
                <a:lnTo>
                  <a:pt x="140" y="54"/>
                </a:lnTo>
                <a:lnTo>
                  <a:pt x="147" y="63"/>
                </a:lnTo>
                <a:lnTo>
                  <a:pt x="152" y="74"/>
                </a:lnTo>
                <a:lnTo>
                  <a:pt x="156" y="85"/>
                </a:lnTo>
                <a:lnTo>
                  <a:pt x="158" y="98"/>
                </a:lnTo>
                <a:lnTo>
                  <a:pt x="158" y="98"/>
                </a:lnTo>
                <a:lnTo>
                  <a:pt x="156" y="108"/>
                </a:lnTo>
                <a:lnTo>
                  <a:pt x="152" y="119"/>
                </a:lnTo>
                <a:lnTo>
                  <a:pt x="147" y="130"/>
                </a:lnTo>
                <a:lnTo>
                  <a:pt x="140" y="139"/>
                </a:lnTo>
                <a:lnTo>
                  <a:pt x="131" y="146"/>
                </a:lnTo>
                <a:lnTo>
                  <a:pt x="122" y="152"/>
                </a:lnTo>
                <a:lnTo>
                  <a:pt x="109" y="156"/>
                </a:lnTo>
                <a:lnTo>
                  <a:pt x="98" y="157"/>
                </a:lnTo>
                <a:lnTo>
                  <a:pt x="98" y="157"/>
                </a:lnTo>
                <a:close/>
                <a:moveTo>
                  <a:pt x="60" y="98"/>
                </a:moveTo>
                <a:lnTo>
                  <a:pt x="60" y="98"/>
                </a:lnTo>
                <a:lnTo>
                  <a:pt x="60" y="105"/>
                </a:lnTo>
                <a:lnTo>
                  <a:pt x="62" y="112"/>
                </a:lnTo>
                <a:lnTo>
                  <a:pt x="65" y="117"/>
                </a:lnTo>
                <a:lnTo>
                  <a:pt x="71" y="123"/>
                </a:lnTo>
                <a:lnTo>
                  <a:pt x="76" y="128"/>
                </a:lnTo>
                <a:lnTo>
                  <a:pt x="83" y="132"/>
                </a:lnTo>
                <a:lnTo>
                  <a:pt x="89" y="134"/>
                </a:lnTo>
                <a:lnTo>
                  <a:pt x="98" y="134"/>
                </a:lnTo>
                <a:lnTo>
                  <a:pt x="98" y="134"/>
                </a:lnTo>
                <a:lnTo>
                  <a:pt x="105" y="134"/>
                </a:lnTo>
                <a:lnTo>
                  <a:pt x="112" y="132"/>
                </a:lnTo>
                <a:lnTo>
                  <a:pt x="118" y="128"/>
                </a:lnTo>
                <a:lnTo>
                  <a:pt x="125" y="123"/>
                </a:lnTo>
                <a:lnTo>
                  <a:pt x="129" y="117"/>
                </a:lnTo>
                <a:lnTo>
                  <a:pt x="132" y="112"/>
                </a:lnTo>
                <a:lnTo>
                  <a:pt x="134" y="105"/>
                </a:lnTo>
                <a:lnTo>
                  <a:pt x="136" y="98"/>
                </a:lnTo>
                <a:lnTo>
                  <a:pt x="136" y="98"/>
                </a:lnTo>
                <a:lnTo>
                  <a:pt x="134" y="88"/>
                </a:lnTo>
                <a:lnTo>
                  <a:pt x="132" y="81"/>
                </a:lnTo>
                <a:lnTo>
                  <a:pt x="129" y="76"/>
                </a:lnTo>
                <a:lnTo>
                  <a:pt x="125" y="70"/>
                </a:lnTo>
                <a:lnTo>
                  <a:pt x="118" y="65"/>
                </a:lnTo>
                <a:lnTo>
                  <a:pt x="112" y="61"/>
                </a:lnTo>
                <a:lnTo>
                  <a:pt x="105" y="59"/>
                </a:lnTo>
                <a:lnTo>
                  <a:pt x="98" y="59"/>
                </a:lnTo>
                <a:lnTo>
                  <a:pt x="98" y="59"/>
                </a:lnTo>
                <a:lnTo>
                  <a:pt x="89" y="59"/>
                </a:lnTo>
                <a:lnTo>
                  <a:pt x="83" y="61"/>
                </a:lnTo>
                <a:lnTo>
                  <a:pt x="76" y="65"/>
                </a:lnTo>
                <a:lnTo>
                  <a:pt x="71" y="70"/>
                </a:lnTo>
                <a:lnTo>
                  <a:pt x="65" y="76"/>
                </a:lnTo>
                <a:lnTo>
                  <a:pt x="62" y="81"/>
                </a:lnTo>
                <a:lnTo>
                  <a:pt x="60" y="88"/>
                </a:lnTo>
                <a:lnTo>
                  <a:pt x="60" y="98"/>
                </a:lnTo>
                <a:lnTo>
                  <a:pt x="60" y="98"/>
                </a:lnTo>
                <a:close/>
              </a:path>
            </a:pathLst>
          </a:custGeom>
          <a:solidFill>
            <a:schemeClr val="accent4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3CE9B1CE-7138-4A50-920C-95BB2BE4394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F7F2D479-DC92-4F37-954A-C344824B0DD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1B90C544-20EF-4B69-8797-406D9B7A147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2698F76C-671E-4614-8B79-A7D74B54C73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936576380"/>
      </p:ext>
    </p:extLst>
  </p:cSld>
  <p:clrMapOvr>
    <a:masterClrMapping/>
  </p:clrMapOvr>
  <p:transition spd="slow">
    <p:wip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C51DA76-7F6D-41AD-869C-70BD6938CDAE}"/>
              </a:ext>
            </a:extLst>
          </p:cNvPr>
          <p:cNvSpPr/>
          <p:nvPr/>
        </p:nvSpPr>
        <p:spPr>
          <a:xfrm>
            <a:off x="983673" y="2719538"/>
            <a:ext cx="10224653" cy="82318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9B5469E-7840-415C-BC72-6750CE65EAA2}"/>
              </a:ext>
            </a:extLst>
          </p:cNvPr>
          <p:cNvSpPr txBox="1"/>
          <p:nvPr/>
        </p:nvSpPr>
        <p:spPr>
          <a:xfrm>
            <a:off x="3436618" y="782167"/>
            <a:ext cx="531876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DISERTATION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ADE54A1-DDFD-4DE5-9EDC-9BB164555650}"/>
              </a:ext>
            </a:extLst>
          </p:cNvPr>
          <p:cNvSpPr txBox="1"/>
          <p:nvPr/>
        </p:nvSpPr>
        <p:spPr>
          <a:xfrm>
            <a:off x="4701226" y="52055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34936635-3D10-4701-B949-CD99C14FDC28}"/>
              </a:ext>
            </a:extLst>
          </p:cNvPr>
          <p:cNvSpPr txBox="1"/>
          <p:nvPr/>
        </p:nvSpPr>
        <p:spPr>
          <a:xfrm>
            <a:off x="1308352" y="2869519"/>
            <a:ext cx="957529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Template Books Presentation</a:t>
            </a:r>
            <a:endParaRPr lang="en-US" sz="28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52B009CC-52FC-48D3-A61B-AD2E1ABC59E0}"/>
              </a:ext>
            </a:extLst>
          </p:cNvPr>
          <p:cNvSpPr/>
          <p:nvPr/>
        </p:nvSpPr>
        <p:spPr>
          <a:xfrm>
            <a:off x="1308352" y="1616949"/>
            <a:ext cx="9575294" cy="613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FC5B6F2-3F91-4E5A-9621-80F03BC098A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0334572"/>
      </p:ext>
    </p:extLst>
  </p:cSld>
  <p:clrMapOvr>
    <a:masterClrMapping/>
  </p:clrMapOvr>
  <p:transition spd="slow">
    <p:wip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3D8FEB3-07BB-4018-9C20-43D620E5F9C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C51DA76-7F6D-41AD-869C-70BD6938CDAE}"/>
              </a:ext>
            </a:extLst>
          </p:cNvPr>
          <p:cNvSpPr/>
          <p:nvPr/>
        </p:nvSpPr>
        <p:spPr>
          <a:xfrm>
            <a:off x="6587837" y="1735866"/>
            <a:ext cx="3588326" cy="82318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B53BFE13-C940-43AE-A7B7-BBF4BE08B020}"/>
              </a:ext>
            </a:extLst>
          </p:cNvPr>
          <p:cNvSpPr/>
          <p:nvPr/>
        </p:nvSpPr>
        <p:spPr>
          <a:xfrm>
            <a:off x="9331038" y="4492918"/>
            <a:ext cx="1018307" cy="98380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5C5672E-8775-4715-A3D8-FB36903F80F4}"/>
              </a:ext>
            </a:extLst>
          </p:cNvPr>
          <p:cNvSpPr txBox="1"/>
          <p:nvPr/>
        </p:nvSpPr>
        <p:spPr>
          <a:xfrm>
            <a:off x="6717469" y="1855069"/>
            <a:ext cx="324790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Futuristic</a:t>
            </a:r>
            <a:endParaRPr lang="en-US" sz="32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Freeform 53">
            <a:extLst>
              <a:ext uri="{FF2B5EF4-FFF2-40B4-BE49-F238E27FC236}">
                <a16:creationId xmlns:a16="http://schemas.microsoft.com/office/drawing/2014/main" id="{080CF65E-6220-4137-8DB7-0C5F6994BE51}"/>
              </a:ext>
            </a:extLst>
          </p:cNvPr>
          <p:cNvSpPr>
            <a:spLocks noEditPoints="1"/>
          </p:cNvSpPr>
          <p:nvPr/>
        </p:nvSpPr>
        <p:spPr bwMode="auto">
          <a:xfrm>
            <a:off x="9631387" y="4754985"/>
            <a:ext cx="417608" cy="459667"/>
          </a:xfrm>
          <a:custGeom>
            <a:avLst/>
            <a:gdLst/>
            <a:ahLst/>
            <a:cxnLst>
              <a:cxn ang="0">
                <a:pos x="61" y="230"/>
              </a:cxn>
              <a:cxn ang="0">
                <a:pos x="39" y="201"/>
              </a:cxn>
              <a:cxn ang="0">
                <a:pos x="29" y="167"/>
              </a:cxn>
              <a:cxn ang="0">
                <a:pos x="30" y="134"/>
              </a:cxn>
              <a:cxn ang="0">
                <a:pos x="52" y="85"/>
              </a:cxn>
              <a:cxn ang="0">
                <a:pos x="94" y="53"/>
              </a:cxn>
              <a:cxn ang="0">
                <a:pos x="110" y="18"/>
              </a:cxn>
              <a:cxn ang="0">
                <a:pos x="49" y="49"/>
              </a:cxn>
              <a:cxn ang="0">
                <a:pos x="9" y="105"/>
              </a:cxn>
              <a:cxn ang="0">
                <a:pos x="0" y="152"/>
              </a:cxn>
              <a:cxn ang="0">
                <a:pos x="3" y="183"/>
              </a:cxn>
              <a:cxn ang="0">
                <a:pos x="20" y="223"/>
              </a:cxn>
              <a:cxn ang="0">
                <a:pos x="47" y="257"/>
              </a:cxn>
              <a:cxn ang="0">
                <a:pos x="61" y="265"/>
              </a:cxn>
              <a:cxn ang="0">
                <a:pos x="74" y="256"/>
              </a:cxn>
              <a:cxn ang="0">
                <a:pos x="68" y="239"/>
              </a:cxn>
              <a:cxn ang="0">
                <a:pos x="228" y="49"/>
              </a:cxn>
              <a:cxn ang="0">
                <a:pos x="212" y="45"/>
              </a:cxn>
              <a:cxn ang="0">
                <a:pos x="203" y="58"/>
              </a:cxn>
              <a:cxn ang="0">
                <a:pos x="208" y="67"/>
              </a:cxn>
              <a:cxn ang="0">
                <a:pos x="232" y="94"/>
              </a:cxn>
              <a:cxn ang="0">
                <a:pos x="246" y="127"/>
              </a:cxn>
              <a:cxn ang="0">
                <a:pos x="250" y="152"/>
              </a:cxn>
              <a:cxn ang="0">
                <a:pos x="235" y="207"/>
              </a:cxn>
              <a:cxn ang="0">
                <a:pos x="199" y="245"/>
              </a:cxn>
              <a:cxn ang="0">
                <a:pos x="166" y="288"/>
              </a:cxn>
              <a:cxn ang="0">
                <a:pos x="210" y="272"/>
              </a:cxn>
              <a:cxn ang="0">
                <a:pos x="259" y="221"/>
              </a:cxn>
              <a:cxn ang="0">
                <a:pos x="277" y="165"/>
              </a:cxn>
              <a:cxn ang="0">
                <a:pos x="275" y="138"/>
              </a:cxn>
              <a:cxn ang="0">
                <a:pos x="264" y="94"/>
              </a:cxn>
              <a:cxn ang="0">
                <a:pos x="239" y="58"/>
              </a:cxn>
              <a:cxn ang="0">
                <a:pos x="123" y="71"/>
              </a:cxn>
              <a:cxn ang="0">
                <a:pos x="172" y="40"/>
              </a:cxn>
              <a:cxn ang="0">
                <a:pos x="168" y="29"/>
              </a:cxn>
              <a:cxn ang="0">
                <a:pos x="117" y="0"/>
              </a:cxn>
              <a:cxn ang="0">
                <a:pos x="110" y="9"/>
              </a:cxn>
              <a:cxn ang="0">
                <a:pos x="112" y="69"/>
              </a:cxn>
              <a:cxn ang="0">
                <a:pos x="123" y="71"/>
              </a:cxn>
              <a:cxn ang="0">
                <a:pos x="108" y="263"/>
              </a:cxn>
              <a:cxn ang="0">
                <a:pos x="105" y="270"/>
              </a:cxn>
              <a:cxn ang="0">
                <a:pos x="154" y="305"/>
              </a:cxn>
              <a:cxn ang="0">
                <a:pos x="163" y="306"/>
              </a:cxn>
              <a:cxn ang="0">
                <a:pos x="166" y="243"/>
              </a:cxn>
              <a:cxn ang="0">
                <a:pos x="163" y="236"/>
              </a:cxn>
              <a:cxn ang="0">
                <a:pos x="154" y="236"/>
              </a:cxn>
            </a:cxnLst>
            <a:rect l="0" t="0" r="r" b="b"/>
            <a:pathLst>
              <a:path w="277" h="306">
                <a:moveTo>
                  <a:pt x="68" y="239"/>
                </a:moveTo>
                <a:lnTo>
                  <a:pt x="68" y="239"/>
                </a:lnTo>
                <a:lnTo>
                  <a:pt x="61" y="230"/>
                </a:lnTo>
                <a:lnTo>
                  <a:pt x="52" y="223"/>
                </a:lnTo>
                <a:lnTo>
                  <a:pt x="45" y="212"/>
                </a:lnTo>
                <a:lnTo>
                  <a:pt x="39" y="201"/>
                </a:lnTo>
                <a:lnTo>
                  <a:pt x="34" y="190"/>
                </a:lnTo>
                <a:lnTo>
                  <a:pt x="30" y="178"/>
                </a:lnTo>
                <a:lnTo>
                  <a:pt x="29" y="167"/>
                </a:lnTo>
                <a:lnTo>
                  <a:pt x="29" y="152"/>
                </a:lnTo>
                <a:lnTo>
                  <a:pt x="29" y="152"/>
                </a:lnTo>
                <a:lnTo>
                  <a:pt x="30" y="134"/>
                </a:lnTo>
                <a:lnTo>
                  <a:pt x="34" y="116"/>
                </a:lnTo>
                <a:lnTo>
                  <a:pt x="41" y="100"/>
                </a:lnTo>
                <a:lnTo>
                  <a:pt x="52" y="85"/>
                </a:lnTo>
                <a:lnTo>
                  <a:pt x="63" y="72"/>
                </a:lnTo>
                <a:lnTo>
                  <a:pt x="78" y="62"/>
                </a:lnTo>
                <a:lnTo>
                  <a:pt x="94" y="53"/>
                </a:lnTo>
                <a:lnTo>
                  <a:pt x="110" y="47"/>
                </a:lnTo>
                <a:lnTo>
                  <a:pt x="110" y="18"/>
                </a:lnTo>
                <a:lnTo>
                  <a:pt x="110" y="18"/>
                </a:lnTo>
                <a:lnTo>
                  <a:pt x="88" y="25"/>
                </a:lnTo>
                <a:lnTo>
                  <a:pt x="67" y="34"/>
                </a:lnTo>
                <a:lnTo>
                  <a:pt x="49" y="49"/>
                </a:lnTo>
                <a:lnTo>
                  <a:pt x="32" y="65"/>
                </a:lnTo>
                <a:lnTo>
                  <a:pt x="20" y="85"/>
                </a:lnTo>
                <a:lnTo>
                  <a:pt x="9" y="105"/>
                </a:lnTo>
                <a:lnTo>
                  <a:pt x="3" y="129"/>
                </a:lnTo>
                <a:lnTo>
                  <a:pt x="1" y="141"/>
                </a:lnTo>
                <a:lnTo>
                  <a:pt x="0" y="152"/>
                </a:lnTo>
                <a:lnTo>
                  <a:pt x="0" y="152"/>
                </a:lnTo>
                <a:lnTo>
                  <a:pt x="1" y="169"/>
                </a:lnTo>
                <a:lnTo>
                  <a:pt x="3" y="183"/>
                </a:lnTo>
                <a:lnTo>
                  <a:pt x="7" y="198"/>
                </a:lnTo>
                <a:lnTo>
                  <a:pt x="12" y="210"/>
                </a:lnTo>
                <a:lnTo>
                  <a:pt x="20" y="223"/>
                </a:lnTo>
                <a:lnTo>
                  <a:pt x="29" y="236"/>
                </a:lnTo>
                <a:lnTo>
                  <a:pt x="38" y="247"/>
                </a:lnTo>
                <a:lnTo>
                  <a:pt x="47" y="257"/>
                </a:lnTo>
                <a:lnTo>
                  <a:pt x="47" y="257"/>
                </a:lnTo>
                <a:lnTo>
                  <a:pt x="56" y="263"/>
                </a:lnTo>
                <a:lnTo>
                  <a:pt x="61" y="265"/>
                </a:lnTo>
                <a:lnTo>
                  <a:pt x="68" y="263"/>
                </a:lnTo>
                <a:lnTo>
                  <a:pt x="72" y="259"/>
                </a:lnTo>
                <a:lnTo>
                  <a:pt x="74" y="256"/>
                </a:lnTo>
                <a:lnTo>
                  <a:pt x="76" y="250"/>
                </a:lnTo>
                <a:lnTo>
                  <a:pt x="74" y="245"/>
                </a:lnTo>
                <a:lnTo>
                  <a:pt x="68" y="239"/>
                </a:lnTo>
                <a:lnTo>
                  <a:pt x="68" y="239"/>
                </a:lnTo>
                <a:close/>
                <a:moveTo>
                  <a:pt x="228" y="49"/>
                </a:moveTo>
                <a:lnTo>
                  <a:pt x="228" y="49"/>
                </a:lnTo>
                <a:lnTo>
                  <a:pt x="223" y="45"/>
                </a:lnTo>
                <a:lnTo>
                  <a:pt x="217" y="45"/>
                </a:lnTo>
                <a:lnTo>
                  <a:pt x="212" y="45"/>
                </a:lnTo>
                <a:lnTo>
                  <a:pt x="208" y="49"/>
                </a:lnTo>
                <a:lnTo>
                  <a:pt x="204" y="53"/>
                </a:lnTo>
                <a:lnTo>
                  <a:pt x="203" y="58"/>
                </a:lnTo>
                <a:lnTo>
                  <a:pt x="204" y="62"/>
                </a:lnTo>
                <a:lnTo>
                  <a:pt x="208" y="67"/>
                </a:lnTo>
                <a:lnTo>
                  <a:pt x="208" y="67"/>
                </a:lnTo>
                <a:lnTo>
                  <a:pt x="217" y="74"/>
                </a:lnTo>
                <a:lnTo>
                  <a:pt x="224" y="83"/>
                </a:lnTo>
                <a:lnTo>
                  <a:pt x="232" y="94"/>
                </a:lnTo>
                <a:lnTo>
                  <a:pt x="237" y="105"/>
                </a:lnTo>
                <a:lnTo>
                  <a:pt x="243" y="116"/>
                </a:lnTo>
                <a:lnTo>
                  <a:pt x="246" y="127"/>
                </a:lnTo>
                <a:lnTo>
                  <a:pt x="248" y="140"/>
                </a:lnTo>
                <a:lnTo>
                  <a:pt x="250" y="152"/>
                </a:lnTo>
                <a:lnTo>
                  <a:pt x="250" y="152"/>
                </a:lnTo>
                <a:lnTo>
                  <a:pt x="248" y="172"/>
                </a:lnTo>
                <a:lnTo>
                  <a:pt x="243" y="190"/>
                </a:lnTo>
                <a:lnTo>
                  <a:pt x="235" y="207"/>
                </a:lnTo>
                <a:lnTo>
                  <a:pt x="226" y="221"/>
                </a:lnTo>
                <a:lnTo>
                  <a:pt x="214" y="234"/>
                </a:lnTo>
                <a:lnTo>
                  <a:pt x="199" y="245"/>
                </a:lnTo>
                <a:lnTo>
                  <a:pt x="183" y="254"/>
                </a:lnTo>
                <a:lnTo>
                  <a:pt x="166" y="259"/>
                </a:lnTo>
                <a:lnTo>
                  <a:pt x="166" y="288"/>
                </a:lnTo>
                <a:lnTo>
                  <a:pt x="166" y="288"/>
                </a:lnTo>
                <a:lnTo>
                  <a:pt x="188" y="281"/>
                </a:lnTo>
                <a:lnTo>
                  <a:pt x="210" y="272"/>
                </a:lnTo>
                <a:lnTo>
                  <a:pt x="228" y="257"/>
                </a:lnTo>
                <a:lnTo>
                  <a:pt x="244" y="241"/>
                </a:lnTo>
                <a:lnTo>
                  <a:pt x="259" y="221"/>
                </a:lnTo>
                <a:lnTo>
                  <a:pt x="268" y="201"/>
                </a:lnTo>
                <a:lnTo>
                  <a:pt x="275" y="178"/>
                </a:lnTo>
                <a:lnTo>
                  <a:pt x="277" y="165"/>
                </a:lnTo>
                <a:lnTo>
                  <a:pt x="277" y="152"/>
                </a:lnTo>
                <a:lnTo>
                  <a:pt x="277" y="152"/>
                </a:lnTo>
                <a:lnTo>
                  <a:pt x="275" y="138"/>
                </a:lnTo>
                <a:lnTo>
                  <a:pt x="273" y="123"/>
                </a:lnTo>
                <a:lnTo>
                  <a:pt x="270" y="109"/>
                </a:lnTo>
                <a:lnTo>
                  <a:pt x="264" y="94"/>
                </a:lnTo>
                <a:lnTo>
                  <a:pt x="257" y="82"/>
                </a:lnTo>
                <a:lnTo>
                  <a:pt x="248" y="69"/>
                </a:lnTo>
                <a:lnTo>
                  <a:pt x="239" y="58"/>
                </a:lnTo>
                <a:lnTo>
                  <a:pt x="228" y="49"/>
                </a:lnTo>
                <a:lnTo>
                  <a:pt x="228" y="49"/>
                </a:lnTo>
                <a:close/>
                <a:moveTo>
                  <a:pt x="123" y="71"/>
                </a:moveTo>
                <a:lnTo>
                  <a:pt x="168" y="43"/>
                </a:lnTo>
                <a:lnTo>
                  <a:pt x="168" y="43"/>
                </a:lnTo>
                <a:lnTo>
                  <a:pt x="172" y="40"/>
                </a:lnTo>
                <a:lnTo>
                  <a:pt x="174" y="36"/>
                </a:lnTo>
                <a:lnTo>
                  <a:pt x="172" y="33"/>
                </a:lnTo>
                <a:lnTo>
                  <a:pt x="168" y="29"/>
                </a:lnTo>
                <a:lnTo>
                  <a:pt x="123" y="2"/>
                </a:lnTo>
                <a:lnTo>
                  <a:pt x="123" y="2"/>
                </a:lnTo>
                <a:lnTo>
                  <a:pt x="117" y="0"/>
                </a:lnTo>
                <a:lnTo>
                  <a:pt x="114" y="0"/>
                </a:lnTo>
                <a:lnTo>
                  <a:pt x="112" y="4"/>
                </a:lnTo>
                <a:lnTo>
                  <a:pt x="110" y="9"/>
                </a:lnTo>
                <a:lnTo>
                  <a:pt x="112" y="63"/>
                </a:lnTo>
                <a:lnTo>
                  <a:pt x="112" y="63"/>
                </a:lnTo>
                <a:lnTo>
                  <a:pt x="112" y="69"/>
                </a:lnTo>
                <a:lnTo>
                  <a:pt x="116" y="71"/>
                </a:lnTo>
                <a:lnTo>
                  <a:pt x="119" y="72"/>
                </a:lnTo>
                <a:lnTo>
                  <a:pt x="123" y="71"/>
                </a:lnTo>
                <a:lnTo>
                  <a:pt x="123" y="71"/>
                </a:lnTo>
                <a:close/>
                <a:moveTo>
                  <a:pt x="154" y="236"/>
                </a:moveTo>
                <a:lnTo>
                  <a:pt x="108" y="263"/>
                </a:lnTo>
                <a:lnTo>
                  <a:pt x="108" y="263"/>
                </a:lnTo>
                <a:lnTo>
                  <a:pt x="105" y="266"/>
                </a:lnTo>
                <a:lnTo>
                  <a:pt x="105" y="270"/>
                </a:lnTo>
                <a:lnTo>
                  <a:pt x="105" y="274"/>
                </a:lnTo>
                <a:lnTo>
                  <a:pt x="108" y="277"/>
                </a:lnTo>
                <a:lnTo>
                  <a:pt x="154" y="305"/>
                </a:lnTo>
                <a:lnTo>
                  <a:pt x="154" y="305"/>
                </a:lnTo>
                <a:lnTo>
                  <a:pt x="159" y="306"/>
                </a:lnTo>
                <a:lnTo>
                  <a:pt x="163" y="306"/>
                </a:lnTo>
                <a:lnTo>
                  <a:pt x="165" y="303"/>
                </a:lnTo>
                <a:lnTo>
                  <a:pt x="166" y="297"/>
                </a:lnTo>
                <a:lnTo>
                  <a:pt x="166" y="243"/>
                </a:lnTo>
                <a:lnTo>
                  <a:pt x="166" y="243"/>
                </a:lnTo>
                <a:lnTo>
                  <a:pt x="165" y="237"/>
                </a:lnTo>
                <a:lnTo>
                  <a:pt x="163" y="236"/>
                </a:lnTo>
                <a:lnTo>
                  <a:pt x="159" y="234"/>
                </a:lnTo>
                <a:lnTo>
                  <a:pt x="154" y="236"/>
                </a:lnTo>
                <a:lnTo>
                  <a:pt x="154" y="236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F0428C5-60E6-4120-ADF0-04C884C7BECD}"/>
              </a:ext>
            </a:extLst>
          </p:cNvPr>
          <p:cNvSpPr txBox="1"/>
          <p:nvPr/>
        </p:nvSpPr>
        <p:spPr>
          <a:xfrm>
            <a:off x="831852" y="1405462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READ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CORNER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A8C80D62-3E32-4C7D-88CA-83599BFA236E}"/>
              </a:ext>
            </a:extLst>
          </p:cNvPr>
          <p:cNvSpPr txBox="1"/>
          <p:nvPr/>
        </p:nvSpPr>
        <p:spPr>
          <a:xfrm>
            <a:off x="831852" y="114385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3333B62-DA44-4D8A-BDC2-FD64412F61A7}"/>
              </a:ext>
            </a:extLst>
          </p:cNvPr>
          <p:cNvSpPr/>
          <p:nvPr/>
        </p:nvSpPr>
        <p:spPr>
          <a:xfrm>
            <a:off x="2043480" y="2559048"/>
            <a:ext cx="3035211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4FB64356-E227-41BC-8207-EAAA5132E660}"/>
              </a:ext>
            </a:extLst>
          </p:cNvPr>
          <p:cNvSpPr/>
          <p:nvPr/>
        </p:nvSpPr>
        <p:spPr>
          <a:xfrm>
            <a:off x="952926" y="2422025"/>
            <a:ext cx="897730" cy="89773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/>
              <a:t>01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5D6D007-0316-46F2-8D4B-AA8F175B8E33}"/>
              </a:ext>
            </a:extLst>
          </p:cNvPr>
          <p:cNvSpPr txBox="1"/>
          <p:nvPr/>
        </p:nvSpPr>
        <p:spPr>
          <a:xfrm>
            <a:off x="2043480" y="2226486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7" name="TextBox 19">
            <a:extLst>
              <a:ext uri="{FF2B5EF4-FFF2-40B4-BE49-F238E27FC236}">
                <a16:creationId xmlns:a16="http://schemas.microsoft.com/office/drawing/2014/main" id="{BDA56B5B-6D7C-47C7-8F19-B94A5506FE8B}"/>
              </a:ext>
            </a:extLst>
          </p:cNvPr>
          <p:cNvSpPr txBox="1"/>
          <p:nvPr/>
        </p:nvSpPr>
        <p:spPr>
          <a:xfrm>
            <a:off x="2159036" y="3453357"/>
            <a:ext cx="1060565" cy="261610"/>
          </a:xfrm>
          <a:prstGeom prst="rect">
            <a:avLst/>
          </a:prstGeom>
          <a:solidFill>
            <a:schemeClr val="accent4"/>
          </a:solidFill>
          <a:effectLst>
            <a:outerShdw blurRad="241300" dist="38100" dir="13500000" sx="103000" sy="103000" algn="b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32AA1FA-DC4C-4D1E-976E-96F66B1960A7}"/>
              </a:ext>
            </a:extLst>
          </p:cNvPr>
          <p:cNvSpPr/>
          <p:nvPr/>
        </p:nvSpPr>
        <p:spPr>
          <a:xfrm>
            <a:off x="2043480" y="4295441"/>
            <a:ext cx="3035211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5CFE3948-E7CB-47AA-9B5F-0C13C3BE6180}"/>
              </a:ext>
            </a:extLst>
          </p:cNvPr>
          <p:cNvSpPr/>
          <p:nvPr/>
        </p:nvSpPr>
        <p:spPr>
          <a:xfrm>
            <a:off x="952926" y="4158418"/>
            <a:ext cx="897730" cy="89773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/>
              <a:t>02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E1B5AFD-47CD-49E7-B6E9-E587C6BD62AE}"/>
              </a:ext>
            </a:extLst>
          </p:cNvPr>
          <p:cNvSpPr txBox="1"/>
          <p:nvPr/>
        </p:nvSpPr>
        <p:spPr>
          <a:xfrm>
            <a:off x="2043480" y="3962879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1" name="TextBox 19">
            <a:extLst>
              <a:ext uri="{FF2B5EF4-FFF2-40B4-BE49-F238E27FC236}">
                <a16:creationId xmlns:a16="http://schemas.microsoft.com/office/drawing/2014/main" id="{F832C709-6752-4C02-930A-60AD9BED9E25}"/>
              </a:ext>
            </a:extLst>
          </p:cNvPr>
          <p:cNvSpPr txBox="1"/>
          <p:nvPr/>
        </p:nvSpPr>
        <p:spPr>
          <a:xfrm>
            <a:off x="2159036" y="5189750"/>
            <a:ext cx="1060565" cy="261610"/>
          </a:xfrm>
          <a:prstGeom prst="rect">
            <a:avLst/>
          </a:prstGeom>
          <a:solidFill>
            <a:schemeClr val="accent4"/>
          </a:solidFill>
          <a:effectLst>
            <a:outerShdw blurRad="241300" dist="38100" dir="13500000" sx="103000" sy="103000" algn="b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</p:spTree>
    <p:extLst>
      <p:ext uri="{BB962C8B-B14F-4D97-AF65-F5344CB8AC3E}">
        <p14:creationId xmlns:p14="http://schemas.microsoft.com/office/powerpoint/2010/main" val="2728846540"/>
      </p:ext>
    </p:extLst>
  </p:cSld>
  <p:clrMapOvr>
    <a:masterClrMapping/>
  </p:clrMapOvr>
  <p:transition spd="slow">
    <p:wip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2E48FF9-68E8-43E2-A2DC-F2F659C53C39}"/>
              </a:ext>
            </a:extLst>
          </p:cNvPr>
          <p:cNvSpPr txBox="1"/>
          <p:nvPr/>
        </p:nvSpPr>
        <p:spPr>
          <a:xfrm>
            <a:off x="3453818" y="774412"/>
            <a:ext cx="52843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MORE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COMPLETED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31342A8-F1E1-446E-8B35-566E689DAC9C}"/>
              </a:ext>
            </a:extLst>
          </p:cNvPr>
          <p:cNvSpPr txBox="1"/>
          <p:nvPr/>
        </p:nvSpPr>
        <p:spPr>
          <a:xfrm>
            <a:off x="4701227" y="51280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2A917437-F17E-4485-A55B-6EB21CF0D447}"/>
              </a:ext>
            </a:extLst>
          </p:cNvPr>
          <p:cNvSpPr/>
          <p:nvPr/>
        </p:nvSpPr>
        <p:spPr>
          <a:xfrm>
            <a:off x="1882598" y="2204535"/>
            <a:ext cx="4027348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3295817C-D4D2-4516-B11F-BFFE10661008}"/>
              </a:ext>
            </a:extLst>
          </p:cNvPr>
          <p:cNvSpPr/>
          <p:nvPr/>
        </p:nvSpPr>
        <p:spPr>
          <a:xfrm>
            <a:off x="950099" y="1953359"/>
            <a:ext cx="623684" cy="623684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CF0C441-3CFB-45CA-9DEF-B1FDE29B52BA}"/>
              </a:ext>
            </a:extLst>
          </p:cNvPr>
          <p:cNvSpPr txBox="1"/>
          <p:nvPr/>
        </p:nvSpPr>
        <p:spPr>
          <a:xfrm>
            <a:off x="1882598" y="1871973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9" name="Freeform 26">
            <a:extLst>
              <a:ext uri="{FF2B5EF4-FFF2-40B4-BE49-F238E27FC236}">
                <a16:creationId xmlns:a16="http://schemas.microsoft.com/office/drawing/2014/main" id="{6D4A4EA2-35AA-41AE-999D-371574ED67E9}"/>
              </a:ext>
            </a:extLst>
          </p:cNvPr>
          <p:cNvSpPr>
            <a:spLocks/>
          </p:cNvSpPr>
          <p:nvPr/>
        </p:nvSpPr>
        <p:spPr bwMode="auto">
          <a:xfrm>
            <a:off x="1131404" y="2129822"/>
            <a:ext cx="261074" cy="270758"/>
          </a:xfrm>
          <a:custGeom>
            <a:avLst/>
            <a:gdLst>
              <a:gd name="T0" fmla="*/ 103 w 274"/>
              <a:gd name="T1" fmla="*/ 284 h 284"/>
              <a:gd name="T2" fmla="*/ 80 w 274"/>
              <a:gd name="T3" fmla="*/ 273 h 284"/>
              <a:gd name="T4" fmla="*/ 9 w 274"/>
              <a:gd name="T5" fmla="*/ 178 h 284"/>
              <a:gd name="T6" fmla="*/ 14 w 274"/>
              <a:gd name="T7" fmla="*/ 139 h 284"/>
              <a:gd name="T8" fmla="*/ 53 w 274"/>
              <a:gd name="T9" fmla="*/ 145 h 284"/>
              <a:gd name="T10" fmla="*/ 100 w 274"/>
              <a:gd name="T11" fmla="*/ 207 h 284"/>
              <a:gd name="T12" fmla="*/ 219 w 274"/>
              <a:gd name="T13" fmla="*/ 17 h 284"/>
              <a:gd name="T14" fmla="*/ 257 w 274"/>
              <a:gd name="T15" fmla="*/ 8 h 284"/>
              <a:gd name="T16" fmla="*/ 266 w 274"/>
              <a:gd name="T17" fmla="*/ 47 h 284"/>
              <a:gd name="T18" fmla="*/ 126 w 274"/>
              <a:gd name="T19" fmla="*/ 271 h 284"/>
              <a:gd name="T20" fmla="*/ 104 w 274"/>
              <a:gd name="T21" fmla="*/ 284 h 284"/>
              <a:gd name="T22" fmla="*/ 103 w 274"/>
              <a:gd name="T23" fmla="*/ 284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4" h="284">
                <a:moveTo>
                  <a:pt x="103" y="284"/>
                </a:moveTo>
                <a:cubicBezTo>
                  <a:pt x="94" y="284"/>
                  <a:pt x="86" y="280"/>
                  <a:pt x="80" y="273"/>
                </a:cubicBezTo>
                <a:cubicBezTo>
                  <a:pt x="9" y="178"/>
                  <a:pt x="9" y="178"/>
                  <a:pt x="9" y="178"/>
                </a:cubicBezTo>
                <a:cubicBezTo>
                  <a:pt x="0" y="166"/>
                  <a:pt x="2" y="149"/>
                  <a:pt x="14" y="139"/>
                </a:cubicBezTo>
                <a:cubicBezTo>
                  <a:pt x="27" y="130"/>
                  <a:pt x="44" y="133"/>
                  <a:pt x="53" y="145"/>
                </a:cubicBezTo>
                <a:cubicBezTo>
                  <a:pt x="100" y="207"/>
                  <a:pt x="100" y="207"/>
                  <a:pt x="100" y="207"/>
                </a:cubicBezTo>
                <a:cubicBezTo>
                  <a:pt x="219" y="17"/>
                  <a:pt x="219" y="17"/>
                  <a:pt x="219" y="17"/>
                </a:cubicBezTo>
                <a:cubicBezTo>
                  <a:pt x="227" y="4"/>
                  <a:pt x="244" y="0"/>
                  <a:pt x="257" y="8"/>
                </a:cubicBezTo>
                <a:cubicBezTo>
                  <a:pt x="270" y="16"/>
                  <a:pt x="274" y="33"/>
                  <a:pt x="266" y="47"/>
                </a:cubicBezTo>
                <a:cubicBezTo>
                  <a:pt x="126" y="271"/>
                  <a:pt x="126" y="271"/>
                  <a:pt x="126" y="271"/>
                </a:cubicBezTo>
                <a:cubicBezTo>
                  <a:pt x="121" y="279"/>
                  <a:pt x="113" y="283"/>
                  <a:pt x="104" y="284"/>
                </a:cubicBezTo>
                <a:cubicBezTo>
                  <a:pt x="104" y="284"/>
                  <a:pt x="103" y="284"/>
                  <a:pt x="103" y="2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C094620-5193-43F9-BEB5-2C776C01F2D4}"/>
              </a:ext>
            </a:extLst>
          </p:cNvPr>
          <p:cNvSpPr/>
          <p:nvPr/>
        </p:nvSpPr>
        <p:spPr>
          <a:xfrm>
            <a:off x="7490773" y="2204535"/>
            <a:ext cx="4027348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04AED02A-E07F-4FAA-96E5-805ECC83C118}"/>
              </a:ext>
            </a:extLst>
          </p:cNvPr>
          <p:cNvSpPr/>
          <p:nvPr/>
        </p:nvSpPr>
        <p:spPr>
          <a:xfrm>
            <a:off x="6558274" y="1953359"/>
            <a:ext cx="623684" cy="623684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CBCCF67-F6A3-4CF2-A8CF-5FE28ECA0E03}"/>
              </a:ext>
            </a:extLst>
          </p:cNvPr>
          <p:cNvSpPr txBox="1"/>
          <p:nvPr/>
        </p:nvSpPr>
        <p:spPr>
          <a:xfrm>
            <a:off x="7490773" y="1871973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F1B2D99A-0046-4F57-B27F-21C858A8416F}"/>
              </a:ext>
            </a:extLst>
          </p:cNvPr>
          <p:cNvSpPr>
            <a:spLocks/>
          </p:cNvSpPr>
          <p:nvPr/>
        </p:nvSpPr>
        <p:spPr bwMode="auto">
          <a:xfrm>
            <a:off x="6739579" y="2129822"/>
            <a:ext cx="261074" cy="270758"/>
          </a:xfrm>
          <a:custGeom>
            <a:avLst/>
            <a:gdLst>
              <a:gd name="T0" fmla="*/ 103 w 274"/>
              <a:gd name="T1" fmla="*/ 284 h 284"/>
              <a:gd name="T2" fmla="*/ 80 w 274"/>
              <a:gd name="T3" fmla="*/ 273 h 284"/>
              <a:gd name="T4" fmla="*/ 9 w 274"/>
              <a:gd name="T5" fmla="*/ 178 h 284"/>
              <a:gd name="T6" fmla="*/ 14 w 274"/>
              <a:gd name="T7" fmla="*/ 139 h 284"/>
              <a:gd name="T8" fmla="*/ 53 w 274"/>
              <a:gd name="T9" fmla="*/ 145 h 284"/>
              <a:gd name="T10" fmla="*/ 100 w 274"/>
              <a:gd name="T11" fmla="*/ 207 h 284"/>
              <a:gd name="T12" fmla="*/ 219 w 274"/>
              <a:gd name="T13" fmla="*/ 17 h 284"/>
              <a:gd name="T14" fmla="*/ 257 w 274"/>
              <a:gd name="T15" fmla="*/ 8 h 284"/>
              <a:gd name="T16" fmla="*/ 266 w 274"/>
              <a:gd name="T17" fmla="*/ 47 h 284"/>
              <a:gd name="T18" fmla="*/ 126 w 274"/>
              <a:gd name="T19" fmla="*/ 271 h 284"/>
              <a:gd name="T20" fmla="*/ 104 w 274"/>
              <a:gd name="T21" fmla="*/ 284 h 284"/>
              <a:gd name="T22" fmla="*/ 103 w 274"/>
              <a:gd name="T23" fmla="*/ 284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4" h="284">
                <a:moveTo>
                  <a:pt x="103" y="284"/>
                </a:moveTo>
                <a:cubicBezTo>
                  <a:pt x="94" y="284"/>
                  <a:pt x="86" y="280"/>
                  <a:pt x="80" y="273"/>
                </a:cubicBezTo>
                <a:cubicBezTo>
                  <a:pt x="9" y="178"/>
                  <a:pt x="9" y="178"/>
                  <a:pt x="9" y="178"/>
                </a:cubicBezTo>
                <a:cubicBezTo>
                  <a:pt x="0" y="166"/>
                  <a:pt x="2" y="149"/>
                  <a:pt x="14" y="139"/>
                </a:cubicBezTo>
                <a:cubicBezTo>
                  <a:pt x="27" y="130"/>
                  <a:pt x="44" y="133"/>
                  <a:pt x="53" y="145"/>
                </a:cubicBezTo>
                <a:cubicBezTo>
                  <a:pt x="100" y="207"/>
                  <a:pt x="100" y="207"/>
                  <a:pt x="100" y="207"/>
                </a:cubicBezTo>
                <a:cubicBezTo>
                  <a:pt x="219" y="17"/>
                  <a:pt x="219" y="17"/>
                  <a:pt x="219" y="17"/>
                </a:cubicBezTo>
                <a:cubicBezTo>
                  <a:pt x="227" y="4"/>
                  <a:pt x="244" y="0"/>
                  <a:pt x="257" y="8"/>
                </a:cubicBezTo>
                <a:cubicBezTo>
                  <a:pt x="270" y="16"/>
                  <a:pt x="274" y="33"/>
                  <a:pt x="266" y="47"/>
                </a:cubicBezTo>
                <a:cubicBezTo>
                  <a:pt x="126" y="271"/>
                  <a:pt x="126" y="271"/>
                  <a:pt x="126" y="271"/>
                </a:cubicBezTo>
                <a:cubicBezTo>
                  <a:pt x="121" y="279"/>
                  <a:pt x="113" y="283"/>
                  <a:pt x="104" y="284"/>
                </a:cubicBezTo>
                <a:cubicBezTo>
                  <a:pt x="104" y="284"/>
                  <a:pt x="103" y="284"/>
                  <a:pt x="103" y="2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14C1D55-70F6-48FE-95AB-5738E3717C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DB2A40D-EE93-40A6-97D2-D17DA452DB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E8B0AC3-FAD5-4D33-9267-B393030A226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FF7F36D-5759-4D80-A3AE-15947382616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951436570"/>
      </p:ext>
    </p:extLst>
  </p:cSld>
  <p:clrMapOvr>
    <a:masterClrMapping/>
  </p:clrMapOvr>
  <p:transition spd="slow">
    <p:wip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BB12BFC-F4AD-4C29-82AA-66D644609B9A}"/>
              </a:ext>
            </a:extLst>
          </p:cNvPr>
          <p:cNvSpPr txBox="1"/>
          <p:nvPr/>
        </p:nvSpPr>
        <p:spPr>
          <a:xfrm>
            <a:off x="5548995" y="4787502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HOME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LIBRARY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254384B-0607-427D-9067-49D419F6F61C}"/>
              </a:ext>
            </a:extLst>
          </p:cNvPr>
          <p:cNvSpPr txBox="1"/>
          <p:nvPr/>
        </p:nvSpPr>
        <p:spPr>
          <a:xfrm>
            <a:off x="5548995" y="452589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7F50D42-920F-4485-85E9-5BB66642317A}"/>
              </a:ext>
            </a:extLst>
          </p:cNvPr>
          <p:cNvSpPr/>
          <p:nvPr/>
        </p:nvSpPr>
        <p:spPr>
          <a:xfrm>
            <a:off x="457815" y="843406"/>
            <a:ext cx="4523261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7C99E14-1625-4E49-8CE4-FBEEEA06736B}"/>
              </a:ext>
            </a:extLst>
          </p:cNvPr>
          <p:cNvSpPr txBox="1"/>
          <p:nvPr/>
        </p:nvSpPr>
        <p:spPr>
          <a:xfrm>
            <a:off x="457815" y="483188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1A34F2A8-1952-43C2-B892-6D2DF5A5F630}"/>
              </a:ext>
            </a:extLst>
          </p:cNvPr>
          <p:cNvSpPr/>
          <p:nvPr/>
        </p:nvSpPr>
        <p:spPr>
          <a:xfrm>
            <a:off x="457815" y="1889505"/>
            <a:ext cx="4523261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00F2E1E-4ADC-4A3B-ADDF-643BE6A17FBB}"/>
              </a:ext>
            </a:extLst>
          </p:cNvPr>
          <p:cNvSpPr txBox="1"/>
          <p:nvPr/>
        </p:nvSpPr>
        <p:spPr>
          <a:xfrm>
            <a:off x="457815" y="1529287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9" name="TextBox 19">
            <a:extLst>
              <a:ext uri="{FF2B5EF4-FFF2-40B4-BE49-F238E27FC236}">
                <a16:creationId xmlns:a16="http://schemas.microsoft.com/office/drawing/2014/main" id="{A81285EE-5795-4638-9796-A9DC3332FC44}"/>
              </a:ext>
            </a:extLst>
          </p:cNvPr>
          <p:cNvSpPr txBox="1"/>
          <p:nvPr/>
        </p:nvSpPr>
        <p:spPr>
          <a:xfrm>
            <a:off x="573371" y="2655588"/>
            <a:ext cx="1060565" cy="261610"/>
          </a:xfrm>
          <a:prstGeom prst="rect">
            <a:avLst/>
          </a:prstGeom>
          <a:solidFill>
            <a:schemeClr val="accent4"/>
          </a:solidFill>
          <a:effectLst>
            <a:outerShdw blurRad="241300" dist="38100" dir="13500000" sx="103000" sy="103000" algn="b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734F4980-F874-4562-9E74-0FEA7C63FB4E}"/>
              </a:ext>
            </a:extLst>
          </p:cNvPr>
          <p:cNvSpPr/>
          <p:nvPr/>
        </p:nvSpPr>
        <p:spPr>
          <a:xfrm>
            <a:off x="9985728" y="1609635"/>
            <a:ext cx="2040674" cy="118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grpSp>
        <p:nvGrpSpPr>
          <p:cNvPr id="21" name="Group 85">
            <a:extLst>
              <a:ext uri="{FF2B5EF4-FFF2-40B4-BE49-F238E27FC236}">
                <a16:creationId xmlns:a16="http://schemas.microsoft.com/office/drawing/2014/main" id="{09ABBF5C-BC82-4882-984D-DAE1907C788C}"/>
              </a:ext>
            </a:extLst>
          </p:cNvPr>
          <p:cNvGrpSpPr/>
          <p:nvPr/>
        </p:nvGrpSpPr>
        <p:grpSpPr>
          <a:xfrm>
            <a:off x="10777734" y="726538"/>
            <a:ext cx="456661" cy="606883"/>
            <a:chOff x="5575100" y="3734191"/>
            <a:chExt cx="315602" cy="419419"/>
          </a:xfrm>
          <a:solidFill>
            <a:schemeClr val="accent4"/>
          </a:solidFill>
        </p:grpSpPr>
        <p:sp>
          <p:nvSpPr>
            <p:cNvPr id="22" name="Freeform 108">
              <a:extLst>
                <a:ext uri="{FF2B5EF4-FFF2-40B4-BE49-F238E27FC236}">
                  <a16:creationId xmlns:a16="http://schemas.microsoft.com/office/drawing/2014/main" id="{33F9974A-A1A8-42C4-ACAA-A78AE41EFC9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75100" y="3734191"/>
              <a:ext cx="315602" cy="419419"/>
            </a:xfrm>
            <a:custGeom>
              <a:avLst/>
              <a:gdLst/>
              <a:ahLst/>
              <a:cxnLst>
                <a:cxn ang="0">
                  <a:pos x="136" y="2"/>
                </a:cxn>
                <a:cxn ang="0">
                  <a:pos x="92" y="13"/>
                </a:cxn>
                <a:cxn ang="0">
                  <a:pos x="56" y="35"/>
                </a:cxn>
                <a:cxn ang="0">
                  <a:pos x="25" y="67"/>
                </a:cxn>
                <a:cxn ang="0">
                  <a:pos x="7" y="107"/>
                </a:cxn>
                <a:cxn ang="0">
                  <a:pos x="0" y="153"/>
                </a:cxn>
                <a:cxn ang="0">
                  <a:pos x="5" y="187"/>
                </a:cxn>
                <a:cxn ang="0">
                  <a:pos x="25" y="236"/>
                </a:cxn>
                <a:cxn ang="0">
                  <a:pos x="63" y="274"/>
                </a:cxn>
                <a:cxn ang="0">
                  <a:pos x="69" y="278"/>
                </a:cxn>
                <a:cxn ang="0">
                  <a:pos x="76" y="301"/>
                </a:cxn>
                <a:cxn ang="0">
                  <a:pos x="76" y="354"/>
                </a:cxn>
                <a:cxn ang="0">
                  <a:pos x="83" y="372"/>
                </a:cxn>
                <a:cxn ang="0">
                  <a:pos x="140" y="401"/>
                </a:cxn>
                <a:cxn ang="0">
                  <a:pos x="150" y="405"/>
                </a:cxn>
                <a:cxn ang="0">
                  <a:pos x="214" y="376"/>
                </a:cxn>
                <a:cxn ang="0">
                  <a:pos x="225" y="367"/>
                </a:cxn>
                <a:cxn ang="0">
                  <a:pos x="228" y="303"/>
                </a:cxn>
                <a:cxn ang="0">
                  <a:pos x="230" y="289"/>
                </a:cxn>
                <a:cxn ang="0">
                  <a:pos x="243" y="270"/>
                </a:cxn>
                <a:cxn ang="0">
                  <a:pos x="261" y="256"/>
                </a:cxn>
                <a:cxn ang="0">
                  <a:pos x="288" y="216"/>
                </a:cxn>
                <a:cxn ang="0">
                  <a:pos x="301" y="169"/>
                </a:cxn>
                <a:cxn ang="0">
                  <a:pos x="301" y="136"/>
                </a:cxn>
                <a:cxn ang="0">
                  <a:pos x="290" y="93"/>
                </a:cxn>
                <a:cxn ang="0">
                  <a:pos x="268" y="57"/>
                </a:cxn>
                <a:cxn ang="0">
                  <a:pos x="236" y="28"/>
                </a:cxn>
                <a:cxn ang="0">
                  <a:pos x="196" y="8"/>
                </a:cxn>
                <a:cxn ang="0">
                  <a:pos x="150" y="0"/>
                </a:cxn>
                <a:cxn ang="0">
                  <a:pos x="100" y="354"/>
                </a:cxn>
                <a:cxn ang="0">
                  <a:pos x="203" y="303"/>
                </a:cxn>
                <a:cxn ang="0">
                  <a:pos x="100" y="303"/>
                </a:cxn>
                <a:cxn ang="0">
                  <a:pos x="203" y="303"/>
                </a:cxn>
                <a:cxn ang="0">
                  <a:pos x="230" y="249"/>
                </a:cxn>
                <a:cxn ang="0">
                  <a:pos x="210" y="270"/>
                </a:cxn>
                <a:cxn ang="0">
                  <a:pos x="96" y="278"/>
                </a:cxn>
                <a:cxn ang="0">
                  <a:pos x="85" y="260"/>
                </a:cxn>
                <a:cxn ang="0">
                  <a:pos x="67" y="245"/>
                </a:cxn>
                <a:cxn ang="0">
                  <a:pos x="40" y="211"/>
                </a:cxn>
                <a:cxn ang="0">
                  <a:pos x="27" y="167"/>
                </a:cxn>
                <a:cxn ang="0">
                  <a:pos x="25" y="140"/>
                </a:cxn>
                <a:cxn ang="0">
                  <a:pos x="36" y="104"/>
                </a:cxn>
                <a:cxn ang="0">
                  <a:pos x="54" y="71"/>
                </a:cxn>
                <a:cxn ang="0">
                  <a:pos x="82" y="47"/>
                </a:cxn>
                <a:cxn ang="0">
                  <a:pos x="114" y="31"/>
                </a:cxn>
                <a:cxn ang="0">
                  <a:pos x="150" y="26"/>
                </a:cxn>
                <a:cxn ang="0">
                  <a:pos x="176" y="29"/>
                </a:cxn>
                <a:cxn ang="0">
                  <a:pos x="212" y="42"/>
                </a:cxn>
                <a:cxn ang="0">
                  <a:pos x="239" y="64"/>
                </a:cxn>
                <a:cxn ang="0">
                  <a:pos x="261" y="93"/>
                </a:cxn>
                <a:cxn ang="0">
                  <a:pos x="274" y="127"/>
                </a:cxn>
                <a:cxn ang="0">
                  <a:pos x="277" y="153"/>
                </a:cxn>
                <a:cxn ang="0">
                  <a:pos x="270" y="192"/>
                </a:cxn>
                <a:cxn ang="0">
                  <a:pos x="250" y="229"/>
                </a:cxn>
                <a:cxn ang="0">
                  <a:pos x="232" y="249"/>
                </a:cxn>
              </a:cxnLst>
              <a:rect l="0" t="0" r="r" b="b"/>
              <a:pathLst>
                <a:path w="303" h="405">
                  <a:moveTo>
                    <a:pt x="150" y="0"/>
                  </a:moveTo>
                  <a:lnTo>
                    <a:pt x="150" y="0"/>
                  </a:lnTo>
                  <a:lnTo>
                    <a:pt x="136" y="2"/>
                  </a:lnTo>
                  <a:lnTo>
                    <a:pt x="121" y="4"/>
                  </a:lnTo>
                  <a:lnTo>
                    <a:pt x="107" y="8"/>
                  </a:lnTo>
                  <a:lnTo>
                    <a:pt x="92" y="13"/>
                  </a:lnTo>
                  <a:lnTo>
                    <a:pt x="80" y="18"/>
                  </a:lnTo>
                  <a:lnTo>
                    <a:pt x="67" y="28"/>
                  </a:lnTo>
                  <a:lnTo>
                    <a:pt x="56" y="35"/>
                  </a:lnTo>
                  <a:lnTo>
                    <a:pt x="45" y="46"/>
                  </a:lnTo>
                  <a:lnTo>
                    <a:pt x="34" y="57"/>
                  </a:lnTo>
                  <a:lnTo>
                    <a:pt x="25" y="67"/>
                  </a:lnTo>
                  <a:lnTo>
                    <a:pt x="18" y="80"/>
                  </a:lnTo>
                  <a:lnTo>
                    <a:pt x="13" y="93"/>
                  </a:lnTo>
                  <a:lnTo>
                    <a:pt x="7" y="107"/>
                  </a:lnTo>
                  <a:lnTo>
                    <a:pt x="4" y="122"/>
                  </a:lnTo>
                  <a:lnTo>
                    <a:pt x="2" y="136"/>
                  </a:lnTo>
                  <a:lnTo>
                    <a:pt x="0" y="153"/>
                  </a:lnTo>
                  <a:lnTo>
                    <a:pt x="0" y="153"/>
                  </a:lnTo>
                  <a:lnTo>
                    <a:pt x="2" y="171"/>
                  </a:lnTo>
                  <a:lnTo>
                    <a:pt x="5" y="187"/>
                  </a:lnTo>
                  <a:lnTo>
                    <a:pt x="9" y="205"/>
                  </a:lnTo>
                  <a:lnTo>
                    <a:pt x="16" y="221"/>
                  </a:lnTo>
                  <a:lnTo>
                    <a:pt x="25" y="236"/>
                  </a:lnTo>
                  <a:lnTo>
                    <a:pt x="36" y="251"/>
                  </a:lnTo>
                  <a:lnTo>
                    <a:pt x="49" y="263"/>
                  </a:lnTo>
                  <a:lnTo>
                    <a:pt x="63" y="274"/>
                  </a:lnTo>
                  <a:lnTo>
                    <a:pt x="65" y="276"/>
                  </a:lnTo>
                  <a:lnTo>
                    <a:pt x="65" y="276"/>
                  </a:lnTo>
                  <a:lnTo>
                    <a:pt x="69" y="278"/>
                  </a:lnTo>
                  <a:lnTo>
                    <a:pt x="71" y="281"/>
                  </a:lnTo>
                  <a:lnTo>
                    <a:pt x="74" y="290"/>
                  </a:lnTo>
                  <a:lnTo>
                    <a:pt x="76" y="301"/>
                  </a:lnTo>
                  <a:lnTo>
                    <a:pt x="76" y="303"/>
                  </a:lnTo>
                  <a:lnTo>
                    <a:pt x="76" y="354"/>
                  </a:lnTo>
                  <a:lnTo>
                    <a:pt x="76" y="354"/>
                  </a:lnTo>
                  <a:lnTo>
                    <a:pt x="76" y="359"/>
                  </a:lnTo>
                  <a:lnTo>
                    <a:pt x="80" y="367"/>
                  </a:lnTo>
                  <a:lnTo>
                    <a:pt x="83" y="372"/>
                  </a:lnTo>
                  <a:lnTo>
                    <a:pt x="89" y="376"/>
                  </a:lnTo>
                  <a:lnTo>
                    <a:pt x="140" y="401"/>
                  </a:lnTo>
                  <a:lnTo>
                    <a:pt x="140" y="401"/>
                  </a:lnTo>
                  <a:lnTo>
                    <a:pt x="145" y="403"/>
                  </a:lnTo>
                  <a:lnTo>
                    <a:pt x="150" y="405"/>
                  </a:lnTo>
                  <a:lnTo>
                    <a:pt x="150" y="405"/>
                  </a:lnTo>
                  <a:lnTo>
                    <a:pt x="158" y="403"/>
                  </a:lnTo>
                  <a:lnTo>
                    <a:pt x="163" y="401"/>
                  </a:lnTo>
                  <a:lnTo>
                    <a:pt x="214" y="376"/>
                  </a:lnTo>
                  <a:lnTo>
                    <a:pt x="214" y="376"/>
                  </a:lnTo>
                  <a:lnTo>
                    <a:pt x="219" y="372"/>
                  </a:lnTo>
                  <a:lnTo>
                    <a:pt x="225" y="367"/>
                  </a:lnTo>
                  <a:lnTo>
                    <a:pt x="227" y="359"/>
                  </a:lnTo>
                  <a:lnTo>
                    <a:pt x="228" y="354"/>
                  </a:lnTo>
                  <a:lnTo>
                    <a:pt x="228" y="303"/>
                  </a:lnTo>
                  <a:lnTo>
                    <a:pt x="228" y="303"/>
                  </a:lnTo>
                  <a:lnTo>
                    <a:pt x="228" y="296"/>
                  </a:lnTo>
                  <a:lnTo>
                    <a:pt x="230" y="289"/>
                  </a:lnTo>
                  <a:lnTo>
                    <a:pt x="236" y="278"/>
                  </a:lnTo>
                  <a:lnTo>
                    <a:pt x="241" y="272"/>
                  </a:lnTo>
                  <a:lnTo>
                    <a:pt x="243" y="270"/>
                  </a:lnTo>
                  <a:lnTo>
                    <a:pt x="248" y="267"/>
                  </a:lnTo>
                  <a:lnTo>
                    <a:pt x="248" y="267"/>
                  </a:lnTo>
                  <a:lnTo>
                    <a:pt x="261" y="256"/>
                  </a:lnTo>
                  <a:lnTo>
                    <a:pt x="272" y="243"/>
                  </a:lnTo>
                  <a:lnTo>
                    <a:pt x="281" y="231"/>
                  </a:lnTo>
                  <a:lnTo>
                    <a:pt x="288" y="216"/>
                  </a:lnTo>
                  <a:lnTo>
                    <a:pt x="294" y="200"/>
                  </a:lnTo>
                  <a:lnTo>
                    <a:pt x="299" y="185"/>
                  </a:lnTo>
                  <a:lnTo>
                    <a:pt x="301" y="169"/>
                  </a:lnTo>
                  <a:lnTo>
                    <a:pt x="303" y="153"/>
                  </a:lnTo>
                  <a:lnTo>
                    <a:pt x="303" y="153"/>
                  </a:lnTo>
                  <a:lnTo>
                    <a:pt x="301" y="136"/>
                  </a:lnTo>
                  <a:lnTo>
                    <a:pt x="299" y="122"/>
                  </a:lnTo>
                  <a:lnTo>
                    <a:pt x="295" y="107"/>
                  </a:lnTo>
                  <a:lnTo>
                    <a:pt x="290" y="93"/>
                  </a:lnTo>
                  <a:lnTo>
                    <a:pt x="285" y="80"/>
                  </a:lnTo>
                  <a:lnTo>
                    <a:pt x="275" y="67"/>
                  </a:lnTo>
                  <a:lnTo>
                    <a:pt x="268" y="57"/>
                  </a:lnTo>
                  <a:lnTo>
                    <a:pt x="257" y="46"/>
                  </a:lnTo>
                  <a:lnTo>
                    <a:pt x="246" y="35"/>
                  </a:lnTo>
                  <a:lnTo>
                    <a:pt x="236" y="28"/>
                  </a:lnTo>
                  <a:lnTo>
                    <a:pt x="223" y="18"/>
                  </a:lnTo>
                  <a:lnTo>
                    <a:pt x="210" y="13"/>
                  </a:lnTo>
                  <a:lnTo>
                    <a:pt x="196" y="8"/>
                  </a:lnTo>
                  <a:lnTo>
                    <a:pt x="181" y="4"/>
                  </a:lnTo>
                  <a:lnTo>
                    <a:pt x="167" y="2"/>
                  </a:lnTo>
                  <a:lnTo>
                    <a:pt x="150" y="0"/>
                  </a:lnTo>
                  <a:lnTo>
                    <a:pt x="150" y="0"/>
                  </a:lnTo>
                  <a:close/>
                  <a:moveTo>
                    <a:pt x="150" y="379"/>
                  </a:moveTo>
                  <a:lnTo>
                    <a:pt x="100" y="354"/>
                  </a:lnTo>
                  <a:lnTo>
                    <a:pt x="203" y="354"/>
                  </a:lnTo>
                  <a:lnTo>
                    <a:pt x="150" y="379"/>
                  </a:lnTo>
                  <a:close/>
                  <a:moveTo>
                    <a:pt x="203" y="303"/>
                  </a:moveTo>
                  <a:lnTo>
                    <a:pt x="203" y="328"/>
                  </a:lnTo>
                  <a:lnTo>
                    <a:pt x="100" y="328"/>
                  </a:lnTo>
                  <a:lnTo>
                    <a:pt x="100" y="303"/>
                  </a:lnTo>
                  <a:lnTo>
                    <a:pt x="100" y="303"/>
                  </a:lnTo>
                  <a:lnTo>
                    <a:pt x="203" y="303"/>
                  </a:lnTo>
                  <a:lnTo>
                    <a:pt x="203" y="303"/>
                  </a:lnTo>
                  <a:close/>
                  <a:moveTo>
                    <a:pt x="232" y="249"/>
                  </a:moveTo>
                  <a:lnTo>
                    <a:pt x="232" y="249"/>
                  </a:lnTo>
                  <a:lnTo>
                    <a:pt x="230" y="249"/>
                  </a:lnTo>
                  <a:lnTo>
                    <a:pt x="223" y="254"/>
                  </a:lnTo>
                  <a:lnTo>
                    <a:pt x="214" y="263"/>
                  </a:lnTo>
                  <a:lnTo>
                    <a:pt x="210" y="270"/>
                  </a:lnTo>
                  <a:lnTo>
                    <a:pt x="207" y="278"/>
                  </a:lnTo>
                  <a:lnTo>
                    <a:pt x="96" y="278"/>
                  </a:lnTo>
                  <a:lnTo>
                    <a:pt x="96" y="278"/>
                  </a:lnTo>
                  <a:lnTo>
                    <a:pt x="94" y="270"/>
                  </a:lnTo>
                  <a:lnTo>
                    <a:pt x="91" y="265"/>
                  </a:lnTo>
                  <a:lnTo>
                    <a:pt x="85" y="260"/>
                  </a:lnTo>
                  <a:lnTo>
                    <a:pt x="78" y="254"/>
                  </a:lnTo>
                  <a:lnTo>
                    <a:pt x="78" y="254"/>
                  </a:lnTo>
                  <a:lnTo>
                    <a:pt x="67" y="245"/>
                  </a:lnTo>
                  <a:lnTo>
                    <a:pt x="56" y="234"/>
                  </a:lnTo>
                  <a:lnTo>
                    <a:pt x="47" y="223"/>
                  </a:lnTo>
                  <a:lnTo>
                    <a:pt x="40" y="211"/>
                  </a:lnTo>
                  <a:lnTo>
                    <a:pt x="34" y="196"/>
                  </a:lnTo>
                  <a:lnTo>
                    <a:pt x="29" y="182"/>
                  </a:lnTo>
                  <a:lnTo>
                    <a:pt x="27" y="167"/>
                  </a:lnTo>
                  <a:lnTo>
                    <a:pt x="25" y="153"/>
                  </a:lnTo>
                  <a:lnTo>
                    <a:pt x="25" y="153"/>
                  </a:lnTo>
                  <a:lnTo>
                    <a:pt x="25" y="140"/>
                  </a:lnTo>
                  <a:lnTo>
                    <a:pt x="27" y="127"/>
                  </a:lnTo>
                  <a:lnTo>
                    <a:pt x="31" y="115"/>
                  </a:lnTo>
                  <a:lnTo>
                    <a:pt x="36" y="104"/>
                  </a:lnTo>
                  <a:lnTo>
                    <a:pt x="40" y="93"/>
                  </a:lnTo>
                  <a:lnTo>
                    <a:pt x="47" y="82"/>
                  </a:lnTo>
                  <a:lnTo>
                    <a:pt x="54" y="71"/>
                  </a:lnTo>
                  <a:lnTo>
                    <a:pt x="62" y="64"/>
                  </a:lnTo>
                  <a:lnTo>
                    <a:pt x="71" y="55"/>
                  </a:lnTo>
                  <a:lnTo>
                    <a:pt x="82" y="47"/>
                  </a:lnTo>
                  <a:lnTo>
                    <a:pt x="91" y="42"/>
                  </a:lnTo>
                  <a:lnTo>
                    <a:pt x="101" y="37"/>
                  </a:lnTo>
                  <a:lnTo>
                    <a:pt x="114" y="31"/>
                  </a:lnTo>
                  <a:lnTo>
                    <a:pt x="125" y="29"/>
                  </a:lnTo>
                  <a:lnTo>
                    <a:pt x="138" y="28"/>
                  </a:lnTo>
                  <a:lnTo>
                    <a:pt x="150" y="26"/>
                  </a:lnTo>
                  <a:lnTo>
                    <a:pt x="150" y="26"/>
                  </a:lnTo>
                  <a:lnTo>
                    <a:pt x="165" y="28"/>
                  </a:lnTo>
                  <a:lnTo>
                    <a:pt x="176" y="29"/>
                  </a:lnTo>
                  <a:lnTo>
                    <a:pt x="188" y="31"/>
                  </a:lnTo>
                  <a:lnTo>
                    <a:pt x="199" y="37"/>
                  </a:lnTo>
                  <a:lnTo>
                    <a:pt x="212" y="42"/>
                  </a:lnTo>
                  <a:lnTo>
                    <a:pt x="221" y="47"/>
                  </a:lnTo>
                  <a:lnTo>
                    <a:pt x="232" y="55"/>
                  </a:lnTo>
                  <a:lnTo>
                    <a:pt x="239" y="64"/>
                  </a:lnTo>
                  <a:lnTo>
                    <a:pt x="248" y="71"/>
                  </a:lnTo>
                  <a:lnTo>
                    <a:pt x="256" y="82"/>
                  </a:lnTo>
                  <a:lnTo>
                    <a:pt x="261" y="93"/>
                  </a:lnTo>
                  <a:lnTo>
                    <a:pt x="266" y="104"/>
                  </a:lnTo>
                  <a:lnTo>
                    <a:pt x="272" y="115"/>
                  </a:lnTo>
                  <a:lnTo>
                    <a:pt x="274" y="127"/>
                  </a:lnTo>
                  <a:lnTo>
                    <a:pt x="275" y="140"/>
                  </a:lnTo>
                  <a:lnTo>
                    <a:pt x="277" y="153"/>
                  </a:lnTo>
                  <a:lnTo>
                    <a:pt x="277" y="153"/>
                  </a:lnTo>
                  <a:lnTo>
                    <a:pt x="275" y="165"/>
                  </a:lnTo>
                  <a:lnTo>
                    <a:pt x="274" y="180"/>
                  </a:lnTo>
                  <a:lnTo>
                    <a:pt x="270" y="192"/>
                  </a:lnTo>
                  <a:lnTo>
                    <a:pt x="265" y="205"/>
                  </a:lnTo>
                  <a:lnTo>
                    <a:pt x="259" y="218"/>
                  </a:lnTo>
                  <a:lnTo>
                    <a:pt x="250" y="229"/>
                  </a:lnTo>
                  <a:lnTo>
                    <a:pt x="243" y="240"/>
                  </a:lnTo>
                  <a:lnTo>
                    <a:pt x="232" y="249"/>
                  </a:lnTo>
                  <a:lnTo>
                    <a:pt x="232" y="24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23" name="Freeform 109">
              <a:extLst>
                <a:ext uri="{FF2B5EF4-FFF2-40B4-BE49-F238E27FC236}">
                  <a16:creationId xmlns:a16="http://schemas.microsoft.com/office/drawing/2014/main" id="{27BAC05C-7043-4F1A-9C27-ADBADDD5F61A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2901" y="3788176"/>
              <a:ext cx="103817" cy="103817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13" y="0"/>
                </a:cxn>
                <a:cxn ang="0">
                  <a:pos x="9" y="2"/>
                </a:cxn>
                <a:cxn ang="0">
                  <a:pos x="4" y="4"/>
                </a:cxn>
                <a:cxn ang="0">
                  <a:pos x="2" y="7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2" y="18"/>
                </a:cxn>
                <a:cxn ang="0">
                  <a:pos x="4" y="22"/>
                </a:cxn>
                <a:cxn ang="0">
                  <a:pos x="9" y="24"/>
                </a:cxn>
                <a:cxn ang="0">
                  <a:pos x="13" y="25"/>
                </a:cxn>
                <a:cxn ang="0">
                  <a:pos x="13" y="25"/>
                </a:cxn>
                <a:cxn ang="0">
                  <a:pos x="24" y="27"/>
                </a:cxn>
                <a:cxn ang="0">
                  <a:pos x="35" y="31"/>
                </a:cxn>
                <a:cxn ang="0">
                  <a:pos x="46" y="36"/>
                </a:cxn>
                <a:cxn ang="0">
                  <a:pos x="57" y="44"/>
                </a:cxn>
                <a:cxn ang="0">
                  <a:pos x="64" y="53"/>
                </a:cxn>
                <a:cxn ang="0">
                  <a:pos x="71" y="64"/>
                </a:cxn>
                <a:cxn ang="0">
                  <a:pos x="75" y="76"/>
                </a:cxn>
                <a:cxn ang="0">
                  <a:pos x="77" y="89"/>
                </a:cxn>
                <a:cxn ang="0">
                  <a:pos x="77" y="89"/>
                </a:cxn>
                <a:cxn ang="0">
                  <a:pos x="78" y="94"/>
                </a:cxn>
                <a:cxn ang="0">
                  <a:pos x="80" y="98"/>
                </a:cxn>
                <a:cxn ang="0">
                  <a:pos x="84" y="102"/>
                </a:cxn>
                <a:cxn ang="0">
                  <a:pos x="89" y="102"/>
                </a:cxn>
                <a:cxn ang="0">
                  <a:pos x="89" y="102"/>
                </a:cxn>
                <a:cxn ang="0">
                  <a:pos x="95" y="102"/>
                </a:cxn>
                <a:cxn ang="0">
                  <a:pos x="98" y="98"/>
                </a:cxn>
                <a:cxn ang="0">
                  <a:pos x="100" y="94"/>
                </a:cxn>
                <a:cxn ang="0">
                  <a:pos x="102" y="89"/>
                </a:cxn>
                <a:cxn ang="0">
                  <a:pos x="102" y="89"/>
                </a:cxn>
                <a:cxn ang="0">
                  <a:pos x="100" y="69"/>
                </a:cxn>
                <a:cxn ang="0">
                  <a:pos x="95" y="51"/>
                </a:cxn>
                <a:cxn ang="0">
                  <a:pos x="86" y="36"/>
                </a:cxn>
                <a:cxn ang="0">
                  <a:pos x="75" y="24"/>
                </a:cxn>
                <a:cxn ang="0">
                  <a:pos x="60" y="13"/>
                </a:cxn>
                <a:cxn ang="0">
                  <a:pos x="46" y="6"/>
                </a:cxn>
                <a:cxn ang="0">
                  <a:pos x="29" y="2"/>
                </a:cxn>
                <a:cxn ang="0">
                  <a:pos x="13" y="0"/>
                </a:cxn>
                <a:cxn ang="0">
                  <a:pos x="13" y="0"/>
                </a:cxn>
              </a:cxnLst>
              <a:rect l="0" t="0" r="r" b="b"/>
              <a:pathLst>
                <a:path w="102" h="102">
                  <a:moveTo>
                    <a:pt x="13" y="0"/>
                  </a:moveTo>
                  <a:lnTo>
                    <a:pt x="13" y="0"/>
                  </a:lnTo>
                  <a:lnTo>
                    <a:pt x="9" y="2"/>
                  </a:lnTo>
                  <a:lnTo>
                    <a:pt x="4" y="4"/>
                  </a:lnTo>
                  <a:lnTo>
                    <a:pt x="2" y="7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2" y="18"/>
                  </a:lnTo>
                  <a:lnTo>
                    <a:pt x="4" y="22"/>
                  </a:lnTo>
                  <a:lnTo>
                    <a:pt x="9" y="24"/>
                  </a:lnTo>
                  <a:lnTo>
                    <a:pt x="13" y="25"/>
                  </a:lnTo>
                  <a:lnTo>
                    <a:pt x="13" y="25"/>
                  </a:lnTo>
                  <a:lnTo>
                    <a:pt x="24" y="27"/>
                  </a:lnTo>
                  <a:lnTo>
                    <a:pt x="35" y="31"/>
                  </a:lnTo>
                  <a:lnTo>
                    <a:pt x="46" y="36"/>
                  </a:lnTo>
                  <a:lnTo>
                    <a:pt x="57" y="44"/>
                  </a:lnTo>
                  <a:lnTo>
                    <a:pt x="64" y="53"/>
                  </a:lnTo>
                  <a:lnTo>
                    <a:pt x="71" y="64"/>
                  </a:lnTo>
                  <a:lnTo>
                    <a:pt x="75" y="76"/>
                  </a:lnTo>
                  <a:lnTo>
                    <a:pt x="77" y="89"/>
                  </a:lnTo>
                  <a:lnTo>
                    <a:pt x="77" y="89"/>
                  </a:lnTo>
                  <a:lnTo>
                    <a:pt x="78" y="94"/>
                  </a:lnTo>
                  <a:lnTo>
                    <a:pt x="80" y="98"/>
                  </a:lnTo>
                  <a:lnTo>
                    <a:pt x="84" y="102"/>
                  </a:lnTo>
                  <a:lnTo>
                    <a:pt x="89" y="102"/>
                  </a:lnTo>
                  <a:lnTo>
                    <a:pt x="89" y="102"/>
                  </a:lnTo>
                  <a:lnTo>
                    <a:pt x="95" y="102"/>
                  </a:lnTo>
                  <a:lnTo>
                    <a:pt x="98" y="98"/>
                  </a:lnTo>
                  <a:lnTo>
                    <a:pt x="100" y="94"/>
                  </a:lnTo>
                  <a:lnTo>
                    <a:pt x="102" y="89"/>
                  </a:lnTo>
                  <a:lnTo>
                    <a:pt x="102" y="89"/>
                  </a:lnTo>
                  <a:lnTo>
                    <a:pt x="100" y="69"/>
                  </a:lnTo>
                  <a:lnTo>
                    <a:pt x="95" y="51"/>
                  </a:lnTo>
                  <a:lnTo>
                    <a:pt x="86" y="36"/>
                  </a:lnTo>
                  <a:lnTo>
                    <a:pt x="75" y="24"/>
                  </a:lnTo>
                  <a:lnTo>
                    <a:pt x="60" y="13"/>
                  </a:lnTo>
                  <a:lnTo>
                    <a:pt x="46" y="6"/>
                  </a:lnTo>
                  <a:lnTo>
                    <a:pt x="29" y="2"/>
                  </a:lnTo>
                  <a:lnTo>
                    <a:pt x="13" y="0"/>
                  </a:ln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BF19AA-61F2-4E92-BE2B-CC0358F4971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339F052-7BA9-41D8-8CF3-30FCE6ABA9B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E0408E4-8AE2-44DE-A844-28DD0DF97D3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271671607"/>
      </p:ext>
    </p:extLst>
  </p:cSld>
  <p:clrMapOvr>
    <a:masterClrMapping/>
  </p:clrMapOvr>
  <p:transition spd="slow">
    <p:wip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9261978-30DB-42EF-95CD-794B287135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6AD3082-6FFF-41E2-BA24-FDDF16503950}"/>
              </a:ext>
            </a:extLst>
          </p:cNvPr>
          <p:cNvSpPr txBox="1"/>
          <p:nvPr/>
        </p:nvSpPr>
        <p:spPr>
          <a:xfrm>
            <a:off x="7553262" y="1550816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MOST</a:t>
            </a:r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POPULAR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B0CDD47-DF99-4A2F-825E-A0C53981BBE0}"/>
              </a:ext>
            </a:extLst>
          </p:cNvPr>
          <p:cNvSpPr txBox="1"/>
          <p:nvPr/>
        </p:nvSpPr>
        <p:spPr>
          <a:xfrm>
            <a:off x="7553262" y="1289206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644B9DE-0EE5-4CE4-83B1-D38B0BF2A7F8}"/>
              </a:ext>
            </a:extLst>
          </p:cNvPr>
          <p:cNvSpPr/>
          <p:nvPr/>
        </p:nvSpPr>
        <p:spPr>
          <a:xfrm>
            <a:off x="7463153" y="2829990"/>
            <a:ext cx="4040567" cy="17212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 dear</a:t>
            </a:r>
            <a:r>
              <a:rPr lang="id-ID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bg1"/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8918C31-80EF-4A50-8B1D-ABA1E69D8E75}"/>
              </a:ext>
            </a:extLst>
          </p:cNvPr>
          <p:cNvSpPr txBox="1"/>
          <p:nvPr/>
        </p:nvSpPr>
        <p:spPr>
          <a:xfrm>
            <a:off x="7463153" y="2450287"/>
            <a:ext cx="24636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Our Product</a:t>
            </a:r>
          </a:p>
        </p:txBody>
      </p:sp>
      <p:sp>
        <p:nvSpPr>
          <p:cNvPr id="13" name="Rectangle: Diagonal Corners Snipped 12">
            <a:extLst>
              <a:ext uri="{FF2B5EF4-FFF2-40B4-BE49-F238E27FC236}">
                <a16:creationId xmlns:a16="http://schemas.microsoft.com/office/drawing/2014/main" id="{A8F6BEC7-961B-4397-9A74-818AD9645CF2}"/>
              </a:ext>
            </a:extLst>
          </p:cNvPr>
          <p:cNvSpPr/>
          <p:nvPr/>
        </p:nvSpPr>
        <p:spPr>
          <a:xfrm>
            <a:off x="7553262" y="4897044"/>
            <a:ext cx="1759469" cy="45719"/>
          </a:xfrm>
          <a:prstGeom prst="snip2Diag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: Diagonal Corners Snipped 14">
            <a:extLst>
              <a:ext uri="{FF2B5EF4-FFF2-40B4-BE49-F238E27FC236}">
                <a16:creationId xmlns:a16="http://schemas.microsoft.com/office/drawing/2014/main" id="{B1143D83-FFCC-4E3C-B244-C4FBB9FAD4F0}"/>
              </a:ext>
            </a:extLst>
          </p:cNvPr>
          <p:cNvSpPr/>
          <p:nvPr/>
        </p:nvSpPr>
        <p:spPr>
          <a:xfrm>
            <a:off x="9621058" y="2619564"/>
            <a:ext cx="1759469" cy="45719"/>
          </a:xfrm>
          <a:prstGeom prst="snip2Diag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4E4977B-6A28-4506-B9C4-0C56A6771FD4}"/>
              </a:ext>
            </a:extLst>
          </p:cNvPr>
          <p:cNvSpPr/>
          <p:nvPr/>
        </p:nvSpPr>
        <p:spPr>
          <a:xfrm>
            <a:off x="0" y="2992583"/>
            <a:ext cx="4267200" cy="94210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19B60A0-0683-47DB-A8D6-31A65374F0AC}"/>
              </a:ext>
            </a:extLst>
          </p:cNvPr>
          <p:cNvSpPr txBox="1"/>
          <p:nvPr/>
        </p:nvSpPr>
        <p:spPr>
          <a:xfrm>
            <a:off x="0" y="3167390"/>
            <a:ext cx="4267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Newest Writers</a:t>
            </a:r>
            <a:endParaRPr lang="en-US" sz="28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1030112"/>
      </p:ext>
    </p:extLst>
  </p:cSld>
  <p:clrMapOvr>
    <a:masterClrMapping/>
  </p:clrMapOvr>
  <p:transition spd="slow">
    <p:wip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E1D2C97-9189-4A8E-8955-E745568CE30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4E4977B-6A28-4506-B9C4-0C56A6771FD4}"/>
              </a:ext>
            </a:extLst>
          </p:cNvPr>
          <p:cNvSpPr/>
          <p:nvPr/>
        </p:nvSpPr>
        <p:spPr>
          <a:xfrm>
            <a:off x="8382000" y="2528456"/>
            <a:ext cx="3810000" cy="872834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0B4B0D-4D1E-4348-90BB-68F230DD4E15}"/>
              </a:ext>
            </a:extLst>
          </p:cNvPr>
          <p:cNvSpPr txBox="1"/>
          <p:nvPr/>
        </p:nvSpPr>
        <p:spPr>
          <a:xfrm>
            <a:off x="8153400" y="2682482"/>
            <a:ext cx="4267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More Complete</a:t>
            </a:r>
            <a:endParaRPr lang="en-US" sz="28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B8B2F0C-C570-442D-925C-1D895A389EA7}"/>
              </a:ext>
            </a:extLst>
          </p:cNvPr>
          <p:cNvSpPr txBox="1"/>
          <p:nvPr/>
        </p:nvSpPr>
        <p:spPr>
          <a:xfrm>
            <a:off x="3413760" y="632687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ENCICLOPEDY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BD2CEFF-6B25-4558-869E-5E610F150160}"/>
              </a:ext>
            </a:extLst>
          </p:cNvPr>
          <p:cNvSpPr txBox="1"/>
          <p:nvPr/>
        </p:nvSpPr>
        <p:spPr>
          <a:xfrm>
            <a:off x="4701227" y="37107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737506D-BA51-4AA8-B515-92166EF2E62B}"/>
              </a:ext>
            </a:extLst>
          </p:cNvPr>
          <p:cNvSpPr/>
          <p:nvPr/>
        </p:nvSpPr>
        <p:spPr>
          <a:xfrm>
            <a:off x="1211177" y="1646045"/>
            <a:ext cx="4517217" cy="613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indent="-171450">
              <a:lnSpc>
                <a:spcPct val="150000"/>
              </a:lnSpc>
              <a:buFont typeface="Wingdings" panose="05000000000000000000" pitchFamily="2" charset="2"/>
              <a:buChar char="q"/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DB65504-327B-464F-BE86-7F1C3AE0ACE0}"/>
              </a:ext>
            </a:extLst>
          </p:cNvPr>
          <p:cNvSpPr/>
          <p:nvPr/>
        </p:nvSpPr>
        <p:spPr>
          <a:xfrm>
            <a:off x="6463607" y="1643349"/>
            <a:ext cx="4517217" cy="613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indent="-171450">
              <a:lnSpc>
                <a:spcPct val="150000"/>
              </a:lnSpc>
              <a:buFont typeface="Wingdings" panose="05000000000000000000" pitchFamily="2" charset="2"/>
              <a:buChar char="q"/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DC72B79-9DE9-41AE-BCDB-C3F81517E0C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319843688"/>
      </p:ext>
    </p:extLst>
  </p:cSld>
  <p:clrMapOvr>
    <a:masterClrMapping/>
  </p:clrMapOvr>
  <p:transition spd="slow">
    <p:wip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4E4977B-6A28-4506-B9C4-0C56A6771FD4}"/>
              </a:ext>
            </a:extLst>
          </p:cNvPr>
          <p:cNvSpPr/>
          <p:nvPr/>
        </p:nvSpPr>
        <p:spPr>
          <a:xfrm rot="5400000">
            <a:off x="3096492" y="2680854"/>
            <a:ext cx="6497782" cy="1136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E035F4B-D7AD-4405-ADEE-3FB758373822}"/>
              </a:ext>
            </a:extLst>
          </p:cNvPr>
          <p:cNvSpPr txBox="1"/>
          <p:nvPr/>
        </p:nvSpPr>
        <p:spPr>
          <a:xfrm rot="5400000">
            <a:off x="3343235" y="2956503"/>
            <a:ext cx="600429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Best Seller Product</a:t>
            </a:r>
            <a:endParaRPr lang="en-US" sz="32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7B20DB3-EDCA-4C36-BB16-BFED0FBA9361}"/>
              </a:ext>
            </a:extLst>
          </p:cNvPr>
          <p:cNvSpPr txBox="1"/>
          <p:nvPr/>
        </p:nvSpPr>
        <p:spPr>
          <a:xfrm>
            <a:off x="385047" y="1285774"/>
            <a:ext cx="52260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BEST PHOTOGRAPH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E85A3E3-F4F6-4FE3-8F7F-B451FF9BCE49}"/>
              </a:ext>
            </a:extLst>
          </p:cNvPr>
          <p:cNvSpPr txBox="1"/>
          <p:nvPr/>
        </p:nvSpPr>
        <p:spPr>
          <a:xfrm>
            <a:off x="403053" y="102416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4704A812-1ECA-487F-845D-60195EBBA3E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16243353"/>
              </p:ext>
            </p:extLst>
          </p:nvPr>
        </p:nvGraphicFramePr>
        <p:xfrm>
          <a:off x="403052" y="2569588"/>
          <a:ext cx="4638739" cy="24371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1" name="TextBox 10">
            <a:extLst>
              <a:ext uri="{FF2B5EF4-FFF2-40B4-BE49-F238E27FC236}">
                <a16:creationId xmlns:a16="http://schemas.microsoft.com/office/drawing/2014/main" id="{2BC4EB81-A80F-438E-80D6-440C20AD1DCF}"/>
              </a:ext>
            </a:extLst>
          </p:cNvPr>
          <p:cNvSpPr txBox="1"/>
          <p:nvPr/>
        </p:nvSpPr>
        <p:spPr>
          <a:xfrm>
            <a:off x="403052" y="1997690"/>
            <a:ext cx="160817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2019.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DD293494-2856-4172-B97F-560B3FC86FF3}"/>
              </a:ext>
            </a:extLst>
          </p:cNvPr>
          <p:cNvSpPr/>
          <p:nvPr/>
        </p:nvSpPr>
        <p:spPr>
          <a:xfrm>
            <a:off x="403052" y="5139904"/>
            <a:ext cx="4638739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CBDF0FB-4A30-487F-B4D6-275771DB28C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25388933"/>
      </p:ext>
    </p:extLst>
  </p:cSld>
  <p:clrMapOvr>
    <a:masterClrMapping/>
  </p:clrMapOvr>
  <p:transition spd="slow">
    <p:wip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Rectangle: Rounded Corners 42">
            <a:extLst>
              <a:ext uri="{FF2B5EF4-FFF2-40B4-BE49-F238E27FC236}">
                <a16:creationId xmlns:a16="http://schemas.microsoft.com/office/drawing/2014/main" id="{AA15777A-5AEB-4F6F-A562-A304B0537D9E}"/>
              </a:ext>
            </a:extLst>
          </p:cNvPr>
          <p:cNvSpPr/>
          <p:nvPr/>
        </p:nvSpPr>
        <p:spPr>
          <a:xfrm>
            <a:off x="5022703" y="2517913"/>
            <a:ext cx="2020034" cy="3180522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5F18975F-0400-45B9-93CA-1039FACA0E78}"/>
              </a:ext>
            </a:extLst>
          </p:cNvPr>
          <p:cNvSpPr/>
          <p:nvPr/>
        </p:nvSpPr>
        <p:spPr>
          <a:xfrm>
            <a:off x="5603758" y="2769704"/>
            <a:ext cx="857924" cy="857924"/>
          </a:xfrm>
          <a:prstGeom prst="roundRect">
            <a:avLst/>
          </a:prstGeom>
          <a:noFill/>
          <a:ln w="5715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F281C6D6-11E8-45E9-A48E-8E5C474222D7}"/>
              </a:ext>
            </a:extLst>
          </p:cNvPr>
          <p:cNvSpPr/>
          <p:nvPr/>
        </p:nvSpPr>
        <p:spPr>
          <a:xfrm>
            <a:off x="7591172" y="2517913"/>
            <a:ext cx="2020034" cy="3180522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6" name="Rectangle: Rounded Corners 45">
            <a:extLst>
              <a:ext uri="{FF2B5EF4-FFF2-40B4-BE49-F238E27FC236}">
                <a16:creationId xmlns:a16="http://schemas.microsoft.com/office/drawing/2014/main" id="{BA7F49C9-3E2D-4439-9412-08BB467A07D5}"/>
              </a:ext>
            </a:extLst>
          </p:cNvPr>
          <p:cNvSpPr/>
          <p:nvPr/>
        </p:nvSpPr>
        <p:spPr>
          <a:xfrm>
            <a:off x="8172227" y="2769704"/>
            <a:ext cx="857924" cy="857924"/>
          </a:xfrm>
          <a:prstGeom prst="roundRect">
            <a:avLst/>
          </a:prstGeom>
          <a:noFill/>
          <a:ln w="57150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DC92F850-BC4F-4CBA-A920-D3ED80A1D0CF}"/>
              </a:ext>
            </a:extLst>
          </p:cNvPr>
          <p:cNvSpPr/>
          <p:nvPr/>
        </p:nvSpPr>
        <p:spPr>
          <a:xfrm>
            <a:off x="2385554" y="2517913"/>
            <a:ext cx="2020034" cy="3180522"/>
          </a:xfrm>
          <a:prstGeom prst="round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87385D5-992A-4688-9A8C-9FAC7DF3CD91}"/>
              </a:ext>
            </a:extLst>
          </p:cNvPr>
          <p:cNvSpPr txBox="1"/>
          <p:nvPr/>
        </p:nvSpPr>
        <p:spPr>
          <a:xfrm>
            <a:off x="2713450" y="3750483"/>
            <a:ext cx="136424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KEYWORD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5433924-6C18-431F-98CE-07B4371D64A9}"/>
              </a:ext>
            </a:extLst>
          </p:cNvPr>
          <p:cNvSpPr txBox="1"/>
          <p:nvPr/>
        </p:nvSpPr>
        <p:spPr>
          <a:xfrm>
            <a:off x="2691059" y="4217606"/>
            <a:ext cx="1409025" cy="117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Phasellus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luctus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suscipit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sapien</a:t>
            </a:r>
            <a:r>
              <a:rPr lang="en-US" sz="1200" dirty="0">
                <a:solidFill>
                  <a:schemeClr val="bg1"/>
                </a:solidFill>
              </a:rPr>
              <a:t> in </a:t>
            </a:r>
            <a:r>
              <a:rPr lang="en-US" sz="1200" dirty="0" err="1">
                <a:solidFill>
                  <a:schemeClr val="bg1"/>
                </a:solidFill>
              </a:rPr>
              <a:t>aliquam</a:t>
            </a:r>
            <a:r>
              <a:rPr lang="en-US" sz="1200" dirty="0">
                <a:solidFill>
                  <a:schemeClr val="bg1"/>
                </a:solidFill>
              </a:rPr>
              <a:t>. </a:t>
            </a:r>
            <a:r>
              <a:rPr lang="en-US" sz="1200" dirty="0" err="1">
                <a:solidFill>
                  <a:schemeClr val="bg1"/>
                </a:solidFill>
              </a:rPr>
              <a:t>Vivamus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vel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metus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b="1" dirty="0">
              <a:solidFill>
                <a:schemeClr val="bg1"/>
              </a:solidFill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4D8B9DB-450A-49A6-93CD-474CD0AADE2E}"/>
              </a:ext>
            </a:extLst>
          </p:cNvPr>
          <p:cNvSpPr txBox="1"/>
          <p:nvPr/>
        </p:nvSpPr>
        <p:spPr>
          <a:xfrm>
            <a:off x="5551948" y="3750483"/>
            <a:ext cx="9615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KEYWORD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28045FA-19D0-4692-A77C-4E2448C02FCA}"/>
              </a:ext>
            </a:extLst>
          </p:cNvPr>
          <p:cNvSpPr txBox="1"/>
          <p:nvPr/>
        </p:nvSpPr>
        <p:spPr>
          <a:xfrm>
            <a:off x="5328208" y="4217606"/>
            <a:ext cx="1409025" cy="117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Phasellus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luctus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suscipit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sapien</a:t>
            </a:r>
            <a:r>
              <a:rPr lang="en-US" sz="1200" dirty="0">
                <a:solidFill>
                  <a:schemeClr val="bg1"/>
                </a:solidFill>
              </a:rPr>
              <a:t> in </a:t>
            </a:r>
            <a:r>
              <a:rPr lang="en-US" sz="1200" dirty="0" err="1">
                <a:solidFill>
                  <a:schemeClr val="bg1"/>
                </a:solidFill>
              </a:rPr>
              <a:t>aliquam</a:t>
            </a:r>
            <a:r>
              <a:rPr lang="en-US" sz="1200" dirty="0">
                <a:solidFill>
                  <a:schemeClr val="bg1"/>
                </a:solidFill>
              </a:rPr>
              <a:t>. </a:t>
            </a:r>
            <a:r>
              <a:rPr lang="en-US" sz="1200" dirty="0" err="1">
                <a:solidFill>
                  <a:schemeClr val="bg1"/>
                </a:solidFill>
              </a:rPr>
              <a:t>Vivamus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vel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metus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b="1" dirty="0">
              <a:solidFill>
                <a:schemeClr val="bg1"/>
              </a:solidFill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E02F999-8424-4AD9-9332-2703D831B194}"/>
              </a:ext>
            </a:extLst>
          </p:cNvPr>
          <p:cNvSpPr txBox="1"/>
          <p:nvPr/>
        </p:nvSpPr>
        <p:spPr>
          <a:xfrm>
            <a:off x="8120417" y="3750483"/>
            <a:ext cx="9615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KEYWORD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DDC37BD-F73E-4FCB-A4CA-0442AE2533F4}"/>
              </a:ext>
            </a:extLst>
          </p:cNvPr>
          <p:cNvSpPr txBox="1"/>
          <p:nvPr/>
        </p:nvSpPr>
        <p:spPr>
          <a:xfrm>
            <a:off x="7896677" y="4217606"/>
            <a:ext cx="1409025" cy="117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Phasellus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luctus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suscipit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sapien</a:t>
            </a:r>
            <a:r>
              <a:rPr lang="en-US" sz="1200" dirty="0">
                <a:solidFill>
                  <a:schemeClr val="bg1"/>
                </a:solidFill>
              </a:rPr>
              <a:t> in </a:t>
            </a:r>
            <a:r>
              <a:rPr lang="en-US" sz="1200" dirty="0" err="1">
                <a:solidFill>
                  <a:schemeClr val="bg1"/>
                </a:solidFill>
              </a:rPr>
              <a:t>aliquam</a:t>
            </a:r>
            <a:r>
              <a:rPr lang="en-US" sz="1200" dirty="0">
                <a:solidFill>
                  <a:schemeClr val="bg1"/>
                </a:solidFill>
              </a:rPr>
              <a:t>. </a:t>
            </a:r>
            <a:r>
              <a:rPr lang="en-US" sz="1200" dirty="0" err="1">
                <a:solidFill>
                  <a:schemeClr val="bg1"/>
                </a:solidFill>
              </a:rPr>
              <a:t>Vivamus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vel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metus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b="1" dirty="0">
              <a:solidFill>
                <a:schemeClr val="bg1"/>
              </a:solidFill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810D6292-6795-41B3-BE93-65AD76225663}"/>
              </a:ext>
            </a:extLst>
          </p:cNvPr>
          <p:cNvGrpSpPr/>
          <p:nvPr/>
        </p:nvGrpSpPr>
        <p:grpSpPr>
          <a:xfrm>
            <a:off x="8403667" y="2911707"/>
            <a:ext cx="395044" cy="575474"/>
            <a:chOff x="7902575" y="3140075"/>
            <a:chExt cx="330200" cy="481013"/>
          </a:xfrm>
          <a:solidFill>
            <a:schemeClr val="bg1"/>
          </a:solidFill>
        </p:grpSpPr>
        <p:sp>
          <p:nvSpPr>
            <p:cNvPr id="24" name="Oval 339">
              <a:extLst>
                <a:ext uri="{FF2B5EF4-FFF2-40B4-BE49-F238E27FC236}">
                  <a16:creationId xmlns:a16="http://schemas.microsoft.com/office/drawing/2014/main" id="{1F53C3BC-120F-4D20-AB88-FEE5A5CE45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37513" y="3275013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5" name="Oval 340">
              <a:extLst>
                <a:ext uri="{FF2B5EF4-FFF2-40B4-BE49-F238E27FC236}">
                  <a16:creationId xmlns:a16="http://schemas.microsoft.com/office/drawing/2014/main" id="{61637755-8BAA-4ED4-9E65-B2352B7870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37513" y="3454400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6" name="Oval 341">
              <a:extLst>
                <a:ext uri="{FF2B5EF4-FFF2-40B4-BE49-F238E27FC236}">
                  <a16:creationId xmlns:a16="http://schemas.microsoft.com/office/drawing/2014/main" id="{DA1AB029-A5C5-4168-B600-D161D90CCA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47025" y="3365500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7" name="Oval 342">
              <a:extLst>
                <a:ext uri="{FF2B5EF4-FFF2-40B4-BE49-F238E27FC236}">
                  <a16:creationId xmlns:a16="http://schemas.microsoft.com/office/drawing/2014/main" id="{B407F603-6FF6-4BAE-9414-54411F12A7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28000" y="3365500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8" name="Freeform 343">
              <a:extLst>
                <a:ext uri="{FF2B5EF4-FFF2-40B4-BE49-F238E27FC236}">
                  <a16:creationId xmlns:a16="http://schemas.microsoft.com/office/drawing/2014/main" id="{2F17B759-B2BD-4BEB-9C99-8B103CFB8608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3429000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9" name="Freeform 344">
              <a:extLst>
                <a:ext uri="{FF2B5EF4-FFF2-40B4-BE49-F238E27FC236}">
                  <a16:creationId xmlns:a16="http://schemas.microsoft.com/office/drawing/2014/main" id="{8C65E0E3-259C-403E-ADE7-6EDF5BDD5C8E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3300413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0" name="Freeform 345">
              <a:extLst>
                <a:ext uri="{FF2B5EF4-FFF2-40B4-BE49-F238E27FC236}">
                  <a16:creationId xmlns:a16="http://schemas.microsoft.com/office/drawing/2014/main" id="{C5A3CAB2-2B64-4FB2-93A4-9649DE076558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1013" y="3429000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1" name="Freeform 346">
              <a:extLst>
                <a:ext uri="{FF2B5EF4-FFF2-40B4-BE49-F238E27FC236}">
                  <a16:creationId xmlns:a16="http://schemas.microsoft.com/office/drawing/2014/main" id="{E7262274-17DC-43B9-8496-475A39E6D85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02575" y="3140075"/>
              <a:ext cx="330200" cy="481013"/>
            </a:xfrm>
            <a:custGeom>
              <a:avLst/>
              <a:gdLst>
                <a:gd name="T0" fmla="*/ 80 w 88"/>
                <a:gd name="T1" fmla="*/ 56 h 128"/>
                <a:gd name="T2" fmla="*/ 79 w 88"/>
                <a:gd name="T3" fmla="*/ 56 h 128"/>
                <a:gd name="T4" fmla="*/ 70 w 88"/>
                <a:gd name="T5" fmla="*/ 38 h 128"/>
                <a:gd name="T6" fmla="*/ 64 w 88"/>
                <a:gd name="T7" fmla="*/ 7 h 128"/>
                <a:gd name="T8" fmla="*/ 56 w 88"/>
                <a:gd name="T9" fmla="*/ 0 h 128"/>
                <a:gd name="T10" fmla="*/ 24 w 88"/>
                <a:gd name="T11" fmla="*/ 0 h 128"/>
                <a:gd name="T12" fmla="*/ 17 w 88"/>
                <a:gd name="T13" fmla="*/ 7 h 128"/>
                <a:gd name="T14" fmla="*/ 11 w 88"/>
                <a:gd name="T15" fmla="*/ 37 h 128"/>
                <a:gd name="T16" fmla="*/ 0 w 88"/>
                <a:gd name="T17" fmla="*/ 64 h 128"/>
                <a:gd name="T18" fmla="*/ 10 w 88"/>
                <a:gd name="T19" fmla="*/ 91 h 128"/>
                <a:gd name="T20" fmla="*/ 16 w 88"/>
                <a:gd name="T21" fmla="*/ 121 h 128"/>
                <a:gd name="T22" fmla="*/ 24 w 88"/>
                <a:gd name="T23" fmla="*/ 128 h 128"/>
                <a:gd name="T24" fmla="*/ 56 w 88"/>
                <a:gd name="T25" fmla="*/ 128 h 128"/>
                <a:gd name="T26" fmla="*/ 64 w 88"/>
                <a:gd name="T27" fmla="*/ 121 h 128"/>
                <a:gd name="T28" fmla="*/ 70 w 88"/>
                <a:gd name="T29" fmla="*/ 91 h 128"/>
                <a:gd name="T30" fmla="*/ 79 w 88"/>
                <a:gd name="T31" fmla="*/ 72 h 128"/>
                <a:gd name="T32" fmla="*/ 80 w 88"/>
                <a:gd name="T33" fmla="*/ 72 h 128"/>
                <a:gd name="T34" fmla="*/ 88 w 88"/>
                <a:gd name="T35" fmla="*/ 64 h 128"/>
                <a:gd name="T36" fmla="*/ 80 w 88"/>
                <a:gd name="T37" fmla="*/ 56 h 128"/>
                <a:gd name="T38" fmla="*/ 24 w 88"/>
                <a:gd name="T39" fmla="*/ 8 h 128"/>
                <a:gd name="T40" fmla="*/ 56 w 88"/>
                <a:gd name="T41" fmla="*/ 8 h 128"/>
                <a:gd name="T42" fmla="*/ 60 w 88"/>
                <a:gd name="T43" fmla="*/ 30 h 128"/>
                <a:gd name="T44" fmla="*/ 40 w 88"/>
                <a:gd name="T45" fmla="*/ 24 h 128"/>
                <a:gd name="T46" fmla="*/ 20 w 88"/>
                <a:gd name="T47" fmla="*/ 30 h 128"/>
                <a:gd name="T48" fmla="*/ 24 w 88"/>
                <a:gd name="T49" fmla="*/ 8 h 128"/>
                <a:gd name="T50" fmla="*/ 56 w 88"/>
                <a:gd name="T51" fmla="*/ 120 h 128"/>
                <a:gd name="T52" fmla="*/ 24 w 88"/>
                <a:gd name="T53" fmla="*/ 120 h 128"/>
                <a:gd name="T54" fmla="*/ 20 w 88"/>
                <a:gd name="T55" fmla="*/ 98 h 128"/>
                <a:gd name="T56" fmla="*/ 40 w 88"/>
                <a:gd name="T57" fmla="*/ 104 h 128"/>
                <a:gd name="T58" fmla="*/ 60 w 88"/>
                <a:gd name="T59" fmla="*/ 98 h 128"/>
                <a:gd name="T60" fmla="*/ 56 w 88"/>
                <a:gd name="T61" fmla="*/ 120 h 128"/>
                <a:gd name="T62" fmla="*/ 40 w 88"/>
                <a:gd name="T63" fmla="*/ 96 h 128"/>
                <a:gd name="T64" fmla="*/ 8 w 88"/>
                <a:gd name="T65" fmla="*/ 64 h 128"/>
                <a:gd name="T66" fmla="*/ 40 w 88"/>
                <a:gd name="T67" fmla="*/ 32 h 128"/>
                <a:gd name="T68" fmla="*/ 72 w 88"/>
                <a:gd name="T69" fmla="*/ 64 h 128"/>
                <a:gd name="T70" fmla="*/ 40 w 88"/>
                <a:gd name="T71" fmla="*/ 96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8" h="128">
                  <a:moveTo>
                    <a:pt x="80" y="56"/>
                  </a:moveTo>
                  <a:cubicBezTo>
                    <a:pt x="80" y="56"/>
                    <a:pt x="79" y="56"/>
                    <a:pt x="79" y="56"/>
                  </a:cubicBezTo>
                  <a:cubicBezTo>
                    <a:pt x="78" y="49"/>
                    <a:pt x="75" y="43"/>
                    <a:pt x="70" y="38"/>
                  </a:cubicBezTo>
                  <a:cubicBezTo>
                    <a:pt x="64" y="7"/>
                    <a:pt x="64" y="7"/>
                    <a:pt x="64" y="7"/>
                  </a:cubicBezTo>
                  <a:cubicBezTo>
                    <a:pt x="64" y="3"/>
                    <a:pt x="60" y="0"/>
                    <a:pt x="56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1" y="0"/>
                    <a:pt x="17" y="3"/>
                    <a:pt x="17" y="7"/>
                  </a:cubicBezTo>
                  <a:cubicBezTo>
                    <a:pt x="11" y="37"/>
                    <a:pt x="11" y="37"/>
                    <a:pt x="11" y="37"/>
                  </a:cubicBezTo>
                  <a:cubicBezTo>
                    <a:pt x="4" y="44"/>
                    <a:pt x="0" y="53"/>
                    <a:pt x="0" y="64"/>
                  </a:cubicBezTo>
                  <a:cubicBezTo>
                    <a:pt x="0" y="74"/>
                    <a:pt x="4" y="84"/>
                    <a:pt x="10" y="91"/>
                  </a:cubicBezTo>
                  <a:cubicBezTo>
                    <a:pt x="16" y="121"/>
                    <a:pt x="16" y="121"/>
                    <a:pt x="16" y="121"/>
                  </a:cubicBezTo>
                  <a:cubicBezTo>
                    <a:pt x="17" y="125"/>
                    <a:pt x="20" y="128"/>
                    <a:pt x="24" y="128"/>
                  </a:cubicBezTo>
                  <a:cubicBezTo>
                    <a:pt x="56" y="128"/>
                    <a:pt x="56" y="128"/>
                    <a:pt x="56" y="128"/>
                  </a:cubicBezTo>
                  <a:cubicBezTo>
                    <a:pt x="60" y="128"/>
                    <a:pt x="63" y="125"/>
                    <a:pt x="64" y="121"/>
                  </a:cubicBezTo>
                  <a:cubicBezTo>
                    <a:pt x="70" y="91"/>
                    <a:pt x="70" y="91"/>
                    <a:pt x="70" y="91"/>
                  </a:cubicBezTo>
                  <a:cubicBezTo>
                    <a:pt x="74" y="85"/>
                    <a:pt x="78" y="79"/>
                    <a:pt x="79" y="72"/>
                  </a:cubicBezTo>
                  <a:cubicBezTo>
                    <a:pt x="79" y="72"/>
                    <a:pt x="80" y="72"/>
                    <a:pt x="80" y="72"/>
                  </a:cubicBezTo>
                  <a:cubicBezTo>
                    <a:pt x="84" y="72"/>
                    <a:pt x="88" y="68"/>
                    <a:pt x="88" y="64"/>
                  </a:cubicBezTo>
                  <a:cubicBezTo>
                    <a:pt x="88" y="60"/>
                    <a:pt x="84" y="56"/>
                    <a:pt x="80" y="56"/>
                  </a:cubicBezTo>
                  <a:close/>
                  <a:moveTo>
                    <a:pt x="24" y="8"/>
                  </a:moveTo>
                  <a:cubicBezTo>
                    <a:pt x="56" y="8"/>
                    <a:pt x="56" y="8"/>
                    <a:pt x="56" y="8"/>
                  </a:cubicBezTo>
                  <a:cubicBezTo>
                    <a:pt x="60" y="30"/>
                    <a:pt x="60" y="30"/>
                    <a:pt x="60" y="30"/>
                  </a:cubicBezTo>
                  <a:cubicBezTo>
                    <a:pt x="55" y="26"/>
                    <a:pt x="48" y="24"/>
                    <a:pt x="40" y="24"/>
                  </a:cubicBezTo>
                  <a:cubicBezTo>
                    <a:pt x="33" y="24"/>
                    <a:pt x="26" y="26"/>
                    <a:pt x="20" y="30"/>
                  </a:cubicBezTo>
                  <a:lnTo>
                    <a:pt x="24" y="8"/>
                  </a:lnTo>
                  <a:close/>
                  <a:moveTo>
                    <a:pt x="56" y="120"/>
                  </a:moveTo>
                  <a:cubicBezTo>
                    <a:pt x="24" y="120"/>
                    <a:pt x="24" y="120"/>
                    <a:pt x="24" y="120"/>
                  </a:cubicBezTo>
                  <a:cubicBezTo>
                    <a:pt x="20" y="98"/>
                    <a:pt x="20" y="98"/>
                    <a:pt x="20" y="98"/>
                  </a:cubicBezTo>
                  <a:cubicBezTo>
                    <a:pt x="26" y="102"/>
                    <a:pt x="33" y="104"/>
                    <a:pt x="40" y="104"/>
                  </a:cubicBezTo>
                  <a:cubicBezTo>
                    <a:pt x="47" y="104"/>
                    <a:pt x="54" y="102"/>
                    <a:pt x="60" y="98"/>
                  </a:cubicBezTo>
                  <a:lnTo>
                    <a:pt x="56" y="120"/>
                  </a:lnTo>
                  <a:close/>
                  <a:moveTo>
                    <a:pt x="40" y="96"/>
                  </a:moveTo>
                  <a:cubicBezTo>
                    <a:pt x="22" y="96"/>
                    <a:pt x="8" y="82"/>
                    <a:pt x="8" y="64"/>
                  </a:cubicBezTo>
                  <a:cubicBezTo>
                    <a:pt x="8" y="46"/>
                    <a:pt x="22" y="32"/>
                    <a:pt x="40" y="32"/>
                  </a:cubicBezTo>
                  <a:cubicBezTo>
                    <a:pt x="58" y="32"/>
                    <a:pt x="72" y="46"/>
                    <a:pt x="72" y="64"/>
                  </a:cubicBezTo>
                  <a:cubicBezTo>
                    <a:pt x="72" y="82"/>
                    <a:pt x="58" y="96"/>
                    <a:pt x="40" y="9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2" name="Freeform 347">
              <a:extLst>
                <a:ext uri="{FF2B5EF4-FFF2-40B4-BE49-F238E27FC236}">
                  <a16:creationId xmlns:a16="http://schemas.microsoft.com/office/drawing/2014/main" id="{99679327-2672-4806-9DC0-BD8C218381E9}"/>
                </a:ext>
              </a:extLst>
            </p:cNvPr>
            <p:cNvSpPr>
              <a:spLocks/>
            </p:cNvSpPr>
            <p:nvPr/>
          </p:nvSpPr>
          <p:spPr bwMode="auto">
            <a:xfrm>
              <a:off x="8037513" y="3305175"/>
              <a:ext cx="90488" cy="90488"/>
            </a:xfrm>
            <a:custGeom>
              <a:avLst/>
              <a:gdLst>
                <a:gd name="T0" fmla="*/ 24 w 24"/>
                <a:gd name="T1" fmla="*/ 0 h 24"/>
                <a:gd name="T2" fmla="*/ 22 w 24"/>
                <a:gd name="T3" fmla="*/ 0 h 24"/>
                <a:gd name="T4" fmla="*/ 1 w 24"/>
                <a:gd name="T5" fmla="*/ 17 h 24"/>
                <a:gd name="T6" fmla="*/ 0 w 24"/>
                <a:gd name="T7" fmla="*/ 20 h 24"/>
                <a:gd name="T8" fmla="*/ 1 w 24"/>
                <a:gd name="T9" fmla="*/ 23 h 24"/>
                <a:gd name="T10" fmla="*/ 4 w 24"/>
                <a:gd name="T11" fmla="*/ 24 h 24"/>
                <a:gd name="T12" fmla="*/ 7 w 24"/>
                <a:gd name="T13" fmla="*/ 23 h 24"/>
                <a:gd name="T14" fmla="*/ 14 w 24"/>
                <a:gd name="T15" fmla="*/ 14 h 24"/>
                <a:gd name="T16" fmla="*/ 24 w 24"/>
                <a:gd name="T17" fmla="*/ 2 h 24"/>
                <a:gd name="T18" fmla="*/ 24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24" y="0"/>
                  </a:moveTo>
                  <a:cubicBezTo>
                    <a:pt x="23" y="0"/>
                    <a:pt x="23" y="0"/>
                    <a:pt x="22" y="0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0" y="21"/>
                    <a:pt x="0" y="22"/>
                    <a:pt x="1" y="23"/>
                  </a:cubicBezTo>
                  <a:cubicBezTo>
                    <a:pt x="2" y="24"/>
                    <a:pt x="3" y="24"/>
                    <a:pt x="4" y="24"/>
                  </a:cubicBezTo>
                  <a:cubicBezTo>
                    <a:pt x="5" y="24"/>
                    <a:pt x="6" y="24"/>
                    <a:pt x="7" y="23"/>
                  </a:cubicBezTo>
                  <a:cubicBezTo>
                    <a:pt x="14" y="14"/>
                    <a:pt x="14" y="14"/>
                    <a:pt x="14" y="14"/>
                  </a:cubicBezTo>
                  <a:cubicBezTo>
                    <a:pt x="24" y="2"/>
                    <a:pt x="24" y="2"/>
                    <a:pt x="24" y="2"/>
                  </a:cubicBezTo>
                  <a:cubicBezTo>
                    <a:pt x="24" y="1"/>
                    <a:pt x="24" y="1"/>
                    <a:pt x="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5993068F-6751-4F9B-A48A-E288F17D53F4}"/>
              </a:ext>
            </a:extLst>
          </p:cNvPr>
          <p:cNvGrpSpPr/>
          <p:nvPr/>
        </p:nvGrpSpPr>
        <p:grpSpPr>
          <a:xfrm>
            <a:off x="5796632" y="2963356"/>
            <a:ext cx="472176" cy="472176"/>
            <a:chOff x="128589" y="4298950"/>
            <a:chExt cx="298450" cy="298450"/>
          </a:xfrm>
          <a:solidFill>
            <a:schemeClr val="bg1"/>
          </a:solidFill>
        </p:grpSpPr>
        <p:sp>
          <p:nvSpPr>
            <p:cNvPr id="34" name="Freeform 178">
              <a:extLst>
                <a:ext uri="{FF2B5EF4-FFF2-40B4-BE49-F238E27FC236}">
                  <a16:creationId xmlns:a16="http://schemas.microsoft.com/office/drawing/2014/main" id="{DFFA36C9-1FB8-4D18-8F27-A78203EFCC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8589" y="4298950"/>
              <a:ext cx="298450" cy="298450"/>
            </a:xfrm>
            <a:custGeom>
              <a:avLst/>
              <a:gdLst>
                <a:gd name="T0" fmla="*/ 86 w 112"/>
                <a:gd name="T1" fmla="*/ 0 h 112"/>
                <a:gd name="T2" fmla="*/ 26 w 112"/>
                <a:gd name="T3" fmla="*/ 0 h 112"/>
                <a:gd name="T4" fmla="*/ 0 w 112"/>
                <a:gd name="T5" fmla="*/ 26 h 112"/>
                <a:gd name="T6" fmla="*/ 0 w 112"/>
                <a:gd name="T7" fmla="*/ 86 h 112"/>
                <a:gd name="T8" fmla="*/ 26 w 112"/>
                <a:gd name="T9" fmla="*/ 112 h 112"/>
                <a:gd name="T10" fmla="*/ 86 w 112"/>
                <a:gd name="T11" fmla="*/ 112 h 112"/>
                <a:gd name="T12" fmla="*/ 112 w 112"/>
                <a:gd name="T13" fmla="*/ 86 h 112"/>
                <a:gd name="T14" fmla="*/ 112 w 112"/>
                <a:gd name="T15" fmla="*/ 26 h 112"/>
                <a:gd name="T16" fmla="*/ 86 w 112"/>
                <a:gd name="T17" fmla="*/ 0 h 112"/>
                <a:gd name="T18" fmla="*/ 104 w 112"/>
                <a:gd name="T19" fmla="*/ 86 h 112"/>
                <a:gd name="T20" fmla="*/ 86 w 112"/>
                <a:gd name="T21" fmla="*/ 104 h 112"/>
                <a:gd name="T22" fmla="*/ 26 w 112"/>
                <a:gd name="T23" fmla="*/ 104 h 112"/>
                <a:gd name="T24" fmla="*/ 8 w 112"/>
                <a:gd name="T25" fmla="*/ 86 h 112"/>
                <a:gd name="T26" fmla="*/ 8 w 112"/>
                <a:gd name="T27" fmla="*/ 26 h 112"/>
                <a:gd name="T28" fmla="*/ 26 w 112"/>
                <a:gd name="T29" fmla="*/ 8 h 112"/>
                <a:gd name="T30" fmla="*/ 86 w 112"/>
                <a:gd name="T31" fmla="*/ 8 h 112"/>
                <a:gd name="T32" fmla="*/ 104 w 112"/>
                <a:gd name="T33" fmla="*/ 26 h 112"/>
                <a:gd name="T34" fmla="*/ 104 w 112"/>
                <a:gd name="T35" fmla="*/ 86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2" h="112">
                  <a:moveTo>
                    <a:pt x="86" y="0"/>
                  </a:moveTo>
                  <a:cubicBezTo>
                    <a:pt x="26" y="0"/>
                    <a:pt x="26" y="0"/>
                    <a:pt x="26" y="0"/>
                  </a:cubicBezTo>
                  <a:cubicBezTo>
                    <a:pt x="12" y="0"/>
                    <a:pt x="0" y="12"/>
                    <a:pt x="0" y="26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0" y="100"/>
                    <a:pt x="12" y="112"/>
                    <a:pt x="26" y="112"/>
                  </a:cubicBezTo>
                  <a:cubicBezTo>
                    <a:pt x="86" y="112"/>
                    <a:pt x="86" y="112"/>
                    <a:pt x="86" y="112"/>
                  </a:cubicBezTo>
                  <a:cubicBezTo>
                    <a:pt x="100" y="112"/>
                    <a:pt x="112" y="100"/>
                    <a:pt x="112" y="86"/>
                  </a:cubicBezTo>
                  <a:cubicBezTo>
                    <a:pt x="112" y="26"/>
                    <a:pt x="112" y="26"/>
                    <a:pt x="112" y="26"/>
                  </a:cubicBezTo>
                  <a:cubicBezTo>
                    <a:pt x="112" y="12"/>
                    <a:pt x="100" y="0"/>
                    <a:pt x="86" y="0"/>
                  </a:cubicBezTo>
                  <a:close/>
                  <a:moveTo>
                    <a:pt x="104" y="86"/>
                  </a:moveTo>
                  <a:cubicBezTo>
                    <a:pt x="104" y="96"/>
                    <a:pt x="96" y="104"/>
                    <a:pt x="86" y="104"/>
                  </a:cubicBezTo>
                  <a:cubicBezTo>
                    <a:pt x="26" y="104"/>
                    <a:pt x="26" y="104"/>
                    <a:pt x="26" y="104"/>
                  </a:cubicBezTo>
                  <a:cubicBezTo>
                    <a:pt x="16" y="104"/>
                    <a:pt x="8" y="96"/>
                    <a:pt x="8" y="86"/>
                  </a:cubicBezTo>
                  <a:cubicBezTo>
                    <a:pt x="8" y="26"/>
                    <a:pt x="8" y="26"/>
                    <a:pt x="8" y="26"/>
                  </a:cubicBezTo>
                  <a:cubicBezTo>
                    <a:pt x="8" y="16"/>
                    <a:pt x="16" y="8"/>
                    <a:pt x="26" y="8"/>
                  </a:cubicBezTo>
                  <a:cubicBezTo>
                    <a:pt x="86" y="8"/>
                    <a:pt x="86" y="8"/>
                    <a:pt x="86" y="8"/>
                  </a:cubicBezTo>
                  <a:cubicBezTo>
                    <a:pt x="96" y="8"/>
                    <a:pt x="104" y="16"/>
                    <a:pt x="104" y="26"/>
                  </a:cubicBezTo>
                  <a:lnTo>
                    <a:pt x="104" y="8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5" name="Freeform 179">
              <a:extLst>
                <a:ext uri="{FF2B5EF4-FFF2-40B4-BE49-F238E27FC236}">
                  <a16:creationId xmlns:a16="http://schemas.microsoft.com/office/drawing/2014/main" id="{5D877F98-0AEC-4F99-98FF-A5E5882DF01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0976" y="4351338"/>
              <a:ext cx="65088" cy="65088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6" name="Freeform 180">
              <a:extLst>
                <a:ext uri="{FF2B5EF4-FFF2-40B4-BE49-F238E27FC236}">
                  <a16:creationId xmlns:a16="http://schemas.microsoft.com/office/drawing/2014/main" id="{79DE53AA-150E-4B99-B6D0-5831334028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6064" y="4416425"/>
              <a:ext cx="63500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7" name="Freeform 181">
              <a:extLst>
                <a:ext uri="{FF2B5EF4-FFF2-40B4-BE49-F238E27FC236}">
                  <a16:creationId xmlns:a16="http://schemas.microsoft.com/office/drawing/2014/main" id="{41300201-141A-4416-9E47-9BAF59FF2EF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9564" y="4351338"/>
              <a:ext cx="63500" cy="65088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41" name="Freeform 182">
              <a:extLst>
                <a:ext uri="{FF2B5EF4-FFF2-40B4-BE49-F238E27FC236}">
                  <a16:creationId xmlns:a16="http://schemas.microsoft.com/office/drawing/2014/main" id="{7D4DE23F-26CC-4EF2-BE2D-B9659040DF4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0976" y="4479925"/>
              <a:ext cx="65088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42" name="Freeform 183">
              <a:extLst>
                <a:ext uri="{FF2B5EF4-FFF2-40B4-BE49-F238E27FC236}">
                  <a16:creationId xmlns:a16="http://schemas.microsoft.com/office/drawing/2014/main" id="{48F196D5-B299-4268-B24F-E09FF6B9A65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9564" y="4479925"/>
              <a:ext cx="63500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</p:grp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DE789D72-D939-44F3-8AB2-F4780709006B}"/>
              </a:ext>
            </a:extLst>
          </p:cNvPr>
          <p:cNvSpPr/>
          <p:nvPr/>
        </p:nvSpPr>
        <p:spPr>
          <a:xfrm>
            <a:off x="2966609" y="2769704"/>
            <a:ext cx="857924" cy="857924"/>
          </a:xfrm>
          <a:prstGeom prst="roundRect">
            <a:avLst/>
          </a:prstGeom>
          <a:noFill/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7A9CDD80-8E50-4BA7-B6F6-9E3586F5F94F}"/>
              </a:ext>
            </a:extLst>
          </p:cNvPr>
          <p:cNvGrpSpPr/>
          <p:nvPr/>
        </p:nvGrpSpPr>
        <p:grpSpPr>
          <a:xfrm>
            <a:off x="3105935" y="2910757"/>
            <a:ext cx="579272" cy="577374"/>
            <a:chOff x="3959225" y="5064125"/>
            <a:chExt cx="484188" cy="482601"/>
          </a:xfrm>
          <a:solidFill>
            <a:schemeClr val="bg1"/>
          </a:solidFill>
        </p:grpSpPr>
        <p:sp>
          <p:nvSpPr>
            <p:cNvPr id="17" name="Freeform 333">
              <a:extLst>
                <a:ext uri="{FF2B5EF4-FFF2-40B4-BE49-F238E27FC236}">
                  <a16:creationId xmlns:a16="http://schemas.microsoft.com/office/drawing/2014/main" id="{C9C4B762-16B8-4528-B75E-BAD05922624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959225" y="5110163"/>
              <a:ext cx="442913" cy="436563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18" name="Freeform 334">
              <a:extLst>
                <a:ext uri="{FF2B5EF4-FFF2-40B4-BE49-F238E27FC236}">
                  <a16:creationId xmlns:a16="http://schemas.microsoft.com/office/drawing/2014/main" id="{71064200-7F47-4808-807E-26B2A70F098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73538" y="5305425"/>
              <a:ext cx="74613" cy="74613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19" name="Freeform 335">
              <a:extLst>
                <a:ext uri="{FF2B5EF4-FFF2-40B4-BE49-F238E27FC236}">
                  <a16:creationId xmlns:a16="http://schemas.microsoft.com/office/drawing/2014/main" id="{055E28B5-D6BD-4ECA-AD8C-DB6B96B6C69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68800" y="5064125"/>
              <a:ext cx="74613" cy="7620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20" name="Freeform 336">
              <a:extLst>
                <a:ext uri="{FF2B5EF4-FFF2-40B4-BE49-F238E27FC236}">
                  <a16:creationId xmlns:a16="http://schemas.microsoft.com/office/drawing/2014/main" id="{8E187B73-B9B1-4881-9198-825A690A8F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83050" y="5289550"/>
              <a:ext cx="60325" cy="60325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21" name="Oval 337">
              <a:extLst>
                <a:ext uri="{FF2B5EF4-FFF2-40B4-BE49-F238E27FC236}">
                  <a16:creationId xmlns:a16="http://schemas.microsoft.com/office/drawing/2014/main" id="{50934C39-821D-43FE-AEC8-9FFD5B8A05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3375" y="5395913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22" name="Oval 338">
              <a:extLst>
                <a:ext uri="{FF2B5EF4-FFF2-40B4-BE49-F238E27FC236}">
                  <a16:creationId xmlns:a16="http://schemas.microsoft.com/office/drawing/2014/main" id="{718AD0E5-D089-4155-A2F6-1DE11F0B9C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84675" y="5170488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189E60FF-EAEB-4ECD-A458-ABFD4A0EE712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27EE88EC-524A-4323-8572-0AE0CE970A28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3252AF25-9BDB-41AD-85B4-4E792E95D6FB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A9B8710B-E0FE-4F73-B08E-1D1BB835266D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79360700"/>
      </p:ext>
    </p:extLst>
  </p:cSld>
  <p:clrMapOvr>
    <a:masterClrMapping/>
  </p:clrMapOvr>
  <p:transition spd="slow">
    <p:wip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ame 10">
            <a:extLst>
              <a:ext uri="{FF2B5EF4-FFF2-40B4-BE49-F238E27FC236}">
                <a16:creationId xmlns:a16="http://schemas.microsoft.com/office/drawing/2014/main" id="{BB8C8A15-ADF8-45FC-BCD2-51E482E6CE58}"/>
              </a:ext>
            </a:extLst>
          </p:cNvPr>
          <p:cNvSpPr/>
          <p:nvPr/>
        </p:nvSpPr>
        <p:spPr>
          <a:xfrm>
            <a:off x="5456496" y="1992865"/>
            <a:ext cx="897730" cy="897730"/>
          </a:xfrm>
          <a:prstGeom prst="fram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>
                <a:solidFill>
                  <a:schemeClr val="accent5"/>
                </a:solidFill>
              </a:rPr>
              <a:t>01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D0D5A74-3BB9-430F-B300-C0DD0366169C}"/>
              </a:ext>
            </a:extLst>
          </p:cNvPr>
          <p:cNvSpPr txBox="1"/>
          <p:nvPr/>
        </p:nvSpPr>
        <p:spPr>
          <a:xfrm>
            <a:off x="3549786" y="747762"/>
            <a:ext cx="50924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BOOKS STORE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B0580FF-EA45-4060-8FEA-26A71FC0D5A4}"/>
              </a:ext>
            </a:extLst>
          </p:cNvPr>
          <p:cNvSpPr txBox="1"/>
          <p:nvPr/>
        </p:nvSpPr>
        <p:spPr>
          <a:xfrm>
            <a:off x="4701227" y="48615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029CEB6-C5A5-43C7-BBD6-A2A2DF26AAF3}"/>
              </a:ext>
            </a:extLst>
          </p:cNvPr>
          <p:cNvSpPr txBox="1"/>
          <p:nvPr/>
        </p:nvSpPr>
        <p:spPr>
          <a:xfrm>
            <a:off x="6646605" y="1946086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TextBox 19">
            <a:extLst>
              <a:ext uri="{FF2B5EF4-FFF2-40B4-BE49-F238E27FC236}">
                <a16:creationId xmlns:a16="http://schemas.microsoft.com/office/drawing/2014/main" id="{A0B9AEDF-A33E-4916-9A26-767ADCFCB5EB}"/>
              </a:ext>
            </a:extLst>
          </p:cNvPr>
          <p:cNvSpPr txBox="1"/>
          <p:nvPr/>
        </p:nvSpPr>
        <p:spPr>
          <a:xfrm>
            <a:off x="6703755" y="3452093"/>
            <a:ext cx="1060565" cy="261610"/>
          </a:xfrm>
          <a:prstGeom prst="round1Rect">
            <a:avLst>
              <a:gd name="adj" fmla="val 50000"/>
            </a:avLst>
          </a:prstGeom>
          <a:solidFill>
            <a:schemeClr val="accent4"/>
          </a:solidFill>
          <a:effectLst>
            <a:outerShdw blurRad="1206500" sx="102000" sy="102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D25C955E-7E5D-4926-A0A6-B75B372CF874}"/>
              </a:ext>
            </a:extLst>
          </p:cNvPr>
          <p:cNvSpPr/>
          <p:nvPr/>
        </p:nvSpPr>
        <p:spPr>
          <a:xfrm>
            <a:off x="6646605" y="2299143"/>
            <a:ext cx="5092769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Sed Ut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Perspiciatis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Unde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Omnis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Iste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Natus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Errorolup</a:t>
            </a:r>
            <a:r>
              <a:rPr lang="id-ID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Tatem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Accusantium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Doloremque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Eaque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Ipsa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Quae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Ab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Illo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Inventore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Veritatis Et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Omnislaudantium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9" name="Frame 18">
            <a:extLst>
              <a:ext uri="{FF2B5EF4-FFF2-40B4-BE49-F238E27FC236}">
                <a16:creationId xmlns:a16="http://schemas.microsoft.com/office/drawing/2014/main" id="{29D12385-49B2-4F02-8A38-F4C175C24866}"/>
              </a:ext>
            </a:extLst>
          </p:cNvPr>
          <p:cNvSpPr/>
          <p:nvPr/>
        </p:nvSpPr>
        <p:spPr>
          <a:xfrm>
            <a:off x="5456496" y="3983200"/>
            <a:ext cx="897730" cy="897730"/>
          </a:xfrm>
          <a:prstGeom prst="fram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>
                <a:solidFill>
                  <a:schemeClr val="accent5"/>
                </a:solidFill>
              </a:rPr>
              <a:t>02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D5DBD19-35D3-4DDC-842C-6D5E913F1542}"/>
              </a:ext>
            </a:extLst>
          </p:cNvPr>
          <p:cNvSpPr txBox="1"/>
          <p:nvPr/>
        </p:nvSpPr>
        <p:spPr>
          <a:xfrm>
            <a:off x="6646605" y="3926309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1" name="TextBox 19">
            <a:extLst>
              <a:ext uri="{FF2B5EF4-FFF2-40B4-BE49-F238E27FC236}">
                <a16:creationId xmlns:a16="http://schemas.microsoft.com/office/drawing/2014/main" id="{BC4A07D3-5A0C-49DD-9F63-684BD144A4BD}"/>
              </a:ext>
            </a:extLst>
          </p:cNvPr>
          <p:cNvSpPr txBox="1"/>
          <p:nvPr/>
        </p:nvSpPr>
        <p:spPr>
          <a:xfrm>
            <a:off x="6792655" y="5433653"/>
            <a:ext cx="1060565" cy="261610"/>
          </a:xfrm>
          <a:prstGeom prst="round1Rect">
            <a:avLst>
              <a:gd name="adj" fmla="val 50000"/>
            </a:avLst>
          </a:prstGeom>
          <a:solidFill>
            <a:schemeClr val="accent4"/>
          </a:solidFill>
          <a:effectLst>
            <a:outerShdw blurRad="1206500" sx="102000" sy="102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AA0DD514-B3FF-4F8E-B751-ADFB4F51ACF9}"/>
              </a:ext>
            </a:extLst>
          </p:cNvPr>
          <p:cNvSpPr/>
          <p:nvPr/>
        </p:nvSpPr>
        <p:spPr>
          <a:xfrm>
            <a:off x="6667400" y="4264863"/>
            <a:ext cx="5092769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Sed Ut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Perspiciatis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Unde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Omnis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Iste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Natus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Errorolup</a:t>
            </a:r>
            <a:r>
              <a:rPr lang="id-ID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Tatem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Accusantium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Doloremque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Eaque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Ipsa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Quae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Ab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Illo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Inventore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Veritatis Et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Omnislaudantium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C465A7F-2323-4924-82CB-B8F5B0223A1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033401658"/>
      </p:ext>
    </p:extLst>
  </p:cSld>
  <p:clrMapOvr>
    <a:masterClrMapping/>
  </p:clrMapOvr>
  <p:transition spd="slow">
    <p:wip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arallelogram 13"/>
          <p:cNvSpPr/>
          <p:nvPr/>
        </p:nvSpPr>
        <p:spPr>
          <a:xfrm flipH="1">
            <a:off x="5140659" y="2058861"/>
            <a:ext cx="7096476" cy="1624910"/>
          </a:xfrm>
          <a:prstGeom prst="parallelogram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Parallelogram 14"/>
          <p:cNvSpPr/>
          <p:nvPr/>
        </p:nvSpPr>
        <p:spPr>
          <a:xfrm flipH="1">
            <a:off x="6710395" y="4239102"/>
            <a:ext cx="5526740" cy="1624910"/>
          </a:xfrm>
          <a:prstGeom prst="parallelogram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3E6B3B5-D0FA-4744-B2CB-16AA1A7F217D}"/>
              </a:ext>
            </a:extLst>
          </p:cNvPr>
          <p:cNvSpPr/>
          <p:nvPr/>
        </p:nvSpPr>
        <p:spPr>
          <a:xfrm flipH="1">
            <a:off x="10944795" y="2058861"/>
            <a:ext cx="1292341" cy="162491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400">
              <a:solidFill>
                <a:schemeClr val="bg1"/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8AE5A3C-C1CD-47FC-99C0-A6B48C383F01}"/>
              </a:ext>
            </a:extLst>
          </p:cNvPr>
          <p:cNvSpPr/>
          <p:nvPr/>
        </p:nvSpPr>
        <p:spPr>
          <a:xfrm flipH="1">
            <a:off x="10944795" y="4239102"/>
            <a:ext cx="1292341" cy="162491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400"/>
          </a:p>
        </p:txBody>
      </p:sp>
      <p:sp>
        <p:nvSpPr>
          <p:cNvPr id="7" name="Rectangle 6"/>
          <p:cNvSpPr/>
          <p:nvPr/>
        </p:nvSpPr>
        <p:spPr>
          <a:xfrm flipH="1">
            <a:off x="5658157" y="2145736"/>
            <a:ext cx="10704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id-ID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Text Here</a:t>
            </a:r>
            <a:endParaRPr lang="en-US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 flipH="1">
            <a:off x="5658156" y="2515068"/>
            <a:ext cx="3733318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lacus nulla ac netus nibh aliquet, porttitor ligula justo libero vivamus porttitor dolor, conubia mollit. Sapien nam suspendisse, </a:t>
            </a:r>
            <a:endParaRPr lang="id-ID" sz="1200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 flipH="1">
            <a:off x="10882614" y="4741276"/>
            <a:ext cx="1428959" cy="6205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</a:pPr>
            <a:r>
              <a:rPr lang="id-ID" sz="3200" b="1" dirty="0">
                <a:solidFill>
                  <a:schemeClr val="bg1"/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80%</a:t>
            </a:r>
            <a:endParaRPr lang="id-ID" sz="4000" b="1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 flipH="1">
            <a:off x="7094785" y="4778480"/>
            <a:ext cx="3733318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lacus nulla ac netus nibh aliquet, porttitor ligula justo libero vivamus porttitor dolor, conubia mollit. Sapien nam</a:t>
            </a:r>
            <a:endParaRPr lang="id-ID" sz="1200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9" name="Rectangle 8"/>
          <p:cNvSpPr/>
          <p:nvPr/>
        </p:nvSpPr>
        <p:spPr>
          <a:xfrm flipH="1">
            <a:off x="7094786" y="4409148"/>
            <a:ext cx="10704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id-ID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Text Here</a:t>
            </a:r>
            <a:endParaRPr lang="en-US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16" name="Subtitle 2"/>
          <p:cNvSpPr txBox="1">
            <a:spLocks/>
          </p:cNvSpPr>
          <p:nvPr/>
        </p:nvSpPr>
        <p:spPr>
          <a:xfrm flipH="1">
            <a:off x="10882614" y="2561035"/>
            <a:ext cx="1428959" cy="6205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</a:pPr>
            <a:r>
              <a:rPr lang="id-ID" sz="3200" b="1" dirty="0">
                <a:solidFill>
                  <a:schemeClr val="bg1"/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80%</a:t>
            </a:r>
            <a:endParaRPr lang="id-ID" sz="4000" b="1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19" name="Rectangle 18"/>
          <p:cNvSpPr/>
          <p:nvPr/>
        </p:nvSpPr>
        <p:spPr>
          <a:xfrm flipH="1">
            <a:off x="1124413" y="4741276"/>
            <a:ext cx="3736153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 amet, lacus nulla ac netus nibh aliquet, porttitor ligula justo libero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s nulla ac netus ni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netus nibh aliquet, porttitor ligula justo libero</a:t>
            </a:r>
          </a:p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bh aliquet, porttitor ligula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65D09B7A-9FC1-4389-A0E8-074E96ABE7DC}"/>
              </a:ext>
            </a:extLst>
          </p:cNvPr>
          <p:cNvSpPr/>
          <p:nvPr/>
        </p:nvSpPr>
        <p:spPr>
          <a:xfrm flipH="1">
            <a:off x="1124413" y="3340875"/>
            <a:ext cx="3736153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 amet, lacus nulla ac netus nibh aliquet, porttitor ligula justo libero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s nulla ac netus ni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netus nibh aliquet, porttitor ligula justo libero</a:t>
            </a:r>
          </a:p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bh aliquet, porttitor ligula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9DF8F16D-9660-485E-AEF8-BA56BEC0AB0C}"/>
              </a:ext>
            </a:extLst>
          </p:cNvPr>
          <p:cNvSpPr/>
          <p:nvPr/>
        </p:nvSpPr>
        <p:spPr>
          <a:xfrm flipH="1">
            <a:off x="1124413" y="1911876"/>
            <a:ext cx="2908810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/>
            <a:r>
              <a:rPr lang="en-US" sz="3600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ea typeface="Open Sans Light" panose="020B0306030504020204" pitchFamily="34" charset="0"/>
                <a:cs typeface="Open Sans Light" panose="020B0306030504020204" pitchFamily="34" charset="0"/>
              </a:rPr>
              <a:t>Insert Your </a:t>
            </a:r>
          </a:p>
          <a:p>
            <a:pPr lvl="0"/>
            <a:r>
              <a:rPr lang="en-US" sz="3600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ea typeface="Open Sans Light" panose="020B0306030504020204" pitchFamily="34" charset="0"/>
                <a:cs typeface="Open Sans Light" panose="020B0306030504020204" pitchFamily="34" charset="0"/>
              </a:rPr>
              <a:t>Awesome Title</a:t>
            </a:r>
            <a:endParaRPr lang="de-DE" sz="3600" dirty="0">
              <a:solidFill>
                <a:prstClr val="black">
                  <a:lumMod val="75000"/>
                  <a:lumOff val="25000"/>
                </a:prstClr>
              </a:solidFill>
              <a:latin typeface="Calibri Light" panose="020F0302020204030204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2B1D562-EC37-4FAA-AC5B-718C07B0BFB7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76508A3-8C31-41F4-AB4B-96F501525B0D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B65CC5C6-6FBA-4929-8329-FD860463921A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3DE16B2E-1D30-4B0E-B608-ED93B6603B1C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51992026"/>
      </p:ext>
    </p:extLst>
  </p:cSld>
  <p:clrMapOvr>
    <a:masterClrMapping/>
  </p:clrMapOvr>
  <p:transition spd="slow">
    <p:wip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Diagonal Corners Snipped 1"/>
          <p:cNvSpPr/>
          <p:nvPr/>
        </p:nvSpPr>
        <p:spPr>
          <a:xfrm>
            <a:off x="2142025" y="2285999"/>
            <a:ext cx="2202235" cy="1486212"/>
          </a:xfrm>
          <a:prstGeom prst="snip2Diag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26" name="Rectangle: Diagonal Corners Snipped 25"/>
          <p:cNvSpPr/>
          <p:nvPr/>
        </p:nvSpPr>
        <p:spPr>
          <a:xfrm>
            <a:off x="5058398" y="2285999"/>
            <a:ext cx="2202235" cy="1486212"/>
          </a:xfrm>
          <a:prstGeom prst="snip2Diag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27" name="Rectangle: Diagonal Corners Snipped 26"/>
          <p:cNvSpPr/>
          <p:nvPr/>
        </p:nvSpPr>
        <p:spPr>
          <a:xfrm>
            <a:off x="7994045" y="2285999"/>
            <a:ext cx="2202235" cy="1486212"/>
          </a:xfrm>
          <a:prstGeom prst="snip2Diag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2132388" y="4505693"/>
            <a:ext cx="22215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justo libero vivamus porttitor dolor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659352" y="4020401"/>
            <a:ext cx="116758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dirty="0">
                <a:solidFill>
                  <a:schemeClr val="accent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Service 1</a:t>
            </a:r>
            <a:endParaRPr lang="en-US" dirty="0">
              <a:solidFill>
                <a:schemeClr val="accent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7984408" y="4543056"/>
            <a:ext cx="22215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justo libero vivamus porttitor dolor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8443702" y="4017008"/>
            <a:ext cx="13029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dirty="0">
                <a:solidFill>
                  <a:schemeClr val="accent3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Service 3</a:t>
            </a:r>
            <a:endParaRPr lang="en-US" dirty="0">
              <a:solidFill>
                <a:schemeClr val="accent3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5048761" y="4513620"/>
            <a:ext cx="22215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justo libero vivamus porttitor dolor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5515419" y="4020348"/>
            <a:ext cx="12881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dirty="0">
                <a:solidFill>
                  <a:schemeClr val="accent2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Service 2</a:t>
            </a:r>
            <a:endParaRPr lang="en-US" dirty="0">
              <a:solidFill>
                <a:schemeClr val="accent2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353896" y="2979482"/>
            <a:ext cx="714138" cy="99241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5" name="Rectangle 34"/>
          <p:cNvSpPr/>
          <p:nvPr/>
        </p:nvSpPr>
        <p:spPr>
          <a:xfrm>
            <a:off x="7265034" y="2979482"/>
            <a:ext cx="714138" cy="99241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7" name="Shape 4711"/>
          <p:cNvSpPr/>
          <p:nvPr/>
        </p:nvSpPr>
        <p:spPr>
          <a:xfrm>
            <a:off x="3047942" y="2748294"/>
            <a:ext cx="390400" cy="5616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384" y="0"/>
                </a:moveTo>
                <a:lnTo>
                  <a:pt x="103384" y="0"/>
                </a:lnTo>
                <a:cubicBezTo>
                  <a:pt x="38030" y="30000"/>
                  <a:pt x="38030" y="30000"/>
                  <a:pt x="38030" y="30000"/>
                </a:cubicBezTo>
                <a:cubicBezTo>
                  <a:pt x="16246" y="30000"/>
                  <a:pt x="16246" y="30000"/>
                  <a:pt x="16246" y="30000"/>
                </a:cubicBezTo>
                <a:cubicBezTo>
                  <a:pt x="11076" y="30000"/>
                  <a:pt x="0" y="33813"/>
                  <a:pt x="0" y="41186"/>
                </a:cubicBezTo>
                <a:cubicBezTo>
                  <a:pt x="0" y="78559"/>
                  <a:pt x="0" y="78559"/>
                  <a:pt x="0" y="78559"/>
                </a:cubicBezTo>
                <a:cubicBezTo>
                  <a:pt x="0" y="86186"/>
                  <a:pt x="11076" y="89745"/>
                  <a:pt x="16246" y="89745"/>
                </a:cubicBezTo>
                <a:cubicBezTo>
                  <a:pt x="38030" y="89745"/>
                  <a:pt x="38030" y="89745"/>
                  <a:pt x="38030" y="89745"/>
                </a:cubicBezTo>
                <a:cubicBezTo>
                  <a:pt x="103384" y="119745"/>
                  <a:pt x="103384" y="119745"/>
                  <a:pt x="103384" y="119745"/>
                </a:cubicBezTo>
                <a:cubicBezTo>
                  <a:pt x="108553" y="119745"/>
                  <a:pt x="119630" y="116186"/>
                  <a:pt x="119630" y="108559"/>
                </a:cubicBezTo>
                <a:cubicBezTo>
                  <a:pt x="119630" y="11186"/>
                  <a:pt x="119630" y="11186"/>
                  <a:pt x="119630" y="11186"/>
                </a:cubicBezTo>
                <a:cubicBezTo>
                  <a:pt x="119630" y="3813"/>
                  <a:pt x="108553" y="0"/>
                  <a:pt x="103384" y="0"/>
                </a:cubicBezTo>
                <a:close/>
                <a:moveTo>
                  <a:pt x="38030" y="75000"/>
                </a:moveTo>
                <a:lnTo>
                  <a:pt x="38030" y="75000"/>
                </a:lnTo>
                <a:cubicBezTo>
                  <a:pt x="38030" y="78559"/>
                  <a:pt x="32492" y="78559"/>
                  <a:pt x="32492" y="78559"/>
                </a:cubicBezTo>
                <a:cubicBezTo>
                  <a:pt x="21784" y="78559"/>
                  <a:pt x="21784" y="78559"/>
                  <a:pt x="21784" y="78559"/>
                </a:cubicBezTo>
                <a:cubicBezTo>
                  <a:pt x="21784" y="78559"/>
                  <a:pt x="16246" y="78559"/>
                  <a:pt x="16246" y="75000"/>
                </a:cubicBezTo>
                <a:cubicBezTo>
                  <a:pt x="16246" y="45000"/>
                  <a:pt x="16246" y="45000"/>
                  <a:pt x="16246" y="45000"/>
                </a:cubicBezTo>
                <a:cubicBezTo>
                  <a:pt x="16246" y="41186"/>
                  <a:pt x="21784" y="41186"/>
                  <a:pt x="21784" y="41186"/>
                </a:cubicBezTo>
                <a:cubicBezTo>
                  <a:pt x="32492" y="41186"/>
                  <a:pt x="32492" y="41186"/>
                  <a:pt x="32492" y="41186"/>
                </a:cubicBezTo>
                <a:cubicBezTo>
                  <a:pt x="32492" y="41186"/>
                  <a:pt x="38030" y="41186"/>
                  <a:pt x="38030" y="45000"/>
                </a:cubicBezTo>
                <a:lnTo>
                  <a:pt x="38030" y="75000"/>
                </a:lnTo>
                <a:close/>
                <a:moveTo>
                  <a:pt x="103384" y="108559"/>
                </a:moveTo>
                <a:lnTo>
                  <a:pt x="103384" y="108559"/>
                </a:lnTo>
                <a:cubicBezTo>
                  <a:pt x="54276" y="86186"/>
                  <a:pt x="54276" y="86186"/>
                  <a:pt x="54276" y="86186"/>
                </a:cubicBezTo>
                <a:cubicBezTo>
                  <a:pt x="54276" y="78559"/>
                  <a:pt x="54276" y="37627"/>
                  <a:pt x="54276" y="30000"/>
                </a:cubicBezTo>
                <a:cubicBezTo>
                  <a:pt x="103384" y="11186"/>
                  <a:pt x="103384" y="11186"/>
                  <a:pt x="103384" y="11186"/>
                </a:cubicBezTo>
                <a:cubicBezTo>
                  <a:pt x="103384" y="15000"/>
                  <a:pt x="103384" y="104745"/>
                  <a:pt x="103384" y="10855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+mj-lt"/>
              <a:ea typeface="Roboto"/>
              <a:cs typeface="Roboto"/>
              <a:sym typeface="Roboto"/>
            </a:endParaRPr>
          </a:p>
        </p:txBody>
      </p:sp>
      <p:sp>
        <p:nvSpPr>
          <p:cNvPr id="56" name="Shape 4710"/>
          <p:cNvSpPr/>
          <p:nvPr/>
        </p:nvSpPr>
        <p:spPr>
          <a:xfrm>
            <a:off x="5859040" y="2748294"/>
            <a:ext cx="600950" cy="5616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932" y="0"/>
                </a:moveTo>
                <a:lnTo>
                  <a:pt x="66932" y="0"/>
                </a:lnTo>
                <a:cubicBezTo>
                  <a:pt x="24621" y="30000"/>
                  <a:pt x="24621" y="30000"/>
                  <a:pt x="24621" y="30000"/>
                </a:cubicBezTo>
                <a:cubicBezTo>
                  <a:pt x="10517" y="30000"/>
                  <a:pt x="10517" y="30000"/>
                  <a:pt x="10517" y="30000"/>
                </a:cubicBezTo>
                <a:cubicBezTo>
                  <a:pt x="7171" y="30000"/>
                  <a:pt x="0" y="33813"/>
                  <a:pt x="0" y="41186"/>
                </a:cubicBezTo>
                <a:cubicBezTo>
                  <a:pt x="0" y="78559"/>
                  <a:pt x="0" y="78559"/>
                  <a:pt x="0" y="78559"/>
                </a:cubicBezTo>
                <a:cubicBezTo>
                  <a:pt x="0" y="86186"/>
                  <a:pt x="7171" y="89745"/>
                  <a:pt x="10517" y="89745"/>
                </a:cubicBezTo>
                <a:cubicBezTo>
                  <a:pt x="24621" y="89745"/>
                  <a:pt x="24621" y="89745"/>
                  <a:pt x="24621" y="89745"/>
                </a:cubicBezTo>
                <a:cubicBezTo>
                  <a:pt x="66932" y="119745"/>
                  <a:pt x="66932" y="119745"/>
                  <a:pt x="66932" y="119745"/>
                </a:cubicBezTo>
                <a:cubicBezTo>
                  <a:pt x="70517" y="119745"/>
                  <a:pt x="77450" y="116186"/>
                  <a:pt x="77450" y="108559"/>
                </a:cubicBezTo>
                <a:cubicBezTo>
                  <a:pt x="77450" y="11186"/>
                  <a:pt x="77450" y="11186"/>
                  <a:pt x="77450" y="11186"/>
                </a:cubicBezTo>
                <a:cubicBezTo>
                  <a:pt x="77450" y="3813"/>
                  <a:pt x="70517" y="0"/>
                  <a:pt x="66932" y="0"/>
                </a:cubicBezTo>
                <a:close/>
                <a:moveTo>
                  <a:pt x="24621" y="75000"/>
                </a:moveTo>
                <a:lnTo>
                  <a:pt x="24621" y="75000"/>
                </a:lnTo>
                <a:cubicBezTo>
                  <a:pt x="24621" y="78559"/>
                  <a:pt x="21274" y="78559"/>
                  <a:pt x="21274" y="78559"/>
                </a:cubicBezTo>
                <a:cubicBezTo>
                  <a:pt x="14103" y="78559"/>
                  <a:pt x="14103" y="78559"/>
                  <a:pt x="14103" y="78559"/>
                </a:cubicBezTo>
                <a:cubicBezTo>
                  <a:pt x="14103" y="78559"/>
                  <a:pt x="10517" y="78559"/>
                  <a:pt x="10517" y="75000"/>
                </a:cubicBezTo>
                <a:cubicBezTo>
                  <a:pt x="10517" y="45000"/>
                  <a:pt x="10517" y="45000"/>
                  <a:pt x="10517" y="45000"/>
                </a:cubicBezTo>
                <a:cubicBezTo>
                  <a:pt x="10517" y="41186"/>
                  <a:pt x="14103" y="41186"/>
                  <a:pt x="14103" y="41186"/>
                </a:cubicBezTo>
                <a:cubicBezTo>
                  <a:pt x="21274" y="41186"/>
                  <a:pt x="21274" y="41186"/>
                  <a:pt x="21274" y="41186"/>
                </a:cubicBezTo>
                <a:cubicBezTo>
                  <a:pt x="21274" y="41186"/>
                  <a:pt x="24621" y="41186"/>
                  <a:pt x="24621" y="45000"/>
                </a:cubicBezTo>
                <a:lnTo>
                  <a:pt x="24621" y="75000"/>
                </a:lnTo>
                <a:close/>
                <a:moveTo>
                  <a:pt x="66932" y="108559"/>
                </a:moveTo>
                <a:lnTo>
                  <a:pt x="66932" y="108559"/>
                </a:lnTo>
                <a:cubicBezTo>
                  <a:pt x="35378" y="86186"/>
                  <a:pt x="35378" y="86186"/>
                  <a:pt x="35378" y="86186"/>
                </a:cubicBezTo>
                <a:cubicBezTo>
                  <a:pt x="35378" y="78559"/>
                  <a:pt x="35378" y="37627"/>
                  <a:pt x="35378" y="30000"/>
                </a:cubicBezTo>
                <a:cubicBezTo>
                  <a:pt x="66932" y="11186"/>
                  <a:pt x="66932" y="11186"/>
                  <a:pt x="66932" y="11186"/>
                </a:cubicBezTo>
                <a:cubicBezTo>
                  <a:pt x="66932" y="15000"/>
                  <a:pt x="66932" y="104745"/>
                  <a:pt x="66932" y="108559"/>
                </a:cubicBezTo>
                <a:close/>
                <a:moveTo>
                  <a:pt x="91553" y="26186"/>
                </a:moveTo>
                <a:lnTo>
                  <a:pt x="91553" y="26186"/>
                </a:lnTo>
                <a:cubicBezTo>
                  <a:pt x="91553" y="33813"/>
                  <a:pt x="91553" y="33813"/>
                  <a:pt x="91553" y="33813"/>
                </a:cubicBezTo>
                <a:cubicBezTo>
                  <a:pt x="102071" y="37627"/>
                  <a:pt x="109243" y="48559"/>
                  <a:pt x="109243" y="60000"/>
                </a:cubicBezTo>
                <a:cubicBezTo>
                  <a:pt x="109243" y="71186"/>
                  <a:pt x="102071" y="82372"/>
                  <a:pt x="91553" y="86186"/>
                </a:cubicBezTo>
                <a:cubicBezTo>
                  <a:pt x="91553" y="93559"/>
                  <a:pt x="91553" y="93559"/>
                  <a:pt x="91553" y="93559"/>
                </a:cubicBezTo>
                <a:cubicBezTo>
                  <a:pt x="105657" y="93559"/>
                  <a:pt x="119760" y="78559"/>
                  <a:pt x="119760" y="60000"/>
                </a:cubicBezTo>
                <a:cubicBezTo>
                  <a:pt x="119760" y="41186"/>
                  <a:pt x="105657" y="26186"/>
                  <a:pt x="91553" y="261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+mj-lt"/>
              <a:ea typeface="Roboto"/>
              <a:cs typeface="Roboto"/>
              <a:sym typeface="Roboto"/>
            </a:endParaRPr>
          </a:p>
        </p:txBody>
      </p:sp>
      <p:sp>
        <p:nvSpPr>
          <p:cNvPr id="55" name="Shape 4709"/>
          <p:cNvSpPr/>
          <p:nvPr/>
        </p:nvSpPr>
        <p:spPr>
          <a:xfrm>
            <a:off x="8735469" y="2695643"/>
            <a:ext cx="719387" cy="6669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112" y="0"/>
                </a:moveTo>
                <a:lnTo>
                  <a:pt x="73112" y="0"/>
                </a:lnTo>
                <a:cubicBezTo>
                  <a:pt x="73112" y="9411"/>
                  <a:pt x="73112" y="9411"/>
                  <a:pt x="73112" y="9411"/>
                </a:cubicBezTo>
                <a:cubicBezTo>
                  <a:pt x="96556" y="15828"/>
                  <a:pt x="111059" y="34652"/>
                  <a:pt x="111059" y="59893"/>
                </a:cubicBezTo>
                <a:cubicBezTo>
                  <a:pt x="111059" y="84919"/>
                  <a:pt x="96556" y="103957"/>
                  <a:pt x="73112" y="110160"/>
                </a:cubicBezTo>
                <a:cubicBezTo>
                  <a:pt x="73112" y="119786"/>
                  <a:pt x="73112" y="119786"/>
                  <a:pt x="73112" y="119786"/>
                </a:cubicBezTo>
                <a:cubicBezTo>
                  <a:pt x="99337" y="113368"/>
                  <a:pt x="119801" y="91336"/>
                  <a:pt x="119801" y="59893"/>
                </a:cubicBezTo>
                <a:cubicBezTo>
                  <a:pt x="119801" y="28449"/>
                  <a:pt x="99337" y="6417"/>
                  <a:pt x="73112" y="0"/>
                </a:cubicBezTo>
                <a:close/>
                <a:moveTo>
                  <a:pt x="96556" y="59893"/>
                </a:moveTo>
                <a:lnTo>
                  <a:pt x="96556" y="59893"/>
                </a:lnTo>
                <a:cubicBezTo>
                  <a:pt x="96556" y="44064"/>
                  <a:pt x="87615" y="31443"/>
                  <a:pt x="73112" y="31443"/>
                </a:cubicBezTo>
                <a:cubicBezTo>
                  <a:pt x="73112" y="37860"/>
                  <a:pt x="73112" y="37860"/>
                  <a:pt x="73112" y="37860"/>
                </a:cubicBezTo>
                <a:cubicBezTo>
                  <a:pt x="81854" y="41069"/>
                  <a:pt x="87615" y="50267"/>
                  <a:pt x="87615" y="59893"/>
                </a:cubicBezTo>
                <a:cubicBezTo>
                  <a:pt x="87615" y="69304"/>
                  <a:pt x="81854" y="78716"/>
                  <a:pt x="73112" y="81925"/>
                </a:cubicBezTo>
                <a:cubicBezTo>
                  <a:pt x="73112" y="88128"/>
                  <a:pt x="73112" y="88128"/>
                  <a:pt x="73112" y="88128"/>
                </a:cubicBezTo>
                <a:cubicBezTo>
                  <a:pt x="87615" y="88128"/>
                  <a:pt x="96556" y="75508"/>
                  <a:pt x="96556" y="59893"/>
                </a:cubicBezTo>
                <a:close/>
                <a:moveTo>
                  <a:pt x="52649" y="9411"/>
                </a:moveTo>
                <a:lnTo>
                  <a:pt x="52649" y="9411"/>
                </a:lnTo>
                <a:cubicBezTo>
                  <a:pt x="17483" y="34652"/>
                  <a:pt x="17483" y="34652"/>
                  <a:pt x="17483" y="34652"/>
                </a:cubicBezTo>
                <a:cubicBezTo>
                  <a:pt x="5761" y="34652"/>
                  <a:pt x="5761" y="34652"/>
                  <a:pt x="5761" y="34652"/>
                </a:cubicBezTo>
                <a:cubicBezTo>
                  <a:pt x="2980" y="34652"/>
                  <a:pt x="0" y="37860"/>
                  <a:pt x="0" y="44064"/>
                </a:cubicBezTo>
                <a:cubicBezTo>
                  <a:pt x="0" y="75508"/>
                  <a:pt x="0" y="75508"/>
                  <a:pt x="0" y="75508"/>
                </a:cubicBezTo>
                <a:cubicBezTo>
                  <a:pt x="0" y="81925"/>
                  <a:pt x="2980" y="84919"/>
                  <a:pt x="5761" y="84919"/>
                </a:cubicBezTo>
                <a:cubicBezTo>
                  <a:pt x="17483" y="84919"/>
                  <a:pt x="17483" y="84919"/>
                  <a:pt x="17483" y="84919"/>
                </a:cubicBezTo>
                <a:cubicBezTo>
                  <a:pt x="52649" y="110160"/>
                  <a:pt x="52649" y="110160"/>
                  <a:pt x="52649" y="110160"/>
                </a:cubicBezTo>
                <a:cubicBezTo>
                  <a:pt x="58410" y="110160"/>
                  <a:pt x="61390" y="107165"/>
                  <a:pt x="61390" y="100748"/>
                </a:cubicBezTo>
                <a:cubicBezTo>
                  <a:pt x="61390" y="18823"/>
                  <a:pt x="61390" y="18823"/>
                  <a:pt x="61390" y="18823"/>
                </a:cubicBezTo>
                <a:cubicBezTo>
                  <a:pt x="61390" y="12620"/>
                  <a:pt x="58410" y="9411"/>
                  <a:pt x="52649" y="9411"/>
                </a:cubicBezTo>
                <a:close/>
                <a:moveTo>
                  <a:pt x="17483" y="72513"/>
                </a:moveTo>
                <a:lnTo>
                  <a:pt x="17483" y="72513"/>
                </a:lnTo>
                <a:cubicBezTo>
                  <a:pt x="17483" y="75508"/>
                  <a:pt x="17483" y="75508"/>
                  <a:pt x="14503" y="75508"/>
                </a:cubicBezTo>
                <a:cubicBezTo>
                  <a:pt x="11721" y="75508"/>
                  <a:pt x="11721" y="75508"/>
                  <a:pt x="11721" y="75508"/>
                </a:cubicBezTo>
                <a:cubicBezTo>
                  <a:pt x="8741" y="75508"/>
                  <a:pt x="5761" y="75508"/>
                  <a:pt x="5761" y="72513"/>
                </a:cubicBezTo>
                <a:cubicBezTo>
                  <a:pt x="5761" y="47272"/>
                  <a:pt x="5761" y="47272"/>
                  <a:pt x="5761" y="47272"/>
                </a:cubicBezTo>
                <a:cubicBezTo>
                  <a:pt x="5761" y="44064"/>
                  <a:pt x="8741" y="44064"/>
                  <a:pt x="11721" y="44064"/>
                </a:cubicBezTo>
                <a:cubicBezTo>
                  <a:pt x="14503" y="44064"/>
                  <a:pt x="14503" y="44064"/>
                  <a:pt x="14503" y="44064"/>
                </a:cubicBezTo>
                <a:cubicBezTo>
                  <a:pt x="17483" y="44064"/>
                  <a:pt x="17483" y="44064"/>
                  <a:pt x="17483" y="47272"/>
                </a:cubicBezTo>
                <a:lnTo>
                  <a:pt x="17483" y="72513"/>
                </a:lnTo>
                <a:close/>
                <a:moveTo>
                  <a:pt x="52649" y="100748"/>
                </a:moveTo>
                <a:lnTo>
                  <a:pt x="52649" y="100748"/>
                </a:lnTo>
                <a:cubicBezTo>
                  <a:pt x="26225" y="81925"/>
                  <a:pt x="26225" y="81925"/>
                  <a:pt x="26225" y="81925"/>
                </a:cubicBezTo>
                <a:cubicBezTo>
                  <a:pt x="26225" y="75508"/>
                  <a:pt x="26225" y="41069"/>
                  <a:pt x="26225" y="34652"/>
                </a:cubicBezTo>
                <a:cubicBezTo>
                  <a:pt x="52649" y="18823"/>
                  <a:pt x="52649" y="18823"/>
                  <a:pt x="52649" y="18823"/>
                </a:cubicBezTo>
                <a:cubicBezTo>
                  <a:pt x="52649" y="22032"/>
                  <a:pt x="52649" y="97540"/>
                  <a:pt x="52649" y="10074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+mj-lt"/>
              <a:ea typeface="Roboto"/>
              <a:cs typeface="Roboto"/>
              <a:sym typeface="Roboto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21AE06F2-CF98-4A01-A51C-349048E2C8B9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315385E-1ED4-4CCB-91F4-2ABBAFC58806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A144CAF-65EE-4263-8286-61810FAB5CE6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1E106B3-3E90-4ABA-9DFB-EAB7FB86532B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2035960909"/>
      </p:ext>
    </p:extLst>
  </p:cSld>
  <p:clrMapOvr>
    <a:masterClrMapping/>
  </p:clrMapOvr>
  <p:transition spd="slow">
    <p:wip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760007" y="2105416"/>
            <a:ext cx="1897260" cy="18972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8801973" y="2105416"/>
            <a:ext cx="1897260" cy="189726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760007" y="4163461"/>
            <a:ext cx="1897260" cy="189726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250400" y="2818361"/>
            <a:ext cx="916474" cy="4713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2016</a:t>
            </a:r>
            <a:endParaRPr lang="en-US" sz="2000" b="1" dirty="0">
              <a:solidFill>
                <a:schemeClr val="bg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9292365" y="2818361"/>
            <a:ext cx="916474" cy="4713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2017</a:t>
            </a:r>
            <a:endParaRPr lang="en-US" sz="2000" b="1" dirty="0">
              <a:solidFill>
                <a:schemeClr val="bg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250400" y="4876405"/>
            <a:ext cx="916474" cy="4713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2019</a:t>
            </a:r>
            <a:endParaRPr lang="en-US" sz="2000" b="1" dirty="0">
              <a:solidFill>
                <a:schemeClr val="bg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536BB4D-D198-4ADA-9BC4-8D550049AAFD}"/>
              </a:ext>
            </a:extLst>
          </p:cNvPr>
          <p:cNvSpPr/>
          <p:nvPr/>
        </p:nvSpPr>
        <p:spPr>
          <a:xfrm>
            <a:off x="1492767" y="1996555"/>
            <a:ext cx="4554153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lacus nulla ac netus nibh aliquet, porttitor ligula justo libero vivamus porttrttitor dolor, cotus nibh aliquet, porttitor ligula justo libero vivamus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583759E5-ED1B-4929-A282-47E6D808A332}"/>
              </a:ext>
            </a:extLst>
          </p:cNvPr>
          <p:cNvSpPr/>
          <p:nvPr/>
        </p:nvSpPr>
        <p:spPr>
          <a:xfrm>
            <a:off x="1492767" y="3298295"/>
            <a:ext cx="3939227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65B099FF-8F84-4EB3-A9E7-9BABD7A1425D}"/>
              </a:ext>
            </a:extLst>
          </p:cNvPr>
          <p:cNvSpPr txBox="1"/>
          <p:nvPr/>
        </p:nvSpPr>
        <p:spPr>
          <a:xfrm>
            <a:off x="1492767" y="2910125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89% </a:t>
            </a:r>
            <a:r>
              <a:rPr lang="id-ID" dirty="0">
                <a:solidFill>
                  <a:schemeClr val="accent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Reach Target</a:t>
            </a:r>
            <a:endParaRPr lang="en-US" dirty="0">
              <a:solidFill>
                <a:schemeClr val="accent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228B8286-B2FA-4D8B-B6B7-2998E9DF02E5}"/>
              </a:ext>
            </a:extLst>
          </p:cNvPr>
          <p:cNvSpPr/>
          <p:nvPr/>
        </p:nvSpPr>
        <p:spPr>
          <a:xfrm>
            <a:off x="1492767" y="4323036"/>
            <a:ext cx="3939227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490253E-31A6-407F-8EE3-9B2825C25FFC}"/>
              </a:ext>
            </a:extLst>
          </p:cNvPr>
          <p:cNvSpPr txBox="1"/>
          <p:nvPr/>
        </p:nvSpPr>
        <p:spPr>
          <a:xfrm>
            <a:off x="1492767" y="3934866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89% </a:t>
            </a:r>
            <a:r>
              <a:rPr lang="id-ID" dirty="0">
                <a:solidFill>
                  <a:schemeClr val="accent2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Reach Target</a:t>
            </a:r>
            <a:endParaRPr lang="en-US" dirty="0">
              <a:solidFill>
                <a:schemeClr val="accent2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1F424583-A10A-4E6D-9793-6B26444EC96F}"/>
              </a:ext>
            </a:extLst>
          </p:cNvPr>
          <p:cNvSpPr/>
          <p:nvPr/>
        </p:nvSpPr>
        <p:spPr>
          <a:xfrm>
            <a:off x="1492767" y="5347776"/>
            <a:ext cx="3939227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3F475ED-8C0E-467A-A758-630FCC660740}"/>
              </a:ext>
            </a:extLst>
          </p:cNvPr>
          <p:cNvSpPr txBox="1"/>
          <p:nvPr/>
        </p:nvSpPr>
        <p:spPr>
          <a:xfrm>
            <a:off x="1492767" y="4959607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89% </a:t>
            </a:r>
            <a:r>
              <a:rPr lang="id-ID" dirty="0">
                <a:solidFill>
                  <a:schemeClr val="accent4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Reach Target</a:t>
            </a:r>
            <a:endParaRPr lang="en-US" dirty="0">
              <a:solidFill>
                <a:schemeClr val="accent4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04DD99BD-C721-41DA-BBD4-83DCAB66E22E}"/>
              </a:ext>
            </a:extLst>
          </p:cNvPr>
          <p:cNvSpPr/>
          <p:nvPr/>
        </p:nvSpPr>
        <p:spPr>
          <a:xfrm>
            <a:off x="8801974" y="4959607"/>
            <a:ext cx="2064810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907898A-628D-42C4-AF68-B1AF10A6BB30}"/>
              </a:ext>
            </a:extLst>
          </p:cNvPr>
          <p:cNvSpPr txBox="1"/>
          <p:nvPr/>
        </p:nvSpPr>
        <p:spPr>
          <a:xfrm>
            <a:off x="8801973" y="4571437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Keyword Here</a:t>
            </a:r>
            <a:endParaRPr lang="en-US" dirty="0">
              <a:solidFill>
                <a:schemeClr val="accent2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85A0338-7434-4B55-ADA8-20422F6E1372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745F016B-6F02-4ABC-97AD-16A8ECAE21A4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33B6DA8-E5F3-4700-AB71-C81061B78976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B5807520-9271-44EF-9B54-CA3F5880F99A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098561548"/>
      </p:ext>
    </p:extLst>
  </p:cSld>
  <p:clrMapOvr>
    <a:masterClrMapping/>
  </p:clrMapOvr>
  <p:transition spd="slow">
    <p:wip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roup 62"/>
          <p:cNvGrpSpPr/>
          <p:nvPr/>
        </p:nvGrpSpPr>
        <p:grpSpPr>
          <a:xfrm>
            <a:off x="6633378" y="2214564"/>
            <a:ext cx="2074460" cy="2074460"/>
            <a:chOff x="6353030" y="2094301"/>
            <a:chExt cx="2074460" cy="2074460"/>
          </a:xfrm>
        </p:grpSpPr>
        <p:sp>
          <p:nvSpPr>
            <p:cNvPr id="35" name="Freeform 34"/>
            <p:cNvSpPr/>
            <p:nvPr/>
          </p:nvSpPr>
          <p:spPr>
            <a:xfrm>
              <a:off x="6353030" y="2094301"/>
              <a:ext cx="2074460" cy="2074460"/>
            </a:xfrm>
            <a:custGeom>
              <a:avLst/>
              <a:gdLst>
                <a:gd name="connsiteX0" fmla="*/ 1658203 w 3316406"/>
                <a:gd name="connsiteY0" fmla="*/ 0 h 3316406"/>
                <a:gd name="connsiteX1" fmla="*/ 3316406 w 3316406"/>
                <a:gd name="connsiteY1" fmla="*/ 1658203 h 3316406"/>
                <a:gd name="connsiteX2" fmla="*/ 1658203 w 3316406"/>
                <a:gd name="connsiteY2" fmla="*/ 3316406 h 3316406"/>
                <a:gd name="connsiteX3" fmla="*/ 0 w 3316406"/>
                <a:gd name="connsiteY3" fmla="*/ 1658203 h 3316406"/>
                <a:gd name="connsiteX4" fmla="*/ 1658203 w 3316406"/>
                <a:gd name="connsiteY4" fmla="*/ 0 h 3316406"/>
                <a:gd name="connsiteX5" fmla="*/ 1658203 w 3316406"/>
                <a:gd name="connsiteY5" fmla="*/ 191069 h 3316406"/>
                <a:gd name="connsiteX6" fmla="*/ 191069 w 3316406"/>
                <a:gd name="connsiteY6" fmla="*/ 1658203 h 3316406"/>
                <a:gd name="connsiteX7" fmla="*/ 1658203 w 3316406"/>
                <a:gd name="connsiteY7" fmla="*/ 3125337 h 3316406"/>
                <a:gd name="connsiteX8" fmla="*/ 3125337 w 3316406"/>
                <a:gd name="connsiteY8" fmla="*/ 1658203 h 3316406"/>
                <a:gd name="connsiteX9" fmla="*/ 1658203 w 3316406"/>
                <a:gd name="connsiteY9" fmla="*/ 191069 h 3316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316406" h="3316406">
                  <a:moveTo>
                    <a:pt x="1658203" y="0"/>
                  </a:moveTo>
                  <a:cubicBezTo>
                    <a:pt x="2574003" y="0"/>
                    <a:pt x="3316406" y="742403"/>
                    <a:pt x="3316406" y="1658203"/>
                  </a:cubicBezTo>
                  <a:cubicBezTo>
                    <a:pt x="3316406" y="2574003"/>
                    <a:pt x="2574003" y="3316406"/>
                    <a:pt x="1658203" y="3316406"/>
                  </a:cubicBezTo>
                  <a:cubicBezTo>
                    <a:pt x="742403" y="3316406"/>
                    <a:pt x="0" y="2574003"/>
                    <a:pt x="0" y="1658203"/>
                  </a:cubicBezTo>
                  <a:cubicBezTo>
                    <a:pt x="0" y="742403"/>
                    <a:pt x="742403" y="0"/>
                    <a:pt x="1658203" y="0"/>
                  </a:cubicBezTo>
                  <a:close/>
                  <a:moveTo>
                    <a:pt x="1658203" y="191069"/>
                  </a:moveTo>
                  <a:cubicBezTo>
                    <a:pt x="847927" y="191069"/>
                    <a:pt x="191069" y="847927"/>
                    <a:pt x="191069" y="1658203"/>
                  </a:cubicBezTo>
                  <a:cubicBezTo>
                    <a:pt x="191069" y="2468479"/>
                    <a:pt x="847927" y="3125337"/>
                    <a:pt x="1658203" y="3125337"/>
                  </a:cubicBezTo>
                  <a:cubicBezTo>
                    <a:pt x="2468479" y="3125337"/>
                    <a:pt x="3125337" y="2468479"/>
                    <a:pt x="3125337" y="1658203"/>
                  </a:cubicBezTo>
                  <a:cubicBezTo>
                    <a:pt x="3125337" y="847927"/>
                    <a:pt x="2468479" y="191069"/>
                    <a:pt x="1658203" y="191069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Freeform 38"/>
            <p:cNvSpPr/>
            <p:nvPr/>
          </p:nvSpPr>
          <p:spPr>
            <a:xfrm>
              <a:off x="6353030" y="2094301"/>
              <a:ext cx="2074460" cy="2074460"/>
            </a:xfrm>
            <a:custGeom>
              <a:avLst/>
              <a:gdLst>
                <a:gd name="connsiteX0" fmla="*/ 1146412 w 2292824"/>
                <a:gd name="connsiteY0" fmla="*/ 0 h 2292824"/>
                <a:gd name="connsiteX1" fmla="*/ 1146412 w 2292824"/>
                <a:gd name="connsiteY1" fmla="*/ 132097 h 2292824"/>
                <a:gd name="connsiteX2" fmla="*/ 132097 w 2292824"/>
                <a:gd name="connsiteY2" fmla="*/ 1146412 h 2292824"/>
                <a:gd name="connsiteX3" fmla="*/ 1146412 w 2292824"/>
                <a:gd name="connsiteY3" fmla="*/ 2160727 h 2292824"/>
                <a:gd name="connsiteX4" fmla="*/ 2160727 w 2292824"/>
                <a:gd name="connsiteY4" fmla="*/ 1146412 h 2292824"/>
                <a:gd name="connsiteX5" fmla="*/ 2292824 w 2292824"/>
                <a:gd name="connsiteY5" fmla="*/ 1146412 h 2292824"/>
                <a:gd name="connsiteX6" fmla="*/ 1146412 w 2292824"/>
                <a:gd name="connsiteY6" fmla="*/ 2292824 h 2292824"/>
                <a:gd name="connsiteX7" fmla="*/ 0 w 2292824"/>
                <a:gd name="connsiteY7" fmla="*/ 1146412 h 2292824"/>
                <a:gd name="connsiteX8" fmla="*/ 1146412 w 2292824"/>
                <a:gd name="connsiteY8" fmla="*/ 0 h 22928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824" h="2292824">
                  <a:moveTo>
                    <a:pt x="1146412" y="0"/>
                  </a:moveTo>
                  <a:lnTo>
                    <a:pt x="1146412" y="132097"/>
                  </a:lnTo>
                  <a:cubicBezTo>
                    <a:pt x="586221" y="132097"/>
                    <a:pt x="132097" y="586221"/>
                    <a:pt x="132097" y="1146412"/>
                  </a:cubicBezTo>
                  <a:cubicBezTo>
                    <a:pt x="132097" y="1706603"/>
                    <a:pt x="586221" y="2160727"/>
                    <a:pt x="1146412" y="2160727"/>
                  </a:cubicBezTo>
                  <a:cubicBezTo>
                    <a:pt x="1706603" y="2160727"/>
                    <a:pt x="2160727" y="1706603"/>
                    <a:pt x="2160727" y="1146412"/>
                  </a:cubicBezTo>
                  <a:lnTo>
                    <a:pt x="2292824" y="1146412"/>
                  </a:lnTo>
                  <a:cubicBezTo>
                    <a:pt x="2292824" y="1779558"/>
                    <a:pt x="1779558" y="2292824"/>
                    <a:pt x="1146412" y="2292824"/>
                  </a:cubicBezTo>
                  <a:cubicBezTo>
                    <a:pt x="513266" y="2292824"/>
                    <a:pt x="0" y="1779558"/>
                    <a:pt x="0" y="1146412"/>
                  </a:cubicBezTo>
                  <a:cubicBezTo>
                    <a:pt x="0" y="513266"/>
                    <a:pt x="513266" y="0"/>
                    <a:pt x="114641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8707838" y="3725312"/>
            <a:ext cx="2074460" cy="2074460"/>
            <a:chOff x="8785742" y="2094301"/>
            <a:chExt cx="2074460" cy="2074460"/>
          </a:xfrm>
        </p:grpSpPr>
        <p:sp>
          <p:nvSpPr>
            <p:cNvPr id="44" name="Freeform 43"/>
            <p:cNvSpPr/>
            <p:nvPr/>
          </p:nvSpPr>
          <p:spPr>
            <a:xfrm>
              <a:off x="8785742" y="2094301"/>
              <a:ext cx="2074460" cy="2074460"/>
            </a:xfrm>
            <a:custGeom>
              <a:avLst/>
              <a:gdLst>
                <a:gd name="connsiteX0" fmla="*/ 1658203 w 3316406"/>
                <a:gd name="connsiteY0" fmla="*/ 0 h 3316406"/>
                <a:gd name="connsiteX1" fmla="*/ 3316406 w 3316406"/>
                <a:gd name="connsiteY1" fmla="*/ 1658203 h 3316406"/>
                <a:gd name="connsiteX2" fmla="*/ 1658203 w 3316406"/>
                <a:gd name="connsiteY2" fmla="*/ 3316406 h 3316406"/>
                <a:gd name="connsiteX3" fmla="*/ 0 w 3316406"/>
                <a:gd name="connsiteY3" fmla="*/ 1658203 h 3316406"/>
                <a:gd name="connsiteX4" fmla="*/ 1658203 w 3316406"/>
                <a:gd name="connsiteY4" fmla="*/ 0 h 3316406"/>
                <a:gd name="connsiteX5" fmla="*/ 1658203 w 3316406"/>
                <a:gd name="connsiteY5" fmla="*/ 191069 h 3316406"/>
                <a:gd name="connsiteX6" fmla="*/ 191069 w 3316406"/>
                <a:gd name="connsiteY6" fmla="*/ 1658203 h 3316406"/>
                <a:gd name="connsiteX7" fmla="*/ 1658203 w 3316406"/>
                <a:gd name="connsiteY7" fmla="*/ 3125337 h 3316406"/>
                <a:gd name="connsiteX8" fmla="*/ 3125337 w 3316406"/>
                <a:gd name="connsiteY8" fmla="*/ 1658203 h 3316406"/>
                <a:gd name="connsiteX9" fmla="*/ 1658203 w 3316406"/>
                <a:gd name="connsiteY9" fmla="*/ 191069 h 3316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316406" h="3316406">
                  <a:moveTo>
                    <a:pt x="1658203" y="0"/>
                  </a:moveTo>
                  <a:cubicBezTo>
                    <a:pt x="2574003" y="0"/>
                    <a:pt x="3316406" y="742403"/>
                    <a:pt x="3316406" y="1658203"/>
                  </a:cubicBezTo>
                  <a:cubicBezTo>
                    <a:pt x="3316406" y="2574003"/>
                    <a:pt x="2574003" y="3316406"/>
                    <a:pt x="1658203" y="3316406"/>
                  </a:cubicBezTo>
                  <a:cubicBezTo>
                    <a:pt x="742403" y="3316406"/>
                    <a:pt x="0" y="2574003"/>
                    <a:pt x="0" y="1658203"/>
                  </a:cubicBezTo>
                  <a:cubicBezTo>
                    <a:pt x="0" y="742403"/>
                    <a:pt x="742403" y="0"/>
                    <a:pt x="1658203" y="0"/>
                  </a:cubicBezTo>
                  <a:close/>
                  <a:moveTo>
                    <a:pt x="1658203" y="191069"/>
                  </a:moveTo>
                  <a:cubicBezTo>
                    <a:pt x="847927" y="191069"/>
                    <a:pt x="191069" y="847927"/>
                    <a:pt x="191069" y="1658203"/>
                  </a:cubicBezTo>
                  <a:cubicBezTo>
                    <a:pt x="191069" y="2468479"/>
                    <a:pt x="847927" y="3125337"/>
                    <a:pt x="1658203" y="3125337"/>
                  </a:cubicBezTo>
                  <a:cubicBezTo>
                    <a:pt x="2468479" y="3125337"/>
                    <a:pt x="3125337" y="2468479"/>
                    <a:pt x="3125337" y="1658203"/>
                  </a:cubicBezTo>
                  <a:cubicBezTo>
                    <a:pt x="3125337" y="847927"/>
                    <a:pt x="2468479" y="191069"/>
                    <a:pt x="1658203" y="191069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Freeform 41"/>
            <p:cNvSpPr/>
            <p:nvPr/>
          </p:nvSpPr>
          <p:spPr>
            <a:xfrm>
              <a:off x="9822972" y="2094301"/>
              <a:ext cx="1037230" cy="1037230"/>
            </a:xfrm>
            <a:custGeom>
              <a:avLst/>
              <a:gdLst>
                <a:gd name="connsiteX0" fmla="*/ 0 w 1146412"/>
                <a:gd name="connsiteY0" fmla="*/ 0 h 1146412"/>
                <a:gd name="connsiteX1" fmla="*/ 1146412 w 1146412"/>
                <a:gd name="connsiteY1" fmla="*/ 1146412 h 1146412"/>
                <a:gd name="connsiteX2" fmla="*/ 1014315 w 1146412"/>
                <a:gd name="connsiteY2" fmla="*/ 1146412 h 1146412"/>
                <a:gd name="connsiteX3" fmla="*/ 0 w 1146412"/>
                <a:gd name="connsiteY3" fmla="*/ 132097 h 1146412"/>
                <a:gd name="connsiteX4" fmla="*/ 0 w 1146412"/>
                <a:gd name="connsiteY4" fmla="*/ 0 h 1146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6412" h="1146412">
                  <a:moveTo>
                    <a:pt x="0" y="0"/>
                  </a:moveTo>
                  <a:cubicBezTo>
                    <a:pt x="633146" y="0"/>
                    <a:pt x="1146412" y="513266"/>
                    <a:pt x="1146412" y="1146412"/>
                  </a:cubicBezTo>
                  <a:lnTo>
                    <a:pt x="1014315" y="1146412"/>
                  </a:lnTo>
                  <a:cubicBezTo>
                    <a:pt x="1014315" y="586221"/>
                    <a:pt x="560191" y="132097"/>
                    <a:pt x="0" y="132097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0" name="TextBox 39"/>
          <p:cNvSpPr txBox="1"/>
          <p:nvPr/>
        </p:nvSpPr>
        <p:spPr>
          <a:xfrm>
            <a:off x="7122140" y="2569548"/>
            <a:ext cx="10969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accent3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2018</a:t>
            </a:r>
            <a:endParaRPr lang="en-US" sz="2800" b="1" dirty="0">
              <a:solidFill>
                <a:schemeClr val="accent3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9196600" y="4067044"/>
            <a:ext cx="10969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accent4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2019</a:t>
            </a:r>
            <a:endParaRPr lang="en-US" sz="2800" b="1" dirty="0">
              <a:solidFill>
                <a:schemeClr val="accent4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1709544" y="2080063"/>
            <a:ext cx="44579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lacus nulla ac netus nibh aliquet, porttitor ligula justo libero vivamus porttrttitor dolor, cotus nibh aliquet, porttitor ligula justo libero vivamus porttitor dolor, coitor dolor, co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tus nibh aliquet, porttitor dolor, co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2C2FAEE-468F-4906-9395-8BD0D71DEC5F}"/>
              </a:ext>
            </a:extLst>
          </p:cNvPr>
          <p:cNvSpPr/>
          <p:nvPr/>
        </p:nvSpPr>
        <p:spPr>
          <a:xfrm>
            <a:off x="8883531" y="4487322"/>
            <a:ext cx="1723074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nibh, 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1B6EF93D-7633-4DCE-BB04-3A0AD94DB9BC}"/>
              </a:ext>
            </a:extLst>
          </p:cNvPr>
          <p:cNvSpPr/>
          <p:nvPr/>
        </p:nvSpPr>
        <p:spPr>
          <a:xfrm>
            <a:off x="6809071" y="3044140"/>
            <a:ext cx="1723074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nibh, 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graphicFrame>
        <p:nvGraphicFramePr>
          <p:cNvPr id="27" name="Chart 26">
            <a:extLst>
              <a:ext uri="{FF2B5EF4-FFF2-40B4-BE49-F238E27FC236}">
                <a16:creationId xmlns:a16="http://schemas.microsoft.com/office/drawing/2014/main" id="{9BC856AE-E212-4B99-A961-0FC24C1681A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03802539"/>
              </p:ext>
            </p:extLst>
          </p:nvPr>
        </p:nvGraphicFramePr>
        <p:xfrm>
          <a:off x="1709544" y="3725312"/>
          <a:ext cx="4386456" cy="20744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4" name="Rectangle 13">
            <a:extLst>
              <a:ext uri="{FF2B5EF4-FFF2-40B4-BE49-F238E27FC236}">
                <a16:creationId xmlns:a16="http://schemas.microsoft.com/office/drawing/2014/main" id="{6D37CAF6-4244-42ED-9050-B65DC7DE5EF6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724F33B-4E4D-41A8-97C7-1043A120D996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66337AE-F575-457F-89F5-F64EE2C9A95D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7370CA5-718A-474F-B4FE-5A4235F5A6D7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3220655148"/>
      </p:ext>
    </p:extLst>
  </p:cSld>
  <p:clrMapOvr>
    <a:masterClrMapping/>
  </p:clrMapOvr>
  <p:transition spd="slow">
    <p:wip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: Single Corner Snipped 24">
            <a:extLst>
              <a:ext uri="{FF2B5EF4-FFF2-40B4-BE49-F238E27FC236}">
                <a16:creationId xmlns:a16="http://schemas.microsoft.com/office/drawing/2014/main" id="{8A56A2CA-75D5-4906-B70F-4E6846BB561C}"/>
              </a:ext>
            </a:extLst>
          </p:cNvPr>
          <p:cNvSpPr/>
          <p:nvPr/>
        </p:nvSpPr>
        <p:spPr>
          <a:xfrm flipH="1">
            <a:off x="8473588" y="2366932"/>
            <a:ext cx="2305878" cy="1881808"/>
          </a:xfrm>
          <a:prstGeom prst="snip1Rect">
            <a:avLst>
              <a:gd name="adj" fmla="val 28169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3" name="Rectangle: Top Corners Snipped 2">
            <a:extLst>
              <a:ext uri="{FF2B5EF4-FFF2-40B4-BE49-F238E27FC236}">
                <a16:creationId xmlns:a16="http://schemas.microsoft.com/office/drawing/2014/main" id="{8B975E43-30AA-4F99-A086-1F14FF674FC8}"/>
              </a:ext>
            </a:extLst>
          </p:cNvPr>
          <p:cNvSpPr/>
          <p:nvPr/>
        </p:nvSpPr>
        <p:spPr>
          <a:xfrm>
            <a:off x="4805255" y="2366932"/>
            <a:ext cx="2592898" cy="1877176"/>
          </a:xfrm>
          <a:prstGeom prst="snip2SameRect">
            <a:avLst>
              <a:gd name="adj1" fmla="val 29374"/>
              <a:gd name="adj2" fmla="val 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2" name="Rectangle: Single Corner Snipped 1">
            <a:extLst>
              <a:ext uri="{FF2B5EF4-FFF2-40B4-BE49-F238E27FC236}">
                <a16:creationId xmlns:a16="http://schemas.microsoft.com/office/drawing/2014/main" id="{0919ED78-F6A3-49B3-93B9-557256438B2B}"/>
              </a:ext>
            </a:extLst>
          </p:cNvPr>
          <p:cNvSpPr/>
          <p:nvPr/>
        </p:nvSpPr>
        <p:spPr>
          <a:xfrm>
            <a:off x="1412535" y="2366932"/>
            <a:ext cx="2305878" cy="1881808"/>
          </a:xfrm>
          <a:prstGeom prst="snip1Rect">
            <a:avLst>
              <a:gd name="adj" fmla="val 28169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A41F7D6-EE79-4B0E-8D2A-DE61A2A944E7}"/>
              </a:ext>
            </a:extLst>
          </p:cNvPr>
          <p:cNvSpPr txBox="1"/>
          <p:nvPr/>
        </p:nvSpPr>
        <p:spPr>
          <a:xfrm>
            <a:off x="1660165" y="3104692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spc="3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Subtitle Tagline Here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8765F41-6FDE-4584-BF93-B9CE1F8DE329}"/>
              </a:ext>
            </a:extLst>
          </p:cNvPr>
          <p:cNvSpPr txBox="1"/>
          <p:nvPr/>
        </p:nvSpPr>
        <p:spPr>
          <a:xfrm>
            <a:off x="1660165" y="3450706"/>
            <a:ext cx="1960793" cy="523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Lorem ipsum dolor amet, consec</a:t>
            </a:r>
          </a:p>
          <a:p>
            <a:pPr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adipiscing elit roin cursus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AEDE78E-9FAF-47A5-9DFB-E6D944089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0165" y="2473234"/>
            <a:ext cx="9942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2400" b="1" u="none" strike="noStrike" kern="1200" cap="none" spc="0" normalizeH="0" baseline="0" noProof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Lato" charset="0"/>
                <a:cs typeface="Lato" charset="0"/>
              </a:rPr>
              <a:t>01.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332F1D2-8D90-4366-997D-34E379E71BD2}"/>
              </a:ext>
            </a:extLst>
          </p:cNvPr>
          <p:cNvSpPr txBox="1"/>
          <p:nvPr/>
        </p:nvSpPr>
        <p:spPr>
          <a:xfrm>
            <a:off x="5317393" y="3104692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spc="3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Subtitle Tagline Here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3F892E2-767A-4BF1-986F-34CE9E86AC13}"/>
              </a:ext>
            </a:extLst>
          </p:cNvPr>
          <p:cNvSpPr txBox="1"/>
          <p:nvPr/>
        </p:nvSpPr>
        <p:spPr>
          <a:xfrm>
            <a:off x="5104194" y="3450706"/>
            <a:ext cx="1960793" cy="523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Lorem ipsum dolor amet, consec</a:t>
            </a:r>
          </a:p>
          <a:p>
            <a:pPr algn="ct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adipiscing elit roin cursus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506AF1F-23E2-42A9-9B15-3A71882348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87479" y="2473234"/>
            <a:ext cx="9942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2400" b="1" u="none" strike="noStrike" kern="1200" cap="none" spc="0" normalizeH="0" baseline="0" noProof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Lato" charset="0"/>
                <a:cs typeface="Lato" charset="0"/>
              </a:rPr>
              <a:t>02.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E66FE079-8AEB-4AAB-94C5-F7391A09AACF}"/>
              </a:ext>
            </a:extLst>
          </p:cNvPr>
          <p:cNvSpPr txBox="1"/>
          <p:nvPr/>
        </p:nvSpPr>
        <p:spPr>
          <a:xfrm>
            <a:off x="9046401" y="3104692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spc="3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Subtitle Tagline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8AD24FA-7017-4A14-8EB9-064DE7FE8B91}"/>
              </a:ext>
            </a:extLst>
          </p:cNvPr>
          <p:cNvSpPr txBox="1"/>
          <p:nvPr/>
        </p:nvSpPr>
        <p:spPr>
          <a:xfrm>
            <a:off x="8620002" y="3450706"/>
            <a:ext cx="1960793" cy="523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Lorem ipsum dolor amet, consec</a:t>
            </a:r>
          </a:p>
          <a:p>
            <a:pPr algn="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adipiscing elit roin cursus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D5313DE-42DB-4CF6-8B1A-8F6E8AC596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86573" y="2473234"/>
            <a:ext cx="9942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2400" b="1" u="none" strike="noStrike" kern="1200" cap="none" spc="0" normalizeH="0" baseline="0" noProof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Lato" charset="0"/>
                <a:cs typeface="Lato" charset="0"/>
              </a:rPr>
              <a:t>03.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26FDE5C0-CB8C-43D3-B50D-55E541470829}"/>
              </a:ext>
            </a:extLst>
          </p:cNvPr>
          <p:cNvSpPr/>
          <p:nvPr/>
        </p:nvSpPr>
        <p:spPr>
          <a:xfrm>
            <a:off x="1412535" y="4870430"/>
            <a:ext cx="9366931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lacus nulla ac netus nibh aliquet, porttitor ligula justo libero vivamus porttrttitor dolor, cotus nibh aliquet, porttitor ligula justo libero vivamus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nibh aliquet, porttitor ligula justo libero vivamus porttrttitor dolor, cotus nibh aliquet, porttitor ligula justo libero vivamus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porttrttitor dolor, cotus nibh aliquet, porttitor ligula justo libero vivamus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CB55B1BE-969B-43F6-B852-0D7C36B98842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BA07A09-E755-443D-A3C5-E4A1DB933911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62F9E37-98F7-4F21-986A-EB80355FC90B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8C24426-DA7E-4F20-8C0D-52053AFE7C51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633152552"/>
      </p:ext>
    </p:extLst>
  </p:cSld>
  <p:clrMapOvr>
    <a:masterClrMapping/>
  </p:clrMapOvr>
  <p:transition spd="slow">
    <p:wip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1">
            <a:extLst>
              <a:ext uri="{FF2B5EF4-FFF2-40B4-BE49-F238E27FC236}">
                <a16:creationId xmlns:a16="http://schemas.microsoft.com/office/drawing/2014/main" id="{49745FA5-1F6F-4567-BE11-F968244A8D42}"/>
              </a:ext>
            </a:extLst>
          </p:cNvPr>
          <p:cNvSpPr/>
          <p:nvPr/>
        </p:nvSpPr>
        <p:spPr>
          <a:xfrm>
            <a:off x="1801436" y="2863653"/>
            <a:ext cx="1130694" cy="1130694"/>
          </a:xfrm>
          <a:prstGeom prst="ellipse">
            <a:avLst/>
          </a:prstGeom>
          <a:solidFill>
            <a:schemeClr val="accent4"/>
          </a:solidFill>
          <a:ln w="476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900"/>
          </a:p>
        </p:txBody>
      </p:sp>
      <p:sp>
        <p:nvSpPr>
          <p:cNvPr id="5" name="Овал 32">
            <a:extLst>
              <a:ext uri="{FF2B5EF4-FFF2-40B4-BE49-F238E27FC236}">
                <a16:creationId xmlns:a16="http://schemas.microsoft.com/office/drawing/2014/main" id="{64AA285C-96AF-4F83-B095-0916599661C1}"/>
              </a:ext>
            </a:extLst>
          </p:cNvPr>
          <p:cNvSpPr/>
          <p:nvPr/>
        </p:nvSpPr>
        <p:spPr>
          <a:xfrm>
            <a:off x="5386652" y="2863653"/>
            <a:ext cx="1130694" cy="1130694"/>
          </a:xfrm>
          <a:prstGeom prst="ellipse">
            <a:avLst/>
          </a:prstGeom>
          <a:noFill/>
          <a:ln w="47625">
            <a:solidFill>
              <a:schemeClr val="tx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900"/>
          </a:p>
        </p:txBody>
      </p:sp>
      <p:sp>
        <p:nvSpPr>
          <p:cNvPr id="6" name="Овал 33">
            <a:extLst>
              <a:ext uri="{FF2B5EF4-FFF2-40B4-BE49-F238E27FC236}">
                <a16:creationId xmlns:a16="http://schemas.microsoft.com/office/drawing/2014/main" id="{C52B5B7F-D9AA-4C27-8563-6D3C8868D70C}"/>
              </a:ext>
            </a:extLst>
          </p:cNvPr>
          <p:cNvSpPr/>
          <p:nvPr/>
        </p:nvSpPr>
        <p:spPr>
          <a:xfrm>
            <a:off x="9198686" y="2863653"/>
            <a:ext cx="1130694" cy="1130694"/>
          </a:xfrm>
          <a:prstGeom prst="ellipse">
            <a:avLst/>
          </a:prstGeom>
          <a:noFill/>
          <a:ln w="47625">
            <a:solidFill>
              <a:schemeClr val="tx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900"/>
          </a:p>
        </p:txBody>
      </p:sp>
      <p:grpSp>
        <p:nvGrpSpPr>
          <p:cNvPr id="7" name="Группа 6">
            <a:extLst>
              <a:ext uri="{FF2B5EF4-FFF2-40B4-BE49-F238E27FC236}">
                <a16:creationId xmlns:a16="http://schemas.microsoft.com/office/drawing/2014/main" id="{4068AD4D-3FA4-4FBD-ABAA-826ED5C3C510}"/>
              </a:ext>
            </a:extLst>
          </p:cNvPr>
          <p:cNvGrpSpPr/>
          <p:nvPr/>
        </p:nvGrpSpPr>
        <p:grpSpPr>
          <a:xfrm>
            <a:off x="9517242" y="3225322"/>
            <a:ext cx="493583" cy="407355"/>
            <a:chOff x="2492527" y="618871"/>
            <a:chExt cx="341858" cy="282136"/>
          </a:xfrm>
        </p:grpSpPr>
        <p:sp>
          <p:nvSpPr>
            <p:cNvPr id="8" name="Freeform 857">
              <a:extLst>
                <a:ext uri="{FF2B5EF4-FFF2-40B4-BE49-F238E27FC236}">
                  <a16:creationId xmlns:a16="http://schemas.microsoft.com/office/drawing/2014/main" id="{A31FF92B-A150-475F-AB90-788913EFE67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2527" y="668297"/>
              <a:ext cx="341858" cy="232710"/>
            </a:xfrm>
            <a:custGeom>
              <a:avLst/>
              <a:gdLst>
                <a:gd name="T0" fmla="*/ 166 w 166"/>
                <a:gd name="T1" fmla="*/ 92 h 113"/>
                <a:gd name="T2" fmla="*/ 145 w 166"/>
                <a:gd name="T3" fmla="*/ 113 h 113"/>
                <a:gd name="T4" fmla="*/ 21 w 166"/>
                <a:gd name="T5" fmla="*/ 113 h 113"/>
                <a:gd name="T6" fmla="*/ 0 w 166"/>
                <a:gd name="T7" fmla="*/ 92 h 113"/>
                <a:gd name="T8" fmla="*/ 0 w 166"/>
                <a:gd name="T9" fmla="*/ 21 h 113"/>
                <a:gd name="T10" fmla="*/ 21 w 166"/>
                <a:gd name="T11" fmla="*/ 0 h 113"/>
                <a:gd name="T12" fmla="*/ 145 w 166"/>
                <a:gd name="T13" fmla="*/ 0 h 113"/>
                <a:gd name="T14" fmla="*/ 166 w 166"/>
                <a:gd name="T15" fmla="*/ 21 h 113"/>
                <a:gd name="T16" fmla="*/ 166 w 166"/>
                <a:gd name="T17" fmla="*/ 92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6" h="113">
                  <a:moveTo>
                    <a:pt x="166" y="92"/>
                  </a:moveTo>
                  <a:cubicBezTo>
                    <a:pt x="166" y="104"/>
                    <a:pt x="156" y="113"/>
                    <a:pt x="145" y="113"/>
                  </a:cubicBezTo>
                  <a:cubicBezTo>
                    <a:pt x="21" y="113"/>
                    <a:pt x="21" y="113"/>
                    <a:pt x="21" y="113"/>
                  </a:cubicBezTo>
                  <a:cubicBezTo>
                    <a:pt x="10" y="113"/>
                    <a:pt x="0" y="104"/>
                    <a:pt x="0" y="9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9"/>
                    <a:pt x="10" y="0"/>
                    <a:pt x="21" y="0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56" y="0"/>
                    <a:pt x="166" y="9"/>
                    <a:pt x="166" y="21"/>
                  </a:cubicBezTo>
                  <a:lnTo>
                    <a:pt x="166" y="92"/>
                  </a:ln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9" name="Freeform 858">
              <a:extLst>
                <a:ext uri="{FF2B5EF4-FFF2-40B4-BE49-F238E27FC236}">
                  <a16:creationId xmlns:a16="http://schemas.microsoft.com/office/drawing/2014/main" id="{839987A4-66C9-433D-ABB4-3110C323F7A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07853" y="618871"/>
              <a:ext cx="111207" cy="49425"/>
            </a:xfrm>
            <a:custGeom>
              <a:avLst/>
              <a:gdLst>
                <a:gd name="T0" fmla="*/ 0 w 54"/>
                <a:gd name="T1" fmla="*/ 24 h 24"/>
                <a:gd name="T2" fmla="*/ 0 w 54"/>
                <a:gd name="T3" fmla="*/ 12 h 24"/>
                <a:gd name="T4" fmla="*/ 12 w 54"/>
                <a:gd name="T5" fmla="*/ 0 h 24"/>
                <a:gd name="T6" fmla="*/ 42 w 54"/>
                <a:gd name="T7" fmla="*/ 0 h 24"/>
                <a:gd name="T8" fmla="*/ 54 w 54"/>
                <a:gd name="T9" fmla="*/ 12 h 24"/>
                <a:gd name="T10" fmla="*/ 54 w 54"/>
                <a:gd name="T11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4" h="24">
                  <a:moveTo>
                    <a:pt x="0" y="24"/>
                  </a:move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9" y="0"/>
                    <a:pt x="54" y="5"/>
                    <a:pt x="54" y="12"/>
                  </a:cubicBezTo>
                  <a:cubicBezTo>
                    <a:pt x="54" y="24"/>
                    <a:pt x="54" y="24"/>
                    <a:pt x="54" y="24"/>
                  </a:cubicBezTo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0" name="Freeform 859">
              <a:extLst>
                <a:ext uri="{FF2B5EF4-FFF2-40B4-BE49-F238E27FC236}">
                  <a16:creationId xmlns:a16="http://schemas.microsoft.com/office/drawing/2014/main" id="{DD34568A-B75E-4001-8DC8-3630846B8BEC}"/>
                </a:ext>
              </a:extLst>
            </p:cNvPr>
            <p:cNvSpPr>
              <a:spLocks/>
            </p:cNvSpPr>
            <p:nvPr/>
          </p:nvSpPr>
          <p:spPr bwMode="auto">
            <a:xfrm>
              <a:off x="2636684" y="717722"/>
              <a:ext cx="53544" cy="55603"/>
            </a:xfrm>
            <a:custGeom>
              <a:avLst/>
              <a:gdLst>
                <a:gd name="T0" fmla="*/ 26 w 26"/>
                <a:gd name="T1" fmla="*/ 19 h 27"/>
                <a:gd name="T2" fmla="*/ 18 w 26"/>
                <a:gd name="T3" fmla="*/ 27 h 27"/>
                <a:gd name="T4" fmla="*/ 8 w 26"/>
                <a:gd name="T5" fmla="*/ 27 h 27"/>
                <a:gd name="T6" fmla="*/ 0 w 26"/>
                <a:gd name="T7" fmla="*/ 19 h 27"/>
                <a:gd name="T8" fmla="*/ 0 w 26"/>
                <a:gd name="T9" fmla="*/ 9 h 27"/>
                <a:gd name="T10" fmla="*/ 8 w 26"/>
                <a:gd name="T11" fmla="*/ 0 h 27"/>
                <a:gd name="T12" fmla="*/ 18 w 26"/>
                <a:gd name="T13" fmla="*/ 0 h 27"/>
                <a:gd name="T14" fmla="*/ 26 w 26"/>
                <a:gd name="T15" fmla="*/ 9 h 27"/>
                <a:gd name="T16" fmla="*/ 26 w 26"/>
                <a:gd name="T17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6" h="27">
                  <a:moveTo>
                    <a:pt x="26" y="19"/>
                  </a:moveTo>
                  <a:cubicBezTo>
                    <a:pt x="26" y="23"/>
                    <a:pt x="23" y="27"/>
                    <a:pt x="18" y="27"/>
                  </a:cubicBezTo>
                  <a:cubicBezTo>
                    <a:pt x="8" y="27"/>
                    <a:pt x="8" y="27"/>
                    <a:pt x="8" y="27"/>
                  </a:cubicBezTo>
                  <a:cubicBezTo>
                    <a:pt x="3" y="27"/>
                    <a:pt x="0" y="23"/>
                    <a:pt x="0" y="19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23" y="0"/>
                    <a:pt x="26" y="4"/>
                    <a:pt x="26" y="9"/>
                  </a:cubicBezTo>
                  <a:lnTo>
                    <a:pt x="26" y="19"/>
                  </a:ln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1" name="Line 860">
              <a:extLst>
                <a:ext uri="{FF2B5EF4-FFF2-40B4-BE49-F238E27FC236}">
                  <a16:creationId xmlns:a16="http://schemas.microsoft.com/office/drawing/2014/main" id="{20381A95-6078-471E-AABD-BBDCB653963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498705" y="744494"/>
              <a:ext cx="133860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2" name="Line 861">
              <a:extLst>
                <a:ext uri="{FF2B5EF4-FFF2-40B4-BE49-F238E27FC236}">
                  <a16:creationId xmlns:a16="http://schemas.microsoft.com/office/drawing/2014/main" id="{42077079-4E99-4D22-84A9-DB29030101C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694347" y="744494"/>
              <a:ext cx="131801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3" name="Line 862">
              <a:extLst>
                <a:ext uri="{FF2B5EF4-FFF2-40B4-BE49-F238E27FC236}">
                  <a16:creationId xmlns:a16="http://schemas.microsoft.com/office/drawing/2014/main" id="{ACE643E5-8445-4D61-BEBD-91BA6E9F05C3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2749950" y="870116"/>
              <a:ext cx="49425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</p:grpSp>
      <p:grpSp>
        <p:nvGrpSpPr>
          <p:cNvPr id="14" name="Группа 15">
            <a:extLst>
              <a:ext uri="{FF2B5EF4-FFF2-40B4-BE49-F238E27FC236}">
                <a16:creationId xmlns:a16="http://schemas.microsoft.com/office/drawing/2014/main" id="{27446820-D27C-4E7F-B6CD-A1382AB27EA8}"/>
              </a:ext>
            </a:extLst>
          </p:cNvPr>
          <p:cNvGrpSpPr/>
          <p:nvPr/>
        </p:nvGrpSpPr>
        <p:grpSpPr>
          <a:xfrm>
            <a:off x="2114788" y="3228295"/>
            <a:ext cx="503990" cy="401408"/>
            <a:chOff x="1722318" y="2645306"/>
            <a:chExt cx="349066" cy="278017"/>
          </a:xfrm>
        </p:grpSpPr>
        <p:sp>
          <p:nvSpPr>
            <p:cNvPr id="15" name="Freeform 1731">
              <a:extLst>
                <a:ext uri="{FF2B5EF4-FFF2-40B4-BE49-F238E27FC236}">
                  <a16:creationId xmlns:a16="http://schemas.microsoft.com/office/drawing/2014/main" id="{FA0B25AC-FCFC-4236-A51A-7AFED805026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2318" y="2682375"/>
              <a:ext cx="349066" cy="187404"/>
            </a:xfrm>
            <a:custGeom>
              <a:avLst/>
              <a:gdLst>
                <a:gd name="T0" fmla="*/ 28 w 169"/>
                <a:gd name="T1" fmla="*/ 91 h 91"/>
                <a:gd name="T2" fmla="*/ 22 w 169"/>
                <a:gd name="T3" fmla="*/ 91 h 91"/>
                <a:gd name="T4" fmla="*/ 0 w 169"/>
                <a:gd name="T5" fmla="*/ 70 h 91"/>
                <a:gd name="T6" fmla="*/ 0 w 169"/>
                <a:gd name="T7" fmla="*/ 22 h 91"/>
                <a:gd name="T8" fmla="*/ 22 w 169"/>
                <a:gd name="T9" fmla="*/ 0 h 91"/>
                <a:gd name="T10" fmla="*/ 147 w 169"/>
                <a:gd name="T11" fmla="*/ 0 h 91"/>
                <a:gd name="T12" fmla="*/ 169 w 169"/>
                <a:gd name="T13" fmla="*/ 22 h 91"/>
                <a:gd name="T14" fmla="*/ 169 w 169"/>
                <a:gd name="T15" fmla="*/ 70 h 91"/>
                <a:gd name="T16" fmla="*/ 147 w 169"/>
                <a:gd name="T17" fmla="*/ 91 h 91"/>
                <a:gd name="T18" fmla="*/ 141 w 169"/>
                <a:gd name="T19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9" h="91">
                  <a:moveTo>
                    <a:pt x="28" y="91"/>
                  </a:moveTo>
                  <a:cubicBezTo>
                    <a:pt x="22" y="91"/>
                    <a:pt x="22" y="91"/>
                    <a:pt x="22" y="91"/>
                  </a:cubicBezTo>
                  <a:cubicBezTo>
                    <a:pt x="10" y="91"/>
                    <a:pt x="0" y="82"/>
                    <a:pt x="0" y="70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0" y="0"/>
                    <a:pt x="22" y="0"/>
                  </a:cubicBezTo>
                  <a:cubicBezTo>
                    <a:pt x="147" y="0"/>
                    <a:pt x="147" y="0"/>
                    <a:pt x="147" y="0"/>
                  </a:cubicBezTo>
                  <a:cubicBezTo>
                    <a:pt x="159" y="0"/>
                    <a:pt x="169" y="10"/>
                    <a:pt x="169" y="22"/>
                  </a:cubicBezTo>
                  <a:cubicBezTo>
                    <a:pt x="169" y="70"/>
                    <a:pt x="169" y="70"/>
                    <a:pt x="169" y="70"/>
                  </a:cubicBezTo>
                  <a:cubicBezTo>
                    <a:pt x="169" y="82"/>
                    <a:pt x="159" y="91"/>
                    <a:pt x="147" y="91"/>
                  </a:cubicBezTo>
                  <a:cubicBezTo>
                    <a:pt x="141" y="91"/>
                    <a:pt x="141" y="91"/>
                    <a:pt x="141" y="91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6" name="Line 1732">
              <a:extLst>
                <a:ext uri="{FF2B5EF4-FFF2-40B4-BE49-F238E27FC236}">
                  <a16:creationId xmlns:a16="http://schemas.microsoft.com/office/drawing/2014/main" id="{0D19062B-5C7F-4796-B9BD-A35387721B6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761446" y="2785344"/>
              <a:ext cx="270809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7" name="Freeform 1733">
              <a:extLst>
                <a:ext uri="{FF2B5EF4-FFF2-40B4-BE49-F238E27FC236}">
                  <a16:creationId xmlns:a16="http://schemas.microsoft.com/office/drawing/2014/main" id="{AACE575F-7F09-4BAD-A3C5-F58082E6AE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2337" y="2645306"/>
              <a:ext cx="209028" cy="37069"/>
            </a:xfrm>
            <a:custGeom>
              <a:avLst/>
              <a:gdLst>
                <a:gd name="T0" fmla="*/ 90 w 101"/>
                <a:gd name="T1" fmla="*/ 0 h 18"/>
                <a:gd name="T2" fmla="*/ 11 w 101"/>
                <a:gd name="T3" fmla="*/ 0 h 18"/>
                <a:gd name="T4" fmla="*/ 0 w 101"/>
                <a:gd name="T5" fmla="*/ 11 h 18"/>
                <a:gd name="T6" fmla="*/ 0 w 101"/>
                <a:gd name="T7" fmla="*/ 18 h 18"/>
                <a:gd name="T8" fmla="*/ 101 w 101"/>
                <a:gd name="T9" fmla="*/ 18 h 18"/>
                <a:gd name="T10" fmla="*/ 101 w 101"/>
                <a:gd name="T11" fmla="*/ 11 h 18"/>
                <a:gd name="T12" fmla="*/ 90 w 101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1" h="18">
                  <a:moveTo>
                    <a:pt x="90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5"/>
                    <a:pt x="0" y="11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01" y="18"/>
                    <a:pt x="101" y="18"/>
                    <a:pt x="101" y="18"/>
                  </a:cubicBezTo>
                  <a:cubicBezTo>
                    <a:pt x="101" y="11"/>
                    <a:pt x="101" y="11"/>
                    <a:pt x="101" y="11"/>
                  </a:cubicBezTo>
                  <a:cubicBezTo>
                    <a:pt x="101" y="5"/>
                    <a:pt x="96" y="0"/>
                    <a:pt x="90" y="0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8" name="Rectangle 1734">
              <a:extLst>
                <a:ext uri="{FF2B5EF4-FFF2-40B4-BE49-F238E27FC236}">
                  <a16:creationId xmlns:a16="http://schemas.microsoft.com/office/drawing/2014/main" id="{283D9A1A-DDE3-4E88-ACD8-31DDEAC79D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82040" y="2785344"/>
              <a:ext cx="229622" cy="137979"/>
            </a:xfrm>
            <a:prstGeom prst="rect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9" name="Line 1735">
              <a:extLst>
                <a:ext uri="{FF2B5EF4-FFF2-40B4-BE49-F238E27FC236}">
                  <a16:creationId xmlns:a16="http://schemas.microsoft.com/office/drawing/2014/main" id="{FE8574D2-7671-48E8-A2C1-7269F749B0D5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947820" y="2754454"/>
              <a:ext cx="63841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0" name="Line 1736">
              <a:extLst>
                <a:ext uri="{FF2B5EF4-FFF2-40B4-BE49-F238E27FC236}">
                  <a16:creationId xmlns:a16="http://schemas.microsoft.com/office/drawing/2014/main" id="{1150E5DE-2081-4245-B09D-D09B912A9522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914870" y="2754454"/>
              <a:ext cx="10297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1" name="Line 1737">
              <a:extLst>
                <a:ext uri="{FF2B5EF4-FFF2-40B4-BE49-F238E27FC236}">
                  <a16:creationId xmlns:a16="http://schemas.microsoft.com/office/drawing/2014/main" id="{A5040218-E0FF-40F0-A834-26CD8025DD0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59266" y="2857423"/>
              <a:ext cx="26772" cy="26772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2" name="Line 1738">
              <a:extLst>
                <a:ext uri="{FF2B5EF4-FFF2-40B4-BE49-F238E27FC236}">
                  <a16:creationId xmlns:a16="http://schemas.microsoft.com/office/drawing/2014/main" id="{9736B8EA-0AD8-4AB9-83E1-DF47AFA6040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886038" y="2836829"/>
              <a:ext cx="49425" cy="47366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</p:grpSp>
      <p:grpSp>
        <p:nvGrpSpPr>
          <p:cNvPr id="23" name="Группа 24">
            <a:extLst>
              <a:ext uri="{FF2B5EF4-FFF2-40B4-BE49-F238E27FC236}">
                <a16:creationId xmlns:a16="http://schemas.microsoft.com/office/drawing/2014/main" id="{A8526E7C-ADDF-4E56-A972-122EC9666A7C}"/>
              </a:ext>
            </a:extLst>
          </p:cNvPr>
          <p:cNvGrpSpPr/>
          <p:nvPr/>
        </p:nvGrpSpPr>
        <p:grpSpPr>
          <a:xfrm>
            <a:off x="5731225" y="3208225"/>
            <a:ext cx="441549" cy="441549"/>
            <a:chOff x="3337904" y="2645306"/>
            <a:chExt cx="278017" cy="278017"/>
          </a:xfrm>
        </p:grpSpPr>
        <p:sp>
          <p:nvSpPr>
            <p:cNvPr id="24" name="Oval 1747">
              <a:extLst>
                <a:ext uri="{FF2B5EF4-FFF2-40B4-BE49-F238E27FC236}">
                  <a16:creationId xmlns:a16="http://schemas.microsoft.com/office/drawing/2014/main" id="{A4FA59BF-1D73-4874-8AF0-A7DA473565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7904" y="2645306"/>
              <a:ext cx="278017" cy="278017"/>
            </a:xfrm>
            <a:prstGeom prst="ellips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5" name="Oval 1748">
              <a:extLst>
                <a:ext uri="{FF2B5EF4-FFF2-40B4-BE49-F238E27FC236}">
                  <a16:creationId xmlns:a16="http://schemas.microsoft.com/office/drawing/2014/main" id="{471801BA-1B7C-4B27-88C6-557DD6801A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5567" y="2645306"/>
              <a:ext cx="162691" cy="278017"/>
            </a:xfrm>
            <a:prstGeom prst="ellips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6" name="Line 1749">
              <a:extLst>
                <a:ext uri="{FF2B5EF4-FFF2-40B4-BE49-F238E27FC236}">
                  <a16:creationId xmlns:a16="http://schemas.microsoft.com/office/drawing/2014/main" id="{E4FD7509-5EFA-4ADE-B80C-3FBE8758679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75883" y="2647366"/>
              <a:ext cx="0" cy="271839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7" name="Line 1750">
              <a:extLst>
                <a:ext uri="{FF2B5EF4-FFF2-40B4-BE49-F238E27FC236}">
                  <a16:creationId xmlns:a16="http://schemas.microsoft.com/office/drawing/2014/main" id="{9E76BFC6-FD14-460A-948B-A1B083F0C4E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42023" y="2783285"/>
              <a:ext cx="267720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8" name="Freeform 1751">
              <a:extLst>
                <a:ext uri="{FF2B5EF4-FFF2-40B4-BE49-F238E27FC236}">
                  <a16:creationId xmlns:a16="http://schemas.microsoft.com/office/drawing/2014/main" id="{4764A5A4-4606-425E-BB0E-698C7D4B745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645306"/>
              <a:ext cx="220354" cy="86494"/>
            </a:xfrm>
            <a:custGeom>
              <a:avLst/>
              <a:gdLst>
                <a:gd name="T0" fmla="*/ 0 w 107"/>
                <a:gd name="T1" fmla="*/ 26 h 42"/>
                <a:gd name="T2" fmla="*/ 53 w 107"/>
                <a:gd name="T3" fmla="*/ 42 h 42"/>
                <a:gd name="T4" fmla="*/ 107 w 107"/>
                <a:gd name="T5" fmla="*/ 26 h 42"/>
                <a:gd name="T6" fmla="*/ 53 w 107"/>
                <a:gd name="T7" fmla="*/ 0 h 42"/>
                <a:gd name="T8" fmla="*/ 0 w 107"/>
                <a:gd name="T9" fmla="*/ 26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0" y="26"/>
                  </a:moveTo>
                  <a:cubicBezTo>
                    <a:pt x="12" y="36"/>
                    <a:pt x="32" y="42"/>
                    <a:pt x="53" y="42"/>
                  </a:cubicBezTo>
                  <a:cubicBezTo>
                    <a:pt x="75" y="42"/>
                    <a:pt x="94" y="36"/>
                    <a:pt x="107" y="26"/>
                  </a:cubicBezTo>
                  <a:cubicBezTo>
                    <a:pt x="94" y="10"/>
                    <a:pt x="75" y="0"/>
                    <a:pt x="53" y="0"/>
                  </a:cubicBezTo>
                  <a:cubicBezTo>
                    <a:pt x="32" y="0"/>
                    <a:pt x="12" y="10"/>
                    <a:pt x="0" y="26"/>
                  </a:cubicBez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9" name="Freeform 1752">
              <a:extLst>
                <a:ext uri="{FF2B5EF4-FFF2-40B4-BE49-F238E27FC236}">
                  <a16:creationId xmlns:a16="http://schemas.microsoft.com/office/drawing/2014/main" id="{67F9528B-2EDD-4938-8897-68F3253C4106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836829"/>
              <a:ext cx="220354" cy="86494"/>
            </a:xfrm>
            <a:custGeom>
              <a:avLst/>
              <a:gdLst>
                <a:gd name="T0" fmla="*/ 107 w 107"/>
                <a:gd name="T1" fmla="*/ 15 h 42"/>
                <a:gd name="T2" fmla="*/ 53 w 107"/>
                <a:gd name="T3" fmla="*/ 0 h 42"/>
                <a:gd name="T4" fmla="*/ 0 w 107"/>
                <a:gd name="T5" fmla="*/ 15 h 42"/>
                <a:gd name="T6" fmla="*/ 53 w 107"/>
                <a:gd name="T7" fmla="*/ 42 h 42"/>
                <a:gd name="T8" fmla="*/ 107 w 107"/>
                <a:gd name="T9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107" y="15"/>
                  </a:moveTo>
                  <a:cubicBezTo>
                    <a:pt x="94" y="6"/>
                    <a:pt x="75" y="0"/>
                    <a:pt x="53" y="0"/>
                  </a:cubicBezTo>
                  <a:cubicBezTo>
                    <a:pt x="32" y="0"/>
                    <a:pt x="12" y="6"/>
                    <a:pt x="0" y="15"/>
                  </a:cubicBezTo>
                  <a:cubicBezTo>
                    <a:pt x="12" y="31"/>
                    <a:pt x="32" y="42"/>
                    <a:pt x="53" y="42"/>
                  </a:cubicBezTo>
                  <a:cubicBezTo>
                    <a:pt x="75" y="42"/>
                    <a:pt x="94" y="31"/>
                    <a:pt x="107" y="15"/>
                  </a:cubicBez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</p:grpSp>
      <p:sp>
        <p:nvSpPr>
          <p:cNvPr id="30" name="Текст 7">
            <a:extLst>
              <a:ext uri="{FF2B5EF4-FFF2-40B4-BE49-F238E27FC236}">
                <a16:creationId xmlns:a16="http://schemas.microsoft.com/office/drawing/2014/main" id="{20795F5C-CFE7-4CB8-9F14-C9FAF7D02331}"/>
              </a:ext>
            </a:extLst>
          </p:cNvPr>
          <p:cNvSpPr txBox="1">
            <a:spLocks/>
          </p:cNvSpPr>
          <p:nvPr/>
        </p:nvSpPr>
        <p:spPr>
          <a:xfrm>
            <a:off x="1082059" y="4116009"/>
            <a:ext cx="2569448" cy="17999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>
                <a:latin typeface="+mj-lt"/>
                <a:ea typeface="Tahoma" charset="0"/>
                <a:cs typeface="Tahoma" charset="0"/>
              </a:rPr>
              <a:t>Stage one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>
                <a:latin typeface="+mj-lt"/>
                <a:ea typeface="Tahoma" charset="0"/>
                <a:cs typeface="Tahoma" charset="0"/>
              </a:rPr>
              <a:t>Lorem Ipsum is simply dummy text of the printing and typesetting</a:t>
            </a:r>
            <a:endParaRPr lang="en-US" sz="1300" dirty="0">
              <a:latin typeface="+mj-lt"/>
              <a:ea typeface="Tahoma" charset="0"/>
              <a:cs typeface="Tahoma" charset="0"/>
            </a:endParaRPr>
          </a:p>
        </p:txBody>
      </p:sp>
      <p:sp>
        <p:nvSpPr>
          <p:cNvPr id="31" name="Текст 8">
            <a:extLst>
              <a:ext uri="{FF2B5EF4-FFF2-40B4-BE49-F238E27FC236}">
                <a16:creationId xmlns:a16="http://schemas.microsoft.com/office/drawing/2014/main" id="{D2C5CCAB-977F-497A-AC9B-02819A1B0D88}"/>
              </a:ext>
            </a:extLst>
          </p:cNvPr>
          <p:cNvSpPr txBox="1">
            <a:spLocks/>
          </p:cNvSpPr>
          <p:nvPr/>
        </p:nvSpPr>
        <p:spPr>
          <a:xfrm>
            <a:off x="4667275" y="4123628"/>
            <a:ext cx="2569448" cy="1799966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 dirty="0"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 dirty="0"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32" name="Текст 8">
            <a:extLst>
              <a:ext uri="{FF2B5EF4-FFF2-40B4-BE49-F238E27FC236}">
                <a16:creationId xmlns:a16="http://schemas.microsoft.com/office/drawing/2014/main" id="{4896DFEC-C06F-4EA9-8E5D-7FEF600E2591}"/>
              </a:ext>
            </a:extLst>
          </p:cNvPr>
          <p:cNvSpPr txBox="1">
            <a:spLocks/>
          </p:cNvSpPr>
          <p:nvPr/>
        </p:nvSpPr>
        <p:spPr>
          <a:xfrm>
            <a:off x="8479309" y="4116009"/>
            <a:ext cx="2569448" cy="179996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lang="en-US" sz="2800" b="0" i="0" kern="120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600" b="1" dirty="0">
                <a:solidFill>
                  <a:schemeClr val="tx1"/>
                </a:solidFill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300" dirty="0">
                <a:solidFill>
                  <a:schemeClr val="tx1"/>
                </a:solidFill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389D18C9-608E-4F7D-8AFE-67C16957F750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9D21552-B0BC-4332-9B06-D44F60B428A3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F4A5E73-4950-4A3B-BB56-19758E183300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91FA960-5D73-4CA7-BFC5-BDC956DE65B8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3676814922"/>
      </p:ext>
    </p:extLst>
  </p:cSld>
  <p:clrMapOvr>
    <a:masterClrMapping/>
  </p:clrMapOvr>
  <p:transition spd="slow">
    <p:wip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Chart 784"/>
          <p:cNvGraphicFramePr/>
          <p:nvPr>
            <p:extLst/>
          </p:nvPr>
        </p:nvGraphicFramePr>
        <p:xfrm>
          <a:off x="1446137" y="2338491"/>
          <a:ext cx="9299726" cy="25976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Text Placeholder 14">
            <a:extLst>
              <a:ext uri="{FF2B5EF4-FFF2-40B4-BE49-F238E27FC236}">
                <a16:creationId xmlns:a16="http://schemas.microsoft.com/office/drawing/2014/main" id="{CF1DAA5D-D4E5-4DF6-8F9F-D3CA9BF4F7C9}"/>
              </a:ext>
            </a:extLst>
          </p:cNvPr>
          <p:cNvSpPr txBox="1">
            <a:spLocks/>
          </p:cNvSpPr>
          <p:nvPr/>
        </p:nvSpPr>
        <p:spPr>
          <a:xfrm>
            <a:off x="2110389" y="5260373"/>
            <a:ext cx="7959347" cy="785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914400" rtl="0" eaLnBrk="1" latinLnBrk="0" hangingPunct="1">
              <a:lnSpc>
                <a:spcPct val="15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lnSpc>
                <a:spcPts val="2020"/>
              </a:lnSpc>
              <a:tabLst>
                <a:tab pos="1611313" algn="l"/>
              </a:tabLst>
            </a:pPr>
            <a:r>
              <a:rPr lang="id-ID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Lato Light" panose="020F0502020204030203" pitchFamily="34" charset="0"/>
                <a:cs typeface="Lato Light" panose="020F0502020204030203" pitchFamily="34" charset="0"/>
              </a:rPr>
              <a:t>L</a:t>
            </a:r>
            <a:r>
              <a:rPr lang="en-US" sz="11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Lato Light" panose="020F0502020204030203" pitchFamily="34" charset="0"/>
                <a:cs typeface="Lato Light" panose="020F0502020204030203" pitchFamily="34" charset="0"/>
              </a:rPr>
              <a:t>orem</a:t>
            </a: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Lato Light" panose="020F0502020204030203" pitchFamily="34" charset="0"/>
                <a:cs typeface="Lato Light" panose="020F0502020204030203" pitchFamily="34" charset="0"/>
              </a:rPr>
              <a:t> Ipsum is simply dummy text of the printing and typesetting industry. Lorem Ipsum has been the industry's standard dummy text ever since the 1500s, when an unknown printer took a galley of type and scrambled it to make a type specimen book.</a:t>
            </a:r>
            <a:endParaRPr lang="id-ID" sz="110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  <a:ea typeface="Lato Light" panose="020F0502020204030203" pitchFamily="34" charset="0"/>
              <a:cs typeface="Lato Light" panose="020F0502020204030203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9F3A27C2-D640-4900-A9C8-3828211E9A7C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40224C9-5E32-445B-9F0A-2306B17209AE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73FBF7E-D7B3-479D-ACAB-0EF72E4E0A77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C6568F7-764E-4E45-8802-E0DC615EB78F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042600836"/>
      </p:ext>
    </p:extLst>
  </p:cSld>
  <p:clrMapOvr>
    <a:masterClrMapping/>
  </p:clrMapOvr>
  <p:transition spd="slow">
    <p:wip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Текст 4">
            <a:extLst>
              <a:ext uri="{FF2B5EF4-FFF2-40B4-BE49-F238E27FC236}">
                <a16:creationId xmlns:a16="http://schemas.microsoft.com/office/drawing/2014/main" id="{7E8C4607-310E-4C2B-BA71-E1B83C5EB25C}"/>
              </a:ext>
            </a:extLst>
          </p:cNvPr>
          <p:cNvSpPr txBox="1">
            <a:spLocks/>
          </p:cNvSpPr>
          <p:nvPr/>
        </p:nvSpPr>
        <p:spPr>
          <a:xfrm>
            <a:off x="2574389" y="2400947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</a:t>
            </a:r>
            <a:r>
              <a:rPr lang="en-US" sz="1200" dirty="0" err="1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dumm</a:t>
            </a: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 text ever since the when an unknown</a:t>
            </a:r>
          </a:p>
        </p:txBody>
      </p:sp>
      <p:sp>
        <p:nvSpPr>
          <p:cNvPr id="7" name="Овал 23">
            <a:extLst>
              <a:ext uri="{FF2B5EF4-FFF2-40B4-BE49-F238E27FC236}">
                <a16:creationId xmlns:a16="http://schemas.microsoft.com/office/drawing/2014/main" id="{A49C6863-76EC-4AB8-93C0-0B111D0CDD79}"/>
              </a:ext>
            </a:extLst>
          </p:cNvPr>
          <p:cNvSpPr/>
          <p:nvPr/>
        </p:nvSpPr>
        <p:spPr>
          <a:xfrm>
            <a:off x="1569678" y="2545234"/>
            <a:ext cx="784065" cy="78406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8" name="Группа 24">
            <a:extLst>
              <a:ext uri="{FF2B5EF4-FFF2-40B4-BE49-F238E27FC236}">
                <a16:creationId xmlns:a16="http://schemas.microsoft.com/office/drawing/2014/main" id="{0D8118A8-C99E-4960-81FA-0A532D31F26F}"/>
              </a:ext>
            </a:extLst>
          </p:cNvPr>
          <p:cNvGrpSpPr/>
          <p:nvPr/>
        </p:nvGrpSpPr>
        <p:grpSpPr>
          <a:xfrm>
            <a:off x="1779252" y="2754808"/>
            <a:ext cx="364916" cy="364916"/>
            <a:chOff x="3337904" y="2645306"/>
            <a:chExt cx="278017" cy="278017"/>
          </a:xfrm>
        </p:grpSpPr>
        <p:sp>
          <p:nvSpPr>
            <p:cNvPr id="9" name="Oval 1747">
              <a:extLst>
                <a:ext uri="{FF2B5EF4-FFF2-40B4-BE49-F238E27FC236}">
                  <a16:creationId xmlns:a16="http://schemas.microsoft.com/office/drawing/2014/main" id="{4C6B2355-51A3-46A1-AF77-DD31A040D4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7904" y="2645306"/>
              <a:ext cx="278017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0" name="Oval 1748">
              <a:extLst>
                <a:ext uri="{FF2B5EF4-FFF2-40B4-BE49-F238E27FC236}">
                  <a16:creationId xmlns:a16="http://schemas.microsoft.com/office/drawing/2014/main" id="{EB2A7AD7-E93A-4E60-AFC4-04CDB63BB6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5567" y="2645306"/>
              <a:ext cx="162691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1" name="Line 1749">
              <a:extLst>
                <a:ext uri="{FF2B5EF4-FFF2-40B4-BE49-F238E27FC236}">
                  <a16:creationId xmlns:a16="http://schemas.microsoft.com/office/drawing/2014/main" id="{8C926363-EB10-4C4D-8E76-3D7C2C5C66E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75883" y="2647366"/>
              <a:ext cx="0" cy="271839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2" name="Line 1750">
              <a:extLst>
                <a:ext uri="{FF2B5EF4-FFF2-40B4-BE49-F238E27FC236}">
                  <a16:creationId xmlns:a16="http://schemas.microsoft.com/office/drawing/2014/main" id="{A0D4A234-96E1-4056-8B1B-098BCBAA1C8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42023" y="2783285"/>
              <a:ext cx="26772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3" name="Freeform 1751">
              <a:extLst>
                <a:ext uri="{FF2B5EF4-FFF2-40B4-BE49-F238E27FC236}">
                  <a16:creationId xmlns:a16="http://schemas.microsoft.com/office/drawing/2014/main" id="{93EC8AA3-7D70-4D2B-8AD6-58E20A42AA6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645306"/>
              <a:ext cx="220354" cy="86494"/>
            </a:xfrm>
            <a:custGeom>
              <a:avLst/>
              <a:gdLst>
                <a:gd name="T0" fmla="*/ 0 w 107"/>
                <a:gd name="T1" fmla="*/ 26 h 42"/>
                <a:gd name="T2" fmla="*/ 53 w 107"/>
                <a:gd name="T3" fmla="*/ 42 h 42"/>
                <a:gd name="T4" fmla="*/ 107 w 107"/>
                <a:gd name="T5" fmla="*/ 26 h 42"/>
                <a:gd name="T6" fmla="*/ 53 w 107"/>
                <a:gd name="T7" fmla="*/ 0 h 42"/>
                <a:gd name="T8" fmla="*/ 0 w 107"/>
                <a:gd name="T9" fmla="*/ 26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0" y="26"/>
                  </a:moveTo>
                  <a:cubicBezTo>
                    <a:pt x="12" y="36"/>
                    <a:pt x="32" y="42"/>
                    <a:pt x="53" y="42"/>
                  </a:cubicBezTo>
                  <a:cubicBezTo>
                    <a:pt x="75" y="42"/>
                    <a:pt x="94" y="36"/>
                    <a:pt x="107" y="26"/>
                  </a:cubicBezTo>
                  <a:cubicBezTo>
                    <a:pt x="94" y="10"/>
                    <a:pt x="75" y="0"/>
                    <a:pt x="53" y="0"/>
                  </a:cubicBezTo>
                  <a:cubicBezTo>
                    <a:pt x="32" y="0"/>
                    <a:pt x="12" y="10"/>
                    <a:pt x="0" y="26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4" name="Freeform 1752">
              <a:extLst>
                <a:ext uri="{FF2B5EF4-FFF2-40B4-BE49-F238E27FC236}">
                  <a16:creationId xmlns:a16="http://schemas.microsoft.com/office/drawing/2014/main" id="{D4BFAFCF-A32D-496D-A00A-C428C892814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836829"/>
              <a:ext cx="220354" cy="86494"/>
            </a:xfrm>
            <a:custGeom>
              <a:avLst/>
              <a:gdLst>
                <a:gd name="T0" fmla="*/ 107 w 107"/>
                <a:gd name="T1" fmla="*/ 15 h 42"/>
                <a:gd name="T2" fmla="*/ 53 w 107"/>
                <a:gd name="T3" fmla="*/ 0 h 42"/>
                <a:gd name="T4" fmla="*/ 0 w 107"/>
                <a:gd name="T5" fmla="*/ 15 h 42"/>
                <a:gd name="T6" fmla="*/ 53 w 107"/>
                <a:gd name="T7" fmla="*/ 42 h 42"/>
                <a:gd name="T8" fmla="*/ 107 w 107"/>
                <a:gd name="T9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107" y="15"/>
                  </a:moveTo>
                  <a:cubicBezTo>
                    <a:pt x="94" y="6"/>
                    <a:pt x="75" y="0"/>
                    <a:pt x="53" y="0"/>
                  </a:cubicBezTo>
                  <a:cubicBezTo>
                    <a:pt x="32" y="0"/>
                    <a:pt x="12" y="6"/>
                    <a:pt x="0" y="15"/>
                  </a:cubicBezTo>
                  <a:cubicBezTo>
                    <a:pt x="12" y="31"/>
                    <a:pt x="32" y="42"/>
                    <a:pt x="53" y="42"/>
                  </a:cubicBezTo>
                  <a:cubicBezTo>
                    <a:pt x="75" y="42"/>
                    <a:pt x="94" y="31"/>
                    <a:pt x="107" y="15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16" name="Текст 4">
            <a:extLst>
              <a:ext uri="{FF2B5EF4-FFF2-40B4-BE49-F238E27FC236}">
                <a16:creationId xmlns:a16="http://schemas.microsoft.com/office/drawing/2014/main" id="{D0B5E83C-7CDA-4C93-88DC-0C6BB7FB9210}"/>
              </a:ext>
            </a:extLst>
          </p:cNvPr>
          <p:cNvSpPr txBox="1">
            <a:spLocks/>
          </p:cNvSpPr>
          <p:nvPr/>
        </p:nvSpPr>
        <p:spPr>
          <a:xfrm>
            <a:off x="8092258" y="4218912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dummy text ever since the when an unknown</a:t>
            </a:r>
          </a:p>
        </p:txBody>
      </p:sp>
      <p:sp>
        <p:nvSpPr>
          <p:cNvPr id="18" name="Овал 38">
            <a:extLst>
              <a:ext uri="{FF2B5EF4-FFF2-40B4-BE49-F238E27FC236}">
                <a16:creationId xmlns:a16="http://schemas.microsoft.com/office/drawing/2014/main" id="{E5F04C0C-68BC-4672-B737-E083759C324A}"/>
              </a:ext>
            </a:extLst>
          </p:cNvPr>
          <p:cNvSpPr/>
          <p:nvPr/>
        </p:nvSpPr>
        <p:spPr>
          <a:xfrm>
            <a:off x="7098740" y="4363199"/>
            <a:ext cx="784065" cy="78406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19" name="Группа 39">
            <a:extLst>
              <a:ext uri="{FF2B5EF4-FFF2-40B4-BE49-F238E27FC236}">
                <a16:creationId xmlns:a16="http://schemas.microsoft.com/office/drawing/2014/main" id="{4433EC2B-D2AB-4F08-862B-81A4042E396F}"/>
              </a:ext>
            </a:extLst>
          </p:cNvPr>
          <p:cNvGrpSpPr/>
          <p:nvPr/>
        </p:nvGrpSpPr>
        <p:grpSpPr>
          <a:xfrm>
            <a:off x="7271147" y="4580883"/>
            <a:ext cx="439251" cy="348697"/>
            <a:chOff x="8036388" y="2641187"/>
            <a:chExt cx="334650" cy="265660"/>
          </a:xfrm>
        </p:grpSpPr>
        <p:sp>
          <p:nvSpPr>
            <p:cNvPr id="20" name="Freeform 1970">
              <a:extLst>
                <a:ext uri="{FF2B5EF4-FFF2-40B4-BE49-F238E27FC236}">
                  <a16:creationId xmlns:a16="http://schemas.microsoft.com/office/drawing/2014/main" id="{C02E3BF3-6B12-4018-B9E0-DB61BFD06DAA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4347" y="2641187"/>
              <a:ext cx="198731" cy="185345"/>
            </a:xfrm>
            <a:custGeom>
              <a:avLst/>
              <a:gdLst>
                <a:gd name="T0" fmla="*/ 0 w 96"/>
                <a:gd name="T1" fmla="*/ 3 h 90"/>
                <a:gd name="T2" fmla="*/ 48 w 96"/>
                <a:gd name="T3" fmla="*/ 90 h 90"/>
                <a:gd name="T4" fmla="*/ 96 w 96"/>
                <a:gd name="T5" fmla="*/ 3 h 90"/>
                <a:gd name="T6" fmla="*/ 96 w 96"/>
                <a:gd name="T7" fmla="*/ 0 h 90"/>
                <a:gd name="T8" fmla="*/ 0 w 96"/>
                <a:gd name="T9" fmla="*/ 0 h 90"/>
                <a:gd name="T10" fmla="*/ 0 w 96"/>
                <a:gd name="T11" fmla="*/ 3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" h="90">
                  <a:moveTo>
                    <a:pt x="0" y="3"/>
                  </a:moveTo>
                  <a:cubicBezTo>
                    <a:pt x="0" y="51"/>
                    <a:pt x="21" y="90"/>
                    <a:pt x="48" y="90"/>
                  </a:cubicBezTo>
                  <a:cubicBezTo>
                    <a:pt x="75" y="90"/>
                    <a:pt x="96" y="51"/>
                    <a:pt x="96" y="3"/>
                  </a:cubicBezTo>
                  <a:cubicBezTo>
                    <a:pt x="96" y="2"/>
                    <a:pt x="96" y="1"/>
                    <a:pt x="96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2"/>
                    <a:pt x="0" y="3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21" name="Freeform 1971">
              <a:extLst>
                <a:ext uri="{FF2B5EF4-FFF2-40B4-BE49-F238E27FC236}">
                  <a16:creationId xmlns:a16="http://schemas.microsoft.com/office/drawing/2014/main" id="{B5BB8957-BAA8-44C9-9CE5-598ABB8B0D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036388" y="2686493"/>
              <a:ext cx="334650" cy="140038"/>
            </a:xfrm>
            <a:custGeom>
              <a:avLst/>
              <a:gdLst>
                <a:gd name="T0" fmla="*/ 32 w 162"/>
                <a:gd name="T1" fmla="*/ 0 h 68"/>
                <a:gd name="T2" fmla="*/ 0 w 162"/>
                <a:gd name="T3" fmla="*/ 0 h 68"/>
                <a:gd name="T4" fmla="*/ 81 w 162"/>
                <a:gd name="T5" fmla="*/ 68 h 68"/>
                <a:gd name="T6" fmla="*/ 162 w 162"/>
                <a:gd name="T7" fmla="*/ 0 h 68"/>
                <a:gd name="T8" fmla="*/ 131 w 162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2" h="68">
                  <a:moveTo>
                    <a:pt x="3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8" y="39"/>
                    <a:pt x="41" y="68"/>
                    <a:pt x="81" y="68"/>
                  </a:cubicBezTo>
                  <a:cubicBezTo>
                    <a:pt x="121" y="68"/>
                    <a:pt x="154" y="39"/>
                    <a:pt x="162" y="0"/>
                  </a:cubicBezTo>
                  <a:cubicBezTo>
                    <a:pt x="131" y="0"/>
                    <a:pt x="131" y="0"/>
                    <a:pt x="131" y="0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22" name="Freeform 1972">
              <a:extLst>
                <a:ext uri="{FF2B5EF4-FFF2-40B4-BE49-F238E27FC236}">
                  <a16:creationId xmlns:a16="http://schemas.microsoft.com/office/drawing/2014/main" id="{FA9C93EF-157B-4BD1-B85D-3A0A3E71D9B7}"/>
                </a:ext>
              </a:extLst>
            </p:cNvPr>
            <p:cNvSpPr>
              <a:spLocks/>
            </p:cNvSpPr>
            <p:nvPr/>
          </p:nvSpPr>
          <p:spPr bwMode="auto">
            <a:xfrm>
              <a:off x="8148624" y="2826531"/>
              <a:ext cx="113266" cy="80316"/>
            </a:xfrm>
            <a:custGeom>
              <a:avLst/>
              <a:gdLst>
                <a:gd name="T0" fmla="*/ 55 w 55"/>
                <a:gd name="T1" fmla="*/ 39 h 39"/>
                <a:gd name="T2" fmla="*/ 38 w 55"/>
                <a:gd name="T3" fmla="*/ 0 h 39"/>
                <a:gd name="T4" fmla="*/ 27 w 55"/>
                <a:gd name="T5" fmla="*/ 0 h 39"/>
                <a:gd name="T6" fmla="*/ 16 w 55"/>
                <a:gd name="T7" fmla="*/ 0 h 39"/>
                <a:gd name="T8" fmla="*/ 0 w 55"/>
                <a:gd name="T9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39">
                  <a:moveTo>
                    <a:pt x="55" y="39"/>
                  </a:moveTo>
                  <a:cubicBezTo>
                    <a:pt x="55" y="39"/>
                    <a:pt x="38" y="25"/>
                    <a:pt x="38" y="0"/>
                  </a:cubicBezTo>
                  <a:cubicBezTo>
                    <a:pt x="28" y="0"/>
                    <a:pt x="27" y="0"/>
                    <a:pt x="27" y="0"/>
                  </a:cubicBezTo>
                  <a:cubicBezTo>
                    <a:pt x="27" y="0"/>
                    <a:pt x="27" y="0"/>
                    <a:pt x="16" y="0"/>
                  </a:cubicBezTo>
                  <a:cubicBezTo>
                    <a:pt x="16" y="25"/>
                    <a:pt x="0" y="39"/>
                    <a:pt x="0" y="39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23" name="Line 1973">
              <a:extLst>
                <a:ext uri="{FF2B5EF4-FFF2-40B4-BE49-F238E27FC236}">
                  <a16:creationId xmlns:a16="http://schemas.microsoft.com/office/drawing/2014/main" id="{560ECE18-9509-4BBA-AF67-B42A00D743A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30089" y="2906847"/>
              <a:ext cx="148276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25" name="Текст 4">
            <a:extLst>
              <a:ext uri="{FF2B5EF4-FFF2-40B4-BE49-F238E27FC236}">
                <a16:creationId xmlns:a16="http://schemas.microsoft.com/office/drawing/2014/main" id="{D7E7DC7B-D3C7-405C-8447-59A81D02AE63}"/>
              </a:ext>
            </a:extLst>
          </p:cNvPr>
          <p:cNvSpPr txBox="1">
            <a:spLocks/>
          </p:cNvSpPr>
          <p:nvPr/>
        </p:nvSpPr>
        <p:spPr>
          <a:xfrm>
            <a:off x="2574389" y="4218912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dummy text ever since the when an unknown</a:t>
            </a:r>
          </a:p>
        </p:txBody>
      </p:sp>
      <p:sp>
        <p:nvSpPr>
          <p:cNvPr id="27" name="Овал 50">
            <a:extLst>
              <a:ext uri="{FF2B5EF4-FFF2-40B4-BE49-F238E27FC236}">
                <a16:creationId xmlns:a16="http://schemas.microsoft.com/office/drawing/2014/main" id="{23B28AE7-9A26-4B1D-9C75-58F77EE2C7F9}"/>
              </a:ext>
            </a:extLst>
          </p:cNvPr>
          <p:cNvSpPr/>
          <p:nvPr/>
        </p:nvSpPr>
        <p:spPr>
          <a:xfrm>
            <a:off x="1569678" y="4363199"/>
            <a:ext cx="784065" cy="78406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28" name="Группа 51">
            <a:extLst>
              <a:ext uri="{FF2B5EF4-FFF2-40B4-BE49-F238E27FC236}">
                <a16:creationId xmlns:a16="http://schemas.microsoft.com/office/drawing/2014/main" id="{EBA60C54-2A9A-4FBD-8878-D763EC7C822B}"/>
              </a:ext>
            </a:extLst>
          </p:cNvPr>
          <p:cNvGrpSpPr/>
          <p:nvPr/>
        </p:nvGrpSpPr>
        <p:grpSpPr>
          <a:xfrm>
            <a:off x="1715054" y="4572773"/>
            <a:ext cx="493313" cy="364916"/>
            <a:chOff x="934602" y="1273756"/>
            <a:chExt cx="375838" cy="278017"/>
          </a:xfrm>
        </p:grpSpPr>
        <p:sp>
          <p:nvSpPr>
            <p:cNvPr id="29" name="Freeform 991">
              <a:extLst>
                <a:ext uri="{FF2B5EF4-FFF2-40B4-BE49-F238E27FC236}">
                  <a16:creationId xmlns:a16="http://schemas.microsoft.com/office/drawing/2014/main" id="{578AE159-65BD-4829-9EBF-A74DB828BD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2562" y="1273756"/>
              <a:ext cx="307878" cy="236829"/>
            </a:xfrm>
            <a:custGeom>
              <a:avLst/>
              <a:gdLst>
                <a:gd name="T0" fmla="*/ 132 w 149"/>
                <a:gd name="T1" fmla="*/ 0 h 115"/>
                <a:gd name="T2" fmla="*/ 16 w 149"/>
                <a:gd name="T3" fmla="*/ 0 h 115"/>
                <a:gd name="T4" fmla="*/ 0 w 149"/>
                <a:gd name="T5" fmla="*/ 16 h 115"/>
                <a:gd name="T6" fmla="*/ 0 w 149"/>
                <a:gd name="T7" fmla="*/ 74 h 115"/>
                <a:gd name="T8" fmla="*/ 16 w 149"/>
                <a:gd name="T9" fmla="*/ 90 h 115"/>
                <a:gd name="T10" fmla="*/ 104 w 149"/>
                <a:gd name="T11" fmla="*/ 90 h 115"/>
                <a:gd name="T12" fmla="*/ 127 w 149"/>
                <a:gd name="T13" fmla="*/ 115 h 115"/>
                <a:gd name="T14" fmla="*/ 127 w 149"/>
                <a:gd name="T15" fmla="*/ 90 h 115"/>
                <a:gd name="T16" fmla="*/ 132 w 149"/>
                <a:gd name="T17" fmla="*/ 90 h 115"/>
                <a:gd name="T18" fmla="*/ 149 w 149"/>
                <a:gd name="T19" fmla="*/ 74 h 115"/>
                <a:gd name="T20" fmla="*/ 149 w 149"/>
                <a:gd name="T21" fmla="*/ 16 h 115"/>
                <a:gd name="T22" fmla="*/ 132 w 149"/>
                <a:gd name="T23" fmla="*/ 0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9" h="115">
                  <a:moveTo>
                    <a:pt x="132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74"/>
                    <a:pt x="0" y="74"/>
                    <a:pt x="0" y="74"/>
                  </a:cubicBezTo>
                  <a:cubicBezTo>
                    <a:pt x="0" y="83"/>
                    <a:pt x="7" y="90"/>
                    <a:pt x="16" y="90"/>
                  </a:cubicBezTo>
                  <a:cubicBezTo>
                    <a:pt x="104" y="90"/>
                    <a:pt x="104" y="90"/>
                    <a:pt x="104" y="90"/>
                  </a:cubicBezTo>
                  <a:cubicBezTo>
                    <a:pt x="127" y="115"/>
                    <a:pt x="127" y="115"/>
                    <a:pt x="127" y="115"/>
                  </a:cubicBezTo>
                  <a:cubicBezTo>
                    <a:pt x="127" y="90"/>
                    <a:pt x="127" y="90"/>
                    <a:pt x="127" y="90"/>
                  </a:cubicBezTo>
                  <a:cubicBezTo>
                    <a:pt x="132" y="90"/>
                    <a:pt x="132" y="90"/>
                    <a:pt x="132" y="90"/>
                  </a:cubicBezTo>
                  <a:cubicBezTo>
                    <a:pt x="141" y="90"/>
                    <a:pt x="149" y="83"/>
                    <a:pt x="149" y="74"/>
                  </a:cubicBezTo>
                  <a:cubicBezTo>
                    <a:pt x="149" y="16"/>
                    <a:pt x="149" y="16"/>
                    <a:pt x="149" y="16"/>
                  </a:cubicBezTo>
                  <a:cubicBezTo>
                    <a:pt x="149" y="7"/>
                    <a:pt x="141" y="0"/>
                    <a:pt x="132" y="0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0" name="Freeform 992">
              <a:extLst>
                <a:ext uri="{FF2B5EF4-FFF2-40B4-BE49-F238E27FC236}">
                  <a16:creationId xmlns:a16="http://schemas.microsoft.com/office/drawing/2014/main" id="{F355B57B-514F-40B5-9A6D-F2CFC0E4C375}"/>
                </a:ext>
              </a:extLst>
            </p:cNvPr>
            <p:cNvSpPr>
              <a:spLocks/>
            </p:cNvSpPr>
            <p:nvPr/>
          </p:nvSpPr>
          <p:spPr bwMode="auto">
            <a:xfrm>
              <a:off x="934602" y="1312884"/>
              <a:ext cx="303759" cy="238889"/>
            </a:xfrm>
            <a:custGeom>
              <a:avLst/>
              <a:gdLst>
                <a:gd name="T0" fmla="*/ 147 w 147"/>
                <a:gd name="T1" fmla="*/ 82 h 116"/>
                <a:gd name="T2" fmla="*/ 133 w 147"/>
                <a:gd name="T3" fmla="*/ 91 h 116"/>
                <a:gd name="T4" fmla="*/ 45 w 147"/>
                <a:gd name="T5" fmla="*/ 91 h 116"/>
                <a:gd name="T6" fmla="*/ 23 w 147"/>
                <a:gd name="T7" fmla="*/ 116 h 116"/>
                <a:gd name="T8" fmla="*/ 23 w 147"/>
                <a:gd name="T9" fmla="*/ 91 h 116"/>
                <a:gd name="T10" fmla="*/ 17 w 147"/>
                <a:gd name="T11" fmla="*/ 91 h 116"/>
                <a:gd name="T12" fmla="*/ 0 w 147"/>
                <a:gd name="T13" fmla="*/ 74 h 116"/>
                <a:gd name="T14" fmla="*/ 0 w 147"/>
                <a:gd name="T15" fmla="*/ 17 h 116"/>
                <a:gd name="T16" fmla="*/ 17 w 147"/>
                <a:gd name="T17" fmla="*/ 0 h 116"/>
                <a:gd name="T18" fmla="*/ 31 w 147"/>
                <a:gd name="T19" fmla="*/ 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47" h="116">
                  <a:moveTo>
                    <a:pt x="147" y="82"/>
                  </a:moveTo>
                  <a:cubicBezTo>
                    <a:pt x="144" y="87"/>
                    <a:pt x="139" y="91"/>
                    <a:pt x="133" y="91"/>
                  </a:cubicBezTo>
                  <a:cubicBezTo>
                    <a:pt x="45" y="91"/>
                    <a:pt x="45" y="91"/>
                    <a:pt x="45" y="91"/>
                  </a:cubicBezTo>
                  <a:cubicBezTo>
                    <a:pt x="23" y="116"/>
                    <a:pt x="23" y="116"/>
                    <a:pt x="23" y="116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17" y="91"/>
                    <a:pt x="17" y="91"/>
                    <a:pt x="17" y="91"/>
                  </a:cubicBezTo>
                  <a:cubicBezTo>
                    <a:pt x="8" y="91"/>
                    <a:pt x="0" y="83"/>
                    <a:pt x="0" y="7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8"/>
                    <a:pt x="8" y="0"/>
                    <a:pt x="17" y="0"/>
                  </a:cubicBezTo>
                  <a:cubicBezTo>
                    <a:pt x="31" y="0"/>
                    <a:pt x="31" y="0"/>
                    <a:pt x="31" y="0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1" name="Oval 993">
              <a:extLst>
                <a:ext uri="{FF2B5EF4-FFF2-40B4-BE49-F238E27FC236}">
                  <a16:creationId xmlns:a16="http://schemas.microsoft.com/office/drawing/2014/main" id="{6991B5F1-BE01-4798-8F1C-52975A6C2F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521" y="1345834"/>
              <a:ext cx="35010" cy="32950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2" name="Oval 994">
              <a:extLst>
                <a:ext uri="{FF2B5EF4-FFF2-40B4-BE49-F238E27FC236}">
                  <a16:creationId xmlns:a16="http://schemas.microsoft.com/office/drawing/2014/main" id="{FA209455-D640-489E-8BAD-0B9AEE516C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34362" y="1345834"/>
              <a:ext cx="36040" cy="32950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3" name="Oval 995">
              <a:extLst>
                <a:ext uri="{FF2B5EF4-FFF2-40B4-BE49-F238E27FC236}">
                  <a16:creationId xmlns:a16="http://schemas.microsoft.com/office/drawing/2014/main" id="{A7226A19-2C58-4D0E-A19C-2654CA8805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99233" y="1345834"/>
              <a:ext cx="35010" cy="32950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35" name="Текст 4">
            <a:extLst>
              <a:ext uri="{FF2B5EF4-FFF2-40B4-BE49-F238E27FC236}">
                <a16:creationId xmlns:a16="http://schemas.microsoft.com/office/drawing/2014/main" id="{B20A94C7-FFF5-4963-9C50-A63B85D10749}"/>
              </a:ext>
            </a:extLst>
          </p:cNvPr>
          <p:cNvSpPr txBox="1">
            <a:spLocks/>
          </p:cNvSpPr>
          <p:nvPr/>
        </p:nvSpPr>
        <p:spPr>
          <a:xfrm>
            <a:off x="8103451" y="2400947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</a:t>
            </a:r>
            <a:r>
              <a:rPr lang="en-US" sz="1200" dirty="0" err="1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dumm</a:t>
            </a: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 text ever since the when an unknown</a:t>
            </a:r>
          </a:p>
        </p:txBody>
      </p:sp>
      <p:sp>
        <p:nvSpPr>
          <p:cNvPr id="37" name="Овал 23">
            <a:extLst>
              <a:ext uri="{FF2B5EF4-FFF2-40B4-BE49-F238E27FC236}">
                <a16:creationId xmlns:a16="http://schemas.microsoft.com/office/drawing/2014/main" id="{30CFD2ED-DB9E-4C9C-BB5F-083B0DA6425C}"/>
              </a:ext>
            </a:extLst>
          </p:cNvPr>
          <p:cNvSpPr/>
          <p:nvPr/>
        </p:nvSpPr>
        <p:spPr>
          <a:xfrm>
            <a:off x="7098740" y="2545234"/>
            <a:ext cx="784065" cy="78406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38" name="Группа 24">
            <a:extLst>
              <a:ext uri="{FF2B5EF4-FFF2-40B4-BE49-F238E27FC236}">
                <a16:creationId xmlns:a16="http://schemas.microsoft.com/office/drawing/2014/main" id="{70E1A7FF-D606-4DA7-AB95-E969FD2C66D4}"/>
              </a:ext>
            </a:extLst>
          </p:cNvPr>
          <p:cNvGrpSpPr/>
          <p:nvPr/>
        </p:nvGrpSpPr>
        <p:grpSpPr>
          <a:xfrm>
            <a:off x="7308314" y="2754808"/>
            <a:ext cx="364916" cy="364916"/>
            <a:chOff x="3337904" y="2645306"/>
            <a:chExt cx="278017" cy="278017"/>
          </a:xfrm>
        </p:grpSpPr>
        <p:sp>
          <p:nvSpPr>
            <p:cNvPr id="39" name="Oval 1747">
              <a:extLst>
                <a:ext uri="{FF2B5EF4-FFF2-40B4-BE49-F238E27FC236}">
                  <a16:creationId xmlns:a16="http://schemas.microsoft.com/office/drawing/2014/main" id="{59C108FA-34CD-4FF7-9BAE-8F087A9D0F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7904" y="2645306"/>
              <a:ext cx="278017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0" name="Oval 1748">
              <a:extLst>
                <a:ext uri="{FF2B5EF4-FFF2-40B4-BE49-F238E27FC236}">
                  <a16:creationId xmlns:a16="http://schemas.microsoft.com/office/drawing/2014/main" id="{ED5A7C91-99FB-472E-A03C-E43715E1C6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5567" y="2645306"/>
              <a:ext cx="162691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1" name="Line 1749">
              <a:extLst>
                <a:ext uri="{FF2B5EF4-FFF2-40B4-BE49-F238E27FC236}">
                  <a16:creationId xmlns:a16="http://schemas.microsoft.com/office/drawing/2014/main" id="{0B9825E7-F95F-437A-9951-80631DD72E5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75883" y="2647366"/>
              <a:ext cx="0" cy="271839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2" name="Line 1750">
              <a:extLst>
                <a:ext uri="{FF2B5EF4-FFF2-40B4-BE49-F238E27FC236}">
                  <a16:creationId xmlns:a16="http://schemas.microsoft.com/office/drawing/2014/main" id="{8B954F48-6110-4035-A82B-BF0990042C8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42023" y="2783285"/>
              <a:ext cx="26772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3" name="Freeform 1751">
              <a:extLst>
                <a:ext uri="{FF2B5EF4-FFF2-40B4-BE49-F238E27FC236}">
                  <a16:creationId xmlns:a16="http://schemas.microsoft.com/office/drawing/2014/main" id="{83D50D39-6374-493D-B205-E8ADE3D100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645306"/>
              <a:ext cx="220354" cy="86494"/>
            </a:xfrm>
            <a:custGeom>
              <a:avLst/>
              <a:gdLst>
                <a:gd name="T0" fmla="*/ 0 w 107"/>
                <a:gd name="T1" fmla="*/ 26 h 42"/>
                <a:gd name="T2" fmla="*/ 53 w 107"/>
                <a:gd name="T3" fmla="*/ 42 h 42"/>
                <a:gd name="T4" fmla="*/ 107 w 107"/>
                <a:gd name="T5" fmla="*/ 26 h 42"/>
                <a:gd name="T6" fmla="*/ 53 w 107"/>
                <a:gd name="T7" fmla="*/ 0 h 42"/>
                <a:gd name="T8" fmla="*/ 0 w 107"/>
                <a:gd name="T9" fmla="*/ 26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0" y="26"/>
                  </a:moveTo>
                  <a:cubicBezTo>
                    <a:pt x="12" y="36"/>
                    <a:pt x="32" y="42"/>
                    <a:pt x="53" y="42"/>
                  </a:cubicBezTo>
                  <a:cubicBezTo>
                    <a:pt x="75" y="42"/>
                    <a:pt x="94" y="36"/>
                    <a:pt x="107" y="26"/>
                  </a:cubicBezTo>
                  <a:cubicBezTo>
                    <a:pt x="94" y="10"/>
                    <a:pt x="75" y="0"/>
                    <a:pt x="53" y="0"/>
                  </a:cubicBezTo>
                  <a:cubicBezTo>
                    <a:pt x="32" y="0"/>
                    <a:pt x="12" y="10"/>
                    <a:pt x="0" y="26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4" name="Freeform 1752">
              <a:extLst>
                <a:ext uri="{FF2B5EF4-FFF2-40B4-BE49-F238E27FC236}">
                  <a16:creationId xmlns:a16="http://schemas.microsoft.com/office/drawing/2014/main" id="{57ECAD05-815E-44AB-A82B-43F4873EB43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836829"/>
              <a:ext cx="220354" cy="86494"/>
            </a:xfrm>
            <a:custGeom>
              <a:avLst/>
              <a:gdLst>
                <a:gd name="T0" fmla="*/ 107 w 107"/>
                <a:gd name="T1" fmla="*/ 15 h 42"/>
                <a:gd name="T2" fmla="*/ 53 w 107"/>
                <a:gd name="T3" fmla="*/ 0 h 42"/>
                <a:gd name="T4" fmla="*/ 0 w 107"/>
                <a:gd name="T5" fmla="*/ 15 h 42"/>
                <a:gd name="T6" fmla="*/ 53 w 107"/>
                <a:gd name="T7" fmla="*/ 42 h 42"/>
                <a:gd name="T8" fmla="*/ 107 w 107"/>
                <a:gd name="T9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107" y="15"/>
                  </a:moveTo>
                  <a:cubicBezTo>
                    <a:pt x="94" y="6"/>
                    <a:pt x="75" y="0"/>
                    <a:pt x="53" y="0"/>
                  </a:cubicBezTo>
                  <a:cubicBezTo>
                    <a:pt x="32" y="0"/>
                    <a:pt x="12" y="6"/>
                    <a:pt x="0" y="15"/>
                  </a:cubicBezTo>
                  <a:cubicBezTo>
                    <a:pt x="12" y="31"/>
                    <a:pt x="32" y="42"/>
                    <a:pt x="53" y="42"/>
                  </a:cubicBezTo>
                  <a:cubicBezTo>
                    <a:pt x="75" y="42"/>
                    <a:pt x="94" y="31"/>
                    <a:pt x="107" y="15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36" name="Rectangle 35">
            <a:extLst>
              <a:ext uri="{FF2B5EF4-FFF2-40B4-BE49-F238E27FC236}">
                <a16:creationId xmlns:a16="http://schemas.microsoft.com/office/drawing/2014/main" id="{AD053E8C-F905-4690-9D44-C9C7E27B97E7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49C291EC-1E18-4897-B347-8EA730025A5D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8934CBB8-B2AD-4A94-B0E0-BA0B85B988CA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0DE609B-2D92-481B-AE72-CC4DEB6D32EA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660342722"/>
      </p:ext>
    </p:extLst>
  </p:cSld>
  <p:clrMapOvr>
    <a:masterClrMapping/>
  </p:clrMapOvr>
  <p:transition spd="slow">
    <p:wip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Диаграмма 32">
            <a:extLst>
              <a:ext uri="{FF2B5EF4-FFF2-40B4-BE49-F238E27FC236}">
                <a16:creationId xmlns:a16="http://schemas.microsoft.com/office/drawing/2014/main" id="{934C2025-7BA5-4B55-8E79-B04B78C164C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67357281"/>
              </p:ext>
            </p:extLst>
          </p:nvPr>
        </p:nvGraphicFramePr>
        <p:xfrm>
          <a:off x="1321553" y="3621654"/>
          <a:ext cx="9804926" cy="21373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Текст 7">
            <a:extLst>
              <a:ext uri="{FF2B5EF4-FFF2-40B4-BE49-F238E27FC236}">
                <a16:creationId xmlns:a16="http://schemas.microsoft.com/office/drawing/2014/main" id="{C39A1665-7BF9-4BE4-AAFC-497CE8684014}"/>
              </a:ext>
            </a:extLst>
          </p:cNvPr>
          <p:cNvSpPr txBox="1">
            <a:spLocks/>
          </p:cNvSpPr>
          <p:nvPr/>
        </p:nvSpPr>
        <p:spPr>
          <a:xfrm>
            <a:off x="1210075" y="2120866"/>
            <a:ext cx="2569448" cy="17999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>
                <a:latin typeface="+mj-lt"/>
                <a:ea typeface="Tahoma" charset="0"/>
                <a:cs typeface="Tahoma" charset="0"/>
              </a:rPr>
              <a:t>Stage one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>
                <a:latin typeface="+mj-lt"/>
                <a:ea typeface="Tahoma" charset="0"/>
                <a:cs typeface="Tahoma" charset="0"/>
              </a:rPr>
              <a:t>Lorem Ipsum is simply dummy text of the printing and typesetting</a:t>
            </a:r>
            <a:endParaRPr lang="en-US" sz="1300" dirty="0">
              <a:latin typeface="+mj-lt"/>
              <a:ea typeface="Tahoma" charset="0"/>
              <a:cs typeface="Tahoma" charset="0"/>
            </a:endParaRPr>
          </a:p>
        </p:txBody>
      </p:sp>
      <p:sp>
        <p:nvSpPr>
          <p:cNvPr id="6" name="Текст 8">
            <a:extLst>
              <a:ext uri="{FF2B5EF4-FFF2-40B4-BE49-F238E27FC236}">
                <a16:creationId xmlns:a16="http://schemas.microsoft.com/office/drawing/2014/main" id="{B7B5D1D8-F52E-41E8-AF52-E2B413B4362D}"/>
              </a:ext>
            </a:extLst>
          </p:cNvPr>
          <p:cNvSpPr txBox="1">
            <a:spLocks/>
          </p:cNvSpPr>
          <p:nvPr/>
        </p:nvSpPr>
        <p:spPr>
          <a:xfrm>
            <a:off x="4795291" y="2128485"/>
            <a:ext cx="2569448" cy="1799966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 dirty="0"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 dirty="0"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7" name="Текст 8">
            <a:extLst>
              <a:ext uri="{FF2B5EF4-FFF2-40B4-BE49-F238E27FC236}">
                <a16:creationId xmlns:a16="http://schemas.microsoft.com/office/drawing/2014/main" id="{60540A73-612C-4B7D-B293-D649F4C48741}"/>
              </a:ext>
            </a:extLst>
          </p:cNvPr>
          <p:cNvSpPr txBox="1">
            <a:spLocks/>
          </p:cNvSpPr>
          <p:nvPr/>
        </p:nvSpPr>
        <p:spPr>
          <a:xfrm>
            <a:off x="8607325" y="2120866"/>
            <a:ext cx="2569448" cy="179996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lang="en-US" sz="2800" b="0" i="0" kern="120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600" b="1" dirty="0">
                <a:solidFill>
                  <a:schemeClr val="tx1"/>
                </a:solidFill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300" dirty="0">
                <a:solidFill>
                  <a:schemeClr val="tx1"/>
                </a:solidFill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568AC6-6410-4559-9EFD-1181445A5104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0967677-5DDE-4F93-BACF-D469375681B8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0B51C49-E10B-4E55-88DD-8B9C6ED5CF3D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D8F09A0-282B-40F6-97AF-6802CAD758BA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4241140495"/>
      </p:ext>
    </p:extLst>
  </p:cSld>
  <p:clrMapOvr>
    <a:masterClrMapping/>
  </p:clrMapOvr>
  <p:transition spd="slow">
    <p:wip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Группа 1">
            <a:extLst>
              <a:ext uri="{FF2B5EF4-FFF2-40B4-BE49-F238E27FC236}">
                <a16:creationId xmlns:a16="http://schemas.microsoft.com/office/drawing/2014/main" id="{1FFB5BB0-9FCD-45F4-9CFD-B147D805AB67}"/>
              </a:ext>
            </a:extLst>
          </p:cNvPr>
          <p:cNvGrpSpPr/>
          <p:nvPr/>
        </p:nvGrpSpPr>
        <p:grpSpPr>
          <a:xfrm>
            <a:off x="4855423" y="2090846"/>
            <a:ext cx="2481154" cy="2481154"/>
            <a:chOff x="3707288" y="3801250"/>
            <a:chExt cx="4962955" cy="4962955"/>
          </a:xfrm>
          <a:solidFill>
            <a:schemeClr val="accent4"/>
          </a:solidFill>
        </p:grpSpPr>
        <p:sp>
          <p:nvSpPr>
            <p:cNvPr id="5" name="Скругленный прямоугольник 14">
              <a:extLst>
                <a:ext uri="{FF2B5EF4-FFF2-40B4-BE49-F238E27FC236}">
                  <a16:creationId xmlns:a16="http://schemas.microsoft.com/office/drawing/2014/main" id="{39BFEEDE-953E-42BB-843C-26071CE88378}"/>
                </a:ext>
              </a:extLst>
            </p:cNvPr>
            <p:cNvSpPr/>
            <p:nvPr/>
          </p:nvSpPr>
          <p:spPr>
            <a:xfrm rot="2700000">
              <a:off x="3707288" y="3801250"/>
              <a:ext cx="4962955" cy="4962955"/>
            </a:xfrm>
            <a:prstGeom prst="roundRect">
              <a:avLst>
                <a:gd name="adj" fmla="val 50000"/>
              </a:avLst>
            </a:prstGeom>
            <a:grpFill/>
            <a:ln w="38100"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900"/>
                </a:spcBef>
              </a:pPr>
              <a:endParaRPr lang="ru-RU"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6" name="Текст 1">
              <a:extLst>
                <a:ext uri="{FF2B5EF4-FFF2-40B4-BE49-F238E27FC236}">
                  <a16:creationId xmlns:a16="http://schemas.microsoft.com/office/drawing/2014/main" id="{3DDDE5E7-F52D-4CF3-8938-97BF426DD582}"/>
                </a:ext>
              </a:extLst>
            </p:cNvPr>
            <p:cNvSpPr txBox="1">
              <a:spLocks/>
            </p:cNvSpPr>
            <p:nvPr/>
          </p:nvSpPr>
          <p:spPr>
            <a:xfrm>
              <a:off x="4076134" y="5216482"/>
              <a:ext cx="4225263" cy="2132491"/>
            </a:xfrm>
            <a:prstGeom prst="rect">
              <a:avLst/>
            </a:prstGeom>
            <a:grpFill/>
          </p:spPr>
          <p:txBody>
            <a:bodyPr/>
            <a:lstStyle>
              <a:lvl1pPr marL="914492" indent="-914492" algn="r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400" b="0" i="0" kern="1200" baseline="0" dirty="0">
                  <a:solidFill>
                    <a:schemeClr val="tx2"/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spcBef>
                  <a:spcPts val="900"/>
                </a:spcBef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Title Here</a:t>
              </a:r>
            </a:p>
            <a:p>
              <a:pPr marL="0" indent="0" algn="ctr">
                <a:lnSpc>
                  <a:spcPct val="140000"/>
                </a:lnSpc>
                <a:spcBef>
                  <a:spcPts val="900"/>
                </a:spcBef>
                <a:buNone/>
              </a:pPr>
              <a:r>
                <a:rPr lang="en-US" sz="1200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</a:t>
              </a:r>
              <a:endParaRPr lang="ru-RU" sz="1200" dirty="0">
                <a:solidFill>
                  <a:schemeClr val="bg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grpSp>
        <p:nvGrpSpPr>
          <p:cNvPr id="7" name="Группа 16">
            <a:extLst>
              <a:ext uri="{FF2B5EF4-FFF2-40B4-BE49-F238E27FC236}">
                <a16:creationId xmlns:a16="http://schemas.microsoft.com/office/drawing/2014/main" id="{EEBCEC4D-8820-4197-8054-F87637B521AC}"/>
              </a:ext>
            </a:extLst>
          </p:cNvPr>
          <p:cNvGrpSpPr/>
          <p:nvPr/>
        </p:nvGrpSpPr>
        <p:grpSpPr>
          <a:xfrm>
            <a:off x="1530243" y="2090846"/>
            <a:ext cx="2481154" cy="2481154"/>
            <a:chOff x="3707288" y="3801250"/>
            <a:chExt cx="4962955" cy="4962955"/>
          </a:xfrm>
        </p:grpSpPr>
        <p:sp>
          <p:nvSpPr>
            <p:cNvPr id="8" name="Скругленный прямоугольник 17">
              <a:extLst>
                <a:ext uri="{FF2B5EF4-FFF2-40B4-BE49-F238E27FC236}">
                  <a16:creationId xmlns:a16="http://schemas.microsoft.com/office/drawing/2014/main" id="{C0E332DD-9874-4902-B325-29E72F56F380}"/>
                </a:ext>
              </a:extLst>
            </p:cNvPr>
            <p:cNvSpPr/>
            <p:nvPr/>
          </p:nvSpPr>
          <p:spPr>
            <a:xfrm rot="2700000">
              <a:off x="3707288" y="3801250"/>
              <a:ext cx="4962955" cy="4962955"/>
            </a:xfrm>
            <a:prstGeom prst="roundRect">
              <a:avLst>
                <a:gd name="adj" fmla="val 50000"/>
              </a:avLst>
            </a:prstGeom>
            <a:noFill/>
            <a:ln w="3810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900"/>
                </a:spcBef>
              </a:pPr>
              <a:endParaRPr lang="ru-RU"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9" name="Текст 1">
              <a:extLst>
                <a:ext uri="{FF2B5EF4-FFF2-40B4-BE49-F238E27FC236}">
                  <a16:creationId xmlns:a16="http://schemas.microsoft.com/office/drawing/2014/main" id="{FDD007D0-160D-471C-958D-1EF8955C7FB4}"/>
                </a:ext>
              </a:extLst>
            </p:cNvPr>
            <p:cNvSpPr txBox="1">
              <a:spLocks/>
            </p:cNvSpPr>
            <p:nvPr/>
          </p:nvSpPr>
          <p:spPr>
            <a:xfrm>
              <a:off x="4076134" y="5216482"/>
              <a:ext cx="4225263" cy="2132491"/>
            </a:xfrm>
            <a:prstGeom prst="rect">
              <a:avLst/>
            </a:prstGeom>
          </p:spPr>
          <p:txBody>
            <a:bodyPr/>
            <a:lstStyle>
              <a:lvl1pPr marL="914492" indent="-914492" algn="r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400" b="0" i="0" kern="1200" baseline="0" dirty="0">
                  <a:solidFill>
                    <a:schemeClr val="tx2"/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spcBef>
                  <a:spcPts val="900"/>
                </a:spcBef>
                <a:buNone/>
              </a:pPr>
              <a:r>
                <a:rPr lang="en-US" sz="16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Title Here</a:t>
              </a:r>
            </a:p>
            <a:p>
              <a:pPr marL="0" indent="0" algn="ctr">
                <a:lnSpc>
                  <a:spcPct val="140000"/>
                </a:lnSpc>
                <a:spcBef>
                  <a:spcPts val="900"/>
                </a:spcBef>
                <a:buNone/>
              </a:pPr>
              <a:r>
                <a:rPr lang="en-US" sz="1200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</a:t>
              </a:r>
              <a:endParaRPr lang="ru-RU" sz="12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grpSp>
        <p:nvGrpSpPr>
          <p:cNvPr id="10" name="Группа 19">
            <a:extLst>
              <a:ext uri="{FF2B5EF4-FFF2-40B4-BE49-F238E27FC236}">
                <a16:creationId xmlns:a16="http://schemas.microsoft.com/office/drawing/2014/main" id="{7AA28886-7A29-4CF2-B4E5-B34DA2749DBC}"/>
              </a:ext>
            </a:extLst>
          </p:cNvPr>
          <p:cNvGrpSpPr/>
          <p:nvPr/>
        </p:nvGrpSpPr>
        <p:grpSpPr>
          <a:xfrm>
            <a:off x="8156915" y="2090846"/>
            <a:ext cx="2481154" cy="2481154"/>
            <a:chOff x="3707288" y="3801250"/>
            <a:chExt cx="4962955" cy="4962955"/>
          </a:xfrm>
        </p:grpSpPr>
        <p:sp>
          <p:nvSpPr>
            <p:cNvPr id="11" name="Скругленный прямоугольник 20">
              <a:extLst>
                <a:ext uri="{FF2B5EF4-FFF2-40B4-BE49-F238E27FC236}">
                  <a16:creationId xmlns:a16="http://schemas.microsoft.com/office/drawing/2014/main" id="{ACE81C21-D193-408F-87F0-3BDD7314C439}"/>
                </a:ext>
              </a:extLst>
            </p:cNvPr>
            <p:cNvSpPr/>
            <p:nvPr/>
          </p:nvSpPr>
          <p:spPr>
            <a:xfrm rot="2700000">
              <a:off x="3707288" y="3801250"/>
              <a:ext cx="4962955" cy="4962955"/>
            </a:xfrm>
            <a:prstGeom prst="roundRect">
              <a:avLst>
                <a:gd name="adj" fmla="val 50000"/>
              </a:avLst>
            </a:prstGeom>
            <a:noFill/>
            <a:ln w="3810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900"/>
                </a:spcBef>
              </a:pPr>
              <a:endParaRPr lang="ru-RU"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12" name="Текст 1">
              <a:extLst>
                <a:ext uri="{FF2B5EF4-FFF2-40B4-BE49-F238E27FC236}">
                  <a16:creationId xmlns:a16="http://schemas.microsoft.com/office/drawing/2014/main" id="{A9CA9370-07B4-41F6-B304-3CA4828EE484}"/>
                </a:ext>
              </a:extLst>
            </p:cNvPr>
            <p:cNvSpPr txBox="1">
              <a:spLocks/>
            </p:cNvSpPr>
            <p:nvPr/>
          </p:nvSpPr>
          <p:spPr>
            <a:xfrm>
              <a:off x="4076134" y="5216482"/>
              <a:ext cx="4225263" cy="2132491"/>
            </a:xfrm>
            <a:prstGeom prst="rect">
              <a:avLst/>
            </a:prstGeom>
          </p:spPr>
          <p:txBody>
            <a:bodyPr/>
            <a:lstStyle>
              <a:lvl1pPr marL="914492" indent="-914492" algn="r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400" b="0" i="0" kern="1200" baseline="0" dirty="0">
                  <a:solidFill>
                    <a:schemeClr val="tx2"/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spcBef>
                  <a:spcPts val="900"/>
                </a:spcBef>
                <a:buNone/>
              </a:pPr>
              <a:r>
                <a:rPr lang="en-US" sz="16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Title Here</a:t>
              </a:r>
            </a:p>
            <a:p>
              <a:pPr marL="0" indent="0" algn="ctr">
                <a:lnSpc>
                  <a:spcPct val="140000"/>
                </a:lnSpc>
                <a:spcBef>
                  <a:spcPts val="900"/>
                </a:spcBef>
                <a:buNone/>
              </a:pPr>
              <a:r>
                <a:rPr lang="en-US" sz="1200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</a:t>
              </a:r>
              <a:endParaRPr lang="ru-RU" sz="12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9B0B8F3B-57F3-4586-A132-600C305A0480}"/>
              </a:ext>
            </a:extLst>
          </p:cNvPr>
          <p:cNvSpPr txBox="1"/>
          <p:nvPr/>
        </p:nvSpPr>
        <p:spPr>
          <a:xfrm>
            <a:off x="2067696" y="4868702"/>
            <a:ext cx="8212916" cy="8278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ea typeface="Montserrat Light" charset="0"/>
                <a:cs typeface="Montserrat Light" charset="0"/>
              </a:rPr>
              <a:t>A Company Is An Association Or Collection Of Individuals, Whether Natural Persons, Legal Persons, Or A Mixture Of Both. Company Members Share A Common Purpose </a:t>
            </a:r>
            <a:r>
              <a:rPr lang="en-US" sz="1100" dirty="0" err="1">
                <a:solidFill>
                  <a:schemeClr val="tx2">
                    <a:lumMod val="50000"/>
                  </a:schemeClr>
                </a:solidFill>
                <a:ea typeface="Montserrat Light" charset="0"/>
                <a:cs typeface="Montserrat Light" charset="0"/>
              </a:rPr>
              <a:t>AndA</a:t>
            </a:r>
            <a:r>
              <a:rPr lang="en-US" sz="1100" dirty="0">
                <a:solidFill>
                  <a:schemeClr val="tx2">
                    <a:lumMod val="50000"/>
                  </a:schemeClr>
                </a:solidFill>
                <a:ea typeface="Montserrat Light" charset="0"/>
                <a:cs typeface="Montserrat Light" charset="0"/>
              </a:rPr>
              <a:t> Company Is An Association Or Collection Of Individuals, Whether Natural Persons, Legal Persons, Or A Mixture Of Both. Company, Or A Mixture 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3C2CAE6-EF68-43CA-B105-4079380307BE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51E21D1-12A9-4381-B8E1-65D83138EA18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17BE0F5-56FB-49A1-8798-E56EC40614EE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82D6395-69CC-48F0-BBBB-1BD7D8AB47A6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393856853"/>
      </p:ext>
    </p:extLst>
  </p:cSld>
  <p:clrMapOvr>
    <a:masterClrMapping/>
  </p:clrMapOvr>
  <p:transition spd="slow"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3CC9785C-4EF2-46C0-A843-BBE9812F592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CC5E055-C67A-4415-B4AE-2AD74AB75846}"/>
              </a:ext>
            </a:extLst>
          </p:cNvPr>
          <p:cNvSpPr/>
          <p:nvPr/>
        </p:nvSpPr>
        <p:spPr>
          <a:xfrm>
            <a:off x="4472608" y="4714893"/>
            <a:ext cx="3246782" cy="156121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9F27B122-97AB-4FCD-B8B7-6DC31D7059AB}"/>
              </a:ext>
            </a:extLst>
          </p:cNvPr>
          <p:cNvSpPr/>
          <p:nvPr/>
        </p:nvSpPr>
        <p:spPr>
          <a:xfrm>
            <a:off x="7945195" y="4714893"/>
            <a:ext cx="3246782" cy="156121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41CB9A7C-DEBE-4C48-9845-47795BB8D7B1}"/>
              </a:ext>
            </a:extLst>
          </p:cNvPr>
          <p:cNvSpPr/>
          <p:nvPr/>
        </p:nvSpPr>
        <p:spPr>
          <a:xfrm>
            <a:off x="1000022" y="4714893"/>
            <a:ext cx="3246782" cy="156121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5C964B3-A2AC-408D-8E5E-EA810702F0EF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B585C33-6D2B-4F0B-AB2E-D28D69FEE55B}"/>
              </a:ext>
            </a:extLst>
          </p:cNvPr>
          <p:cNvSpPr txBox="1"/>
          <p:nvPr/>
        </p:nvSpPr>
        <p:spPr>
          <a:xfrm>
            <a:off x="3776631" y="632687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BOOKS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0496DFB-0142-422D-B660-6B32E732043F}"/>
              </a:ext>
            </a:extLst>
          </p:cNvPr>
          <p:cNvSpPr txBox="1"/>
          <p:nvPr/>
        </p:nvSpPr>
        <p:spPr>
          <a:xfrm>
            <a:off x="4701227" y="37107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95B0C47-6838-4CF9-B043-7CD74E984DC5}"/>
              </a:ext>
            </a:extLst>
          </p:cNvPr>
          <p:cNvSpPr/>
          <p:nvPr/>
        </p:nvSpPr>
        <p:spPr>
          <a:xfrm>
            <a:off x="1218709" y="5273371"/>
            <a:ext cx="2809408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E1D55D7-C631-41AB-BA56-63481B23F35D}"/>
              </a:ext>
            </a:extLst>
          </p:cNvPr>
          <p:cNvSpPr/>
          <p:nvPr/>
        </p:nvSpPr>
        <p:spPr>
          <a:xfrm>
            <a:off x="4701227" y="5320572"/>
            <a:ext cx="2809408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A650653-CA77-497D-8C8C-B59D006AC99A}"/>
              </a:ext>
            </a:extLst>
          </p:cNvPr>
          <p:cNvSpPr/>
          <p:nvPr/>
        </p:nvSpPr>
        <p:spPr>
          <a:xfrm>
            <a:off x="8163882" y="5320572"/>
            <a:ext cx="2809408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CD68D29-5145-46A8-BF45-A9F56F9F5E27}"/>
              </a:ext>
            </a:extLst>
          </p:cNvPr>
          <p:cNvSpPr txBox="1"/>
          <p:nvPr/>
        </p:nvSpPr>
        <p:spPr>
          <a:xfrm>
            <a:off x="1318073" y="4934817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READERS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AC392CF6-42F6-4A4C-B580-2F3AC9950B2B}"/>
              </a:ext>
            </a:extLst>
          </p:cNvPr>
          <p:cNvSpPr txBox="1"/>
          <p:nvPr/>
        </p:nvSpPr>
        <p:spPr>
          <a:xfrm>
            <a:off x="4790657" y="4920811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BUYERS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9DBAD3C-23FE-4AC6-A382-14CE0115B668}"/>
              </a:ext>
            </a:extLst>
          </p:cNvPr>
          <p:cNvSpPr txBox="1"/>
          <p:nvPr/>
        </p:nvSpPr>
        <p:spPr>
          <a:xfrm>
            <a:off x="8263246" y="4938141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WRITERS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172872"/>
      </p:ext>
    </p:extLst>
  </p:cSld>
  <p:clrMapOvr>
    <a:masterClrMapping/>
  </p:clrMapOvr>
  <p:transition spd="slow">
    <p:wipe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E6A7FC5-EEFE-4D80-B2FD-2B49337741B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35FF462-18DE-4B9A-835B-4BF7119D1FEE}"/>
              </a:ext>
            </a:extLst>
          </p:cNvPr>
          <p:cNvSpPr/>
          <p:nvPr/>
        </p:nvSpPr>
        <p:spPr>
          <a:xfrm>
            <a:off x="1" y="2706833"/>
            <a:ext cx="665368" cy="1444335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70DAF02-FC86-4966-825B-7459B3255B22}"/>
              </a:ext>
            </a:extLst>
          </p:cNvPr>
          <p:cNvSpPr/>
          <p:nvPr/>
        </p:nvSpPr>
        <p:spPr>
          <a:xfrm>
            <a:off x="11526631" y="2706833"/>
            <a:ext cx="665368" cy="144433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A86C61A-9FC8-4EBE-AA85-4A64A0AA78BE}"/>
              </a:ext>
            </a:extLst>
          </p:cNvPr>
          <p:cNvSpPr txBox="1"/>
          <p:nvPr/>
        </p:nvSpPr>
        <p:spPr>
          <a:xfrm>
            <a:off x="2811296" y="2497976"/>
            <a:ext cx="6569427" cy="1862048"/>
          </a:xfrm>
          <a:prstGeom prst="rect">
            <a:avLst/>
          </a:prstGeom>
          <a:solidFill>
            <a:schemeClr val="tx2">
              <a:lumMod val="50000"/>
              <a:alpha val="70000"/>
            </a:schemeClr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15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THANKS</a:t>
            </a:r>
            <a:endParaRPr lang="id-ID" sz="115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531451D-0903-415E-819A-FDF8587A0B8B}"/>
              </a:ext>
            </a:extLst>
          </p:cNvPr>
          <p:cNvGrpSpPr/>
          <p:nvPr/>
        </p:nvGrpSpPr>
        <p:grpSpPr>
          <a:xfrm>
            <a:off x="1454727" y="0"/>
            <a:ext cx="9386454" cy="6858000"/>
            <a:chOff x="1454727" y="0"/>
            <a:chExt cx="9386454" cy="6858000"/>
          </a:xfrm>
        </p:grpSpPr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084C1C38-08A1-40DB-8706-E552C7575B05}"/>
                </a:ext>
              </a:extLst>
            </p:cNvPr>
            <p:cNvCxnSpPr/>
            <p:nvPr/>
          </p:nvCxnSpPr>
          <p:spPr>
            <a:xfrm>
              <a:off x="1454727" y="4904509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94063987-A3AB-4844-BF22-97D7C2F2C482}"/>
                </a:ext>
              </a:extLst>
            </p:cNvPr>
            <p:cNvCxnSpPr/>
            <p:nvPr/>
          </p:nvCxnSpPr>
          <p:spPr>
            <a:xfrm>
              <a:off x="2376054" y="3099261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12A20F82-BC6A-4FA2-A9AA-BF4D46874AEA}"/>
                </a:ext>
              </a:extLst>
            </p:cNvPr>
            <p:cNvCxnSpPr>
              <a:cxnSpLocks/>
            </p:cNvCxnSpPr>
            <p:nvPr/>
          </p:nvCxnSpPr>
          <p:spPr>
            <a:xfrm>
              <a:off x="1849581" y="772388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DE199267-9770-4497-81F9-75490156FDDB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6005945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823BCC87-F8E9-47C8-8EAE-B89A2BDD0F16}"/>
                </a:ext>
              </a:extLst>
            </p:cNvPr>
            <p:cNvCxnSpPr/>
            <p:nvPr/>
          </p:nvCxnSpPr>
          <p:spPr>
            <a:xfrm>
              <a:off x="10841181" y="2525682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66658CD1-FC38-4F86-BCB9-52D06C68772D}"/>
                </a:ext>
              </a:extLst>
            </p:cNvPr>
            <p:cNvCxnSpPr/>
            <p:nvPr/>
          </p:nvCxnSpPr>
          <p:spPr>
            <a:xfrm>
              <a:off x="6012871" y="0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2F497D23-8C25-4C14-9A81-5DE1237E9CBD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5530734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9D3D49C3-4A08-40AC-BF2F-AE2B5D0FF0EA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1198416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248214245"/>
      </p:ext>
    </p:extLst>
  </p:cSld>
  <p:clrMapOvr>
    <a:masterClrMapping/>
  </p:clrMapOvr>
  <p:transition spd="slow"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D22D338-4A32-44C2-9BE4-EC29DD3CCAF4}"/>
              </a:ext>
            </a:extLst>
          </p:cNvPr>
          <p:cNvSpPr txBox="1"/>
          <p:nvPr/>
        </p:nvSpPr>
        <p:spPr>
          <a:xfrm>
            <a:off x="688854" y="991014"/>
            <a:ext cx="566622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PRINTING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75A31D3-DE52-4BD9-B2E2-6DEF7B8D1D33}"/>
              </a:ext>
            </a:extLst>
          </p:cNvPr>
          <p:cNvSpPr txBox="1"/>
          <p:nvPr/>
        </p:nvSpPr>
        <p:spPr>
          <a:xfrm>
            <a:off x="688855" y="72940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F986E91-48C2-44A1-A583-0B6B53F8A2C5}"/>
              </a:ext>
            </a:extLst>
          </p:cNvPr>
          <p:cNvSpPr/>
          <p:nvPr/>
        </p:nvSpPr>
        <p:spPr>
          <a:xfrm>
            <a:off x="688855" y="2204428"/>
            <a:ext cx="6048324" cy="102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4E4295A-C907-4E57-89EC-ACACB59FDFBE}"/>
              </a:ext>
            </a:extLst>
          </p:cNvPr>
          <p:cNvSpPr txBox="1"/>
          <p:nvPr/>
        </p:nvSpPr>
        <p:spPr>
          <a:xfrm>
            <a:off x="688855" y="1785069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TITLE HERE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E5FB21D-B54A-4250-BA77-992D6F2EEE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317554A-52B8-4144-B26D-6E46C57EA37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271242360"/>
      </p:ext>
    </p:extLst>
  </p:cSld>
  <p:clrMapOvr>
    <a:masterClrMapping/>
  </p:clrMapOvr>
  <p:transition spd="slow">
    <p:wip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8A551EA6-A441-407E-A63C-357D74A512C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A582D3B-8252-45AE-80B8-F80E45D9689B}"/>
              </a:ext>
            </a:extLst>
          </p:cNvPr>
          <p:cNvSpPr/>
          <p:nvPr/>
        </p:nvSpPr>
        <p:spPr>
          <a:xfrm>
            <a:off x="2879206" y="4560591"/>
            <a:ext cx="3966029" cy="10287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D67DB20C-D685-479D-94AC-6205DBE01B43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AA3CC6D-4765-484E-A0D1-F2E6DA2E7DCB}"/>
              </a:ext>
            </a:extLst>
          </p:cNvPr>
          <p:cNvSpPr/>
          <p:nvPr/>
        </p:nvSpPr>
        <p:spPr>
          <a:xfrm>
            <a:off x="8017826" y="681819"/>
            <a:ext cx="3805376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509C675-323D-4DAA-A4CF-A7AF072C6D56}"/>
              </a:ext>
            </a:extLst>
          </p:cNvPr>
          <p:cNvSpPr txBox="1"/>
          <p:nvPr/>
        </p:nvSpPr>
        <p:spPr>
          <a:xfrm>
            <a:off x="8017826" y="343265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TITLE HERE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D30C6EE-B7C3-49FA-8872-867FFD96A45C}"/>
              </a:ext>
            </a:extLst>
          </p:cNvPr>
          <p:cNvSpPr/>
          <p:nvPr/>
        </p:nvSpPr>
        <p:spPr>
          <a:xfrm rot="16200000">
            <a:off x="8597087" y="3022708"/>
            <a:ext cx="4263886" cy="14221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000" b="1" i="1" dirty="0">
                <a:solidFill>
                  <a:schemeClr val="accent5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“ You can trevel to the world without pay  with read many of books which released ”</a:t>
            </a:r>
            <a:endParaRPr lang="en-US" sz="2000" b="1" i="1" dirty="0">
              <a:solidFill>
                <a:schemeClr val="accent5"/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37A8BDA-BE33-4AC7-BFC7-13988053AA35}"/>
              </a:ext>
            </a:extLst>
          </p:cNvPr>
          <p:cNvSpPr txBox="1"/>
          <p:nvPr/>
        </p:nvSpPr>
        <p:spPr>
          <a:xfrm>
            <a:off x="2718712" y="4699096"/>
            <a:ext cx="3985415" cy="769441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pPr algn="r">
              <a:lnSpc>
                <a:spcPts val="3000"/>
              </a:lnSpc>
            </a:pPr>
            <a:r>
              <a:rPr lang="id-ID" sz="2800" b="1" dirty="0">
                <a:solidFill>
                  <a:schemeClr val="bg1"/>
                </a:solidFill>
                <a:latin typeface="Montserrat SemiBold" panose="00000700000000000000" pitchFamily="50" charset="0"/>
                <a:ea typeface="Pacifico" panose="02000000000000000000" pitchFamily="2" charset="0"/>
                <a:cs typeface="Open Sans Extrabold" panose="020B0906030804020204" pitchFamily="34" charset="0"/>
              </a:rPr>
              <a:t>THE MOST</a:t>
            </a:r>
          </a:p>
          <a:p>
            <a:pPr algn="r">
              <a:lnSpc>
                <a:spcPts val="3000"/>
              </a:lnSpc>
            </a:pPr>
            <a:r>
              <a:rPr lang="id-ID" sz="2800" b="1" dirty="0">
                <a:solidFill>
                  <a:schemeClr val="bg1"/>
                </a:solidFill>
                <a:latin typeface="Montserrat SemiBold" panose="00000700000000000000" pitchFamily="50" charset="0"/>
                <a:ea typeface="Pacifico" panose="02000000000000000000" pitchFamily="2" charset="0"/>
                <a:cs typeface="Open Sans Extrabold" panose="020B0906030804020204" pitchFamily="34" charset="0"/>
              </a:rPr>
              <a:t>POPULAR BOOKS</a:t>
            </a:r>
            <a:endParaRPr lang="en-US" sz="2800" b="1" dirty="0">
              <a:solidFill>
                <a:schemeClr val="bg1"/>
              </a:solidFill>
              <a:latin typeface="Montserrat SemiBold" panose="00000700000000000000" pitchFamily="50" charset="0"/>
              <a:ea typeface="Pacifico" panose="02000000000000000000" pitchFamily="2" charset="0"/>
              <a:cs typeface="Open Sans Extrabold" panose="020B0906030804020204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B88D77B-191E-4EF9-8FF0-C4A34DE6581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2A9A245-0C89-41A7-A0C6-38D79D379FA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930503808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ECA5B6-211B-45FD-B9C3-26D9B3B54FF7}"/>
              </a:ext>
            </a:extLst>
          </p:cNvPr>
          <p:cNvSpPr txBox="1"/>
          <p:nvPr/>
        </p:nvSpPr>
        <p:spPr>
          <a:xfrm>
            <a:off x="3776631" y="632687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</a:t>
            </a:r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NEW STUFF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12FF629-80EA-4A4E-A8B8-9B2948A9ED16}"/>
              </a:ext>
            </a:extLst>
          </p:cNvPr>
          <p:cNvSpPr txBox="1"/>
          <p:nvPr/>
        </p:nvSpPr>
        <p:spPr>
          <a:xfrm>
            <a:off x="4701227" y="37107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879BDC5-2891-4E8F-8D87-B850A245BC2F}"/>
              </a:ext>
            </a:extLst>
          </p:cNvPr>
          <p:cNvSpPr/>
          <p:nvPr/>
        </p:nvSpPr>
        <p:spPr>
          <a:xfrm>
            <a:off x="1386996" y="1991421"/>
            <a:ext cx="2020610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E705FB7-599A-464B-AFA1-D1D705ABA0F2}"/>
              </a:ext>
            </a:extLst>
          </p:cNvPr>
          <p:cNvSpPr txBox="1"/>
          <p:nvPr/>
        </p:nvSpPr>
        <p:spPr>
          <a:xfrm>
            <a:off x="1155843" y="1462039"/>
            <a:ext cx="24636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4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$ 14.00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F898090-4813-4CE4-BB69-584D637B8EF4}"/>
              </a:ext>
            </a:extLst>
          </p:cNvPr>
          <p:cNvSpPr/>
          <p:nvPr/>
        </p:nvSpPr>
        <p:spPr>
          <a:xfrm>
            <a:off x="5030741" y="1986559"/>
            <a:ext cx="2020610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8421E14A-223B-4B09-B4D5-118221755572}"/>
              </a:ext>
            </a:extLst>
          </p:cNvPr>
          <p:cNvSpPr txBox="1"/>
          <p:nvPr/>
        </p:nvSpPr>
        <p:spPr>
          <a:xfrm>
            <a:off x="4799588" y="1457177"/>
            <a:ext cx="24636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4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$ 24.00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685162B1-8E39-42CE-9F92-F2722F4D635E}"/>
              </a:ext>
            </a:extLst>
          </p:cNvPr>
          <p:cNvSpPr/>
          <p:nvPr/>
        </p:nvSpPr>
        <p:spPr>
          <a:xfrm>
            <a:off x="8803647" y="1986559"/>
            <a:ext cx="2020610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EEAFAE3-4644-49A6-8682-D72709380979}"/>
              </a:ext>
            </a:extLst>
          </p:cNvPr>
          <p:cNvSpPr txBox="1"/>
          <p:nvPr/>
        </p:nvSpPr>
        <p:spPr>
          <a:xfrm>
            <a:off x="8572494" y="1457177"/>
            <a:ext cx="24636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4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$ 45.00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F7057F1-307A-4A30-9D11-DD14B262F65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CD9D3B4-63CB-431F-A937-F28D3C6E48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8BFC0BB-29C8-4380-9C1A-7A3CD439EF6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968245045"/>
      </p:ext>
    </p:extLst>
  </p:cSld>
  <p:clrMapOvr>
    <a:masterClrMapping/>
  </p:clrMapOvr>
  <p:transition spd="slow">
    <p:wip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>
            <a:extLst>
              <a:ext uri="{FF2B5EF4-FFF2-40B4-BE49-F238E27FC236}">
                <a16:creationId xmlns:a16="http://schemas.microsoft.com/office/drawing/2014/main" id="{07984A0B-65BD-4F47-84DA-3D0376829380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319D1FF-F086-408F-9EE6-531B74B70118}"/>
              </a:ext>
            </a:extLst>
          </p:cNvPr>
          <p:cNvSpPr txBox="1"/>
          <p:nvPr/>
        </p:nvSpPr>
        <p:spPr>
          <a:xfrm>
            <a:off x="6835744" y="1315894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READERS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ABF50A7-D722-4AD2-B324-D70E9DE0AE33}"/>
              </a:ext>
            </a:extLst>
          </p:cNvPr>
          <p:cNvSpPr txBox="1"/>
          <p:nvPr/>
        </p:nvSpPr>
        <p:spPr>
          <a:xfrm>
            <a:off x="6835744" y="105428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71B9D1A-9EFC-4303-AB91-7BDF74DE9B85}"/>
              </a:ext>
            </a:extLst>
          </p:cNvPr>
          <p:cNvSpPr txBox="1"/>
          <p:nvPr/>
        </p:nvSpPr>
        <p:spPr>
          <a:xfrm>
            <a:off x="6835746" y="2079609"/>
            <a:ext cx="177597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400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4,1</a:t>
            </a:r>
            <a:r>
              <a:rPr lang="en-US" sz="4400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%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10C319B-0A2A-4D1E-B20E-D2DBEDB781A4}"/>
              </a:ext>
            </a:extLst>
          </p:cNvPr>
          <p:cNvSpPr txBox="1"/>
          <p:nvPr/>
        </p:nvSpPr>
        <p:spPr>
          <a:xfrm>
            <a:off x="6835745" y="2760654"/>
            <a:ext cx="4318985" cy="89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Consectetur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Adipiscing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Elit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Proin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Mauris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Quam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Fusce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Porttitor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Ipsvulputate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Luctus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Praesent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Vitae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Interdum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Orci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Suspendisse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Dui</a:t>
            </a:r>
            <a:endParaRPr lang="en-US" sz="12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2770AE5-80D5-4BC5-8AA5-CF6713611640}"/>
              </a:ext>
            </a:extLst>
          </p:cNvPr>
          <p:cNvSpPr txBox="1"/>
          <p:nvPr/>
        </p:nvSpPr>
        <p:spPr>
          <a:xfrm>
            <a:off x="6835746" y="3917445"/>
            <a:ext cx="199308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400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76,2</a:t>
            </a:r>
            <a:r>
              <a:rPr lang="en-US" sz="4400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%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32C743D-8358-4C32-A91F-65E752DCAAD8}"/>
              </a:ext>
            </a:extLst>
          </p:cNvPr>
          <p:cNvSpPr txBox="1"/>
          <p:nvPr/>
        </p:nvSpPr>
        <p:spPr>
          <a:xfrm>
            <a:off x="6835745" y="4598490"/>
            <a:ext cx="4318985" cy="89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Consectetur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Adipiscing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Elit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Proin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Mauris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Quam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Fusce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Porttitor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Ipsvulputate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Luctus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Praesent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Vitae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Interdum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Orci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Suspendisse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Dui</a:t>
            </a:r>
            <a:endParaRPr lang="en-US" sz="12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94DAD9-F5FE-43A5-A291-37AEE8B0A14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A6F725A-8324-40A5-8469-C581CCA749E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D328653-B25B-446A-8A74-9B7E2AD1050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688910374"/>
      </p:ext>
    </p:extLst>
  </p:cSld>
  <p:clrMapOvr>
    <a:masterClrMapping/>
  </p:clrMapOvr>
  <p:transition spd="slow">
    <p:wip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ED4B2B1-8834-4B92-8258-3EF02510AFD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ED7B750-6678-4247-8772-D6F6424F4EAB}"/>
              </a:ext>
            </a:extLst>
          </p:cNvPr>
          <p:cNvSpPr/>
          <p:nvPr/>
        </p:nvSpPr>
        <p:spPr>
          <a:xfrm>
            <a:off x="2673927" y="1537855"/>
            <a:ext cx="3422073" cy="3422073"/>
          </a:xfrm>
          <a:prstGeom prst="rect">
            <a:avLst/>
          </a:prstGeom>
          <a:solidFill>
            <a:schemeClr val="accent5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170B792-70F5-47B1-B61D-CDCC0E77B25F}"/>
              </a:ext>
            </a:extLst>
          </p:cNvPr>
          <p:cNvSpPr/>
          <p:nvPr/>
        </p:nvSpPr>
        <p:spPr>
          <a:xfrm>
            <a:off x="3004126" y="3112655"/>
            <a:ext cx="2761674" cy="13515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437D867-9CCC-4983-813E-180DB1D901C8}"/>
              </a:ext>
            </a:extLst>
          </p:cNvPr>
          <p:cNvSpPr txBox="1"/>
          <p:nvPr/>
        </p:nvSpPr>
        <p:spPr>
          <a:xfrm>
            <a:off x="3079623" y="2752438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TITLE HERE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0" name="Freeform 111">
            <a:extLst>
              <a:ext uri="{FF2B5EF4-FFF2-40B4-BE49-F238E27FC236}">
                <a16:creationId xmlns:a16="http://schemas.microsoft.com/office/drawing/2014/main" id="{9206D874-4F3A-4DA3-8D74-CCFD44180162}"/>
              </a:ext>
            </a:extLst>
          </p:cNvPr>
          <p:cNvSpPr>
            <a:spLocks noEditPoints="1"/>
          </p:cNvSpPr>
          <p:nvPr/>
        </p:nvSpPr>
        <p:spPr bwMode="auto">
          <a:xfrm>
            <a:off x="4174657" y="1994528"/>
            <a:ext cx="420611" cy="423619"/>
          </a:xfrm>
          <a:custGeom>
            <a:avLst/>
            <a:gdLst/>
            <a:ahLst/>
            <a:cxnLst>
              <a:cxn ang="0">
                <a:pos x="36" y="38"/>
              </a:cxn>
              <a:cxn ang="0">
                <a:pos x="5" y="38"/>
              </a:cxn>
              <a:cxn ang="0">
                <a:pos x="0" y="45"/>
              </a:cxn>
              <a:cxn ang="0">
                <a:pos x="0" y="69"/>
              </a:cxn>
              <a:cxn ang="0">
                <a:pos x="9" y="74"/>
              </a:cxn>
              <a:cxn ang="0">
                <a:pos x="9" y="94"/>
              </a:cxn>
              <a:cxn ang="0">
                <a:pos x="1" y="96"/>
              </a:cxn>
              <a:cxn ang="0">
                <a:pos x="0" y="121"/>
              </a:cxn>
              <a:cxn ang="0">
                <a:pos x="1" y="128"/>
              </a:cxn>
              <a:cxn ang="0">
                <a:pos x="36" y="130"/>
              </a:cxn>
              <a:cxn ang="0">
                <a:pos x="9" y="150"/>
              </a:cxn>
              <a:cxn ang="0">
                <a:pos x="0" y="156"/>
              </a:cxn>
              <a:cxn ang="0">
                <a:pos x="0" y="177"/>
              </a:cxn>
              <a:cxn ang="0">
                <a:pos x="5" y="186"/>
              </a:cxn>
              <a:cxn ang="0">
                <a:pos x="36" y="206"/>
              </a:cxn>
              <a:cxn ang="0">
                <a:pos x="5" y="206"/>
              </a:cxn>
              <a:cxn ang="0">
                <a:pos x="0" y="215"/>
              </a:cxn>
              <a:cxn ang="0">
                <a:pos x="0" y="237"/>
              </a:cxn>
              <a:cxn ang="0">
                <a:pos x="9" y="243"/>
              </a:cxn>
              <a:cxn ang="0">
                <a:pos x="262" y="281"/>
              </a:cxn>
              <a:cxn ang="0">
                <a:pos x="275" y="275"/>
              </a:cxn>
              <a:cxn ang="0">
                <a:pos x="281" y="18"/>
              </a:cxn>
              <a:cxn ang="0">
                <a:pos x="275" y="5"/>
              </a:cxn>
              <a:cxn ang="0">
                <a:pos x="262" y="0"/>
              </a:cxn>
              <a:cxn ang="0">
                <a:pos x="56" y="243"/>
              </a:cxn>
              <a:cxn ang="0">
                <a:pos x="69" y="243"/>
              </a:cxn>
              <a:cxn ang="0">
                <a:pos x="74" y="234"/>
              </a:cxn>
              <a:cxn ang="0">
                <a:pos x="74" y="212"/>
              </a:cxn>
              <a:cxn ang="0">
                <a:pos x="65" y="206"/>
              </a:cxn>
              <a:cxn ang="0">
                <a:pos x="65" y="186"/>
              </a:cxn>
              <a:cxn ang="0">
                <a:pos x="72" y="185"/>
              </a:cxn>
              <a:cxn ang="0">
                <a:pos x="74" y="159"/>
              </a:cxn>
              <a:cxn ang="0">
                <a:pos x="72" y="152"/>
              </a:cxn>
              <a:cxn ang="0">
                <a:pos x="56" y="150"/>
              </a:cxn>
              <a:cxn ang="0">
                <a:pos x="65" y="130"/>
              </a:cxn>
              <a:cxn ang="0">
                <a:pos x="74" y="125"/>
              </a:cxn>
              <a:cxn ang="0">
                <a:pos x="74" y="103"/>
              </a:cxn>
              <a:cxn ang="0">
                <a:pos x="69" y="94"/>
              </a:cxn>
              <a:cxn ang="0">
                <a:pos x="56" y="74"/>
              </a:cxn>
              <a:cxn ang="0">
                <a:pos x="69" y="74"/>
              </a:cxn>
              <a:cxn ang="0">
                <a:pos x="74" y="65"/>
              </a:cxn>
              <a:cxn ang="0">
                <a:pos x="74" y="41"/>
              </a:cxn>
              <a:cxn ang="0">
                <a:pos x="65" y="38"/>
              </a:cxn>
              <a:cxn ang="0">
                <a:pos x="92" y="18"/>
              </a:cxn>
            </a:cxnLst>
            <a:rect l="0" t="0" r="r" b="b"/>
            <a:pathLst>
              <a:path w="281" h="281">
                <a:moveTo>
                  <a:pt x="262" y="0"/>
                </a:moveTo>
                <a:lnTo>
                  <a:pt x="36" y="0"/>
                </a:lnTo>
                <a:lnTo>
                  <a:pt x="36" y="38"/>
                </a:lnTo>
                <a:lnTo>
                  <a:pt x="9" y="38"/>
                </a:lnTo>
                <a:lnTo>
                  <a:pt x="9" y="38"/>
                </a:lnTo>
                <a:lnTo>
                  <a:pt x="5" y="38"/>
                </a:lnTo>
                <a:lnTo>
                  <a:pt x="1" y="40"/>
                </a:lnTo>
                <a:lnTo>
                  <a:pt x="0" y="41"/>
                </a:lnTo>
                <a:lnTo>
                  <a:pt x="0" y="45"/>
                </a:lnTo>
                <a:lnTo>
                  <a:pt x="0" y="65"/>
                </a:lnTo>
                <a:lnTo>
                  <a:pt x="0" y="65"/>
                </a:lnTo>
                <a:lnTo>
                  <a:pt x="0" y="69"/>
                </a:lnTo>
                <a:lnTo>
                  <a:pt x="1" y="72"/>
                </a:lnTo>
                <a:lnTo>
                  <a:pt x="5" y="74"/>
                </a:lnTo>
                <a:lnTo>
                  <a:pt x="9" y="74"/>
                </a:lnTo>
                <a:lnTo>
                  <a:pt x="36" y="74"/>
                </a:lnTo>
                <a:lnTo>
                  <a:pt x="36" y="94"/>
                </a:lnTo>
                <a:lnTo>
                  <a:pt x="9" y="94"/>
                </a:lnTo>
                <a:lnTo>
                  <a:pt x="9" y="94"/>
                </a:lnTo>
                <a:lnTo>
                  <a:pt x="5" y="94"/>
                </a:lnTo>
                <a:lnTo>
                  <a:pt x="1" y="96"/>
                </a:lnTo>
                <a:lnTo>
                  <a:pt x="0" y="99"/>
                </a:lnTo>
                <a:lnTo>
                  <a:pt x="0" y="103"/>
                </a:lnTo>
                <a:lnTo>
                  <a:pt x="0" y="121"/>
                </a:lnTo>
                <a:lnTo>
                  <a:pt x="0" y="121"/>
                </a:lnTo>
                <a:lnTo>
                  <a:pt x="0" y="125"/>
                </a:lnTo>
                <a:lnTo>
                  <a:pt x="1" y="128"/>
                </a:lnTo>
                <a:lnTo>
                  <a:pt x="5" y="130"/>
                </a:lnTo>
                <a:lnTo>
                  <a:pt x="9" y="130"/>
                </a:lnTo>
                <a:lnTo>
                  <a:pt x="36" y="130"/>
                </a:lnTo>
                <a:lnTo>
                  <a:pt x="36" y="150"/>
                </a:lnTo>
                <a:lnTo>
                  <a:pt x="9" y="150"/>
                </a:lnTo>
                <a:lnTo>
                  <a:pt x="9" y="150"/>
                </a:lnTo>
                <a:lnTo>
                  <a:pt x="5" y="150"/>
                </a:lnTo>
                <a:lnTo>
                  <a:pt x="1" y="152"/>
                </a:lnTo>
                <a:lnTo>
                  <a:pt x="0" y="156"/>
                </a:lnTo>
                <a:lnTo>
                  <a:pt x="0" y="159"/>
                </a:lnTo>
                <a:lnTo>
                  <a:pt x="0" y="177"/>
                </a:lnTo>
                <a:lnTo>
                  <a:pt x="0" y="177"/>
                </a:lnTo>
                <a:lnTo>
                  <a:pt x="0" y="181"/>
                </a:lnTo>
                <a:lnTo>
                  <a:pt x="1" y="185"/>
                </a:lnTo>
                <a:lnTo>
                  <a:pt x="5" y="186"/>
                </a:lnTo>
                <a:lnTo>
                  <a:pt x="9" y="186"/>
                </a:lnTo>
                <a:lnTo>
                  <a:pt x="36" y="186"/>
                </a:lnTo>
                <a:lnTo>
                  <a:pt x="36" y="206"/>
                </a:lnTo>
                <a:lnTo>
                  <a:pt x="9" y="206"/>
                </a:lnTo>
                <a:lnTo>
                  <a:pt x="9" y="206"/>
                </a:lnTo>
                <a:lnTo>
                  <a:pt x="5" y="206"/>
                </a:lnTo>
                <a:lnTo>
                  <a:pt x="1" y="208"/>
                </a:lnTo>
                <a:lnTo>
                  <a:pt x="0" y="212"/>
                </a:lnTo>
                <a:lnTo>
                  <a:pt x="0" y="215"/>
                </a:lnTo>
                <a:lnTo>
                  <a:pt x="0" y="234"/>
                </a:lnTo>
                <a:lnTo>
                  <a:pt x="0" y="234"/>
                </a:lnTo>
                <a:lnTo>
                  <a:pt x="0" y="237"/>
                </a:lnTo>
                <a:lnTo>
                  <a:pt x="1" y="241"/>
                </a:lnTo>
                <a:lnTo>
                  <a:pt x="5" y="243"/>
                </a:lnTo>
                <a:lnTo>
                  <a:pt x="9" y="243"/>
                </a:lnTo>
                <a:lnTo>
                  <a:pt x="36" y="243"/>
                </a:lnTo>
                <a:lnTo>
                  <a:pt x="36" y="281"/>
                </a:lnTo>
                <a:lnTo>
                  <a:pt x="262" y="281"/>
                </a:lnTo>
                <a:lnTo>
                  <a:pt x="262" y="281"/>
                </a:lnTo>
                <a:lnTo>
                  <a:pt x="270" y="279"/>
                </a:lnTo>
                <a:lnTo>
                  <a:pt x="275" y="275"/>
                </a:lnTo>
                <a:lnTo>
                  <a:pt x="279" y="270"/>
                </a:lnTo>
                <a:lnTo>
                  <a:pt x="281" y="261"/>
                </a:lnTo>
                <a:lnTo>
                  <a:pt x="281" y="18"/>
                </a:lnTo>
                <a:lnTo>
                  <a:pt x="281" y="18"/>
                </a:lnTo>
                <a:lnTo>
                  <a:pt x="279" y="11"/>
                </a:lnTo>
                <a:lnTo>
                  <a:pt x="275" y="5"/>
                </a:lnTo>
                <a:lnTo>
                  <a:pt x="270" y="1"/>
                </a:lnTo>
                <a:lnTo>
                  <a:pt x="262" y="0"/>
                </a:lnTo>
                <a:lnTo>
                  <a:pt x="262" y="0"/>
                </a:lnTo>
                <a:close/>
                <a:moveTo>
                  <a:pt x="92" y="263"/>
                </a:moveTo>
                <a:lnTo>
                  <a:pt x="56" y="263"/>
                </a:lnTo>
                <a:lnTo>
                  <a:pt x="56" y="243"/>
                </a:lnTo>
                <a:lnTo>
                  <a:pt x="65" y="243"/>
                </a:lnTo>
                <a:lnTo>
                  <a:pt x="65" y="243"/>
                </a:lnTo>
                <a:lnTo>
                  <a:pt x="69" y="243"/>
                </a:lnTo>
                <a:lnTo>
                  <a:pt x="72" y="241"/>
                </a:lnTo>
                <a:lnTo>
                  <a:pt x="74" y="237"/>
                </a:lnTo>
                <a:lnTo>
                  <a:pt x="74" y="234"/>
                </a:lnTo>
                <a:lnTo>
                  <a:pt x="74" y="215"/>
                </a:lnTo>
                <a:lnTo>
                  <a:pt x="74" y="215"/>
                </a:lnTo>
                <a:lnTo>
                  <a:pt x="74" y="212"/>
                </a:lnTo>
                <a:lnTo>
                  <a:pt x="72" y="208"/>
                </a:lnTo>
                <a:lnTo>
                  <a:pt x="69" y="206"/>
                </a:lnTo>
                <a:lnTo>
                  <a:pt x="65" y="206"/>
                </a:lnTo>
                <a:lnTo>
                  <a:pt x="56" y="206"/>
                </a:lnTo>
                <a:lnTo>
                  <a:pt x="56" y="186"/>
                </a:lnTo>
                <a:lnTo>
                  <a:pt x="65" y="186"/>
                </a:lnTo>
                <a:lnTo>
                  <a:pt x="65" y="186"/>
                </a:lnTo>
                <a:lnTo>
                  <a:pt x="69" y="186"/>
                </a:lnTo>
                <a:lnTo>
                  <a:pt x="72" y="185"/>
                </a:lnTo>
                <a:lnTo>
                  <a:pt x="74" y="181"/>
                </a:lnTo>
                <a:lnTo>
                  <a:pt x="74" y="177"/>
                </a:lnTo>
                <a:lnTo>
                  <a:pt x="74" y="159"/>
                </a:lnTo>
                <a:lnTo>
                  <a:pt x="74" y="159"/>
                </a:lnTo>
                <a:lnTo>
                  <a:pt x="74" y="156"/>
                </a:lnTo>
                <a:lnTo>
                  <a:pt x="72" y="152"/>
                </a:lnTo>
                <a:lnTo>
                  <a:pt x="69" y="150"/>
                </a:lnTo>
                <a:lnTo>
                  <a:pt x="65" y="150"/>
                </a:lnTo>
                <a:lnTo>
                  <a:pt x="56" y="150"/>
                </a:lnTo>
                <a:lnTo>
                  <a:pt x="56" y="130"/>
                </a:lnTo>
                <a:lnTo>
                  <a:pt x="65" y="130"/>
                </a:lnTo>
                <a:lnTo>
                  <a:pt x="65" y="130"/>
                </a:lnTo>
                <a:lnTo>
                  <a:pt x="69" y="130"/>
                </a:lnTo>
                <a:lnTo>
                  <a:pt x="72" y="128"/>
                </a:lnTo>
                <a:lnTo>
                  <a:pt x="74" y="125"/>
                </a:lnTo>
                <a:lnTo>
                  <a:pt x="74" y="121"/>
                </a:lnTo>
                <a:lnTo>
                  <a:pt x="74" y="103"/>
                </a:lnTo>
                <a:lnTo>
                  <a:pt x="74" y="103"/>
                </a:lnTo>
                <a:lnTo>
                  <a:pt x="74" y="99"/>
                </a:lnTo>
                <a:lnTo>
                  <a:pt x="72" y="96"/>
                </a:lnTo>
                <a:lnTo>
                  <a:pt x="69" y="94"/>
                </a:lnTo>
                <a:lnTo>
                  <a:pt x="65" y="94"/>
                </a:lnTo>
                <a:lnTo>
                  <a:pt x="56" y="94"/>
                </a:lnTo>
                <a:lnTo>
                  <a:pt x="56" y="74"/>
                </a:lnTo>
                <a:lnTo>
                  <a:pt x="65" y="74"/>
                </a:lnTo>
                <a:lnTo>
                  <a:pt x="65" y="74"/>
                </a:lnTo>
                <a:lnTo>
                  <a:pt x="69" y="74"/>
                </a:lnTo>
                <a:lnTo>
                  <a:pt x="72" y="72"/>
                </a:lnTo>
                <a:lnTo>
                  <a:pt x="74" y="69"/>
                </a:lnTo>
                <a:lnTo>
                  <a:pt x="74" y="65"/>
                </a:lnTo>
                <a:lnTo>
                  <a:pt x="74" y="45"/>
                </a:lnTo>
                <a:lnTo>
                  <a:pt x="74" y="45"/>
                </a:lnTo>
                <a:lnTo>
                  <a:pt x="74" y="41"/>
                </a:lnTo>
                <a:lnTo>
                  <a:pt x="72" y="40"/>
                </a:lnTo>
                <a:lnTo>
                  <a:pt x="69" y="38"/>
                </a:lnTo>
                <a:lnTo>
                  <a:pt x="65" y="38"/>
                </a:lnTo>
                <a:lnTo>
                  <a:pt x="56" y="38"/>
                </a:lnTo>
                <a:lnTo>
                  <a:pt x="56" y="18"/>
                </a:lnTo>
                <a:lnTo>
                  <a:pt x="92" y="18"/>
                </a:lnTo>
                <a:lnTo>
                  <a:pt x="92" y="263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9AEA3C6-3842-453F-B001-639BCBE71653}"/>
              </a:ext>
            </a:extLst>
          </p:cNvPr>
          <p:cNvSpPr txBox="1"/>
          <p:nvPr/>
        </p:nvSpPr>
        <p:spPr>
          <a:xfrm>
            <a:off x="7457098" y="1343176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NOVELS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2658B29-D07C-4E32-9918-63E5716F24FA}"/>
              </a:ext>
            </a:extLst>
          </p:cNvPr>
          <p:cNvSpPr txBox="1"/>
          <p:nvPr/>
        </p:nvSpPr>
        <p:spPr>
          <a:xfrm>
            <a:off x="7457098" y="1081566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B3CF4D1-E3A4-413F-95FA-648A233725A6}"/>
              </a:ext>
            </a:extLst>
          </p:cNvPr>
          <p:cNvSpPr txBox="1"/>
          <p:nvPr/>
        </p:nvSpPr>
        <p:spPr>
          <a:xfrm>
            <a:off x="6835744" y="2201864"/>
            <a:ext cx="7728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1.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902BF1D-2A30-4F1F-8FB9-F3288F4C867D}"/>
              </a:ext>
            </a:extLst>
          </p:cNvPr>
          <p:cNvSpPr txBox="1"/>
          <p:nvPr/>
        </p:nvSpPr>
        <p:spPr>
          <a:xfrm>
            <a:off x="7457098" y="2201864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CREATIVE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0F752F7-BD12-4693-9324-31DEEB48F9A6}"/>
              </a:ext>
            </a:extLst>
          </p:cNvPr>
          <p:cNvSpPr txBox="1"/>
          <p:nvPr/>
        </p:nvSpPr>
        <p:spPr>
          <a:xfrm>
            <a:off x="6835744" y="3361639"/>
            <a:ext cx="7728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2.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56FE1BA-138E-40A0-947F-F6D9486C707F}"/>
              </a:ext>
            </a:extLst>
          </p:cNvPr>
          <p:cNvSpPr txBox="1"/>
          <p:nvPr/>
        </p:nvSpPr>
        <p:spPr>
          <a:xfrm>
            <a:off x="7457098" y="3361639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INOVATIVE</a:t>
            </a:r>
            <a:endParaRPr lang="en-US" b="1" dirty="0">
              <a:solidFill>
                <a:schemeClr val="accent2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DC18A7DD-F4F9-4A82-90E1-98109A3A8D28}"/>
              </a:ext>
            </a:extLst>
          </p:cNvPr>
          <p:cNvSpPr txBox="1"/>
          <p:nvPr/>
        </p:nvSpPr>
        <p:spPr>
          <a:xfrm>
            <a:off x="6835744" y="4521414"/>
            <a:ext cx="7728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b="1" dirty="0">
                <a:solidFill>
                  <a:schemeClr val="accent6"/>
                </a:solidFill>
                <a:latin typeface="Montserrat SemiBold" panose="00000700000000000000" pitchFamily="50" charset="0"/>
              </a:rPr>
              <a:t>3</a:t>
            </a:r>
            <a:r>
              <a:rPr lang="en-US" sz="4000" b="1" dirty="0">
                <a:solidFill>
                  <a:schemeClr val="accent6"/>
                </a:solidFill>
                <a:latin typeface="Montserrat SemiBold" panose="00000700000000000000" pitchFamily="50" charset="0"/>
              </a:rPr>
              <a:t>.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6F32EFF-1C06-4EAE-98BE-EC6FA02634A4}"/>
              </a:ext>
            </a:extLst>
          </p:cNvPr>
          <p:cNvSpPr txBox="1"/>
          <p:nvPr/>
        </p:nvSpPr>
        <p:spPr>
          <a:xfrm>
            <a:off x="7457098" y="4521414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6"/>
                </a:solidFill>
                <a:latin typeface="Montserrat SemiBold" panose="00000700000000000000" pitchFamily="50" charset="0"/>
              </a:rPr>
              <a:t>IMPRESIVE</a:t>
            </a:r>
            <a:endParaRPr lang="en-US" b="1" dirty="0">
              <a:solidFill>
                <a:schemeClr val="accent6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409AE867-75DC-4356-A6E6-5FF22B606C61}"/>
              </a:ext>
            </a:extLst>
          </p:cNvPr>
          <p:cNvSpPr/>
          <p:nvPr/>
        </p:nvSpPr>
        <p:spPr>
          <a:xfrm>
            <a:off x="7457098" y="2555807"/>
            <a:ext cx="3960088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cs typeface="Segoe UI Light" panose="020B0502040204020203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89E3F3AB-AA46-4F59-B7DD-91F9BF47AD6E}"/>
              </a:ext>
            </a:extLst>
          </p:cNvPr>
          <p:cNvSpPr/>
          <p:nvPr/>
        </p:nvSpPr>
        <p:spPr>
          <a:xfrm>
            <a:off x="7457098" y="3684461"/>
            <a:ext cx="3960088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cs typeface="Segoe UI Light" panose="020B050204020402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EE76AF71-F7A6-41DD-ADD8-161A1E7F6215}"/>
              </a:ext>
            </a:extLst>
          </p:cNvPr>
          <p:cNvSpPr/>
          <p:nvPr/>
        </p:nvSpPr>
        <p:spPr>
          <a:xfrm>
            <a:off x="7457098" y="4890746"/>
            <a:ext cx="3960088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cs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3110273"/>
      </p:ext>
    </p:extLst>
  </p:cSld>
  <p:clrMapOvr>
    <a:masterClrMapping/>
  </p:clrMapOvr>
  <p:transition spd="slow">
    <p:wip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B4E0ACE-4524-41C6-B8DF-0AC61F47D88C}"/>
              </a:ext>
            </a:extLst>
          </p:cNvPr>
          <p:cNvSpPr txBox="1"/>
          <p:nvPr/>
        </p:nvSpPr>
        <p:spPr>
          <a:xfrm>
            <a:off x="3776631" y="986704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COVER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21CB01C-811E-4042-A450-B2512B9E6B0C}"/>
              </a:ext>
            </a:extLst>
          </p:cNvPr>
          <p:cNvSpPr txBox="1"/>
          <p:nvPr/>
        </p:nvSpPr>
        <p:spPr>
          <a:xfrm>
            <a:off x="4701227" y="72509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5CA38A6-798B-4061-B54B-15CB6155997D}"/>
              </a:ext>
            </a:extLst>
          </p:cNvPr>
          <p:cNvSpPr txBox="1"/>
          <p:nvPr/>
        </p:nvSpPr>
        <p:spPr>
          <a:xfrm>
            <a:off x="729590" y="2201135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TITLE HERE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CAD50F4-404E-497E-9D63-6151E3B1C15C}"/>
              </a:ext>
            </a:extLst>
          </p:cNvPr>
          <p:cNvSpPr/>
          <p:nvPr/>
        </p:nvSpPr>
        <p:spPr>
          <a:xfrm>
            <a:off x="729590" y="2555078"/>
            <a:ext cx="3006686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5A79C76A-084C-4FA2-8AEF-0EC99F42907F}"/>
              </a:ext>
            </a:extLst>
          </p:cNvPr>
          <p:cNvSpPr txBox="1"/>
          <p:nvPr/>
        </p:nvSpPr>
        <p:spPr>
          <a:xfrm>
            <a:off x="769945" y="3971818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TITLE HERE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2A0387A5-2C05-4428-AF09-F35DD5D8B82F}"/>
              </a:ext>
            </a:extLst>
          </p:cNvPr>
          <p:cNvSpPr/>
          <p:nvPr/>
        </p:nvSpPr>
        <p:spPr>
          <a:xfrm>
            <a:off x="769945" y="4325761"/>
            <a:ext cx="3006686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</a:t>
            </a:r>
          </a:p>
        </p:txBody>
      </p: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908D119A-AB25-4AA2-9CBD-0BB68CCFCEA2}"/>
              </a:ext>
            </a:extLst>
          </p:cNvPr>
          <p:cNvSpPr/>
          <p:nvPr/>
        </p:nvSpPr>
        <p:spPr>
          <a:xfrm>
            <a:off x="850323" y="3405632"/>
            <a:ext cx="927772" cy="242244"/>
          </a:xfrm>
          <a:prstGeom prst="roundRect">
            <a:avLst/>
          </a:prstGeom>
          <a:solidFill>
            <a:schemeClr val="accent5"/>
          </a:solidFill>
          <a:ln>
            <a:noFill/>
          </a:ln>
          <a:effectLst>
            <a:outerShdw blurRad="139700" dist="38100" dir="10800000" sx="103000" sy="103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Montserrat SemiBold" panose="00000700000000000000" pitchFamily="50" charset="0"/>
              </a:rPr>
              <a:t>More info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03704795-1AF4-4641-8DB1-B9324AE21ABD}"/>
              </a:ext>
            </a:extLst>
          </p:cNvPr>
          <p:cNvSpPr/>
          <p:nvPr/>
        </p:nvSpPr>
        <p:spPr>
          <a:xfrm>
            <a:off x="850323" y="5162274"/>
            <a:ext cx="927772" cy="242244"/>
          </a:xfrm>
          <a:prstGeom prst="roundRect">
            <a:avLst/>
          </a:prstGeom>
          <a:solidFill>
            <a:schemeClr val="accent5"/>
          </a:solidFill>
          <a:ln>
            <a:noFill/>
          </a:ln>
          <a:effectLst>
            <a:outerShdw blurRad="139700" dist="38100" dir="10800000" sx="103000" sy="103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Montserrat SemiBold" panose="00000700000000000000" pitchFamily="50" charset="0"/>
              </a:rPr>
              <a:t>More info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7779DE9-1718-494F-8630-0E0B8A85C20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A5110C6-0028-44C0-9A3B-EBFEB2664F2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942067784"/>
      </p:ext>
    </p:extLst>
  </p:cSld>
  <p:clrMapOvr>
    <a:masterClrMapping/>
  </p:clrMapOvr>
  <p:transition spd="slow">
    <p:wipe/>
  </p:transition>
</p:sld>
</file>

<file path=ppt/theme/theme1.xml><?xml version="1.0" encoding="utf-8"?>
<a:theme xmlns:a="http://schemas.openxmlformats.org/drawingml/2006/main" name="Office Theme">
  <a:themeElements>
    <a:clrScheme name="Kuning Full">
      <a:dk1>
        <a:sysClr val="windowText" lastClr="000000"/>
      </a:dk1>
      <a:lt1>
        <a:sysClr val="window" lastClr="FFFFFF"/>
      </a:lt1>
      <a:dk2>
        <a:srgbClr val="44546A"/>
      </a:dk2>
      <a:lt2>
        <a:srgbClr val="FFFFFF"/>
      </a:lt2>
      <a:accent1>
        <a:srgbClr val="FFC000"/>
      </a:accent1>
      <a:accent2>
        <a:srgbClr val="FF9900"/>
      </a:accent2>
      <a:accent3>
        <a:srgbClr val="FFC000"/>
      </a:accent3>
      <a:accent4>
        <a:srgbClr val="FF9900"/>
      </a:accent4>
      <a:accent5>
        <a:srgbClr val="FFC000"/>
      </a:accent5>
      <a:accent6>
        <a:srgbClr val="FF9900"/>
      </a:accent6>
      <a:hlink>
        <a:srgbClr val="0088B8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</TotalTime>
  <Words>1948</Words>
  <Application>Microsoft Office PowerPoint</Application>
  <PresentationFormat>Widescreen</PresentationFormat>
  <Paragraphs>240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40" baseType="lpstr">
      <vt:lpstr>Arial</vt:lpstr>
      <vt:lpstr>Calibri</vt:lpstr>
      <vt:lpstr>Calibri Light</vt:lpstr>
      <vt:lpstr>Lato Light</vt:lpstr>
      <vt:lpstr>Montserrat</vt:lpstr>
      <vt:lpstr>Montserrat Alternates Black</vt:lpstr>
      <vt:lpstr>Montserrat SemiBold</vt:lpstr>
      <vt:lpstr>Tahoma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AQR</dc:creator>
  <cp:lastModifiedBy>HP</cp:lastModifiedBy>
  <cp:revision>28</cp:revision>
  <dcterms:created xsi:type="dcterms:W3CDTF">2019-09-09T16:19:19Z</dcterms:created>
  <dcterms:modified xsi:type="dcterms:W3CDTF">2019-09-14T10:11:12Z</dcterms:modified>
</cp:coreProperties>
</file>

<file path=docProps/thumbnail.jpeg>
</file>