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540" r:id="rId4"/>
    <p:sldId id="568" r:id="rId5"/>
    <p:sldId id="566" r:id="rId6"/>
    <p:sldId id="258" r:id="rId7"/>
    <p:sldId id="538" r:id="rId8"/>
    <p:sldId id="261" r:id="rId9"/>
    <p:sldId id="257" r:id="rId10"/>
    <p:sldId id="262" r:id="rId11"/>
    <p:sldId id="263" r:id="rId12"/>
    <p:sldId id="264" r:id="rId13"/>
    <p:sldId id="265" r:id="rId14"/>
    <p:sldId id="259" r:id="rId15"/>
    <p:sldId id="266" r:id="rId16"/>
    <p:sldId id="268" r:id="rId17"/>
    <p:sldId id="267" r:id="rId18"/>
    <p:sldId id="269" r:id="rId19"/>
    <p:sldId id="284" r:id="rId20"/>
    <p:sldId id="274" r:id="rId21"/>
    <p:sldId id="271" r:id="rId22"/>
    <p:sldId id="287" r:id="rId23"/>
    <p:sldId id="288" r:id="rId24"/>
    <p:sldId id="290" r:id="rId25"/>
    <p:sldId id="353" r:id="rId26"/>
    <p:sldId id="283" r:id="rId27"/>
    <p:sldId id="354" r:id="rId28"/>
    <p:sldId id="356" r:id="rId29"/>
    <p:sldId id="357" r:id="rId30"/>
    <p:sldId id="56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1" d="100"/>
          <a:sy n="51" d="100"/>
        </p:scale>
        <p:origin x="1338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09-47F0-84EF-5263D22CA59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09-47F0-84EF-5263D22CA59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09-47F0-84EF-5263D22CA5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61522360"/>
        <c:axId val="861516456"/>
      </c:barChart>
      <c:catAx>
        <c:axId val="861522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16456"/>
        <c:crosses val="autoZero"/>
        <c:auto val="1"/>
        <c:lblAlgn val="ctr"/>
        <c:lblOffset val="100"/>
        <c:noMultiLvlLbl val="0"/>
      </c:catAx>
      <c:valAx>
        <c:axId val="861516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61522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69-4158-9F5D-ABD4BC5F30DE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69-4158-9F5D-ABD4BC5F30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4235464"/>
        <c:axId val="574238600"/>
      </c:barChart>
      <c:catAx>
        <c:axId val="574235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8600"/>
        <c:crosses val="autoZero"/>
        <c:auto val="1"/>
        <c:lblAlgn val="ctr"/>
        <c:lblOffset val="100"/>
        <c:noMultiLvlLbl val="0"/>
      </c:catAx>
      <c:valAx>
        <c:axId val="574238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574235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320220187132397E-2"/>
          <c:y val="8.9146949607840267E-2"/>
          <c:w val="0.95952400000000004"/>
          <c:h val="0.808135072022346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FFFFF"/>
              </a:solidFill>
              <a:prstDash val="solid"/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2.73126326517575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90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05-4114-BC49-C87CF1605D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9525" cap="flat">
              <a:noFill/>
              <a:round/>
            </a:ln>
            <a:effectLst/>
          </c:spPr>
          <c:invertIfNegative val="0"/>
          <c:dLbls>
            <c:dLbl>
              <c:idx val="2"/>
              <c:layout>
                <c:manualLayout>
                  <c:x val="-1.3656316325878848E-3"/>
                  <c:y val="9.77800841216692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8B-49E5-9B53-31AA061AB8FE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90</c:v>
                </c:pt>
                <c:pt idx="1">
                  <c:v>75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05-4114-BC49-C87CF1605D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70</c:v>
                </c:pt>
                <c:pt idx="1">
                  <c:v>55</c:v>
                </c:pt>
                <c:pt idx="2">
                  <c:v>85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05-4114-BC49-C87CF1605D1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  <a:ln w="9525" cap="flat">
              <a:noFill/>
              <a:round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70</c:v>
                </c:pt>
                <c:pt idx="3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05-4114-BC49-C87CF1605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14"/>
        <c:axId val="213542040"/>
        <c:axId val="213542432"/>
      </c:barChart>
      <c:catAx>
        <c:axId val="213542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432"/>
        <c:crosses val="autoZero"/>
        <c:auto val="1"/>
        <c:lblAlgn val="ctr"/>
        <c:lblOffset val="100"/>
        <c:noMultiLvlLbl val="1"/>
      </c:catAx>
      <c:valAx>
        <c:axId val="213542432"/>
        <c:scaling>
          <c:orientation val="minMax"/>
          <c:max val="100"/>
        </c:scaling>
        <c:delete val="0"/>
        <c:axPos val="l"/>
        <c:majorGridlines>
          <c:spPr>
            <a:ln w="12700" cap="flat">
              <a:solidFill>
                <a:srgbClr val="E0E0E0">
                  <a:alpha val="48000"/>
                </a:srgbClr>
              </a:solidFill>
              <a:prstDash val="solid"/>
              <a:round/>
            </a:ln>
          </c:spPr>
        </c:majorGridlines>
        <c:numFmt formatCode="0" sourceLinked="0"/>
        <c:majorTickMark val="in"/>
        <c:minorTickMark val="in"/>
        <c:tickLblPos val="nextTo"/>
        <c:spPr>
          <a:ln w="9525" cap="flat">
            <a:solidFill>
              <a:srgbClr val="C2C2C2"/>
            </a:solidFill>
            <a:prstDash val="solid"/>
            <a:round/>
          </a:ln>
        </c:spPr>
        <c:txPr>
          <a:bodyPr rot="0"/>
          <a:lstStyle/>
          <a:p>
            <a:pPr>
              <a:defRPr/>
            </a:pPr>
            <a:endParaRPr lang="id-ID"/>
          </a:p>
        </c:txPr>
        <c:crossAx val="213542040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75000"/>
              <a:lumOff val="25000"/>
            </a:schemeClr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pPr>
      <a:endParaRPr lang="id-ID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17770744595673E-3"/>
          <c:y val="1.4826497870296201E-2"/>
          <c:w val="0.97281808723778995"/>
          <c:h val="0.9592271308566859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Столбец4</c:v>
                </c:pt>
              </c:strCache>
            </c:strRef>
          </c:tx>
          <c:spPr>
            <a:ln w="19050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2"/>
              </a:solidFill>
              <a:ln w="6350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2000</c:v>
                </c:pt>
                <c:pt idx="1">
                  <c:v>7000</c:v>
                </c:pt>
                <c:pt idx="2">
                  <c:v>1900</c:v>
                </c:pt>
                <c:pt idx="3">
                  <c:v>9000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780-447E-958A-F84D443B76C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19050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20"/>
            <c:spPr>
              <a:solidFill>
                <a:schemeClr val="accent4"/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cat>
            <c:strRef>
              <c:f>Лист1!$A$2:$A$5</c:f>
              <c:strCache>
                <c:ptCount val="4"/>
                <c:pt idx="0">
                  <c:v>1 quar</c:v>
                </c:pt>
                <c:pt idx="1">
                  <c:v>2 quar</c:v>
                </c:pt>
                <c:pt idx="2">
                  <c:v>3 quar</c:v>
                </c:pt>
                <c:pt idx="3">
                  <c:v>4 quar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8000</c:v>
                </c:pt>
                <c:pt idx="1">
                  <c:v>2000</c:v>
                </c:pt>
                <c:pt idx="2">
                  <c:v>6000</c:v>
                </c:pt>
                <c:pt idx="3">
                  <c:v>3000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780-447E-958A-F84D443B7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50552816"/>
        <c:axId val="-953932016"/>
      </c:lineChart>
      <c:catAx>
        <c:axId val="-950552816"/>
        <c:scaling>
          <c:orientation val="minMax"/>
        </c:scaling>
        <c:delete val="0"/>
        <c:axPos val="b"/>
        <c:min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inorGridlines>
        <c:numFmt formatCode="General" sourceLinked="0"/>
        <c:majorTickMark val="out"/>
        <c:minorTickMark val="none"/>
        <c:tickLblPos val="nextTo"/>
        <c:spPr>
          <a:noFill/>
          <a:ln w="25400" cap="rnd" cmpd="sng" algn="ctr">
            <a:noFill/>
            <a:prstDash val="solid"/>
            <a:round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3932016"/>
        <c:crosses val="autoZero"/>
        <c:auto val="1"/>
        <c:lblAlgn val="ctr"/>
        <c:lblOffset val="100"/>
        <c:noMultiLvlLbl val="0"/>
      </c:catAx>
      <c:valAx>
        <c:axId val="-953932016"/>
        <c:scaling>
          <c:orientation val="minMax"/>
          <c:max val="10000"/>
          <c:min val="100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0" cap="sq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-950552816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100"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C47AD9-C94B-46DA-8A1A-FACADDFA5CF6}"/>
              </a:ext>
            </a:extLst>
          </p:cNvPr>
          <p:cNvSpPr/>
          <p:nvPr userDrawn="1"/>
        </p:nvSpPr>
        <p:spPr>
          <a:xfrm>
            <a:off x="10945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B64CEC6-DCDF-4703-B094-325E8E83A1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6180" y="2313709"/>
            <a:ext cx="2978730" cy="2978728"/>
          </a:xfrm>
          <a:custGeom>
            <a:avLst/>
            <a:gdLst>
              <a:gd name="connsiteX0" fmla="*/ 0 w 2978730"/>
              <a:gd name="connsiteY0" fmla="*/ 0 h 2978728"/>
              <a:gd name="connsiteX1" fmla="*/ 2978730 w 2978730"/>
              <a:gd name="connsiteY1" fmla="*/ 0 h 2978728"/>
              <a:gd name="connsiteX2" fmla="*/ 2978730 w 2978730"/>
              <a:gd name="connsiteY2" fmla="*/ 2978728 h 2978728"/>
              <a:gd name="connsiteX3" fmla="*/ 0 w 2978730"/>
              <a:gd name="connsiteY3" fmla="*/ 2978728 h 297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2978728">
                <a:moveTo>
                  <a:pt x="0" y="0"/>
                </a:moveTo>
                <a:lnTo>
                  <a:pt x="2978730" y="0"/>
                </a:lnTo>
                <a:lnTo>
                  <a:pt x="2978730" y="2978728"/>
                </a:lnTo>
                <a:lnTo>
                  <a:pt x="0" y="29787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315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446261-1E26-4F64-83A7-A692E9EC497C}"/>
              </a:ext>
            </a:extLst>
          </p:cNvPr>
          <p:cNvSpPr/>
          <p:nvPr userDrawn="1"/>
        </p:nvSpPr>
        <p:spPr>
          <a:xfrm>
            <a:off x="6181770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2DD8BB-66BF-4AE0-9DEC-CD48D17CF2D7}"/>
              </a:ext>
            </a:extLst>
          </p:cNvPr>
          <p:cNvSpPr/>
          <p:nvPr userDrawn="1"/>
        </p:nvSpPr>
        <p:spPr>
          <a:xfrm>
            <a:off x="3459762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FF7150-7400-4B6A-BB9F-88D60CFE4EFC}"/>
              </a:ext>
            </a:extLst>
          </p:cNvPr>
          <p:cNvSpPr/>
          <p:nvPr userDrawn="1"/>
        </p:nvSpPr>
        <p:spPr>
          <a:xfrm>
            <a:off x="73775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2398F9-5DE3-4040-929E-5391083166E6}"/>
              </a:ext>
            </a:extLst>
          </p:cNvPr>
          <p:cNvSpPr/>
          <p:nvPr userDrawn="1"/>
        </p:nvSpPr>
        <p:spPr>
          <a:xfrm>
            <a:off x="8897834" y="3234790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7687E71-CB90-4000-A0C7-528C09B4B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335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BAD611F-A85C-4ADD-997A-5656B89CDB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5359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CB2A765-CC30-403A-AE01-0B55A1396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47367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F97E964-4726-4274-B81C-EB37AEB71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63431" y="3400387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286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C12D116-57A1-47C2-A3DF-2076B0DBD3C0}"/>
              </a:ext>
            </a:extLst>
          </p:cNvPr>
          <p:cNvSpPr/>
          <p:nvPr userDrawn="1"/>
        </p:nvSpPr>
        <p:spPr>
          <a:xfrm>
            <a:off x="9635588" y="3428999"/>
            <a:ext cx="2556412" cy="25564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DA7EE0-CEA1-40E5-9A7A-3F453837DB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00385"/>
            <a:ext cx="5112327" cy="3097396"/>
          </a:xfrm>
          <a:custGeom>
            <a:avLst/>
            <a:gdLst>
              <a:gd name="connsiteX0" fmla="*/ 0 w 5112327"/>
              <a:gd name="connsiteY0" fmla="*/ 0 h 3097396"/>
              <a:gd name="connsiteX1" fmla="*/ 5112327 w 5112327"/>
              <a:gd name="connsiteY1" fmla="*/ 0 h 3097396"/>
              <a:gd name="connsiteX2" fmla="*/ 5112327 w 5112327"/>
              <a:gd name="connsiteY2" fmla="*/ 3097396 h 3097396"/>
              <a:gd name="connsiteX3" fmla="*/ 0 w 5112327"/>
              <a:gd name="connsiteY3" fmla="*/ 3097396 h 30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097396">
                <a:moveTo>
                  <a:pt x="0" y="0"/>
                </a:moveTo>
                <a:lnTo>
                  <a:pt x="5112327" y="0"/>
                </a:lnTo>
                <a:lnTo>
                  <a:pt x="5112327" y="3097396"/>
                </a:lnTo>
                <a:lnTo>
                  <a:pt x="0" y="3097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7209C5F-70B3-47C0-91FE-47DCC97860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12327" y="0"/>
            <a:ext cx="4523261" cy="3428999"/>
          </a:xfrm>
          <a:custGeom>
            <a:avLst/>
            <a:gdLst>
              <a:gd name="connsiteX0" fmla="*/ 0 w 4523261"/>
              <a:gd name="connsiteY0" fmla="*/ 0 h 3428999"/>
              <a:gd name="connsiteX1" fmla="*/ 4523261 w 4523261"/>
              <a:gd name="connsiteY1" fmla="*/ 0 h 3428999"/>
              <a:gd name="connsiteX2" fmla="*/ 4523261 w 4523261"/>
              <a:gd name="connsiteY2" fmla="*/ 3428999 h 3428999"/>
              <a:gd name="connsiteX3" fmla="*/ 0 w 4523261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3261" h="3428999">
                <a:moveTo>
                  <a:pt x="0" y="0"/>
                </a:moveTo>
                <a:lnTo>
                  <a:pt x="4523261" y="0"/>
                </a:lnTo>
                <a:lnTo>
                  <a:pt x="4523261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8C0F1B2-8D0E-4F70-8A04-7E87C64C1F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801185" y="3594596"/>
            <a:ext cx="2225217" cy="2225215"/>
          </a:xfrm>
          <a:custGeom>
            <a:avLst/>
            <a:gdLst>
              <a:gd name="connsiteX0" fmla="*/ 0 w 2225217"/>
              <a:gd name="connsiteY0" fmla="*/ 0 h 2225215"/>
              <a:gd name="connsiteX1" fmla="*/ 2225217 w 2225217"/>
              <a:gd name="connsiteY1" fmla="*/ 0 h 2225215"/>
              <a:gd name="connsiteX2" fmla="*/ 2225217 w 2225217"/>
              <a:gd name="connsiteY2" fmla="*/ 2225215 h 2225215"/>
              <a:gd name="connsiteX3" fmla="*/ 0 w 2225217"/>
              <a:gd name="connsiteY3" fmla="*/ 2225215 h 22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217" h="2225215">
                <a:moveTo>
                  <a:pt x="0" y="0"/>
                </a:moveTo>
                <a:lnTo>
                  <a:pt x="2225217" y="0"/>
                </a:lnTo>
                <a:lnTo>
                  <a:pt x="2225217" y="2225215"/>
                </a:lnTo>
                <a:lnTo>
                  <a:pt x="0" y="22252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3768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8EEEB8A-C0E4-45C9-B66F-A3400905A5DF}"/>
              </a:ext>
            </a:extLst>
          </p:cNvPr>
          <p:cNvSpPr/>
          <p:nvPr userDrawn="1"/>
        </p:nvSpPr>
        <p:spPr>
          <a:xfrm>
            <a:off x="1" y="0"/>
            <a:ext cx="7649028" cy="6858000"/>
          </a:xfrm>
          <a:custGeom>
            <a:avLst/>
            <a:gdLst>
              <a:gd name="connsiteX0" fmla="*/ 0 w 10744200"/>
              <a:gd name="connsiteY0" fmla="*/ 0 h 5334000"/>
              <a:gd name="connsiteX1" fmla="*/ 10744200 w 10744200"/>
              <a:gd name="connsiteY1" fmla="*/ 0 h 5334000"/>
              <a:gd name="connsiteX2" fmla="*/ 10744200 w 10744200"/>
              <a:gd name="connsiteY2" fmla="*/ 5334000 h 5334000"/>
              <a:gd name="connsiteX3" fmla="*/ 0 w 107442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4200" h="5334000">
                <a:moveTo>
                  <a:pt x="0" y="0"/>
                </a:moveTo>
                <a:lnTo>
                  <a:pt x="10744200" y="0"/>
                </a:lnTo>
                <a:lnTo>
                  <a:pt x="107442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C633099-C030-4C9E-8470-B5D89A70B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18569" y="1601857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D843531-65C8-412A-B41F-84F34699E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85940" y="0"/>
            <a:ext cx="3220278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0A5C9B-BB12-4B28-A4E1-9168C64D44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94114"/>
            <a:ext cx="2373589" cy="4263886"/>
          </a:xfrm>
          <a:custGeom>
            <a:avLst/>
            <a:gdLst>
              <a:gd name="connsiteX0" fmla="*/ 0 w 3220278"/>
              <a:gd name="connsiteY0" fmla="*/ 0 h 4263886"/>
              <a:gd name="connsiteX1" fmla="*/ 3220278 w 3220278"/>
              <a:gd name="connsiteY1" fmla="*/ 0 h 4263886"/>
              <a:gd name="connsiteX2" fmla="*/ 3220278 w 3220278"/>
              <a:gd name="connsiteY2" fmla="*/ 4263886 h 4263886"/>
              <a:gd name="connsiteX3" fmla="*/ 0 w 3220278"/>
              <a:gd name="connsiteY3" fmla="*/ 4263886 h 42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4263886">
                <a:moveTo>
                  <a:pt x="0" y="0"/>
                </a:moveTo>
                <a:lnTo>
                  <a:pt x="3220278" y="0"/>
                </a:lnTo>
                <a:lnTo>
                  <a:pt x="3220278" y="4263886"/>
                </a:lnTo>
                <a:lnTo>
                  <a:pt x="0" y="426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679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734AC87-E0BE-4A67-AF6B-4089AB98ED13}"/>
              </a:ext>
            </a:extLst>
          </p:cNvPr>
          <p:cNvSpPr/>
          <p:nvPr userDrawn="1"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64711133-1EFB-4F3A-BA4C-39E6F9DD54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79675" y="1763734"/>
            <a:ext cx="4170499" cy="3330531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C117CFB-286F-406F-9A0F-64800341AB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79674" y="1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F63E50-D587-4C6B-B481-BDCE6DD17E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79673" y="5493222"/>
            <a:ext cx="4170499" cy="1364776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0639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98F3DE-8018-4BD2-9373-795231740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0020" y="1624085"/>
            <a:ext cx="10191955" cy="2872444"/>
          </a:xfrm>
          <a:custGeom>
            <a:avLst/>
            <a:gdLst>
              <a:gd name="connsiteX0" fmla="*/ 0 w 3246782"/>
              <a:gd name="connsiteY0" fmla="*/ 0 h 2442949"/>
              <a:gd name="connsiteX1" fmla="*/ 3246782 w 3246782"/>
              <a:gd name="connsiteY1" fmla="*/ 0 h 2442949"/>
              <a:gd name="connsiteX2" fmla="*/ 3246782 w 3246782"/>
              <a:gd name="connsiteY2" fmla="*/ 2442949 h 2442949"/>
              <a:gd name="connsiteX3" fmla="*/ 0 w 3246782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782" h="2442949">
                <a:moveTo>
                  <a:pt x="0" y="0"/>
                </a:moveTo>
                <a:lnTo>
                  <a:pt x="3246782" y="0"/>
                </a:lnTo>
                <a:lnTo>
                  <a:pt x="3246782" y="2442949"/>
                </a:lnTo>
                <a:lnTo>
                  <a:pt x="0" y="24429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71624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8B31798-5E37-44DD-B4FF-37B1B96464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1" y="0"/>
            <a:ext cx="6192983" cy="6497782"/>
          </a:xfrm>
          <a:custGeom>
            <a:avLst/>
            <a:gdLst>
              <a:gd name="connsiteX0" fmla="*/ 3131126 w 6192983"/>
              <a:gd name="connsiteY0" fmla="*/ 1751638 h 6497782"/>
              <a:gd name="connsiteX1" fmla="*/ 4627420 w 6192983"/>
              <a:gd name="connsiteY1" fmla="*/ 1751638 h 6497782"/>
              <a:gd name="connsiteX2" fmla="*/ 4627420 w 6192983"/>
              <a:gd name="connsiteY2" fmla="*/ 6497782 h 6497782"/>
              <a:gd name="connsiteX3" fmla="*/ 3131126 w 6192983"/>
              <a:gd name="connsiteY3" fmla="*/ 6497782 h 6497782"/>
              <a:gd name="connsiteX4" fmla="*/ 0 w 6192983"/>
              <a:gd name="connsiteY4" fmla="*/ 1751638 h 6497782"/>
              <a:gd name="connsiteX5" fmla="*/ 1496294 w 6192983"/>
              <a:gd name="connsiteY5" fmla="*/ 1751638 h 6497782"/>
              <a:gd name="connsiteX6" fmla="*/ 1496294 w 6192983"/>
              <a:gd name="connsiteY6" fmla="*/ 6497782 h 6497782"/>
              <a:gd name="connsiteX7" fmla="*/ 0 w 6192983"/>
              <a:gd name="connsiteY7" fmla="*/ 6497782 h 6497782"/>
              <a:gd name="connsiteX8" fmla="*/ 4696689 w 6192983"/>
              <a:gd name="connsiteY8" fmla="*/ 737722 h 6497782"/>
              <a:gd name="connsiteX9" fmla="*/ 6192983 w 6192983"/>
              <a:gd name="connsiteY9" fmla="*/ 737722 h 6497782"/>
              <a:gd name="connsiteX10" fmla="*/ 6192983 w 6192983"/>
              <a:gd name="connsiteY10" fmla="*/ 5483866 h 6497782"/>
              <a:gd name="connsiteX11" fmla="*/ 4696689 w 6192983"/>
              <a:gd name="connsiteY11" fmla="*/ 5483866 h 6497782"/>
              <a:gd name="connsiteX12" fmla="*/ 1565563 w 6192983"/>
              <a:gd name="connsiteY12" fmla="*/ 0 h 6497782"/>
              <a:gd name="connsiteX13" fmla="*/ 3061857 w 6192983"/>
              <a:gd name="connsiteY13" fmla="*/ 0 h 6497782"/>
              <a:gd name="connsiteX14" fmla="*/ 3061857 w 6192983"/>
              <a:gd name="connsiteY14" fmla="*/ 4746144 h 6497782"/>
              <a:gd name="connsiteX15" fmla="*/ 1565563 w 6192983"/>
              <a:gd name="connsiteY15" fmla="*/ 4746144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92983" h="6497782">
                <a:moveTo>
                  <a:pt x="3131126" y="1751638"/>
                </a:moveTo>
                <a:lnTo>
                  <a:pt x="4627420" y="1751638"/>
                </a:lnTo>
                <a:lnTo>
                  <a:pt x="4627420" y="6497782"/>
                </a:lnTo>
                <a:lnTo>
                  <a:pt x="3131126" y="6497782"/>
                </a:lnTo>
                <a:close/>
                <a:moveTo>
                  <a:pt x="0" y="1751638"/>
                </a:moveTo>
                <a:lnTo>
                  <a:pt x="1496294" y="1751638"/>
                </a:lnTo>
                <a:lnTo>
                  <a:pt x="1496294" y="6497782"/>
                </a:lnTo>
                <a:lnTo>
                  <a:pt x="0" y="6497782"/>
                </a:lnTo>
                <a:close/>
                <a:moveTo>
                  <a:pt x="4696689" y="737722"/>
                </a:moveTo>
                <a:lnTo>
                  <a:pt x="6192983" y="737722"/>
                </a:lnTo>
                <a:lnTo>
                  <a:pt x="6192983" y="5483866"/>
                </a:lnTo>
                <a:lnTo>
                  <a:pt x="4696689" y="5483866"/>
                </a:lnTo>
                <a:close/>
                <a:moveTo>
                  <a:pt x="1565563" y="0"/>
                </a:moveTo>
                <a:lnTo>
                  <a:pt x="3061857" y="0"/>
                </a:lnTo>
                <a:lnTo>
                  <a:pt x="3061857" y="4746144"/>
                </a:lnTo>
                <a:lnTo>
                  <a:pt x="1565563" y="47461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3794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9EE40F-03DD-4335-B6E4-66430AF603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964872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29049A8-D41A-4987-8432-2010BB387A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727" y="2944091"/>
            <a:ext cx="5112327" cy="3228110"/>
          </a:xfrm>
          <a:custGeom>
            <a:avLst/>
            <a:gdLst>
              <a:gd name="connsiteX0" fmla="*/ 0 w 5112327"/>
              <a:gd name="connsiteY0" fmla="*/ 0 h 3228110"/>
              <a:gd name="connsiteX1" fmla="*/ 5112327 w 5112327"/>
              <a:gd name="connsiteY1" fmla="*/ 0 h 3228110"/>
              <a:gd name="connsiteX2" fmla="*/ 5112327 w 5112327"/>
              <a:gd name="connsiteY2" fmla="*/ 3228110 h 3228110"/>
              <a:gd name="connsiteX3" fmla="*/ 0 w 5112327"/>
              <a:gd name="connsiteY3" fmla="*/ 3228110 h 32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3228110">
                <a:moveTo>
                  <a:pt x="0" y="0"/>
                </a:moveTo>
                <a:lnTo>
                  <a:pt x="5112327" y="0"/>
                </a:lnTo>
                <a:lnTo>
                  <a:pt x="5112327" y="3228110"/>
                </a:lnTo>
                <a:lnTo>
                  <a:pt x="0" y="32281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7647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03E9BC-00C1-433A-807F-BD4FB5C94E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9673" y="-1"/>
            <a:ext cx="5112327" cy="6497782"/>
          </a:xfrm>
          <a:custGeom>
            <a:avLst/>
            <a:gdLst>
              <a:gd name="connsiteX0" fmla="*/ 0 w 5112327"/>
              <a:gd name="connsiteY0" fmla="*/ 0 h 6497782"/>
              <a:gd name="connsiteX1" fmla="*/ 5112327 w 5112327"/>
              <a:gd name="connsiteY1" fmla="*/ 0 h 6497782"/>
              <a:gd name="connsiteX2" fmla="*/ 5112327 w 5112327"/>
              <a:gd name="connsiteY2" fmla="*/ 6497782 h 6497782"/>
              <a:gd name="connsiteX3" fmla="*/ 0 w 5112327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327" h="6497782">
                <a:moveTo>
                  <a:pt x="0" y="0"/>
                </a:moveTo>
                <a:lnTo>
                  <a:pt x="5112327" y="0"/>
                </a:lnTo>
                <a:lnTo>
                  <a:pt x="5112327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13480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D050451-095E-48A8-B813-742472497B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1720945"/>
              <a:gd name="connsiteY0" fmla="*/ 0 h 6400800"/>
              <a:gd name="connsiteX1" fmla="*/ 11720945 w 11720945"/>
              <a:gd name="connsiteY1" fmla="*/ 0 h 6400800"/>
              <a:gd name="connsiteX2" fmla="*/ 11720945 w 11720945"/>
              <a:gd name="connsiteY2" fmla="*/ 6400800 h 6400800"/>
              <a:gd name="connsiteX3" fmla="*/ 0 w 11720945"/>
              <a:gd name="connsiteY3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0945" h="6400800">
                <a:moveTo>
                  <a:pt x="0" y="0"/>
                </a:moveTo>
                <a:lnTo>
                  <a:pt x="11720945" y="0"/>
                </a:lnTo>
                <a:lnTo>
                  <a:pt x="11720945" y="6400800"/>
                </a:lnTo>
                <a:lnTo>
                  <a:pt x="0" y="64008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2410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86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3B337C-4797-48E6-AF07-7AA02D79723B}"/>
              </a:ext>
            </a:extLst>
          </p:cNvPr>
          <p:cNvSpPr/>
          <p:nvPr userDrawn="1"/>
        </p:nvSpPr>
        <p:spPr>
          <a:xfrm>
            <a:off x="7647709" y="2092036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252AB8A-A2B1-402E-B5FC-59CC0910D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643745"/>
            <a:ext cx="7426037" cy="2854037"/>
          </a:xfrm>
          <a:custGeom>
            <a:avLst/>
            <a:gdLst>
              <a:gd name="connsiteX0" fmla="*/ 0 w 7426037"/>
              <a:gd name="connsiteY0" fmla="*/ 0 h 2854037"/>
              <a:gd name="connsiteX1" fmla="*/ 7426037 w 7426037"/>
              <a:gd name="connsiteY1" fmla="*/ 0 h 2854037"/>
              <a:gd name="connsiteX2" fmla="*/ 7426037 w 7426037"/>
              <a:gd name="connsiteY2" fmla="*/ 2854037 h 2854037"/>
              <a:gd name="connsiteX3" fmla="*/ 0 w 7426037"/>
              <a:gd name="connsiteY3" fmla="*/ 2854037 h 285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6037" h="2854037">
                <a:moveTo>
                  <a:pt x="0" y="0"/>
                </a:moveTo>
                <a:lnTo>
                  <a:pt x="7426037" y="0"/>
                </a:lnTo>
                <a:lnTo>
                  <a:pt x="7426037" y="2854037"/>
                </a:lnTo>
                <a:lnTo>
                  <a:pt x="0" y="28540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734691-308C-4064-BA5F-B4FD85AA32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69380" y="0"/>
            <a:ext cx="2978730" cy="5292437"/>
          </a:xfrm>
          <a:custGeom>
            <a:avLst/>
            <a:gdLst>
              <a:gd name="connsiteX0" fmla="*/ 0 w 2978730"/>
              <a:gd name="connsiteY0" fmla="*/ 0 h 5292437"/>
              <a:gd name="connsiteX1" fmla="*/ 2978730 w 2978730"/>
              <a:gd name="connsiteY1" fmla="*/ 0 h 5292437"/>
              <a:gd name="connsiteX2" fmla="*/ 2978730 w 2978730"/>
              <a:gd name="connsiteY2" fmla="*/ 5292437 h 5292437"/>
              <a:gd name="connsiteX3" fmla="*/ 0 w 2978730"/>
              <a:gd name="connsiteY3" fmla="*/ 5292437 h 529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730" h="5292437">
                <a:moveTo>
                  <a:pt x="0" y="0"/>
                </a:moveTo>
                <a:lnTo>
                  <a:pt x="2978730" y="0"/>
                </a:lnTo>
                <a:lnTo>
                  <a:pt x="2978730" y="5292437"/>
                </a:lnTo>
                <a:lnTo>
                  <a:pt x="0" y="52924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7265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27802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4C77E6-9CBC-4AD3-B89B-EA01A5DE2526}"/>
              </a:ext>
            </a:extLst>
          </p:cNvPr>
          <p:cNvSpPr/>
          <p:nvPr userDrawn="1"/>
        </p:nvSpPr>
        <p:spPr>
          <a:xfrm>
            <a:off x="825038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10C188-CAEE-4A21-A663-322879F9E1C7}"/>
              </a:ext>
            </a:extLst>
          </p:cNvPr>
          <p:cNvSpPr/>
          <p:nvPr userDrawn="1"/>
        </p:nvSpPr>
        <p:spPr>
          <a:xfrm>
            <a:off x="4606635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08CCF-3FA0-4FEC-98BA-70B2B1E06BF4}"/>
              </a:ext>
            </a:extLst>
          </p:cNvPr>
          <p:cNvSpPr/>
          <p:nvPr userDrawn="1"/>
        </p:nvSpPr>
        <p:spPr>
          <a:xfrm>
            <a:off x="962890" y="2729345"/>
            <a:ext cx="2978730" cy="2978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7B3453-4595-4D64-AC73-9A50C499A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84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9952B3-2001-48C5-8CBC-8189688FEE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9588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ADCC86C-0490-442E-9AF8-9E77E5E86F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43333" y="2922299"/>
            <a:ext cx="2592822" cy="2592820"/>
          </a:xfrm>
          <a:custGeom>
            <a:avLst/>
            <a:gdLst>
              <a:gd name="connsiteX0" fmla="*/ 0 w 2592822"/>
              <a:gd name="connsiteY0" fmla="*/ 0 h 2592820"/>
              <a:gd name="connsiteX1" fmla="*/ 2592822 w 2592822"/>
              <a:gd name="connsiteY1" fmla="*/ 0 h 2592820"/>
              <a:gd name="connsiteX2" fmla="*/ 2592822 w 2592822"/>
              <a:gd name="connsiteY2" fmla="*/ 2592820 h 2592820"/>
              <a:gd name="connsiteX3" fmla="*/ 0 w 2592822"/>
              <a:gd name="connsiteY3" fmla="*/ 2592820 h 259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822" h="2592820">
                <a:moveTo>
                  <a:pt x="0" y="0"/>
                </a:moveTo>
                <a:lnTo>
                  <a:pt x="2592822" y="0"/>
                </a:lnTo>
                <a:lnTo>
                  <a:pt x="2592822" y="2592820"/>
                </a:lnTo>
                <a:lnTo>
                  <a:pt x="0" y="25928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258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7B83CED-3AE3-4B3A-8279-792FD5C583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"/>
            <a:ext cx="6096001" cy="6497782"/>
          </a:xfrm>
          <a:custGeom>
            <a:avLst/>
            <a:gdLst>
              <a:gd name="connsiteX0" fmla="*/ 0 w 6096001"/>
              <a:gd name="connsiteY0" fmla="*/ 0 h 6497782"/>
              <a:gd name="connsiteX1" fmla="*/ 6096001 w 6096001"/>
              <a:gd name="connsiteY1" fmla="*/ 0 h 6497782"/>
              <a:gd name="connsiteX2" fmla="*/ 6096001 w 6096001"/>
              <a:gd name="connsiteY2" fmla="*/ 6497782 h 6497782"/>
              <a:gd name="connsiteX3" fmla="*/ 0 w 6096001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6497782">
                <a:moveTo>
                  <a:pt x="0" y="0"/>
                </a:moveTo>
                <a:lnTo>
                  <a:pt x="6096001" y="0"/>
                </a:lnTo>
                <a:lnTo>
                  <a:pt x="6096001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9489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F6EE8-905A-4BBB-8033-D3581FFD3E86}"/>
              </a:ext>
            </a:extLst>
          </p:cNvPr>
          <p:cNvSpPr/>
          <p:nvPr userDrawn="1"/>
        </p:nvSpPr>
        <p:spPr>
          <a:xfrm>
            <a:off x="7897091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74317-AE6C-4321-A0E8-FA8232C0C4AB}"/>
              </a:ext>
            </a:extLst>
          </p:cNvPr>
          <p:cNvSpPr/>
          <p:nvPr userDrawn="1"/>
        </p:nvSpPr>
        <p:spPr>
          <a:xfrm>
            <a:off x="4253346" y="2202873"/>
            <a:ext cx="3311236" cy="3311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39B5CC-5CF1-4E22-9CC4-0ED4D0EA37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0657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8D7F240-159D-4645-888D-BC2B11E13C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04403" y="2410187"/>
            <a:ext cx="2882252" cy="2882250"/>
          </a:xfrm>
          <a:custGeom>
            <a:avLst/>
            <a:gdLst>
              <a:gd name="connsiteX0" fmla="*/ 0 w 2882252"/>
              <a:gd name="connsiteY0" fmla="*/ 0 h 2882250"/>
              <a:gd name="connsiteX1" fmla="*/ 2882252 w 2882252"/>
              <a:gd name="connsiteY1" fmla="*/ 0 h 2882250"/>
              <a:gd name="connsiteX2" fmla="*/ 2882252 w 2882252"/>
              <a:gd name="connsiteY2" fmla="*/ 2882250 h 2882250"/>
              <a:gd name="connsiteX3" fmla="*/ 0 w 2882252"/>
              <a:gd name="connsiteY3" fmla="*/ 2882250 h 288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52" h="2882250">
                <a:moveTo>
                  <a:pt x="0" y="0"/>
                </a:moveTo>
                <a:lnTo>
                  <a:pt x="2882252" y="0"/>
                </a:lnTo>
                <a:lnTo>
                  <a:pt x="2882252" y="2882250"/>
                </a:lnTo>
                <a:lnTo>
                  <a:pt x="0" y="28822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140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2F4D906-C97A-4515-AA7B-590300A779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30291" y="1"/>
            <a:ext cx="5361709" cy="6497782"/>
          </a:xfrm>
          <a:custGeom>
            <a:avLst/>
            <a:gdLst>
              <a:gd name="connsiteX0" fmla="*/ 0 w 5361709"/>
              <a:gd name="connsiteY0" fmla="*/ 0 h 6497782"/>
              <a:gd name="connsiteX1" fmla="*/ 5361709 w 5361709"/>
              <a:gd name="connsiteY1" fmla="*/ 0 h 6497782"/>
              <a:gd name="connsiteX2" fmla="*/ 5361709 w 5361709"/>
              <a:gd name="connsiteY2" fmla="*/ 6497782 h 6497782"/>
              <a:gd name="connsiteX3" fmla="*/ 0 w 5361709"/>
              <a:gd name="connsiteY3" fmla="*/ 6497782 h 649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9" h="6497782">
                <a:moveTo>
                  <a:pt x="0" y="0"/>
                </a:moveTo>
                <a:lnTo>
                  <a:pt x="5361709" y="0"/>
                </a:lnTo>
                <a:lnTo>
                  <a:pt x="5361709" y="6497782"/>
                </a:lnTo>
                <a:lnTo>
                  <a:pt x="0" y="6497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524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DC64088-643F-427C-8384-DEE969EF6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892" y="446225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354088-C44E-45D9-B89E-745335619945}"/>
              </a:ext>
            </a:extLst>
          </p:cNvPr>
          <p:cNvSpPr txBox="1"/>
          <p:nvPr userDrawn="1"/>
        </p:nvSpPr>
        <p:spPr>
          <a:xfrm>
            <a:off x="5638800" y="2866571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id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AFC991E-20E5-4CE1-9A92-7F08B7317C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40629" y="446224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299718E-8DEC-4C4E-85E3-FCD7201C899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1892" y="3542718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DCB6856-41FC-4964-A5EE-84D5F03609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40629" y="3542716"/>
            <a:ext cx="2818607" cy="2955064"/>
          </a:xfrm>
          <a:custGeom>
            <a:avLst/>
            <a:gdLst>
              <a:gd name="connsiteX0" fmla="*/ 0 w 2818607"/>
              <a:gd name="connsiteY0" fmla="*/ 0 h 2955064"/>
              <a:gd name="connsiteX1" fmla="*/ 2818607 w 2818607"/>
              <a:gd name="connsiteY1" fmla="*/ 0 h 2955064"/>
              <a:gd name="connsiteX2" fmla="*/ 2818607 w 2818607"/>
              <a:gd name="connsiteY2" fmla="*/ 2955064 h 2955064"/>
              <a:gd name="connsiteX3" fmla="*/ 0 w 2818607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8607" h="2955064">
                <a:moveTo>
                  <a:pt x="0" y="0"/>
                </a:moveTo>
                <a:lnTo>
                  <a:pt x="2818607" y="0"/>
                </a:lnTo>
                <a:lnTo>
                  <a:pt x="2818607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019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1EDECD3-340C-4548-8B96-29FD51312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3673" y="3542718"/>
            <a:ext cx="10224653" cy="2955064"/>
          </a:xfrm>
          <a:custGeom>
            <a:avLst/>
            <a:gdLst>
              <a:gd name="connsiteX0" fmla="*/ 0 w 10224653"/>
              <a:gd name="connsiteY0" fmla="*/ 0 h 2955064"/>
              <a:gd name="connsiteX1" fmla="*/ 10224653 w 10224653"/>
              <a:gd name="connsiteY1" fmla="*/ 0 h 2955064"/>
              <a:gd name="connsiteX2" fmla="*/ 10224653 w 10224653"/>
              <a:gd name="connsiteY2" fmla="*/ 2955064 h 2955064"/>
              <a:gd name="connsiteX3" fmla="*/ 0 w 10224653"/>
              <a:gd name="connsiteY3" fmla="*/ 2955064 h 29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3" h="2955064">
                <a:moveTo>
                  <a:pt x="0" y="0"/>
                </a:moveTo>
                <a:lnTo>
                  <a:pt x="10224653" y="0"/>
                </a:lnTo>
                <a:lnTo>
                  <a:pt x="10224653" y="2955064"/>
                </a:lnTo>
                <a:lnTo>
                  <a:pt x="0" y="2955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244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8D6FF8-A45A-4FB9-BB35-227B355095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77346" y="0"/>
            <a:ext cx="5209309" cy="6497783"/>
          </a:xfrm>
          <a:custGeom>
            <a:avLst/>
            <a:gdLst>
              <a:gd name="connsiteX0" fmla="*/ 0 w 5209309"/>
              <a:gd name="connsiteY0" fmla="*/ 2133600 h 6497783"/>
              <a:gd name="connsiteX1" fmla="*/ 1654140 w 5209309"/>
              <a:gd name="connsiteY1" fmla="*/ 2133600 h 6497783"/>
              <a:gd name="connsiteX2" fmla="*/ 1654140 w 5209309"/>
              <a:gd name="connsiteY2" fmla="*/ 6497783 h 6497783"/>
              <a:gd name="connsiteX3" fmla="*/ 0 w 5209309"/>
              <a:gd name="connsiteY3" fmla="*/ 6497783 h 6497783"/>
              <a:gd name="connsiteX4" fmla="*/ 1777584 w 5209309"/>
              <a:gd name="connsiteY4" fmla="*/ 1360628 h 6497783"/>
              <a:gd name="connsiteX5" fmla="*/ 3431724 w 5209309"/>
              <a:gd name="connsiteY5" fmla="*/ 1360628 h 6497783"/>
              <a:gd name="connsiteX6" fmla="*/ 3431724 w 5209309"/>
              <a:gd name="connsiteY6" fmla="*/ 5724811 h 6497783"/>
              <a:gd name="connsiteX7" fmla="*/ 1777584 w 5209309"/>
              <a:gd name="connsiteY7" fmla="*/ 5724811 h 6497783"/>
              <a:gd name="connsiteX8" fmla="*/ 3555169 w 5209309"/>
              <a:gd name="connsiteY8" fmla="*/ 0 h 6497783"/>
              <a:gd name="connsiteX9" fmla="*/ 5209309 w 5209309"/>
              <a:gd name="connsiteY9" fmla="*/ 0 h 6497783"/>
              <a:gd name="connsiteX10" fmla="*/ 5209309 w 5209309"/>
              <a:gd name="connsiteY10" fmla="*/ 4364183 h 6497783"/>
              <a:gd name="connsiteX11" fmla="*/ 3555169 w 5209309"/>
              <a:gd name="connsiteY11" fmla="*/ 4364183 h 649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9309" h="6497783">
                <a:moveTo>
                  <a:pt x="0" y="2133600"/>
                </a:moveTo>
                <a:lnTo>
                  <a:pt x="1654140" y="2133600"/>
                </a:lnTo>
                <a:lnTo>
                  <a:pt x="1654140" y="6497783"/>
                </a:lnTo>
                <a:lnTo>
                  <a:pt x="0" y="6497783"/>
                </a:lnTo>
                <a:close/>
                <a:moveTo>
                  <a:pt x="1777584" y="1360628"/>
                </a:moveTo>
                <a:lnTo>
                  <a:pt x="3431724" y="1360628"/>
                </a:lnTo>
                <a:lnTo>
                  <a:pt x="3431724" y="5724811"/>
                </a:lnTo>
                <a:lnTo>
                  <a:pt x="1777584" y="5724811"/>
                </a:lnTo>
                <a:close/>
                <a:moveTo>
                  <a:pt x="3555169" y="0"/>
                </a:moveTo>
                <a:lnTo>
                  <a:pt x="5209309" y="0"/>
                </a:lnTo>
                <a:lnTo>
                  <a:pt x="5209309" y="4364183"/>
                </a:lnTo>
                <a:lnTo>
                  <a:pt x="3555169" y="43641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353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38A39C-A792-4361-8181-403C44C2B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D207B8-6D57-4FC1-9A45-80281D7C7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5692E-4575-4346-AE7D-B451ED408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DE111-F03B-486F-B4E3-F37ED9AE84EB}" type="datetimeFigureOut">
              <a:rPr lang="id-ID" smtClean="0"/>
              <a:t>14/09/2019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64A9A-7F50-4C92-AE93-3172F30F1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C6109-8DB3-492D-A505-D6AD7498C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62479-2055-46F7-8971-37C84DF719E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865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34A93E-FAA0-46D5-B7B9-C23ECCCC24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3662487" y="2497976"/>
            <a:ext cx="4867038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BOOK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344213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50586-A776-4103-8064-88B51C596D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5618017" y="1537855"/>
            <a:ext cx="3422073" cy="3422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9420DE-7E13-4C68-B657-287D39FC8A7A}"/>
              </a:ext>
            </a:extLst>
          </p:cNvPr>
          <p:cNvSpPr txBox="1"/>
          <p:nvPr/>
        </p:nvSpPr>
        <p:spPr>
          <a:xfrm>
            <a:off x="668702" y="1612765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DEVELOPS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A2FB6B-82D3-4F7A-BF88-176CE9E4AC90}"/>
              </a:ext>
            </a:extLst>
          </p:cNvPr>
          <p:cNvSpPr txBox="1"/>
          <p:nvPr/>
        </p:nvSpPr>
        <p:spPr>
          <a:xfrm>
            <a:off x="668702" y="1351155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DAF833-B609-43C9-82DA-C7DD6B6556AE}"/>
              </a:ext>
            </a:extLst>
          </p:cNvPr>
          <p:cNvSpPr/>
          <p:nvPr/>
        </p:nvSpPr>
        <p:spPr>
          <a:xfrm>
            <a:off x="5995102" y="2935843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D5E403-773A-4FA4-8D4B-23965435AAFB}"/>
              </a:ext>
            </a:extLst>
          </p:cNvPr>
          <p:cNvSpPr txBox="1"/>
          <p:nvPr/>
        </p:nvSpPr>
        <p:spPr>
          <a:xfrm>
            <a:off x="6070599" y="2146283"/>
            <a:ext cx="261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solidFill>
                  <a:schemeClr val="bg1"/>
                </a:solidFill>
                <a:latin typeface="Montserrat Alternates Black" panose="00000A00000000000000" pitchFamily="50" charset="0"/>
              </a:rPr>
              <a:t>2019.</a:t>
            </a:r>
            <a:endParaRPr lang="en-US" sz="4400" b="1" dirty="0">
              <a:solidFill>
                <a:schemeClr val="bg1"/>
              </a:solidFill>
              <a:latin typeface="Montserrat Alternates Black" panose="00000A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0FB9DA-3E1D-4F02-AAF9-B071B81EB282}"/>
              </a:ext>
            </a:extLst>
          </p:cNvPr>
          <p:cNvSpPr/>
          <p:nvPr/>
        </p:nvSpPr>
        <p:spPr>
          <a:xfrm>
            <a:off x="696856" y="2892984"/>
            <a:ext cx="4637847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D288D2-3580-4450-A462-252A98BE4921}"/>
              </a:ext>
            </a:extLst>
          </p:cNvPr>
          <p:cNvSpPr txBox="1"/>
          <p:nvPr/>
        </p:nvSpPr>
        <p:spPr>
          <a:xfrm>
            <a:off x="746294" y="4621374"/>
            <a:ext cx="2108967" cy="338554"/>
          </a:xfrm>
          <a:prstGeom prst="rect">
            <a:avLst/>
          </a:prstGeom>
          <a:solidFill>
            <a:schemeClr val="accent4"/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DESCRIBTION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5D0153-94D7-4FA5-A329-168A248062E9}"/>
              </a:ext>
            </a:extLst>
          </p:cNvPr>
          <p:cNvSpPr txBox="1"/>
          <p:nvPr/>
        </p:nvSpPr>
        <p:spPr>
          <a:xfrm>
            <a:off x="2855261" y="4621374"/>
            <a:ext cx="2108967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20700" sx="67000" sy="6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Montserrat" panose="00000500000000000000" pitchFamily="50" charset="0"/>
              </a:rPr>
              <a:t>PRODUCTION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3F2463-B8BE-4897-BA1B-913B8F2DE9A4}"/>
              </a:ext>
            </a:extLst>
          </p:cNvPr>
          <p:cNvSpPr txBox="1"/>
          <p:nvPr/>
        </p:nvSpPr>
        <p:spPr>
          <a:xfrm>
            <a:off x="696856" y="2397567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Great Writers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6112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0F5A12-9173-4BF0-A448-049F14AB4DBC}"/>
              </a:ext>
            </a:extLst>
          </p:cNvPr>
          <p:cNvSpPr txBox="1"/>
          <p:nvPr/>
        </p:nvSpPr>
        <p:spPr>
          <a:xfrm>
            <a:off x="7072970" y="170931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B0E4F6-1AA5-4B3C-AFEF-24FA12A0F25B}"/>
              </a:ext>
            </a:extLst>
          </p:cNvPr>
          <p:cNvSpPr txBox="1"/>
          <p:nvPr/>
        </p:nvSpPr>
        <p:spPr>
          <a:xfrm>
            <a:off x="7072970" y="144770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27F4D9-AB1B-438D-B7C0-A753E7B82A13}"/>
              </a:ext>
            </a:extLst>
          </p:cNvPr>
          <p:cNvSpPr/>
          <p:nvPr/>
        </p:nvSpPr>
        <p:spPr>
          <a:xfrm>
            <a:off x="7072970" y="3037295"/>
            <a:ext cx="4726764" cy="144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FC65B6-AE3B-434A-8C44-B838610FC88E}"/>
              </a:ext>
            </a:extLst>
          </p:cNvPr>
          <p:cNvSpPr/>
          <p:nvPr/>
        </p:nvSpPr>
        <p:spPr>
          <a:xfrm>
            <a:off x="7109190" y="2606978"/>
            <a:ext cx="21571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Our Store</a:t>
            </a:r>
            <a:endParaRPr lang="en-US" sz="1600" b="1" dirty="0">
              <a:solidFill>
                <a:schemeClr val="accent4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D2C676-03E2-4811-A37A-CAF9AAF3F996}"/>
              </a:ext>
            </a:extLst>
          </p:cNvPr>
          <p:cNvSpPr/>
          <p:nvPr/>
        </p:nvSpPr>
        <p:spPr>
          <a:xfrm>
            <a:off x="7540654" y="4712785"/>
            <a:ext cx="1421852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Contact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1F9402-20FE-46FE-B8BF-5A00D97591A4}"/>
              </a:ext>
            </a:extLst>
          </p:cNvPr>
          <p:cNvSpPr/>
          <p:nvPr/>
        </p:nvSpPr>
        <p:spPr>
          <a:xfrm>
            <a:off x="9592187" y="4719602"/>
            <a:ext cx="2207547" cy="3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Montserrat" panose="00000500000000000000" pitchFamily="50" charset="0"/>
                <a:cs typeface="Poppins Light" panose="00000400000000000000" pitchFamily="50" charset="0"/>
              </a:rPr>
              <a:t>Our location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20" name="Freeform 31">
            <a:extLst>
              <a:ext uri="{FF2B5EF4-FFF2-40B4-BE49-F238E27FC236}">
                <a16:creationId xmlns:a16="http://schemas.microsoft.com/office/drawing/2014/main" id="{E799CEB5-9DA6-4926-9DB2-21FCC05DE7C8}"/>
              </a:ext>
            </a:extLst>
          </p:cNvPr>
          <p:cNvSpPr>
            <a:spLocks/>
          </p:cNvSpPr>
          <p:nvPr/>
        </p:nvSpPr>
        <p:spPr bwMode="auto">
          <a:xfrm rot="1231947">
            <a:off x="7212114" y="4707268"/>
            <a:ext cx="293888" cy="293888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1" name="Freeform 99">
            <a:extLst>
              <a:ext uri="{FF2B5EF4-FFF2-40B4-BE49-F238E27FC236}">
                <a16:creationId xmlns:a16="http://schemas.microsoft.com/office/drawing/2014/main" id="{DFC66FB2-7F22-41ED-A0AD-88E13589BC28}"/>
              </a:ext>
            </a:extLst>
          </p:cNvPr>
          <p:cNvSpPr>
            <a:spLocks noEditPoints="1"/>
          </p:cNvSpPr>
          <p:nvPr/>
        </p:nvSpPr>
        <p:spPr bwMode="auto">
          <a:xfrm>
            <a:off x="9325702" y="4719602"/>
            <a:ext cx="197752" cy="314788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CE9B1CE-7138-4A50-920C-95BB2BE439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7F2D479-DC92-4F37-954A-C344824B0D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B90C544-20EF-4B69-8797-406D9B7A14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698F76C-671E-4614-8B79-A7D74B54C7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3657638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983673" y="2719538"/>
            <a:ext cx="10224653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5469E-7840-415C-BC72-6750CE65EAA2}"/>
              </a:ext>
            </a:extLst>
          </p:cNvPr>
          <p:cNvSpPr txBox="1"/>
          <p:nvPr/>
        </p:nvSpPr>
        <p:spPr>
          <a:xfrm>
            <a:off x="3436618" y="782167"/>
            <a:ext cx="5318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DISERTATION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DE54A1-DDFD-4DE5-9EDC-9BB164555650}"/>
              </a:ext>
            </a:extLst>
          </p:cNvPr>
          <p:cNvSpPr txBox="1"/>
          <p:nvPr/>
        </p:nvSpPr>
        <p:spPr>
          <a:xfrm>
            <a:off x="4701226" y="52055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936635-3D10-4701-B949-CD99C14FDC28}"/>
              </a:ext>
            </a:extLst>
          </p:cNvPr>
          <p:cNvSpPr txBox="1"/>
          <p:nvPr/>
        </p:nvSpPr>
        <p:spPr>
          <a:xfrm>
            <a:off x="1308352" y="2869519"/>
            <a:ext cx="9575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Template Books Presentation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B009CC-52FC-48D3-A61B-AD2E1ABC59E0}"/>
              </a:ext>
            </a:extLst>
          </p:cNvPr>
          <p:cNvSpPr/>
          <p:nvPr/>
        </p:nvSpPr>
        <p:spPr>
          <a:xfrm>
            <a:off x="1308352" y="1616949"/>
            <a:ext cx="9575294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C5B6F2-3F91-4E5A-9621-80F03BC098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33457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D8FEB3-07BB-4018-9C20-43D620E5F9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51DA76-7F6D-41AD-869C-70BD6938CDAE}"/>
              </a:ext>
            </a:extLst>
          </p:cNvPr>
          <p:cNvSpPr/>
          <p:nvPr/>
        </p:nvSpPr>
        <p:spPr>
          <a:xfrm>
            <a:off x="6587837" y="1735866"/>
            <a:ext cx="3588326" cy="82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3BFE13-C940-43AE-A7B7-BBF4BE08B020}"/>
              </a:ext>
            </a:extLst>
          </p:cNvPr>
          <p:cNvSpPr/>
          <p:nvPr/>
        </p:nvSpPr>
        <p:spPr>
          <a:xfrm>
            <a:off x="9331038" y="4492918"/>
            <a:ext cx="1018307" cy="9838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C5672E-8775-4715-A3D8-FB36903F80F4}"/>
              </a:ext>
            </a:extLst>
          </p:cNvPr>
          <p:cNvSpPr txBox="1"/>
          <p:nvPr/>
        </p:nvSpPr>
        <p:spPr>
          <a:xfrm>
            <a:off x="6717469" y="1855069"/>
            <a:ext cx="3247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Futuristic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Freeform 53">
            <a:extLst>
              <a:ext uri="{FF2B5EF4-FFF2-40B4-BE49-F238E27FC236}">
                <a16:creationId xmlns:a16="http://schemas.microsoft.com/office/drawing/2014/main" id="{080CF65E-6220-4137-8DB7-0C5F6994BE51}"/>
              </a:ext>
            </a:extLst>
          </p:cNvPr>
          <p:cNvSpPr>
            <a:spLocks noEditPoints="1"/>
          </p:cNvSpPr>
          <p:nvPr/>
        </p:nvSpPr>
        <p:spPr bwMode="auto">
          <a:xfrm>
            <a:off x="9631387" y="4754985"/>
            <a:ext cx="417608" cy="459667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428C5-60E6-4120-ADF0-04C884C7BECD}"/>
              </a:ext>
            </a:extLst>
          </p:cNvPr>
          <p:cNvSpPr txBox="1"/>
          <p:nvPr/>
        </p:nvSpPr>
        <p:spPr>
          <a:xfrm>
            <a:off x="831852" y="140546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CORNER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C80D62-3E32-4C7D-88CA-83599BFA236E}"/>
              </a:ext>
            </a:extLst>
          </p:cNvPr>
          <p:cNvSpPr txBox="1"/>
          <p:nvPr/>
        </p:nvSpPr>
        <p:spPr>
          <a:xfrm>
            <a:off x="831852" y="11438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333B62-DA44-4D8A-BDC2-FD64412F61A7}"/>
              </a:ext>
            </a:extLst>
          </p:cNvPr>
          <p:cNvSpPr/>
          <p:nvPr/>
        </p:nvSpPr>
        <p:spPr>
          <a:xfrm>
            <a:off x="2043480" y="2559048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FB64356-E227-41BC-8207-EAAA5132E660}"/>
              </a:ext>
            </a:extLst>
          </p:cNvPr>
          <p:cNvSpPr/>
          <p:nvPr/>
        </p:nvSpPr>
        <p:spPr>
          <a:xfrm>
            <a:off x="952926" y="2422025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D6D007-0316-46F2-8D4B-AA8F175B8E33}"/>
              </a:ext>
            </a:extLst>
          </p:cNvPr>
          <p:cNvSpPr txBox="1"/>
          <p:nvPr/>
        </p:nvSpPr>
        <p:spPr>
          <a:xfrm>
            <a:off x="2043480" y="22264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9">
            <a:extLst>
              <a:ext uri="{FF2B5EF4-FFF2-40B4-BE49-F238E27FC236}">
                <a16:creationId xmlns:a16="http://schemas.microsoft.com/office/drawing/2014/main" id="{BDA56B5B-6D7C-47C7-8F19-B94A5506FE8B}"/>
              </a:ext>
            </a:extLst>
          </p:cNvPr>
          <p:cNvSpPr txBox="1"/>
          <p:nvPr/>
        </p:nvSpPr>
        <p:spPr>
          <a:xfrm>
            <a:off x="2159036" y="3453357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2AA1FA-DC4C-4D1E-976E-96F66B1960A7}"/>
              </a:ext>
            </a:extLst>
          </p:cNvPr>
          <p:cNvSpPr/>
          <p:nvPr/>
        </p:nvSpPr>
        <p:spPr>
          <a:xfrm>
            <a:off x="2043480" y="4295441"/>
            <a:ext cx="3035211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CFE3948-E7CB-47AA-9B5F-0C13C3BE6180}"/>
              </a:ext>
            </a:extLst>
          </p:cNvPr>
          <p:cNvSpPr/>
          <p:nvPr/>
        </p:nvSpPr>
        <p:spPr>
          <a:xfrm>
            <a:off x="952926" y="4158418"/>
            <a:ext cx="897730" cy="89773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1B5AFD-47CD-49E7-B6E9-E587C6BD62AE}"/>
              </a:ext>
            </a:extLst>
          </p:cNvPr>
          <p:cNvSpPr txBox="1"/>
          <p:nvPr/>
        </p:nvSpPr>
        <p:spPr>
          <a:xfrm>
            <a:off x="2043480" y="396287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F832C709-6752-4C02-930A-60AD9BED9E25}"/>
              </a:ext>
            </a:extLst>
          </p:cNvPr>
          <p:cNvSpPr txBox="1"/>
          <p:nvPr/>
        </p:nvSpPr>
        <p:spPr>
          <a:xfrm>
            <a:off x="2159036" y="5189750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</p:spTree>
    <p:extLst>
      <p:ext uri="{BB962C8B-B14F-4D97-AF65-F5344CB8AC3E}">
        <p14:creationId xmlns:p14="http://schemas.microsoft.com/office/powerpoint/2010/main" val="272884654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E48FF9-68E8-43E2-A2DC-F2F659C53C39}"/>
              </a:ext>
            </a:extLst>
          </p:cNvPr>
          <p:cNvSpPr txBox="1"/>
          <p:nvPr/>
        </p:nvSpPr>
        <p:spPr>
          <a:xfrm>
            <a:off x="3453818" y="774412"/>
            <a:ext cx="5284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COMPLETED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1342A8-F1E1-446E-8B35-566E689DAC9C}"/>
              </a:ext>
            </a:extLst>
          </p:cNvPr>
          <p:cNvSpPr txBox="1"/>
          <p:nvPr/>
        </p:nvSpPr>
        <p:spPr>
          <a:xfrm>
            <a:off x="4701227" y="51280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917437-F17E-4485-A55B-6EB21CF0D447}"/>
              </a:ext>
            </a:extLst>
          </p:cNvPr>
          <p:cNvSpPr/>
          <p:nvPr/>
        </p:nvSpPr>
        <p:spPr>
          <a:xfrm>
            <a:off x="1882598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295817C-D4D2-4516-B11F-BFFE10661008}"/>
              </a:ext>
            </a:extLst>
          </p:cNvPr>
          <p:cNvSpPr/>
          <p:nvPr/>
        </p:nvSpPr>
        <p:spPr>
          <a:xfrm>
            <a:off x="950099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F0C441-3CFB-45CA-9DEF-B1FDE29B52BA}"/>
              </a:ext>
            </a:extLst>
          </p:cNvPr>
          <p:cNvSpPr txBox="1"/>
          <p:nvPr/>
        </p:nvSpPr>
        <p:spPr>
          <a:xfrm>
            <a:off x="1882598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Freeform 26">
            <a:extLst>
              <a:ext uri="{FF2B5EF4-FFF2-40B4-BE49-F238E27FC236}">
                <a16:creationId xmlns:a16="http://schemas.microsoft.com/office/drawing/2014/main" id="{6D4A4EA2-35AA-41AE-999D-371574ED67E9}"/>
              </a:ext>
            </a:extLst>
          </p:cNvPr>
          <p:cNvSpPr>
            <a:spLocks/>
          </p:cNvSpPr>
          <p:nvPr/>
        </p:nvSpPr>
        <p:spPr bwMode="auto">
          <a:xfrm>
            <a:off x="1131404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C094620-5193-43F9-BEB5-2C776C01F2D4}"/>
              </a:ext>
            </a:extLst>
          </p:cNvPr>
          <p:cNvSpPr/>
          <p:nvPr/>
        </p:nvSpPr>
        <p:spPr>
          <a:xfrm>
            <a:off x="7490773" y="2204535"/>
            <a:ext cx="4027348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4AED02A-E07F-4FAA-96E5-805ECC83C118}"/>
              </a:ext>
            </a:extLst>
          </p:cNvPr>
          <p:cNvSpPr/>
          <p:nvPr/>
        </p:nvSpPr>
        <p:spPr>
          <a:xfrm>
            <a:off x="6558274" y="1953359"/>
            <a:ext cx="623684" cy="62368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dist="38100" dir="13500000" sx="105000" sy="105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BCCF67-F6A3-4CF2-A8CF-5FE28ECA0E03}"/>
              </a:ext>
            </a:extLst>
          </p:cNvPr>
          <p:cNvSpPr txBox="1"/>
          <p:nvPr/>
        </p:nvSpPr>
        <p:spPr>
          <a:xfrm>
            <a:off x="7490773" y="1871973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F1B2D99A-0046-4F57-B27F-21C858A8416F}"/>
              </a:ext>
            </a:extLst>
          </p:cNvPr>
          <p:cNvSpPr>
            <a:spLocks/>
          </p:cNvSpPr>
          <p:nvPr/>
        </p:nvSpPr>
        <p:spPr bwMode="auto">
          <a:xfrm>
            <a:off x="6739579" y="2129822"/>
            <a:ext cx="261074" cy="27075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4C1D55-70F6-48FE-95AB-5738E3717C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2A40D-EE93-40A6-97D2-D17DA452D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E8B0AC3-FAD5-4D33-9267-B393030A2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FF7F36D-5759-4D80-A3AE-1594738261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5143657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12BFC-F4AD-4C29-82AA-66D644609B9A}"/>
              </a:ext>
            </a:extLst>
          </p:cNvPr>
          <p:cNvSpPr txBox="1"/>
          <p:nvPr/>
        </p:nvSpPr>
        <p:spPr>
          <a:xfrm>
            <a:off x="5548995" y="4787502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HOME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LIBRARY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54384B-0607-427D-9067-49D419F6F61C}"/>
              </a:ext>
            </a:extLst>
          </p:cNvPr>
          <p:cNvSpPr txBox="1"/>
          <p:nvPr/>
        </p:nvSpPr>
        <p:spPr>
          <a:xfrm>
            <a:off x="5548995" y="452589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F50D42-920F-4485-85E9-5BB66642317A}"/>
              </a:ext>
            </a:extLst>
          </p:cNvPr>
          <p:cNvSpPr/>
          <p:nvPr/>
        </p:nvSpPr>
        <p:spPr>
          <a:xfrm>
            <a:off x="457815" y="843406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C99E14-1625-4E49-8CE4-FBEEEA06736B}"/>
              </a:ext>
            </a:extLst>
          </p:cNvPr>
          <p:cNvSpPr txBox="1"/>
          <p:nvPr/>
        </p:nvSpPr>
        <p:spPr>
          <a:xfrm>
            <a:off x="457815" y="48318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34F2A8-1952-43C2-B892-6D2DF5A5F630}"/>
              </a:ext>
            </a:extLst>
          </p:cNvPr>
          <p:cNvSpPr/>
          <p:nvPr/>
        </p:nvSpPr>
        <p:spPr>
          <a:xfrm>
            <a:off x="457815" y="1889505"/>
            <a:ext cx="4523261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0F2E1E-4ADC-4A3B-ADDF-643BE6A17FBB}"/>
              </a:ext>
            </a:extLst>
          </p:cNvPr>
          <p:cNvSpPr txBox="1"/>
          <p:nvPr/>
        </p:nvSpPr>
        <p:spPr>
          <a:xfrm>
            <a:off x="457815" y="152928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A81285EE-5795-4638-9796-A9DC3332FC44}"/>
              </a:ext>
            </a:extLst>
          </p:cNvPr>
          <p:cNvSpPr txBox="1"/>
          <p:nvPr/>
        </p:nvSpPr>
        <p:spPr>
          <a:xfrm>
            <a:off x="573371" y="2655588"/>
            <a:ext cx="1060565" cy="261610"/>
          </a:xfrm>
          <a:prstGeom prst="rect">
            <a:avLst/>
          </a:prstGeom>
          <a:solidFill>
            <a:schemeClr val="accent4"/>
          </a:solidFill>
          <a:effectLst>
            <a:outerShdw blurRad="241300" dist="38100" dir="13500000" sx="103000" sy="103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4F4980-F874-4562-9E74-0FEA7C63FB4E}"/>
              </a:ext>
            </a:extLst>
          </p:cNvPr>
          <p:cNvSpPr/>
          <p:nvPr/>
        </p:nvSpPr>
        <p:spPr>
          <a:xfrm>
            <a:off x="9985728" y="1609635"/>
            <a:ext cx="2040674" cy="118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21" name="Group 85">
            <a:extLst>
              <a:ext uri="{FF2B5EF4-FFF2-40B4-BE49-F238E27FC236}">
                <a16:creationId xmlns:a16="http://schemas.microsoft.com/office/drawing/2014/main" id="{09ABBF5C-BC82-4882-984D-DAE1907C788C}"/>
              </a:ext>
            </a:extLst>
          </p:cNvPr>
          <p:cNvGrpSpPr/>
          <p:nvPr/>
        </p:nvGrpSpPr>
        <p:grpSpPr>
          <a:xfrm>
            <a:off x="10777734" y="726538"/>
            <a:ext cx="456661" cy="606883"/>
            <a:chOff x="5575100" y="3734191"/>
            <a:chExt cx="315602" cy="419419"/>
          </a:xfrm>
          <a:solidFill>
            <a:schemeClr val="accent4"/>
          </a:solidFill>
        </p:grpSpPr>
        <p:sp>
          <p:nvSpPr>
            <p:cNvPr id="22" name="Freeform 108">
              <a:extLst>
                <a:ext uri="{FF2B5EF4-FFF2-40B4-BE49-F238E27FC236}">
                  <a16:creationId xmlns:a16="http://schemas.microsoft.com/office/drawing/2014/main" id="{33F9974A-A1A8-42C4-ACAA-A78AE41EF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09">
              <a:extLst>
                <a:ext uri="{FF2B5EF4-FFF2-40B4-BE49-F238E27FC236}">
                  <a16:creationId xmlns:a16="http://schemas.microsoft.com/office/drawing/2014/main" id="{27BAC05C-7043-4F1A-9C27-ADBADDD5F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BF19AA-61F2-4E92-BE2B-CC0358F497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39F052-7BA9-41D8-8CF3-30FCE6ABA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E0408E4-8AE2-44DE-A844-28DD0DF97D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7167160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61978-30DB-42EF-95CD-794B287135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AD3082-6FFF-41E2-BA24-FDDF16503950}"/>
              </a:ext>
            </a:extLst>
          </p:cNvPr>
          <p:cNvSpPr txBox="1"/>
          <p:nvPr/>
        </p:nvSpPr>
        <p:spPr>
          <a:xfrm>
            <a:off x="7553262" y="155081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MOST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POPULAR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0CDD47-DF99-4A2F-825E-A0C53981BBE0}"/>
              </a:ext>
            </a:extLst>
          </p:cNvPr>
          <p:cNvSpPr txBox="1"/>
          <p:nvPr/>
        </p:nvSpPr>
        <p:spPr>
          <a:xfrm>
            <a:off x="7553262" y="128920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44B9DE-0EE5-4CE4-83B1-D38B0BF2A7F8}"/>
              </a:ext>
            </a:extLst>
          </p:cNvPr>
          <p:cNvSpPr/>
          <p:nvPr/>
        </p:nvSpPr>
        <p:spPr>
          <a:xfrm>
            <a:off x="7463153" y="2829990"/>
            <a:ext cx="4040567" cy="172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</a:t>
            </a:r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18C31-80EF-4A50-8B1D-ABA1E69D8E75}"/>
              </a:ext>
            </a:extLst>
          </p:cNvPr>
          <p:cNvSpPr txBox="1"/>
          <p:nvPr/>
        </p:nvSpPr>
        <p:spPr>
          <a:xfrm>
            <a:off x="7463153" y="2450287"/>
            <a:ext cx="24636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Our Product</a:t>
            </a:r>
          </a:p>
        </p:txBody>
      </p:sp>
      <p:sp>
        <p:nvSpPr>
          <p:cNvPr id="13" name="Rectangle: Diagonal Corners Snipped 12">
            <a:extLst>
              <a:ext uri="{FF2B5EF4-FFF2-40B4-BE49-F238E27FC236}">
                <a16:creationId xmlns:a16="http://schemas.microsoft.com/office/drawing/2014/main" id="{A8F6BEC7-961B-4397-9A74-818AD9645CF2}"/>
              </a:ext>
            </a:extLst>
          </p:cNvPr>
          <p:cNvSpPr/>
          <p:nvPr/>
        </p:nvSpPr>
        <p:spPr>
          <a:xfrm>
            <a:off x="7553262" y="489704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: Diagonal Corners Snipped 14">
            <a:extLst>
              <a:ext uri="{FF2B5EF4-FFF2-40B4-BE49-F238E27FC236}">
                <a16:creationId xmlns:a16="http://schemas.microsoft.com/office/drawing/2014/main" id="{B1143D83-FFCC-4E3C-B244-C4FBB9FAD4F0}"/>
              </a:ext>
            </a:extLst>
          </p:cNvPr>
          <p:cNvSpPr/>
          <p:nvPr/>
        </p:nvSpPr>
        <p:spPr>
          <a:xfrm>
            <a:off x="9621058" y="2619564"/>
            <a:ext cx="1759469" cy="45719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0" y="2992583"/>
            <a:ext cx="4267200" cy="9421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9B60A0-0683-47DB-A8D6-31A65374F0AC}"/>
              </a:ext>
            </a:extLst>
          </p:cNvPr>
          <p:cNvSpPr txBox="1"/>
          <p:nvPr/>
        </p:nvSpPr>
        <p:spPr>
          <a:xfrm>
            <a:off x="0" y="316739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Newest Writers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03011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E1D2C97-9189-4A8E-8955-E745568CE3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>
            <a:off x="8382000" y="2528456"/>
            <a:ext cx="3810000" cy="87283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0B4B0D-4D1E-4348-90BB-68F230DD4E15}"/>
              </a:ext>
            </a:extLst>
          </p:cNvPr>
          <p:cNvSpPr txBox="1"/>
          <p:nvPr/>
        </p:nvSpPr>
        <p:spPr>
          <a:xfrm>
            <a:off x="8153400" y="2682482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More Complete</a:t>
            </a:r>
            <a:endParaRPr lang="en-US" sz="28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8B2F0C-C570-442D-925C-1D895A389EA7}"/>
              </a:ext>
            </a:extLst>
          </p:cNvPr>
          <p:cNvSpPr txBox="1"/>
          <p:nvPr/>
        </p:nvSpPr>
        <p:spPr>
          <a:xfrm>
            <a:off x="3413760" y="632687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ENCICLOPEDY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D2CEFF-6B25-4558-869E-5E610F150160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37506D-BA51-4AA8-B515-92166EF2E62B}"/>
              </a:ext>
            </a:extLst>
          </p:cNvPr>
          <p:cNvSpPr/>
          <p:nvPr/>
        </p:nvSpPr>
        <p:spPr>
          <a:xfrm>
            <a:off x="1211177" y="1646045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B65504-327B-464F-BE86-7F1C3AE0ACE0}"/>
              </a:ext>
            </a:extLst>
          </p:cNvPr>
          <p:cNvSpPr/>
          <p:nvPr/>
        </p:nvSpPr>
        <p:spPr>
          <a:xfrm>
            <a:off x="6463607" y="1643349"/>
            <a:ext cx="4517217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72B79-9DE9-41AE-BCDB-C3F81517E0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984368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E4977B-6A28-4506-B9C4-0C56A6771FD4}"/>
              </a:ext>
            </a:extLst>
          </p:cNvPr>
          <p:cNvSpPr/>
          <p:nvPr/>
        </p:nvSpPr>
        <p:spPr>
          <a:xfrm rot="5400000">
            <a:off x="3096492" y="2680854"/>
            <a:ext cx="6497782" cy="11360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035F4B-D7AD-4405-ADEE-3FB758373822}"/>
              </a:ext>
            </a:extLst>
          </p:cNvPr>
          <p:cNvSpPr txBox="1"/>
          <p:nvPr/>
        </p:nvSpPr>
        <p:spPr>
          <a:xfrm rot="5400000">
            <a:off x="3343235" y="2956503"/>
            <a:ext cx="6004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Seller Product</a:t>
            </a:r>
            <a:endParaRPr lang="en-US" sz="3200" spc="300" dirty="0">
              <a:solidFill>
                <a:schemeClr val="bg1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B20DB3-EDCA-4C36-BB16-BFED0FBA9361}"/>
              </a:ext>
            </a:extLst>
          </p:cNvPr>
          <p:cNvSpPr txBox="1"/>
          <p:nvPr/>
        </p:nvSpPr>
        <p:spPr>
          <a:xfrm>
            <a:off x="385047" y="1285774"/>
            <a:ext cx="5226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BEST PHOTOGRAPH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85A3E3-F4F6-4FE3-8F7F-B451FF9BCE49}"/>
              </a:ext>
            </a:extLst>
          </p:cNvPr>
          <p:cNvSpPr txBox="1"/>
          <p:nvPr/>
        </p:nvSpPr>
        <p:spPr>
          <a:xfrm>
            <a:off x="403053" y="102416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704A812-1ECA-487F-845D-60195EBBA3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6243353"/>
              </p:ext>
            </p:extLst>
          </p:nvPr>
        </p:nvGraphicFramePr>
        <p:xfrm>
          <a:off x="403052" y="2569588"/>
          <a:ext cx="4638739" cy="2437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BC4EB81-A80F-438E-80D6-440C20AD1DCF}"/>
              </a:ext>
            </a:extLst>
          </p:cNvPr>
          <p:cNvSpPr txBox="1"/>
          <p:nvPr/>
        </p:nvSpPr>
        <p:spPr>
          <a:xfrm>
            <a:off x="403052" y="1997690"/>
            <a:ext cx="160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2019.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293494-2856-4172-B97F-560B3FC86FF3}"/>
              </a:ext>
            </a:extLst>
          </p:cNvPr>
          <p:cNvSpPr/>
          <p:nvPr/>
        </p:nvSpPr>
        <p:spPr>
          <a:xfrm>
            <a:off x="403052" y="5139904"/>
            <a:ext cx="463873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BDF0FB-4A30-487F-B4D6-275771DB28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53889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AA15777A-5AEB-4F6F-A562-A304B0537D9E}"/>
              </a:ext>
            </a:extLst>
          </p:cNvPr>
          <p:cNvSpPr/>
          <p:nvPr/>
        </p:nvSpPr>
        <p:spPr>
          <a:xfrm>
            <a:off x="5022703" y="2517913"/>
            <a:ext cx="2020034" cy="318052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F18975F-0400-45B9-93CA-1039FACA0E78}"/>
              </a:ext>
            </a:extLst>
          </p:cNvPr>
          <p:cNvSpPr/>
          <p:nvPr/>
        </p:nvSpPr>
        <p:spPr>
          <a:xfrm>
            <a:off x="5603758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281C6D6-11E8-45E9-A48E-8E5C474222D7}"/>
              </a:ext>
            </a:extLst>
          </p:cNvPr>
          <p:cNvSpPr/>
          <p:nvPr/>
        </p:nvSpPr>
        <p:spPr>
          <a:xfrm>
            <a:off x="7591172" y="2517913"/>
            <a:ext cx="2020034" cy="318052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A7F49C9-3E2D-4439-9412-08BB467A07D5}"/>
              </a:ext>
            </a:extLst>
          </p:cNvPr>
          <p:cNvSpPr/>
          <p:nvPr/>
        </p:nvSpPr>
        <p:spPr>
          <a:xfrm>
            <a:off x="8172227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C92F850-BC4F-4CBA-A920-D3ED80A1D0CF}"/>
              </a:ext>
            </a:extLst>
          </p:cNvPr>
          <p:cNvSpPr/>
          <p:nvPr/>
        </p:nvSpPr>
        <p:spPr>
          <a:xfrm>
            <a:off x="2385554" y="2517913"/>
            <a:ext cx="2020034" cy="318052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7385D5-992A-4688-9A8C-9FAC7DF3CD91}"/>
              </a:ext>
            </a:extLst>
          </p:cNvPr>
          <p:cNvSpPr txBox="1"/>
          <p:nvPr/>
        </p:nvSpPr>
        <p:spPr>
          <a:xfrm>
            <a:off x="2713450" y="3750483"/>
            <a:ext cx="1364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433924-6C18-431F-98CE-07B4371D64A9}"/>
              </a:ext>
            </a:extLst>
          </p:cNvPr>
          <p:cNvSpPr txBox="1"/>
          <p:nvPr/>
        </p:nvSpPr>
        <p:spPr>
          <a:xfrm>
            <a:off x="2691059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D8B9DB-450A-49A6-93CD-474CD0AADE2E}"/>
              </a:ext>
            </a:extLst>
          </p:cNvPr>
          <p:cNvSpPr txBox="1"/>
          <p:nvPr/>
        </p:nvSpPr>
        <p:spPr>
          <a:xfrm>
            <a:off x="5551948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8045FA-19D0-4692-A77C-4E2448C02FCA}"/>
              </a:ext>
            </a:extLst>
          </p:cNvPr>
          <p:cNvSpPr txBox="1"/>
          <p:nvPr/>
        </p:nvSpPr>
        <p:spPr>
          <a:xfrm>
            <a:off x="5328208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02F999-8424-4AD9-9332-2703D831B194}"/>
              </a:ext>
            </a:extLst>
          </p:cNvPr>
          <p:cNvSpPr txBox="1"/>
          <p:nvPr/>
        </p:nvSpPr>
        <p:spPr>
          <a:xfrm>
            <a:off x="8120417" y="3750483"/>
            <a:ext cx="96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C37BD-F73E-4FCB-A4CA-0442AE2533F4}"/>
              </a:ext>
            </a:extLst>
          </p:cNvPr>
          <p:cNvSpPr txBox="1"/>
          <p:nvPr/>
        </p:nvSpPr>
        <p:spPr>
          <a:xfrm>
            <a:off x="7896677" y="4217606"/>
            <a:ext cx="1409025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Phasellus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sapien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10D6292-6795-41B3-BE93-65AD76225663}"/>
              </a:ext>
            </a:extLst>
          </p:cNvPr>
          <p:cNvGrpSpPr/>
          <p:nvPr/>
        </p:nvGrpSpPr>
        <p:grpSpPr>
          <a:xfrm>
            <a:off x="8403667" y="2911707"/>
            <a:ext cx="395044" cy="575474"/>
            <a:chOff x="7902575" y="3140075"/>
            <a:chExt cx="330200" cy="481013"/>
          </a:xfrm>
          <a:solidFill>
            <a:schemeClr val="bg1"/>
          </a:solidFill>
        </p:grpSpPr>
        <p:sp>
          <p:nvSpPr>
            <p:cNvPr id="24" name="Oval 339">
              <a:extLst>
                <a:ext uri="{FF2B5EF4-FFF2-40B4-BE49-F238E27FC236}">
                  <a16:creationId xmlns:a16="http://schemas.microsoft.com/office/drawing/2014/main" id="{1F53C3BC-120F-4D20-AB88-FEE5A5CE4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2750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5" name="Oval 340">
              <a:extLst>
                <a:ext uri="{FF2B5EF4-FFF2-40B4-BE49-F238E27FC236}">
                  <a16:creationId xmlns:a16="http://schemas.microsoft.com/office/drawing/2014/main" id="{61637755-8BAA-4ED4-9E65-B2352B787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4544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6" name="Oval 341">
              <a:extLst>
                <a:ext uri="{FF2B5EF4-FFF2-40B4-BE49-F238E27FC236}">
                  <a16:creationId xmlns:a16="http://schemas.microsoft.com/office/drawing/2014/main" id="{DA1AB029-A5C5-4168-B600-D161D90CC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7" name="Oval 342">
              <a:extLst>
                <a:ext uri="{FF2B5EF4-FFF2-40B4-BE49-F238E27FC236}">
                  <a16:creationId xmlns:a16="http://schemas.microsoft.com/office/drawing/2014/main" id="{B407F603-6FF6-4BAE-9414-54411F12A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8000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8" name="Freeform 343">
              <a:extLst>
                <a:ext uri="{FF2B5EF4-FFF2-40B4-BE49-F238E27FC236}">
                  <a16:creationId xmlns:a16="http://schemas.microsoft.com/office/drawing/2014/main" id="{2F17B759-B2BD-4BEB-9C99-8B103CFB8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9" name="Freeform 344">
              <a:extLst>
                <a:ext uri="{FF2B5EF4-FFF2-40B4-BE49-F238E27FC236}">
                  <a16:creationId xmlns:a16="http://schemas.microsoft.com/office/drawing/2014/main" id="{8C65E0E3-259C-403E-ADE7-6EDF5BDD5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300413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0" name="Freeform 345">
              <a:extLst>
                <a:ext uri="{FF2B5EF4-FFF2-40B4-BE49-F238E27FC236}">
                  <a16:creationId xmlns:a16="http://schemas.microsoft.com/office/drawing/2014/main" id="{C5A3CAB2-2B64-4FB2-93A4-9649DE076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1" name="Freeform 346">
              <a:extLst>
                <a:ext uri="{FF2B5EF4-FFF2-40B4-BE49-F238E27FC236}">
                  <a16:creationId xmlns:a16="http://schemas.microsoft.com/office/drawing/2014/main" id="{E7262274-17DC-43B9-8496-475A39E6D8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2575" y="3140075"/>
              <a:ext cx="330200" cy="481013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8 h 128"/>
                <a:gd name="T6" fmla="*/ 64 w 88"/>
                <a:gd name="T7" fmla="*/ 7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7 h 128"/>
                <a:gd name="T14" fmla="*/ 11 w 88"/>
                <a:gd name="T15" fmla="*/ 37 h 128"/>
                <a:gd name="T16" fmla="*/ 0 w 88"/>
                <a:gd name="T17" fmla="*/ 64 h 128"/>
                <a:gd name="T18" fmla="*/ 10 w 88"/>
                <a:gd name="T19" fmla="*/ 91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1 h 128"/>
                <a:gd name="T30" fmla="*/ 79 w 88"/>
                <a:gd name="T31" fmla="*/ 72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30 h 128"/>
                <a:gd name="T44" fmla="*/ 40 w 88"/>
                <a:gd name="T45" fmla="*/ 24 h 128"/>
                <a:gd name="T46" fmla="*/ 20 w 88"/>
                <a:gd name="T47" fmla="*/ 30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3"/>
                    <a:pt x="17" y="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4" y="44"/>
                    <a:pt x="0" y="53"/>
                    <a:pt x="0" y="64"/>
                  </a:cubicBezTo>
                  <a:cubicBezTo>
                    <a:pt x="0" y="74"/>
                    <a:pt x="4" y="84"/>
                    <a:pt x="10" y="9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5"/>
                    <a:pt x="78" y="79"/>
                    <a:pt x="79" y="72"/>
                  </a:cubicBezTo>
                  <a:cubicBezTo>
                    <a:pt x="79" y="72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60"/>
                    <a:pt x="84" y="56"/>
                    <a:pt x="80" y="56"/>
                  </a:cubicBezTo>
                  <a:close/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30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2"/>
                    <a:pt x="33" y="104"/>
                    <a:pt x="40" y="104"/>
                  </a:cubicBezTo>
                  <a:cubicBezTo>
                    <a:pt x="47" y="104"/>
                    <a:pt x="54" y="102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2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2"/>
                    <a:pt x="58" y="96"/>
                    <a:pt x="40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2" name="Freeform 347">
              <a:extLst>
                <a:ext uri="{FF2B5EF4-FFF2-40B4-BE49-F238E27FC236}">
                  <a16:creationId xmlns:a16="http://schemas.microsoft.com/office/drawing/2014/main" id="{99679327-2672-4806-9DC0-BD8C21838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3305175"/>
              <a:ext cx="90488" cy="90488"/>
            </a:xfrm>
            <a:custGeom>
              <a:avLst/>
              <a:gdLst>
                <a:gd name="T0" fmla="*/ 24 w 24"/>
                <a:gd name="T1" fmla="*/ 0 h 24"/>
                <a:gd name="T2" fmla="*/ 22 w 24"/>
                <a:gd name="T3" fmla="*/ 0 h 24"/>
                <a:gd name="T4" fmla="*/ 1 w 24"/>
                <a:gd name="T5" fmla="*/ 17 h 24"/>
                <a:gd name="T6" fmla="*/ 0 w 24"/>
                <a:gd name="T7" fmla="*/ 20 h 24"/>
                <a:gd name="T8" fmla="*/ 1 w 24"/>
                <a:gd name="T9" fmla="*/ 23 h 24"/>
                <a:gd name="T10" fmla="*/ 4 w 24"/>
                <a:gd name="T11" fmla="*/ 24 h 24"/>
                <a:gd name="T12" fmla="*/ 7 w 24"/>
                <a:gd name="T13" fmla="*/ 23 h 24"/>
                <a:gd name="T14" fmla="*/ 14 w 24"/>
                <a:gd name="T15" fmla="*/ 14 h 24"/>
                <a:gd name="T16" fmla="*/ 24 w 24"/>
                <a:gd name="T17" fmla="*/ 2 h 24"/>
                <a:gd name="T18" fmla="*/ 24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993068F-6751-4F9B-A48A-E288F17D53F4}"/>
              </a:ext>
            </a:extLst>
          </p:cNvPr>
          <p:cNvGrpSpPr/>
          <p:nvPr/>
        </p:nvGrpSpPr>
        <p:grpSpPr>
          <a:xfrm>
            <a:off x="5796632" y="2963356"/>
            <a:ext cx="472176" cy="472176"/>
            <a:chOff x="128589" y="4298950"/>
            <a:chExt cx="298450" cy="298450"/>
          </a:xfrm>
          <a:solidFill>
            <a:schemeClr val="bg1"/>
          </a:solidFill>
        </p:grpSpPr>
        <p:sp>
          <p:nvSpPr>
            <p:cNvPr id="34" name="Freeform 178">
              <a:extLst>
                <a:ext uri="{FF2B5EF4-FFF2-40B4-BE49-F238E27FC236}">
                  <a16:creationId xmlns:a16="http://schemas.microsoft.com/office/drawing/2014/main" id="{DFFA36C9-1FB8-4D18-8F27-A78203EFC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589" y="4298950"/>
              <a:ext cx="298450" cy="298450"/>
            </a:xfrm>
            <a:custGeom>
              <a:avLst/>
              <a:gdLst>
                <a:gd name="T0" fmla="*/ 86 w 112"/>
                <a:gd name="T1" fmla="*/ 0 h 112"/>
                <a:gd name="T2" fmla="*/ 26 w 112"/>
                <a:gd name="T3" fmla="*/ 0 h 112"/>
                <a:gd name="T4" fmla="*/ 0 w 112"/>
                <a:gd name="T5" fmla="*/ 26 h 112"/>
                <a:gd name="T6" fmla="*/ 0 w 112"/>
                <a:gd name="T7" fmla="*/ 86 h 112"/>
                <a:gd name="T8" fmla="*/ 26 w 112"/>
                <a:gd name="T9" fmla="*/ 112 h 112"/>
                <a:gd name="T10" fmla="*/ 86 w 112"/>
                <a:gd name="T11" fmla="*/ 112 h 112"/>
                <a:gd name="T12" fmla="*/ 112 w 112"/>
                <a:gd name="T13" fmla="*/ 86 h 112"/>
                <a:gd name="T14" fmla="*/ 112 w 112"/>
                <a:gd name="T15" fmla="*/ 26 h 112"/>
                <a:gd name="T16" fmla="*/ 86 w 112"/>
                <a:gd name="T17" fmla="*/ 0 h 112"/>
                <a:gd name="T18" fmla="*/ 104 w 112"/>
                <a:gd name="T19" fmla="*/ 86 h 112"/>
                <a:gd name="T20" fmla="*/ 86 w 112"/>
                <a:gd name="T21" fmla="*/ 104 h 112"/>
                <a:gd name="T22" fmla="*/ 26 w 112"/>
                <a:gd name="T23" fmla="*/ 104 h 112"/>
                <a:gd name="T24" fmla="*/ 8 w 112"/>
                <a:gd name="T25" fmla="*/ 86 h 112"/>
                <a:gd name="T26" fmla="*/ 8 w 112"/>
                <a:gd name="T27" fmla="*/ 26 h 112"/>
                <a:gd name="T28" fmla="*/ 26 w 112"/>
                <a:gd name="T29" fmla="*/ 8 h 112"/>
                <a:gd name="T30" fmla="*/ 86 w 112"/>
                <a:gd name="T31" fmla="*/ 8 h 112"/>
                <a:gd name="T32" fmla="*/ 104 w 112"/>
                <a:gd name="T33" fmla="*/ 26 h 112"/>
                <a:gd name="T34" fmla="*/ 104 w 112"/>
                <a:gd name="T35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8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0"/>
                    <a:pt x="12" y="112"/>
                    <a:pt x="2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0" y="112"/>
                    <a:pt x="112" y="100"/>
                    <a:pt x="112" y="8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12"/>
                    <a:pt x="100" y="0"/>
                    <a:pt x="86" y="0"/>
                  </a:cubicBezTo>
                  <a:close/>
                  <a:moveTo>
                    <a:pt x="104" y="86"/>
                  </a:moveTo>
                  <a:cubicBezTo>
                    <a:pt x="104" y="96"/>
                    <a:pt x="96" y="104"/>
                    <a:pt x="8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6" y="104"/>
                    <a:pt x="8" y="96"/>
                    <a:pt x="8" y="8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6" y="8"/>
                    <a:pt x="104" y="16"/>
                    <a:pt x="104" y="26"/>
                  </a:cubicBezTo>
                  <a:lnTo>
                    <a:pt x="1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5" name="Freeform 179">
              <a:extLst>
                <a:ext uri="{FF2B5EF4-FFF2-40B4-BE49-F238E27FC236}">
                  <a16:creationId xmlns:a16="http://schemas.microsoft.com/office/drawing/2014/main" id="{5D877F98-0AEC-4F99-98FF-A5E5882DF0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351338"/>
              <a:ext cx="65088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6" name="Freeform 180">
              <a:extLst>
                <a:ext uri="{FF2B5EF4-FFF2-40B4-BE49-F238E27FC236}">
                  <a16:creationId xmlns:a16="http://schemas.microsoft.com/office/drawing/2014/main" id="{79DE53AA-150E-4B99-B6D0-5831334028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064" y="44164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7" name="Freeform 181">
              <a:extLst>
                <a:ext uri="{FF2B5EF4-FFF2-40B4-BE49-F238E27FC236}">
                  <a16:creationId xmlns:a16="http://schemas.microsoft.com/office/drawing/2014/main" id="{41300201-141A-4416-9E47-9BAF59FF2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351338"/>
              <a:ext cx="63500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1" name="Freeform 182">
              <a:extLst>
                <a:ext uri="{FF2B5EF4-FFF2-40B4-BE49-F238E27FC236}">
                  <a16:creationId xmlns:a16="http://schemas.microsoft.com/office/drawing/2014/main" id="{7D4DE23F-26CC-4EF2-BE2D-B9659040DF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479925"/>
              <a:ext cx="65088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2" name="Freeform 183">
              <a:extLst>
                <a:ext uri="{FF2B5EF4-FFF2-40B4-BE49-F238E27FC236}">
                  <a16:creationId xmlns:a16="http://schemas.microsoft.com/office/drawing/2014/main" id="{48F196D5-B299-4268-B24F-E09FF6B9A6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4799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E789D72-D939-44F3-8AB2-F4780709006B}"/>
              </a:ext>
            </a:extLst>
          </p:cNvPr>
          <p:cNvSpPr/>
          <p:nvPr/>
        </p:nvSpPr>
        <p:spPr>
          <a:xfrm>
            <a:off x="2966609" y="2769704"/>
            <a:ext cx="857924" cy="857924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A9CDD80-8E50-4BA7-B6F6-9E3586F5F94F}"/>
              </a:ext>
            </a:extLst>
          </p:cNvPr>
          <p:cNvGrpSpPr/>
          <p:nvPr/>
        </p:nvGrpSpPr>
        <p:grpSpPr>
          <a:xfrm>
            <a:off x="3105935" y="2910757"/>
            <a:ext cx="579272" cy="577374"/>
            <a:chOff x="3959225" y="5064125"/>
            <a:chExt cx="484188" cy="482601"/>
          </a:xfrm>
          <a:solidFill>
            <a:schemeClr val="bg1"/>
          </a:solidFill>
        </p:grpSpPr>
        <p:sp>
          <p:nvSpPr>
            <p:cNvPr id="17" name="Freeform 333">
              <a:extLst>
                <a:ext uri="{FF2B5EF4-FFF2-40B4-BE49-F238E27FC236}">
                  <a16:creationId xmlns:a16="http://schemas.microsoft.com/office/drawing/2014/main" id="{C9C4B762-16B8-4528-B75E-BAD059226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9225" y="5110163"/>
              <a:ext cx="442913" cy="436563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Freeform 334">
              <a:extLst>
                <a:ext uri="{FF2B5EF4-FFF2-40B4-BE49-F238E27FC236}">
                  <a16:creationId xmlns:a16="http://schemas.microsoft.com/office/drawing/2014/main" id="{71064200-7F47-4808-807E-26B2A70F0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3538" y="5305425"/>
              <a:ext cx="74613" cy="74613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Freeform 335">
              <a:extLst>
                <a:ext uri="{FF2B5EF4-FFF2-40B4-BE49-F238E27FC236}">
                  <a16:creationId xmlns:a16="http://schemas.microsoft.com/office/drawing/2014/main" id="{055E28B5-D6BD-4ECA-AD8C-DB6B96B6C6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8800" y="5064125"/>
              <a:ext cx="74613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Freeform 336">
              <a:extLst>
                <a:ext uri="{FF2B5EF4-FFF2-40B4-BE49-F238E27FC236}">
                  <a16:creationId xmlns:a16="http://schemas.microsoft.com/office/drawing/2014/main" id="{8E187B73-B9B1-4881-9198-825A690A8F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050" y="5289550"/>
              <a:ext cx="60325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Oval 337">
              <a:extLst>
                <a:ext uri="{FF2B5EF4-FFF2-40B4-BE49-F238E27FC236}">
                  <a16:creationId xmlns:a16="http://schemas.microsoft.com/office/drawing/2014/main" id="{50934C39-821D-43FE-AEC8-9FFD5B8A0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375" y="53959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Oval 338">
              <a:extLst>
                <a:ext uri="{FF2B5EF4-FFF2-40B4-BE49-F238E27FC236}">
                  <a16:creationId xmlns:a16="http://schemas.microsoft.com/office/drawing/2014/main" id="{718AD0E5-D089-4155-A2F6-1DE11F0B9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517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89E60FF-EAEB-4ECD-A458-ABFD4A0EE71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EE88EC-524A-4323-8572-0AE0CE970A2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52AF25-9BDB-41AD-85B4-4E792E95D6F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9B8710B-E0FE-4F73-B08E-1D1BB835266D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7936070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ame 10">
            <a:extLst>
              <a:ext uri="{FF2B5EF4-FFF2-40B4-BE49-F238E27FC236}">
                <a16:creationId xmlns:a16="http://schemas.microsoft.com/office/drawing/2014/main" id="{BB8C8A15-ADF8-45FC-BCD2-51E482E6CE58}"/>
              </a:ext>
            </a:extLst>
          </p:cNvPr>
          <p:cNvSpPr/>
          <p:nvPr/>
        </p:nvSpPr>
        <p:spPr>
          <a:xfrm>
            <a:off x="5456496" y="1992865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D5A74-3BB9-430F-B300-C0DD0366169C}"/>
              </a:ext>
            </a:extLst>
          </p:cNvPr>
          <p:cNvSpPr txBox="1"/>
          <p:nvPr/>
        </p:nvSpPr>
        <p:spPr>
          <a:xfrm>
            <a:off x="3549786" y="747762"/>
            <a:ext cx="509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 STORE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0580FF-EA45-4060-8FEA-26A71FC0D5A4}"/>
              </a:ext>
            </a:extLst>
          </p:cNvPr>
          <p:cNvSpPr txBox="1"/>
          <p:nvPr/>
        </p:nvSpPr>
        <p:spPr>
          <a:xfrm>
            <a:off x="4701227" y="486152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29CEB6-C5A5-43C7-BBD6-A2A2DF26AAF3}"/>
              </a:ext>
            </a:extLst>
          </p:cNvPr>
          <p:cNvSpPr txBox="1"/>
          <p:nvPr/>
        </p:nvSpPr>
        <p:spPr>
          <a:xfrm>
            <a:off x="6646605" y="1946086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A0B9AEDF-A33E-4916-9A26-767ADCFCB5EB}"/>
              </a:ext>
            </a:extLst>
          </p:cNvPr>
          <p:cNvSpPr txBox="1"/>
          <p:nvPr/>
        </p:nvSpPr>
        <p:spPr>
          <a:xfrm>
            <a:off x="6703755" y="345209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5C955E-7E5D-4926-A0A6-B75B372CF874}"/>
              </a:ext>
            </a:extLst>
          </p:cNvPr>
          <p:cNvSpPr/>
          <p:nvPr/>
        </p:nvSpPr>
        <p:spPr>
          <a:xfrm>
            <a:off x="6646605" y="229914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ame 18">
            <a:extLst>
              <a:ext uri="{FF2B5EF4-FFF2-40B4-BE49-F238E27FC236}">
                <a16:creationId xmlns:a16="http://schemas.microsoft.com/office/drawing/2014/main" id="{29D12385-49B2-4F02-8A38-F4C175C24866}"/>
              </a:ext>
            </a:extLst>
          </p:cNvPr>
          <p:cNvSpPr/>
          <p:nvPr/>
        </p:nvSpPr>
        <p:spPr>
          <a:xfrm>
            <a:off x="5456496" y="3983200"/>
            <a:ext cx="897730" cy="897730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accent5"/>
                </a:solidFill>
              </a:rPr>
              <a:t>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5DBD19-35D3-4DDC-842C-6D5E913F1542}"/>
              </a:ext>
            </a:extLst>
          </p:cNvPr>
          <p:cNvSpPr txBox="1"/>
          <p:nvPr/>
        </p:nvSpPr>
        <p:spPr>
          <a:xfrm>
            <a:off x="6646605" y="392630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SUBTITLE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BC4A07D3-5A0C-49DD-9F63-684BD144A4BD}"/>
              </a:ext>
            </a:extLst>
          </p:cNvPr>
          <p:cNvSpPr txBox="1"/>
          <p:nvPr/>
        </p:nvSpPr>
        <p:spPr>
          <a:xfrm>
            <a:off x="6792655" y="5433653"/>
            <a:ext cx="1060565" cy="261610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effectLst>
            <a:outerShdw blurRad="1206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/>
                </a:solidFill>
              </a:rPr>
              <a:t>VIEW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0DD514-B3FF-4F8E-B751-ADFB4F51ACF9}"/>
              </a:ext>
            </a:extLst>
          </p:cNvPr>
          <p:cNvSpPr/>
          <p:nvPr/>
        </p:nvSpPr>
        <p:spPr>
          <a:xfrm>
            <a:off x="6667400" y="4264863"/>
            <a:ext cx="509276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 Ut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Perspiciatis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Unde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Omnis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Natus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Errorolup</a:t>
            </a:r>
            <a:r>
              <a:rPr lang="id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Tatem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Doloremque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Eaque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Ab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Illo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Inventore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Veritatis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Omnislaudantium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Totam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Reperiam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465A7F-2323-4924-82CB-B8F5B0223A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334016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 flipH="1">
            <a:off x="5140659" y="2058861"/>
            <a:ext cx="7096476" cy="1624910"/>
          </a:xfrm>
          <a:prstGeom prst="parallelogram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/>
          <p:cNvSpPr/>
          <p:nvPr/>
        </p:nvSpPr>
        <p:spPr>
          <a:xfrm flipH="1">
            <a:off x="6710395" y="4239102"/>
            <a:ext cx="5526740" cy="1624910"/>
          </a:xfrm>
          <a:prstGeom prst="parallelogram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E6B3B5-D0FA-4744-B2CB-16AA1A7F217D}"/>
              </a:ext>
            </a:extLst>
          </p:cNvPr>
          <p:cNvSpPr/>
          <p:nvPr/>
        </p:nvSpPr>
        <p:spPr>
          <a:xfrm flipH="1">
            <a:off x="10944795" y="2058861"/>
            <a:ext cx="1292341" cy="16249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AE5A3C-C1CD-47FC-99C0-A6B48C383F01}"/>
              </a:ext>
            </a:extLst>
          </p:cNvPr>
          <p:cNvSpPr/>
          <p:nvPr/>
        </p:nvSpPr>
        <p:spPr>
          <a:xfrm flipH="1">
            <a:off x="10944795" y="4239102"/>
            <a:ext cx="1292341" cy="16249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7" name="Rectangle 6"/>
          <p:cNvSpPr/>
          <p:nvPr/>
        </p:nvSpPr>
        <p:spPr>
          <a:xfrm flipH="1">
            <a:off x="5658157" y="2145736"/>
            <a:ext cx="1070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5658156" y="2515068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 suspendisse, 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 flipH="1">
            <a:off x="10882614" y="4741276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7094785" y="4778480"/>
            <a:ext cx="3733318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lacus nulla ac netus nibh aliquet, porttitor ligula justo libero vivamus porttitor dolor, conubia mollit. Sapien nam</a:t>
            </a:r>
            <a:endParaRPr lang="id-ID" sz="1200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7094786" y="4409148"/>
            <a:ext cx="107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i="0" dirty="0">
                <a:solidFill>
                  <a:schemeClr val="bg1"/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Text Here</a:t>
            </a:r>
            <a:endParaRPr lang="en-US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 flipH="1">
            <a:off x="10882614" y="2561035"/>
            <a:ext cx="1428959" cy="620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d-ID" sz="3200" b="1" dirty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80%</a:t>
            </a:r>
            <a:endParaRPr lang="id-ID" sz="4000" b="1" dirty="0">
              <a:solidFill>
                <a:schemeClr val="bg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1124413" y="4741276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D09B7A-9FC1-4389-A0E8-074E96ABE7DC}"/>
              </a:ext>
            </a:extLst>
          </p:cNvPr>
          <p:cNvSpPr/>
          <p:nvPr/>
        </p:nvSpPr>
        <p:spPr>
          <a:xfrm flipH="1">
            <a:off x="1124413" y="3340875"/>
            <a:ext cx="373615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lacu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amet, lacus nulla ac netus nibh aliquet, porttitor ligula justo libero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s nulla ac netus ni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netus nibh aliquet, porttitor ligula justo libero</a:t>
            </a:r>
          </a:p>
          <a:p>
            <a:pPr>
              <a:lnSpc>
                <a:spcPct val="150000"/>
              </a:lnSpc>
            </a:pP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Open Sans Light" panose="020B0306030504020204" pitchFamily="34" charset="0"/>
                <a:cs typeface="Open Sans Light" panose="020B0306030504020204" pitchFamily="34" charset="0"/>
              </a:rPr>
              <a:t>bh aliquet, porttitor ligula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F8F16D-9660-485E-AEF8-BA56BEC0AB0C}"/>
              </a:ext>
            </a:extLst>
          </p:cNvPr>
          <p:cNvSpPr/>
          <p:nvPr/>
        </p:nvSpPr>
        <p:spPr>
          <a:xfrm flipH="1">
            <a:off x="1124413" y="1911876"/>
            <a:ext cx="29088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Insert Your </a:t>
            </a:r>
          </a:p>
          <a:p>
            <a:pPr lvl="0"/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Awesome Title</a:t>
            </a:r>
            <a:endParaRPr lang="de-DE" sz="3600" dirty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B1D562-EC37-4FAA-AC5B-718C07B0BFB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6508A3-8C31-41F4-AB4B-96F501525B0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5CC5C6-6FBA-4929-8329-FD860463921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E16B2E-1D30-4B0E-B608-ED93B6603B1C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5199202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Snipped 1"/>
          <p:cNvSpPr/>
          <p:nvPr/>
        </p:nvSpPr>
        <p:spPr>
          <a:xfrm>
            <a:off x="2142025" y="2285999"/>
            <a:ext cx="2202235" cy="1486212"/>
          </a:xfrm>
          <a:prstGeom prst="snip2Diag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6" name="Rectangle: Diagonal Corners Snipped 25"/>
          <p:cNvSpPr/>
          <p:nvPr/>
        </p:nvSpPr>
        <p:spPr>
          <a:xfrm>
            <a:off x="5058398" y="2285999"/>
            <a:ext cx="2202235" cy="1486212"/>
          </a:xfrm>
          <a:prstGeom prst="snip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7" name="Rectangle: Diagonal Corners Snipped 26"/>
          <p:cNvSpPr/>
          <p:nvPr/>
        </p:nvSpPr>
        <p:spPr>
          <a:xfrm>
            <a:off x="7994045" y="2285999"/>
            <a:ext cx="2202235" cy="1486212"/>
          </a:xfrm>
          <a:prstGeom prst="snip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132388" y="4505693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59352" y="4020401"/>
            <a:ext cx="1167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1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984408" y="4543056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443702" y="4017008"/>
            <a:ext cx="1302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3</a:t>
            </a:r>
            <a:endParaRPr lang="en-US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48761" y="4513620"/>
            <a:ext cx="22215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justo libero vivamus porttitor dolor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15419" y="4020348"/>
            <a:ext cx="128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Service 2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3896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7265034" y="2979482"/>
            <a:ext cx="714138" cy="9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Shape 4711"/>
          <p:cNvSpPr/>
          <p:nvPr/>
        </p:nvSpPr>
        <p:spPr>
          <a:xfrm>
            <a:off x="3047942" y="2748294"/>
            <a:ext cx="39040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384" y="0"/>
                </a:moveTo>
                <a:lnTo>
                  <a:pt x="103384" y="0"/>
                </a:lnTo>
                <a:cubicBezTo>
                  <a:pt x="38030" y="30000"/>
                  <a:pt x="38030" y="30000"/>
                  <a:pt x="38030" y="30000"/>
                </a:cubicBezTo>
                <a:cubicBezTo>
                  <a:pt x="16246" y="30000"/>
                  <a:pt x="16246" y="30000"/>
                  <a:pt x="16246" y="30000"/>
                </a:cubicBezTo>
                <a:cubicBezTo>
                  <a:pt x="11076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11076" y="89745"/>
                  <a:pt x="16246" y="89745"/>
                </a:cubicBezTo>
                <a:cubicBezTo>
                  <a:pt x="38030" y="89745"/>
                  <a:pt x="38030" y="89745"/>
                  <a:pt x="38030" y="89745"/>
                </a:cubicBezTo>
                <a:cubicBezTo>
                  <a:pt x="103384" y="119745"/>
                  <a:pt x="103384" y="119745"/>
                  <a:pt x="103384" y="119745"/>
                </a:cubicBezTo>
                <a:cubicBezTo>
                  <a:pt x="108553" y="119745"/>
                  <a:pt x="119630" y="116186"/>
                  <a:pt x="119630" y="108559"/>
                </a:cubicBezTo>
                <a:cubicBezTo>
                  <a:pt x="119630" y="11186"/>
                  <a:pt x="119630" y="11186"/>
                  <a:pt x="119630" y="11186"/>
                </a:cubicBezTo>
                <a:cubicBezTo>
                  <a:pt x="119630" y="3813"/>
                  <a:pt x="108553" y="0"/>
                  <a:pt x="103384" y="0"/>
                </a:cubicBezTo>
                <a:close/>
                <a:moveTo>
                  <a:pt x="38030" y="75000"/>
                </a:moveTo>
                <a:lnTo>
                  <a:pt x="38030" y="75000"/>
                </a:lnTo>
                <a:cubicBezTo>
                  <a:pt x="38030" y="78559"/>
                  <a:pt x="32492" y="78559"/>
                  <a:pt x="32492" y="78559"/>
                </a:cubicBezTo>
                <a:cubicBezTo>
                  <a:pt x="21784" y="78559"/>
                  <a:pt x="21784" y="78559"/>
                  <a:pt x="21784" y="78559"/>
                </a:cubicBezTo>
                <a:cubicBezTo>
                  <a:pt x="21784" y="78559"/>
                  <a:pt x="16246" y="78559"/>
                  <a:pt x="16246" y="75000"/>
                </a:cubicBezTo>
                <a:cubicBezTo>
                  <a:pt x="16246" y="45000"/>
                  <a:pt x="16246" y="45000"/>
                  <a:pt x="16246" y="45000"/>
                </a:cubicBezTo>
                <a:cubicBezTo>
                  <a:pt x="16246" y="41186"/>
                  <a:pt x="21784" y="41186"/>
                  <a:pt x="21784" y="41186"/>
                </a:cubicBezTo>
                <a:cubicBezTo>
                  <a:pt x="32492" y="41186"/>
                  <a:pt x="32492" y="41186"/>
                  <a:pt x="32492" y="41186"/>
                </a:cubicBezTo>
                <a:cubicBezTo>
                  <a:pt x="32492" y="41186"/>
                  <a:pt x="38030" y="41186"/>
                  <a:pt x="38030" y="45000"/>
                </a:cubicBezTo>
                <a:lnTo>
                  <a:pt x="38030" y="75000"/>
                </a:lnTo>
                <a:close/>
                <a:moveTo>
                  <a:pt x="103384" y="108559"/>
                </a:moveTo>
                <a:lnTo>
                  <a:pt x="103384" y="108559"/>
                </a:lnTo>
                <a:cubicBezTo>
                  <a:pt x="54276" y="86186"/>
                  <a:pt x="54276" y="86186"/>
                  <a:pt x="54276" y="86186"/>
                </a:cubicBezTo>
                <a:cubicBezTo>
                  <a:pt x="54276" y="78559"/>
                  <a:pt x="54276" y="37627"/>
                  <a:pt x="54276" y="30000"/>
                </a:cubicBezTo>
                <a:cubicBezTo>
                  <a:pt x="103384" y="11186"/>
                  <a:pt x="103384" y="11186"/>
                  <a:pt x="103384" y="11186"/>
                </a:cubicBezTo>
                <a:cubicBezTo>
                  <a:pt x="103384" y="15000"/>
                  <a:pt x="103384" y="104745"/>
                  <a:pt x="103384" y="1085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6" name="Shape 4710"/>
          <p:cNvSpPr/>
          <p:nvPr/>
        </p:nvSpPr>
        <p:spPr>
          <a:xfrm>
            <a:off x="5859040" y="2748294"/>
            <a:ext cx="600950" cy="5616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55" name="Shape 4709"/>
          <p:cNvSpPr/>
          <p:nvPr/>
        </p:nvSpPr>
        <p:spPr>
          <a:xfrm>
            <a:off x="8735469" y="2695643"/>
            <a:ext cx="719387" cy="6669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112" y="0"/>
                </a:moveTo>
                <a:lnTo>
                  <a:pt x="73112" y="0"/>
                </a:lnTo>
                <a:cubicBezTo>
                  <a:pt x="73112" y="9411"/>
                  <a:pt x="73112" y="9411"/>
                  <a:pt x="73112" y="9411"/>
                </a:cubicBezTo>
                <a:cubicBezTo>
                  <a:pt x="96556" y="15828"/>
                  <a:pt x="111059" y="34652"/>
                  <a:pt x="111059" y="59893"/>
                </a:cubicBezTo>
                <a:cubicBezTo>
                  <a:pt x="111059" y="84919"/>
                  <a:pt x="96556" y="103957"/>
                  <a:pt x="73112" y="110160"/>
                </a:cubicBezTo>
                <a:cubicBezTo>
                  <a:pt x="73112" y="119786"/>
                  <a:pt x="73112" y="119786"/>
                  <a:pt x="73112" y="119786"/>
                </a:cubicBezTo>
                <a:cubicBezTo>
                  <a:pt x="99337" y="113368"/>
                  <a:pt x="119801" y="91336"/>
                  <a:pt x="119801" y="59893"/>
                </a:cubicBezTo>
                <a:cubicBezTo>
                  <a:pt x="119801" y="28449"/>
                  <a:pt x="99337" y="6417"/>
                  <a:pt x="73112" y="0"/>
                </a:cubicBezTo>
                <a:close/>
                <a:moveTo>
                  <a:pt x="96556" y="59893"/>
                </a:moveTo>
                <a:lnTo>
                  <a:pt x="96556" y="59893"/>
                </a:lnTo>
                <a:cubicBezTo>
                  <a:pt x="96556" y="44064"/>
                  <a:pt x="87615" y="31443"/>
                  <a:pt x="73112" y="31443"/>
                </a:cubicBezTo>
                <a:cubicBezTo>
                  <a:pt x="73112" y="37860"/>
                  <a:pt x="73112" y="37860"/>
                  <a:pt x="73112" y="37860"/>
                </a:cubicBezTo>
                <a:cubicBezTo>
                  <a:pt x="81854" y="41069"/>
                  <a:pt x="87615" y="50267"/>
                  <a:pt x="87615" y="59893"/>
                </a:cubicBezTo>
                <a:cubicBezTo>
                  <a:pt x="87615" y="69304"/>
                  <a:pt x="81854" y="78716"/>
                  <a:pt x="73112" y="81925"/>
                </a:cubicBezTo>
                <a:cubicBezTo>
                  <a:pt x="73112" y="88128"/>
                  <a:pt x="73112" y="88128"/>
                  <a:pt x="73112" y="88128"/>
                </a:cubicBezTo>
                <a:cubicBezTo>
                  <a:pt x="87615" y="88128"/>
                  <a:pt x="96556" y="75508"/>
                  <a:pt x="96556" y="59893"/>
                </a:cubicBezTo>
                <a:close/>
                <a:moveTo>
                  <a:pt x="52649" y="9411"/>
                </a:moveTo>
                <a:lnTo>
                  <a:pt x="52649" y="9411"/>
                </a:lnTo>
                <a:cubicBezTo>
                  <a:pt x="17483" y="34652"/>
                  <a:pt x="17483" y="34652"/>
                  <a:pt x="17483" y="34652"/>
                </a:cubicBezTo>
                <a:cubicBezTo>
                  <a:pt x="5761" y="34652"/>
                  <a:pt x="5761" y="34652"/>
                  <a:pt x="5761" y="34652"/>
                </a:cubicBezTo>
                <a:cubicBezTo>
                  <a:pt x="2980" y="34652"/>
                  <a:pt x="0" y="37860"/>
                  <a:pt x="0" y="44064"/>
                </a:cubicBezTo>
                <a:cubicBezTo>
                  <a:pt x="0" y="75508"/>
                  <a:pt x="0" y="75508"/>
                  <a:pt x="0" y="75508"/>
                </a:cubicBezTo>
                <a:cubicBezTo>
                  <a:pt x="0" y="81925"/>
                  <a:pt x="2980" y="84919"/>
                  <a:pt x="5761" y="84919"/>
                </a:cubicBezTo>
                <a:cubicBezTo>
                  <a:pt x="17483" y="84919"/>
                  <a:pt x="17483" y="84919"/>
                  <a:pt x="17483" y="84919"/>
                </a:cubicBezTo>
                <a:cubicBezTo>
                  <a:pt x="52649" y="110160"/>
                  <a:pt x="52649" y="110160"/>
                  <a:pt x="52649" y="110160"/>
                </a:cubicBezTo>
                <a:cubicBezTo>
                  <a:pt x="58410" y="110160"/>
                  <a:pt x="61390" y="107165"/>
                  <a:pt x="61390" y="100748"/>
                </a:cubicBezTo>
                <a:cubicBezTo>
                  <a:pt x="61390" y="18823"/>
                  <a:pt x="61390" y="18823"/>
                  <a:pt x="61390" y="18823"/>
                </a:cubicBezTo>
                <a:cubicBezTo>
                  <a:pt x="61390" y="12620"/>
                  <a:pt x="58410" y="9411"/>
                  <a:pt x="52649" y="9411"/>
                </a:cubicBezTo>
                <a:close/>
                <a:moveTo>
                  <a:pt x="17483" y="72513"/>
                </a:moveTo>
                <a:lnTo>
                  <a:pt x="17483" y="72513"/>
                </a:lnTo>
                <a:cubicBezTo>
                  <a:pt x="17483" y="75508"/>
                  <a:pt x="17483" y="75508"/>
                  <a:pt x="14503" y="75508"/>
                </a:cubicBezTo>
                <a:cubicBezTo>
                  <a:pt x="11721" y="75508"/>
                  <a:pt x="11721" y="75508"/>
                  <a:pt x="11721" y="75508"/>
                </a:cubicBezTo>
                <a:cubicBezTo>
                  <a:pt x="8741" y="75508"/>
                  <a:pt x="5761" y="75508"/>
                  <a:pt x="5761" y="72513"/>
                </a:cubicBezTo>
                <a:cubicBezTo>
                  <a:pt x="5761" y="47272"/>
                  <a:pt x="5761" y="47272"/>
                  <a:pt x="5761" y="47272"/>
                </a:cubicBezTo>
                <a:cubicBezTo>
                  <a:pt x="5761" y="44064"/>
                  <a:pt x="8741" y="44064"/>
                  <a:pt x="11721" y="44064"/>
                </a:cubicBezTo>
                <a:cubicBezTo>
                  <a:pt x="14503" y="44064"/>
                  <a:pt x="14503" y="44064"/>
                  <a:pt x="14503" y="44064"/>
                </a:cubicBezTo>
                <a:cubicBezTo>
                  <a:pt x="17483" y="44064"/>
                  <a:pt x="17483" y="44064"/>
                  <a:pt x="17483" y="47272"/>
                </a:cubicBezTo>
                <a:lnTo>
                  <a:pt x="17483" y="72513"/>
                </a:lnTo>
                <a:close/>
                <a:moveTo>
                  <a:pt x="52649" y="100748"/>
                </a:moveTo>
                <a:lnTo>
                  <a:pt x="52649" y="100748"/>
                </a:lnTo>
                <a:cubicBezTo>
                  <a:pt x="26225" y="81925"/>
                  <a:pt x="26225" y="81925"/>
                  <a:pt x="26225" y="81925"/>
                </a:cubicBezTo>
                <a:cubicBezTo>
                  <a:pt x="26225" y="75508"/>
                  <a:pt x="26225" y="41069"/>
                  <a:pt x="26225" y="34652"/>
                </a:cubicBezTo>
                <a:cubicBezTo>
                  <a:pt x="52649" y="18823"/>
                  <a:pt x="52649" y="18823"/>
                  <a:pt x="52649" y="18823"/>
                </a:cubicBezTo>
                <a:cubicBezTo>
                  <a:pt x="52649" y="22032"/>
                  <a:pt x="52649" y="97540"/>
                  <a:pt x="52649" y="1007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AE06F2-CF98-4A01-A51C-349048E2C8B9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15385E-1ED4-4CCB-91F4-2ABBAFC5880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144CAF-65EE-4263-8286-61810FAB5CE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E106B3-3E90-4ABA-9DFB-EAB7FB86532B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203596090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60007" y="2105416"/>
            <a:ext cx="1897260" cy="1897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01973" y="2105416"/>
            <a:ext cx="1897260" cy="1897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0007" y="4163461"/>
            <a:ext cx="1897260" cy="18972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50400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2016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92365" y="2818361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2017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50400" y="4876405"/>
            <a:ext cx="916474" cy="471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000" b="1" dirty="0">
              <a:solidFill>
                <a:schemeClr val="bg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36BB4D-D198-4ADA-9BC4-8D550049AAFD}"/>
              </a:ext>
            </a:extLst>
          </p:cNvPr>
          <p:cNvSpPr/>
          <p:nvPr/>
        </p:nvSpPr>
        <p:spPr>
          <a:xfrm>
            <a:off x="1492767" y="1996555"/>
            <a:ext cx="455415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83759E5-ED1B-4929-A282-47E6D808A332}"/>
              </a:ext>
            </a:extLst>
          </p:cNvPr>
          <p:cNvSpPr/>
          <p:nvPr/>
        </p:nvSpPr>
        <p:spPr>
          <a:xfrm>
            <a:off x="1492767" y="3298295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B099FF-8F84-4EB3-A9E7-9BABD7A1425D}"/>
              </a:ext>
            </a:extLst>
          </p:cNvPr>
          <p:cNvSpPr txBox="1"/>
          <p:nvPr/>
        </p:nvSpPr>
        <p:spPr>
          <a:xfrm>
            <a:off x="1492767" y="2910125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1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8B8286-B2FA-4D8B-B6B7-2998E9DF02E5}"/>
              </a:ext>
            </a:extLst>
          </p:cNvPr>
          <p:cNvSpPr/>
          <p:nvPr/>
        </p:nvSpPr>
        <p:spPr>
          <a:xfrm>
            <a:off x="1492767" y="432303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90253E-31A6-407F-8EE3-9B2825C25FFC}"/>
              </a:ext>
            </a:extLst>
          </p:cNvPr>
          <p:cNvSpPr txBox="1"/>
          <p:nvPr/>
        </p:nvSpPr>
        <p:spPr>
          <a:xfrm>
            <a:off x="1492767" y="3934866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424583-A10A-4E6D-9793-6B26444EC96F}"/>
              </a:ext>
            </a:extLst>
          </p:cNvPr>
          <p:cNvSpPr/>
          <p:nvPr/>
        </p:nvSpPr>
        <p:spPr>
          <a:xfrm>
            <a:off x="1492767" y="5347776"/>
            <a:ext cx="393922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 ligula just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F475ED-8C0E-467A-A758-630FCC660740}"/>
              </a:ext>
            </a:extLst>
          </p:cNvPr>
          <p:cNvSpPr txBox="1"/>
          <p:nvPr/>
        </p:nvSpPr>
        <p:spPr>
          <a:xfrm>
            <a:off x="1492767" y="495960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89% </a:t>
            </a:r>
            <a:r>
              <a:rPr lang="id-ID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Reach Target</a:t>
            </a:r>
            <a:endParaRPr lang="en-US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4DD99BD-C721-41DA-BBD4-83DCAB66E22E}"/>
              </a:ext>
            </a:extLst>
          </p:cNvPr>
          <p:cNvSpPr/>
          <p:nvPr/>
        </p:nvSpPr>
        <p:spPr>
          <a:xfrm>
            <a:off x="8801974" y="4959607"/>
            <a:ext cx="206481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 aliquet, porttitor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907898A-628D-42C4-AF68-B1AF10A6BB30}"/>
              </a:ext>
            </a:extLst>
          </p:cNvPr>
          <p:cNvSpPr txBox="1"/>
          <p:nvPr/>
        </p:nvSpPr>
        <p:spPr>
          <a:xfrm>
            <a:off x="8801973" y="4571437"/>
            <a:ext cx="23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05050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Keyword Here</a:t>
            </a:r>
            <a:endParaRPr lang="en-US" dirty="0">
              <a:solidFill>
                <a:schemeClr val="accent2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5A0338-7434-4B55-ADA8-20422F6E137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5F016B-6F02-4ABC-97AD-16A8ECAE21A4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3B6DA8-E5F3-4700-AB71-C81061B78976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807520-9271-44EF-9B54-CA3F5880F99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9856154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6633378" y="2214564"/>
            <a:ext cx="2074460" cy="2074460"/>
            <a:chOff x="6353030" y="2094301"/>
            <a:chExt cx="2074460" cy="2074460"/>
          </a:xfrm>
        </p:grpSpPr>
        <p:sp>
          <p:nvSpPr>
            <p:cNvPr id="35" name="Freeform 34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6353030" y="2094301"/>
              <a:ext cx="2074460" cy="2074460"/>
            </a:xfrm>
            <a:custGeom>
              <a:avLst/>
              <a:gdLst>
                <a:gd name="connsiteX0" fmla="*/ 1146412 w 2292824"/>
                <a:gd name="connsiteY0" fmla="*/ 0 h 2292824"/>
                <a:gd name="connsiteX1" fmla="*/ 1146412 w 2292824"/>
                <a:gd name="connsiteY1" fmla="*/ 132097 h 2292824"/>
                <a:gd name="connsiteX2" fmla="*/ 132097 w 2292824"/>
                <a:gd name="connsiteY2" fmla="*/ 1146412 h 2292824"/>
                <a:gd name="connsiteX3" fmla="*/ 1146412 w 2292824"/>
                <a:gd name="connsiteY3" fmla="*/ 2160727 h 2292824"/>
                <a:gd name="connsiteX4" fmla="*/ 2160727 w 2292824"/>
                <a:gd name="connsiteY4" fmla="*/ 1146412 h 2292824"/>
                <a:gd name="connsiteX5" fmla="*/ 2292824 w 2292824"/>
                <a:gd name="connsiteY5" fmla="*/ 1146412 h 2292824"/>
                <a:gd name="connsiteX6" fmla="*/ 1146412 w 2292824"/>
                <a:gd name="connsiteY6" fmla="*/ 2292824 h 2292824"/>
                <a:gd name="connsiteX7" fmla="*/ 0 w 2292824"/>
                <a:gd name="connsiteY7" fmla="*/ 1146412 h 2292824"/>
                <a:gd name="connsiteX8" fmla="*/ 1146412 w 2292824"/>
                <a:gd name="connsiteY8" fmla="*/ 0 h 2292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824" h="2292824">
                  <a:moveTo>
                    <a:pt x="1146412" y="0"/>
                  </a:moveTo>
                  <a:lnTo>
                    <a:pt x="1146412" y="132097"/>
                  </a:lnTo>
                  <a:cubicBezTo>
                    <a:pt x="586221" y="132097"/>
                    <a:pt x="132097" y="586221"/>
                    <a:pt x="132097" y="1146412"/>
                  </a:cubicBezTo>
                  <a:cubicBezTo>
                    <a:pt x="132097" y="1706603"/>
                    <a:pt x="586221" y="2160727"/>
                    <a:pt x="1146412" y="2160727"/>
                  </a:cubicBezTo>
                  <a:cubicBezTo>
                    <a:pt x="1706603" y="2160727"/>
                    <a:pt x="2160727" y="1706603"/>
                    <a:pt x="2160727" y="1146412"/>
                  </a:cubicBezTo>
                  <a:lnTo>
                    <a:pt x="2292824" y="1146412"/>
                  </a:lnTo>
                  <a:cubicBezTo>
                    <a:pt x="2292824" y="1779558"/>
                    <a:pt x="1779558" y="2292824"/>
                    <a:pt x="1146412" y="2292824"/>
                  </a:cubicBezTo>
                  <a:cubicBezTo>
                    <a:pt x="513266" y="2292824"/>
                    <a:pt x="0" y="1779558"/>
                    <a:pt x="0" y="1146412"/>
                  </a:cubicBezTo>
                  <a:cubicBezTo>
                    <a:pt x="0" y="513266"/>
                    <a:pt x="513266" y="0"/>
                    <a:pt x="11464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707838" y="3725312"/>
            <a:ext cx="2074460" cy="2074460"/>
            <a:chOff x="8785742" y="2094301"/>
            <a:chExt cx="2074460" cy="2074460"/>
          </a:xfrm>
        </p:grpSpPr>
        <p:sp>
          <p:nvSpPr>
            <p:cNvPr id="44" name="Freeform 43"/>
            <p:cNvSpPr/>
            <p:nvPr/>
          </p:nvSpPr>
          <p:spPr>
            <a:xfrm>
              <a:off x="8785742" y="2094301"/>
              <a:ext cx="2074460" cy="2074460"/>
            </a:xfrm>
            <a:custGeom>
              <a:avLst/>
              <a:gdLst>
                <a:gd name="connsiteX0" fmla="*/ 1658203 w 3316406"/>
                <a:gd name="connsiteY0" fmla="*/ 0 h 3316406"/>
                <a:gd name="connsiteX1" fmla="*/ 3316406 w 3316406"/>
                <a:gd name="connsiteY1" fmla="*/ 1658203 h 3316406"/>
                <a:gd name="connsiteX2" fmla="*/ 1658203 w 3316406"/>
                <a:gd name="connsiteY2" fmla="*/ 3316406 h 3316406"/>
                <a:gd name="connsiteX3" fmla="*/ 0 w 3316406"/>
                <a:gd name="connsiteY3" fmla="*/ 1658203 h 3316406"/>
                <a:gd name="connsiteX4" fmla="*/ 1658203 w 3316406"/>
                <a:gd name="connsiteY4" fmla="*/ 0 h 3316406"/>
                <a:gd name="connsiteX5" fmla="*/ 1658203 w 3316406"/>
                <a:gd name="connsiteY5" fmla="*/ 191069 h 3316406"/>
                <a:gd name="connsiteX6" fmla="*/ 191069 w 3316406"/>
                <a:gd name="connsiteY6" fmla="*/ 1658203 h 3316406"/>
                <a:gd name="connsiteX7" fmla="*/ 1658203 w 3316406"/>
                <a:gd name="connsiteY7" fmla="*/ 3125337 h 3316406"/>
                <a:gd name="connsiteX8" fmla="*/ 3125337 w 3316406"/>
                <a:gd name="connsiteY8" fmla="*/ 1658203 h 3316406"/>
                <a:gd name="connsiteX9" fmla="*/ 1658203 w 3316406"/>
                <a:gd name="connsiteY9" fmla="*/ 191069 h 331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6406" h="3316406">
                  <a:moveTo>
                    <a:pt x="1658203" y="0"/>
                  </a:moveTo>
                  <a:cubicBezTo>
                    <a:pt x="2574003" y="0"/>
                    <a:pt x="3316406" y="742403"/>
                    <a:pt x="3316406" y="1658203"/>
                  </a:cubicBezTo>
                  <a:cubicBezTo>
                    <a:pt x="3316406" y="2574003"/>
                    <a:pt x="2574003" y="3316406"/>
                    <a:pt x="1658203" y="3316406"/>
                  </a:cubicBezTo>
                  <a:cubicBezTo>
                    <a:pt x="742403" y="3316406"/>
                    <a:pt x="0" y="2574003"/>
                    <a:pt x="0" y="1658203"/>
                  </a:cubicBezTo>
                  <a:cubicBezTo>
                    <a:pt x="0" y="742403"/>
                    <a:pt x="742403" y="0"/>
                    <a:pt x="1658203" y="0"/>
                  </a:cubicBezTo>
                  <a:close/>
                  <a:moveTo>
                    <a:pt x="1658203" y="191069"/>
                  </a:moveTo>
                  <a:cubicBezTo>
                    <a:pt x="847927" y="191069"/>
                    <a:pt x="191069" y="847927"/>
                    <a:pt x="191069" y="1658203"/>
                  </a:cubicBezTo>
                  <a:cubicBezTo>
                    <a:pt x="191069" y="2468479"/>
                    <a:pt x="847927" y="3125337"/>
                    <a:pt x="1658203" y="3125337"/>
                  </a:cubicBezTo>
                  <a:cubicBezTo>
                    <a:pt x="2468479" y="3125337"/>
                    <a:pt x="3125337" y="2468479"/>
                    <a:pt x="3125337" y="1658203"/>
                  </a:cubicBezTo>
                  <a:cubicBezTo>
                    <a:pt x="3125337" y="847927"/>
                    <a:pt x="2468479" y="191069"/>
                    <a:pt x="1658203" y="19106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9822972" y="2094301"/>
              <a:ext cx="1037230" cy="1037230"/>
            </a:xfrm>
            <a:custGeom>
              <a:avLst/>
              <a:gdLst>
                <a:gd name="connsiteX0" fmla="*/ 0 w 1146412"/>
                <a:gd name="connsiteY0" fmla="*/ 0 h 1146412"/>
                <a:gd name="connsiteX1" fmla="*/ 1146412 w 1146412"/>
                <a:gd name="connsiteY1" fmla="*/ 1146412 h 1146412"/>
                <a:gd name="connsiteX2" fmla="*/ 1014315 w 1146412"/>
                <a:gd name="connsiteY2" fmla="*/ 1146412 h 1146412"/>
                <a:gd name="connsiteX3" fmla="*/ 0 w 1146412"/>
                <a:gd name="connsiteY3" fmla="*/ 132097 h 1146412"/>
                <a:gd name="connsiteX4" fmla="*/ 0 w 1146412"/>
                <a:gd name="connsiteY4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2" h="1146412">
                  <a:moveTo>
                    <a:pt x="0" y="0"/>
                  </a:moveTo>
                  <a:cubicBezTo>
                    <a:pt x="633146" y="0"/>
                    <a:pt x="1146412" y="513266"/>
                    <a:pt x="1146412" y="1146412"/>
                  </a:cubicBezTo>
                  <a:lnTo>
                    <a:pt x="1014315" y="1146412"/>
                  </a:lnTo>
                  <a:cubicBezTo>
                    <a:pt x="1014315" y="586221"/>
                    <a:pt x="560191" y="132097"/>
                    <a:pt x="0" y="13209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122140" y="2569548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3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2018</a:t>
            </a:r>
            <a:endParaRPr lang="en-US" sz="2800" b="1" dirty="0">
              <a:solidFill>
                <a:schemeClr val="accent3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96600" y="4067044"/>
            <a:ext cx="1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4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rPr>
              <a:t>2019</a:t>
            </a:r>
            <a:endParaRPr lang="en-US" sz="2800" b="1" dirty="0">
              <a:solidFill>
                <a:schemeClr val="accent4"/>
              </a:solidFill>
              <a:latin typeface="+mj-l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09544" y="2080063"/>
            <a:ext cx="4457909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 porttitor dolor, coitor dolor, co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tus nibh aliquet, porttitor dolor, co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C2FAEE-468F-4906-9395-8BD0D71DEC5F}"/>
              </a:ext>
            </a:extLst>
          </p:cNvPr>
          <p:cNvSpPr/>
          <p:nvPr/>
        </p:nvSpPr>
        <p:spPr>
          <a:xfrm>
            <a:off x="8883531" y="4487322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6EF93D-7633-4DCE-BB04-3A0AD94DB9BC}"/>
              </a:ext>
            </a:extLst>
          </p:cNvPr>
          <p:cNvSpPr/>
          <p:nvPr/>
        </p:nvSpPr>
        <p:spPr>
          <a:xfrm>
            <a:off x="6809071" y="3044140"/>
            <a:ext cx="172307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netus nibh, </a:t>
            </a:r>
            <a:endParaRPr lang="id-ID" sz="1200" dirty="0">
              <a:solidFill>
                <a:schemeClr val="tx2">
                  <a:lumMod val="50000"/>
                </a:schemeClr>
              </a:solidFill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9BC856AE-E212-4B99-A961-0FC24C1681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802539"/>
              </p:ext>
            </p:extLst>
          </p:nvPr>
        </p:nvGraphicFramePr>
        <p:xfrm>
          <a:off x="1709544" y="3725312"/>
          <a:ext cx="4386456" cy="2074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6D37CAF6-4244-42ED-9050-B65DC7DE5EF6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24F33B-4E4D-41A8-97C7-1043A120D996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6337AE-F575-457F-89F5-F64EE2C9A95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70CA5-718A-474F-B4FE-5A4235F5A6D7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220655148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Single Corner Snipped 24">
            <a:extLst>
              <a:ext uri="{FF2B5EF4-FFF2-40B4-BE49-F238E27FC236}">
                <a16:creationId xmlns:a16="http://schemas.microsoft.com/office/drawing/2014/main" id="{8A56A2CA-75D5-4906-B70F-4E6846BB561C}"/>
              </a:ext>
            </a:extLst>
          </p:cNvPr>
          <p:cNvSpPr/>
          <p:nvPr/>
        </p:nvSpPr>
        <p:spPr>
          <a:xfrm flipH="1">
            <a:off x="8473588" y="2366932"/>
            <a:ext cx="2305878" cy="1881808"/>
          </a:xfrm>
          <a:prstGeom prst="snip1Rect">
            <a:avLst>
              <a:gd name="adj" fmla="val 2816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Rectangle: Top Corners Snipped 2">
            <a:extLst>
              <a:ext uri="{FF2B5EF4-FFF2-40B4-BE49-F238E27FC236}">
                <a16:creationId xmlns:a16="http://schemas.microsoft.com/office/drawing/2014/main" id="{8B975E43-30AA-4F99-A086-1F14FF674FC8}"/>
              </a:ext>
            </a:extLst>
          </p:cNvPr>
          <p:cNvSpPr/>
          <p:nvPr/>
        </p:nvSpPr>
        <p:spPr>
          <a:xfrm>
            <a:off x="4805255" y="2366932"/>
            <a:ext cx="2592898" cy="1877176"/>
          </a:xfrm>
          <a:prstGeom prst="snip2SameRect">
            <a:avLst>
              <a:gd name="adj1" fmla="val 29374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: Single Corner Snipped 1">
            <a:extLst>
              <a:ext uri="{FF2B5EF4-FFF2-40B4-BE49-F238E27FC236}">
                <a16:creationId xmlns:a16="http://schemas.microsoft.com/office/drawing/2014/main" id="{0919ED78-F6A3-49B3-93B9-557256438B2B}"/>
              </a:ext>
            </a:extLst>
          </p:cNvPr>
          <p:cNvSpPr/>
          <p:nvPr/>
        </p:nvSpPr>
        <p:spPr>
          <a:xfrm>
            <a:off x="1412535" y="2366932"/>
            <a:ext cx="2305878" cy="1881808"/>
          </a:xfrm>
          <a:prstGeom prst="snip1Rect">
            <a:avLst>
              <a:gd name="adj" fmla="val 2816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41F7D6-EE79-4B0E-8D2A-DE61A2A944E7}"/>
              </a:ext>
            </a:extLst>
          </p:cNvPr>
          <p:cNvSpPr txBox="1"/>
          <p:nvPr/>
        </p:nvSpPr>
        <p:spPr>
          <a:xfrm>
            <a:off x="1660165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65F41-6FDE-4584-BF93-B9CE1F8DE329}"/>
              </a:ext>
            </a:extLst>
          </p:cNvPr>
          <p:cNvSpPr txBox="1"/>
          <p:nvPr/>
        </p:nvSpPr>
        <p:spPr>
          <a:xfrm>
            <a:off x="1660165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EDE78E-9FAF-47A5-9DFB-E6D944089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165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01.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32F1D2-8D90-4366-997D-34E379E71BD2}"/>
              </a:ext>
            </a:extLst>
          </p:cNvPr>
          <p:cNvSpPr txBox="1"/>
          <p:nvPr/>
        </p:nvSpPr>
        <p:spPr>
          <a:xfrm>
            <a:off x="5317393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F892E2-767A-4BF1-986F-34CE9E86AC13}"/>
              </a:ext>
            </a:extLst>
          </p:cNvPr>
          <p:cNvSpPr txBox="1"/>
          <p:nvPr/>
        </p:nvSpPr>
        <p:spPr>
          <a:xfrm>
            <a:off x="5104194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ct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6AF1F-23E2-42A9-9B15-3A7188234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7479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02.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6FE079-8AEB-4AAB-94C5-F7391A09AACF}"/>
              </a:ext>
            </a:extLst>
          </p:cNvPr>
          <p:cNvSpPr txBox="1"/>
          <p:nvPr/>
        </p:nvSpPr>
        <p:spPr>
          <a:xfrm>
            <a:off x="9046401" y="3104692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spc="3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Subtitle Tagline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AD24FA-7017-4A14-8EB9-064DE7FE8B91}"/>
              </a:ext>
            </a:extLst>
          </p:cNvPr>
          <p:cNvSpPr txBox="1"/>
          <p:nvPr/>
        </p:nvSpPr>
        <p:spPr>
          <a:xfrm>
            <a:off x="8620002" y="3450706"/>
            <a:ext cx="1960793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Lorem ipsum dolor amet, consec</a:t>
            </a:r>
          </a:p>
          <a:p>
            <a:pPr algn="r">
              <a:lnSpc>
                <a:spcPct val="140000"/>
              </a:lnSpc>
            </a:pPr>
            <a:r>
              <a:rPr lang="en-US" sz="1050">
                <a:solidFill>
                  <a:schemeClr val="bg1"/>
                </a:solidFill>
                <a:latin typeface="+mj-lt"/>
                <a:ea typeface="Lato" charset="0"/>
                <a:cs typeface="Lato" charset="0"/>
              </a:rPr>
              <a:t>adipiscing elit roin cursus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5313DE-42DB-4CF6-8B1A-8F6E8AC59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573" y="2473234"/>
            <a:ext cx="9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Lato" charset="0"/>
                <a:cs typeface="Lato" charset="0"/>
              </a:rPr>
              <a:t>03.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FDE5C0-CB8C-43D3-B50D-55E541470829}"/>
              </a:ext>
            </a:extLst>
          </p:cNvPr>
          <p:cNvSpPr/>
          <p:nvPr/>
        </p:nvSpPr>
        <p:spPr>
          <a:xfrm>
            <a:off x="1412535" y="4870430"/>
            <a:ext cx="9366931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Lorem ipsum dolor </a:t>
            </a:r>
            <a:r>
              <a:rPr lang="id-ID" sz="12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Source Sans Pro ExtraLight" panose="020B0303030403020204" pitchFamily="34" charset="0"/>
                <a:cs typeface="Lato" panose="020F0502020204030203" pitchFamily="34" charset="0"/>
              </a:rPr>
              <a:t>sit amet, lacus nulla ac ne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lacus nulla ac netus 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nibh aliquet, porttitor ligula justo libero vivamus porttrttitor dolor, cotus nibh aliquet, porttitor ligula justo libero vivamus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Source Sans Pro ExtraLight" panose="020B0303030403020204" pitchFamily="34" charset="0"/>
                <a:cs typeface="Lato" panose="020F0502020204030203" pitchFamily="34" charset="0"/>
              </a:rPr>
              <a:t>porttrttitor dolor, cotus nibh aliquet, porttitor ligula justo libero vivamus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+mj-lt"/>
              <a:ea typeface="Source Sans Pro ExtraLight" panose="020B0303030403020204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55B1BE-969B-43F6-B852-0D7C36B98842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A07A09-E755-443D-A3C5-E4A1DB933911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F9E37-98F7-4F21-986A-EB80355FC90B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C24426-DA7E-4F20-8C0D-52053AFE7C51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331525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1">
            <a:extLst>
              <a:ext uri="{FF2B5EF4-FFF2-40B4-BE49-F238E27FC236}">
                <a16:creationId xmlns:a16="http://schemas.microsoft.com/office/drawing/2014/main" id="{49745FA5-1F6F-4567-BE11-F968244A8D42}"/>
              </a:ext>
            </a:extLst>
          </p:cNvPr>
          <p:cNvSpPr/>
          <p:nvPr/>
        </p:nvSpPr>
        <p:spPr>
          <a:xfrm>
            <a:off x="1801436" y="2863653"/>
            <a:ext cx="1130694" cy="1130694"/>
          </a:xfrm>
          <a:prstGeom prst="ellipse">
            <a:avLst/>
          </a:prstGeom>
          <a:solidFill>
            <a:schemeClr val="accent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5" name="Овал 32">
            <a:extLst>
              <a:ext uri="{FF2B5EF4-FFF2-40B4-BE49-F238E27FC236}">
                <a16:creationId xmlns:a16="http://schemas.microsoft.com/office/drawing/2014/main" id="{64AA285C-96AF-4F83-B095-0916599661C1}"/>
              </a:ext>
            </a:extLst>
          </p:cNvPr>
          <p:cNvSpPr/>
          <p:nvPr/>
        </p:nvSpPr>
        <p:spPr>
          <a:xfrm>
            <a:off x="5386652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sp>
        <p:nvSpPr>
          <p:cNvPr id="6" name="Овал 33">
            <a:extLst>
              <a:ext uri="{FF2B5EF4-FFF2-40B4-BE49-F238E27FC236}">
                <a16:creationId xmlns:a16="http://schemas.microsoft.com/office/drawing/2014/main" id="{C52B5B7F-D9AA-4C27-8563-6D3C8868D70C}"/>
              </a:ext>
            </a:extLst>
          </p:cNvPr>
          <p:cNvSpPr/>
          <p:nvPr/>
        </p:nvSpPr>
        <p:spPr>
          <a:xfrm>
            <a:off x="9198686" y="2863653"/>
            <a:ext cx="1130694" cy="1130694"/>
          </a:xfrm>
          <a:prstGeom prst="ellipse">
            <a:avLst/>
          </a:prstGeom>
          <a:noFill/>
          <a:ln w="476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4068AD4D-3FA4-4FBD-ABAA-826ED5C3C510}"/>
              </a:ext>
            </a:extLst>
          </p:cNvPr>
          <p:cNvGrpSpPr/>
          <p:nvPr/>
        </p:nvGrpSpPr>
        <p:grpSpPr>
          <a:xfrm>
            <a:off x="9517242" y="3225322"/>
            <a:ext cx="493583" cy="407355"/>
            <a:chOff x="2492527" y="618871"/>
            <a:chExt cx="341858" cy="282136"/>
          </a:xfrm>
        </p:grpSpPr>
        <p:sp>
          <p:nvSpPr>
            <p:cNvPr id="8" name="Freeform 857">
              <a:extLst>
                <a:ext uri="{FF2B5EF4-FFF2-40B4-BE49-F238E27FC236}">
                  <a16:creationId xmlns:a16="http://schemas.microsoft.com/office/drawing/2014/main" id="{A31FF92B-A150-475F-AB90-788913EFE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527" y="668297"/>
              <a:ext cx="341858" cy="232710"/>
            </a:xfrm>
            <a:custGeom>
              <a:avLst/>
              <a:gdLst>
                <a:gd name="T0" fmla="*/ 166 w 166"/>
                <a:gd name="T1" fmla="*/ 92 h 113"/>
                <a:gd name="T2" fmla="*/ 145 w 166"/>
                <a:gd name="T3" fmla="*/ 113 h 113"/>
                <a:gd name="T4" fmla="*/ 21 w 166"/>
                <a:gd name="T5" fmla="*/ 113 h 113"/>
                <a:gd name="T6" fmla="*/ 0 w 166"/>
                <a:gd name="T7" fmla="*/ 92 h 113"/>
                <a:gd name="T8" fmla="*/ 0 w 166"/>
                <a:gd name="T9" fmla="*/ 21 h 113"/>
                <a:gd name="T10" fmla="*/ 21 w 166"/>
                <a:gd name="T11" fmla="*/ 0 h 113"/>
                <a:gd name="T12" fmla="*/ 145 w 166"/>
                <a:gd name="T13" fmla="*/ 0 h 113"/>
                <a:gd name="T14" fmla="*/ 166 w 166"/>
                <a:gd name="T15" fmla="*/ 21 h 113"/>
                <a:gd name="T16" fmla="*/ 166 w 166"/>
                <a:gd name="T17" fmla="*/ 9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13">
                  <a:moveTo>
                    <a:pt x="166" y="92"/>
                  </a:moveTo>
                  <a:cubicBezTo>
                    <a:pt x="166" y="104"/>
                    <a:pt x="156" y="113"/>
                    <a:pt x="14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0" y="113"/>
                    <a:pt x="0" y="104"/>
                    <a:pt x="0" y="9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6" y="0"/>
                    <a:pt x="166" y="9"/>
                    <a:pt x="166" y="21"/>
                  </a:cubicBezTo>
                  <a:lnTo>
                    <a:pt x="166" y="92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9" name="Freeform 858">
              <a:extLst>
                <a:ext uri="{FF2B5EF4-FFF2-40B4-BE49-F238E27FC236}">
                  <a16:creationId xmlns:a16="http://schemas.microsoft.com/office/drawing/2014/main" id="{839987A4-66C9-433D-ABB4-3110C323F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853" y="618871"/>
              <a:ext cx="111207" cy="49425"/>
            </a:xfrm>
            <a:custGeom>
              <a:avLst/>
              <a:gdLst>
                <a:gd name="T0" fmla="*/ 0 w 54"/>
                <a:gd name="T1" fmla="*/ 24 h 24"/>
                <a:gd name="T2" fmla="*/ 0 w 54"/>
                <a:gd name="T3" fmla="*/ 12 h 24"/>
                <a:gd name="T4" fmla="*/ 12 w 54"/>
                <a:gd name="T5" fmla="*/ 0 h 24"/>
                <a:gd name="T6" fmla="*/ 42 w 54"/>
                <a:gd name="T7" fmla="*/ 0 h 24"/>
                <a:gd name="T8" fmla="*/ 54 w 54"/>
                <a:gd name="T9" fmla="*/ 12 h 24"/>
                <a:gd name="T10" fmla="*/ 54 w 54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4">
                  <a:moveTo>
                    <a:pt x="0" y="24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9" y="0"/>
                    <a:pt x="54" y="5"/>
                    <a:pt x="54" y="12"/>
                  </a:cubicBezTo>
                  <a:cubicBezTo>
                    <a:pt x="54" y="24"/>
                    <a:pt x="54" y="24"/>
                    <a:pt x="54" y="24"/>
                  </a:cubicBezTo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0" name="Freeform 859">
              <a:extLst>
                <a:ext uri="{FF2B5EF4-FFF2-40B4-BE49-F238E27FC236}">
                  <a16:creationId xmlns:a16="http://schemas.microsoft.com/office/drawing/2014/main" id="{DD34568A-B75E-4001-8DC8-3630846B8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684" y="717722"/>
              <a:ext cx="53544" cy="55603"/>
            </a:xfrm>
            <a:custGeom>
              <a:avLst/>
              <a:gdLst>
                <a:gd name="T0" fmla="*/ 26 w 26"/>
                <a:gd name="T1" fmla="*/ 19 h 27"/>
                <a:gd name="T2" fmla="*/ 18 w 26"/>
                <a:gd name="T3" fmla="*/ 27 h 27"/>
                <a:gd name="T4" fmla="*/ 8 w 26"/>
                <a:gd name="T5" fmla="*/ 27 h 27"/>
                <a:gd name="T6" fmla="*/ 0 w 26"/>
                <a:gd name="T7" fmla="*/ 19 h 27"/>
                <a:gd name="T8" fmla="*/ 0 w 26"/>
                <a:gd name="T9" fmla="*/ 9 h 27"/>
                <a:gd name="T10" fmla="*/ 8 w 26"/>
                <a:gd name="T11" fmla="*/ 0 h 27"/>
                <a:gd name="T12" fmla="*/ 18 w 26"/>
                <a:gd name="T13" fmla="*/ 0 h 27"/>
                <a:gd name="T14" fmla="*/ 26 w 26"/>
                <a:gd name="T15" fmla="*/ 9 h 27"/>
                <a:gd name="T16" fmla="*/ 26 w 26"/>
                <a:gd name="T1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6" y="19"/>
                  </a:moveTo>
                  <a:cubicBezTo>
                    <a:pt x="26" y="23"/>
                    <a:pt x="23" y="27"/>
                    <a:pt x="1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3" y="27"/>
                    <a:pt x="0" y="23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6" y="4"/>
                    <a:pt x="26" y="9"/>
                  </a:cubicBezTo>
                  <a:lnTo>
                    <a:pt x="26" y="19"/>
                  </a:ln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1" name="Line 860">
              <a:extLst>
                <a:ext uri="{FF2B5EF4-FFF2-40B4-BE49-F238E27FC236}">
                  <a16:creationId xmlns:a16="http://schemas.microsoft.com/office/drawing/2014/main" id="{20381A95-6078-471E-AABD-BBDCB65396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8705" y="744494"/>
              <a:ext cx="13386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2" name="Line 861">
              <a:extLst>
                <a:ext uri="{FF2B5EF4-FFF2-40B4-BE49-F238E27FC236}">
                  <a16:creationId xmlns:a16="http://schemas.microsoft.com/office/drawing/2014/main" id="{42077079-4E99-4D22-84A9-DB29030101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4347" y="744494"/>
              <a:ext cx="131801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3" name="Line 862">
              <a:extLst>
                <a:ext uri="{FF2B5EF4-FFF2-40B4-BE49-F238E27FC236}">
                  <a16:creationId xmlns:a16="http://schemas.microsoft.com/office/drawing/2014/main" id="{ACE643E5-8445-4D61-BEBD-91BA6E9F05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49950" y="870116"/>
              <a:ext cx="49425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14" name="Группа 15">
            <a:extLst>
              <a:ext uri="{FF2B5EF4-FFF2-40B4-BE49-F238E27FC236}">
                <a16:creationId xmlns:a16="http://schemas.microsoft.com/office/drawing/2014/main" id="{27446820-D27C-4E7F-B6CD-A1382AB27EA8}"/>
              </a:ext>
            </a:extLst>
          </p:cNvPr>
          <p:cNvGrpSpPr/>
          <p:nvPr/>
        </p:nvGrpSpPr>
        <p:grpSpPr>
          <a:xfrm>
            <a:off x="2114788" y="3228295"/>
            <a:ext cx="503990" cy="401408"/>
            <a:chOff x="1722318" y="2645306"/>
            <a:chExt cx="349066" cy="278017"/>
          </a:xfrm>
        </p:grpSpPr>
        <p:sp>
          <p:nvSpPr>
            <p:cNvPr id="15" name="Freeform 1731">
              <a:extLst>
                <a:ext uri="{FF2B5EF4-FFF2-40B4-BE49-F238E27FC236}">
                  <a16:creationId xmlns:a16="http://schemas.microsoft.com/office/drawing/2014/main" id="{FA0B25AC-FCFC-4236-A51A-7AFED8050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318" y="2682375"/>
              <a:ext cx="349066" cy="187404"/>
            </a:xfrm>
            <a:custGeom>
              <a:avLst/>
              <a:gdLst>
                <a:gd name="T0" fmla="*/ 28 w 169"/>
                <a:gd name="T1" fmla="*/ 91 h 91"/>
                <a:gd name="T2" fmla="*/ 22 w 169"/>
                <a:gd name="T3" fmla="*/ 91 h 91"/>
                <a:gd name="T4" fmla="*/ 0 w 169"/>
                <a:gd name="T5" fmla="*/ 70 h 91"/>
                <a:gd name="T6" fmla="*/ 0 w 169"/>
                <a:gd name="T7" fmla="*/ 22 h 91"/>
                <a:gd name="T8" fmla="*/ 22 w 169"/>
                <a:gd name="T9" fmla="*/ 0 h 91"/>
                <a:gd name="T10" fmla="*/ 147 w 169"/>
                <a:gd name="T11" fmla="*/ 0 h 91"/>
                <a:gd name="T12" fmla="*/ 169 w 169"/>
                <a:gd name="T13" fmla="*/ 22 h 91"/>
                <a:gd name="T14" fmla="*/ 169 w 169"/>
                <a:gd name="T15" fmla="*/ 70 h 91"/>
                <a:gd name="T16" fmla="*/ 147 w 169"/>
                <a:gd name="T17" fmla="*/ 91 h 91"/>
                <a:gd name="T18" fmla="*/ 141 w 169"/>
                <a:gd name="T1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91">
                  <a:moveTo>
                    <a:pt x="28" y="91"/>
                  </a:moveTo>
                  <a:cubicBezTo>
                    <a:pt x="22" y="91"/>
                    <a:pt x="22" y="91"/>
                    <a:pt x="22" y="91"/>
                  </a:cubicBezTo>
                  <a:cubicBezTo>
                    <a:pt x="10" y="91"/>
                    <a:pt x="0" y="82"/>
                    <a:pt x="0" y="7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9" y="0"/>
                    <a:pt x="169" y="10"/>
                    <a:pt x="169" y="22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169" y="82"/>
                    <a:pt x="159" y="91"/>
                    <a:pt x="147" y="91"/>
                  </a:cubicBezTo>
                  <a:cubicBezTo>
                    <a:pt x="141" y="91"/>
                    <a:pt x="141" y="91"/>
                    <a:pt x="141" y="91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6" name="Line 1732">
              <a:extLst>
                <a:ext uri="{FF2B5EF4-FFF2-40B4-BE49-F238E27FC236}">
                  <a16:creationId xmlns:a16="http://schemas.microsoft.com/office/drawing/2014/main" id="{0D19062B-5C7F-4796-B9BD-A35387721B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1446" y="2785344"/>
              <a:ext cx="270809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7" name="Freeform 1733">
              <a:extLst>
                <a:ext uri="{FF2B5EF4-FFF2-40B4-BE49-F238E27FC236}">
                  <a16:creationId xmlns:a16="http://schemas.microsoft.com/office/drawing/2014/main" id="{AACE575F-7F09-4BAD-A3C5-F58082E6A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337" y="2645306"/>
              <a:ext cx="209028" cy="37069"/>
            </a:xfrm>
            <a:custGeom>
              <a:avLst/>
              <a:gdLst>
                <a:gd name="T0" fmla="*/ 90 w 101"/>
                <a:gd name="T1" fmla="*/ 0 h 18"/>
                <a:gd name="T2" fmla="*/ 11 w 101"/>
                <a:gd name="T3" fmla="*/ 0 h 18"/>
                <a:gd name="T4" fmla="*/ 0 w 101"/>
                <a:gd name="T5" fmla="*/ 11 h 18"/>
                <a:gd name="T6" fmla="*/ 0 w 101"/>
                <a:gd name="T7" fmla="*/ 18 h 18"/>
                <a:gd name="T8" fmla="*/ 101 w 101"/>
                <a:gd name="T9" fmla="*/ 18 h 18"/>
                <a:gd name="T10" fmla="*/ 101 w 101"/>
                <a:gd name="T11" fmla="*/ 11 h 18"/>
                <a:gd name="T12" fmla="*/ 90 w 10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8">
                  <a:moveTo>
                    <a:pt x="9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5"/>
                    <a:pt x="96" y="0"/>
                    <a:pt x="90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8" name="Rectangle 1734">
              <a:extLst>
                <a:ext uri="{FF2B5EF4-FFF2-40B4-BE49-F238E27FC236}">
                  <a16:creationId xmlns:a16="http://schemas.microsoft.com/office/drawing/2014/main" id="{283D9A1A-DDE3-4E88-ACD8-31DDEAC79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040" y="2785344"/>
              <a:ext cx="229622" cy="137979"/>
            </a:xfrm>
            <a:prstGeom prst="rect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19" name="Line 1735">
              <a:extLst>
                <a:ext uri="{FF2B5EF4-FFF2-40B4-BE49-F238E27FC236}">
                  <a16:creationId xmlns:a16="http://schemas.microsoft.com/office/drawing/2014/main" id="{FE8574D2-7671-48E8-A2C1-7269F749B0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7820" y="2754454"/>
              <a:ext cx="63841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0" name="Line 1736">
              <a:extLst>
                <a:ext uri="{FF2B5EF4-FFF2-40B4-BE49-F238E27FC236}">
                  <a16:creationId xmlns:a16="http://schemas.microsoft.com/office/drawing/2014/main" id="{1150E5DE-2081-4245-B09D-D09B912A95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4870" y="2754454"/>
              <a:ext cx="10297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1" name="Line 1737">
              <a:extLst>
                <a:ext uri="{FF2B5EF4-FFF2-40B4-BE49-F238E27FC236}">
                  <a16:creationId xmlns:a16="http://schemas.microsoft.com/office/drawing/2014/main" id="{A5040218-E0FF-40F0-A834-26CD8025DD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9266" y="2857423"/>
              <a:ext cx="26772" cy="2677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2" name="Line 1738">
              <a:extLst>
                <a:ext uri="{FF2B5EF4-FFF2-40B4-BE49-F238E27FC236}">
                  <a16:creationId xmlns:a16="http://schemas.microsoft.com/office/drawing/2014/main" id="{9736B8EA-0AD8-4AB9-83E1-DF47AFA604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86038" y="2836829"/>
              <a:ext cx="49425" cy="4736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grpSp>
        <p:nvGrpSpPr>
          <p:cNvPr id="23" name="Группа 24">
            <a:extLst>
              <a:ext uri="{FF2B5EF4-FFF2-40B4-BE49-F238E27FC236}">
                <a16:creationId xmlns:a16="http://schemas.microsoft.com/office/drawing/2014/main" id="{A8526E7C-ADDF-4E56-A972-122EC9666A7C}"/>
              </a:ext>
            </a:extLst>
          </p:cNvPr>
          <p:cNvGrpSpPr/>
          <p:nvPr/>
        </p:nvGrpSpPr>
        <p:grpSpPr>
          <a:xfrm>
            <a:off x="5731225" y="3208225"/>
            <a:ext cx="441549" cy="441549"/>
            <a:chOff x="3337904" y="2645306"/>
            <a:chExt cx="278017" cy="278017"/>
          </a:xfrm>
        </p:grpSpPr>
        <p:sp>
          <p:nvSpPr>
            <p:cNvPr id="24" name="Oval 1747">
              <a:extLst>
                <a:ext uri="{FF2B5EF4-FFF2-40B4-BE49-F238E27FC236}">
                  <a16:creationId xmlns:a16="http://schemas.microsoft.com/office/drawing/2014/main" id="{A4FA59BF-1D73-4874-8AF0-A7DA47356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5" name="Oval 1748">
              <a:extLst>
                <a:ext uri="{FF2B5EF4-FFF2-40B4-BE49-F238E27FC236}">
                  <a16:creationId xmlns:a16="http://schemas.microsoft.com/office/drawing/2014/main" id="{471801BA-1B7C-4B27-88C6-557DD6801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6" name="Line 1749">
              <a:extLst>
                <a:ext uri="{FF2B5EF4-FFF2-40B4-BE49-F238E27FC236}">
                  <a16:creationId xmlns:a16="http://schemas.microsoft.com/office/drawing/2014/main" id="{E4FD7509-5EFA-4ADE-B80C-3FBE875867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7" name="Line 1750">
              <a:extLst>
                <a:ext uri="{FF2B5EF4-FFF2-40B4-BE49-F238E27FC236}">
                  <a16:creationId xmlns:a16="http://schemas.microsoft.com/office/drawing/2014/main" id="{9E76BFC6-FD14-460A-948B-A1B083F0C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8" name="Freeform 1751">
              <a:extLst>
                <a:ext uri="{FF2B5EF4-FFF2-40B4-BE49-F238E27FC236}">
                  <a16:creationId xmlns:a16="http://schemas.microsoft.com/office/drawing/2014/main" id="{4764A5A4-4606-425E-BB0E-698C7D4B7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  <p:sp>
          <p:nvSpPr>
            <p:cNvPr id="29" name="Freeform 1752">
              <a:extLst>
                <a:ext uri="{FF2B5EF4-FFF2-40B4-BE49-F238E27FC236}">
                  <a16:creationId xmlns:a16="http://schemas.microsoft.com/office/drawing/2014/main" id="{67F9528B-2EDD-4938-8897-68F3253C4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sp>
        <p:nvSpPr>
          <p:cNvPr id="30" name="Текст 7">
            <a:extLst>
              <a:ext uri="{FF2B5EF4-FFF2-40B4-BE49-F238E27FC236}">
                <a16:creationId xmlns:a16="http://schemas.microsoft.com/office/drawing/2014/main" id="{20795F5C-CFE7-4CB8-9F14-C9FAF7D02331}"/>
              </a:ext>
            </a:extLst>
          </p:cNvPr>
          <p:cNvSpPr txBox="1">
            <a:spLocks/>
          </p:cNvSpPr>
          <p:nvPr/>
        </p:nvSpPr>
        <p:spPr>
          <a:xfrm>
            <a:off x="1082059" y="4116009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31" name="Текст 8">
            <a:extLst>
              <a:ext uri="{FF2B5EF4-FFF2-40B4-BE49-F238E27FC236}">
                <a16:creationId xmlns:a16="http://schemas.microsoft.com/office/drawing/2014/main" id="{D2C5CCAB-977F-497A-AC9B-02819A1B0D88}"/>
              </a:ext>
            </a:extLst>
          </p:cNvPr>
          <p:cNvSpPr txBox="1">
            <a:spLocks/>
          </p:cNvSpPr>
          <p:nvPr/>
        </p:nvSpPr>
        <p:spPr>
          <a:xfrm>
            <a:off x="4667275" y="4123628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2" name="Текст 8">
            <a:extLst>
              <a:ext uri="{FF2B5EF4-FFF2-40B4-BE49-F238E27FC236}">
                <a16:creationId xmlns:a16="http://schemas.microsoft.com/office/drawing/2014/main" id="{4896DFEC-C06F-4EA9-8E5D-7FEF600E2591}"/>
              </a:ext>
            </a:extLst>
          </p:cNvPr>
          <p:cNvSpPr txBox="1">
            <a:spLocks/>
          </p:cNvSpPr>
          <p:nvPr/>
        </p:nvSpPr>
        <p:spPr>
          <a:xfrm>
            <a:off x="8479309" y="4116009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9D18C9-608E-4F7D-8AFE-67C16957F750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9D21552-B0BC-4332-9B06-D44F60B428A3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4A5E73-4950-4A3B-BB56-19758E183300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91FA960-5D73-4CA7-BFC5-BDC956DE65B8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67681492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Chart 784"/>
          <p:cNvGraphicFramePr/>
          <p:nvPr>
            <p:extLst/>
          </p:nvPr>
        </p:nvGraphicFramePr>
        <p:xfrm>
          <a:off x="1446137" y="2338491"/>
          <a:ext cx="9299726" cy="259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F1DAA5D-D4E5-4DF6-8F9F-D3CA9BF4F7C9}"/>
              </a:ext>
            </a:extLst>
          </p:cNvPr>
          <p:cNvSpPr txBox="1">
            <a:spLocks/>
          </p:cNvSpPr>
          <p:nvPr/>
        </p:nvSpPr>
        <p:spPr>
          <a:xfrm>
            <a:off x="2110389" y="5260373"/>
            <a:ext cx="7959347" cy="785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3A27C2-D640-4900-A9C8-3828211E9A7C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224C9-5E32-445B-9F0A-2306B17209AE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FBF7E-D7B3-479D-ACAB-0EF72E4E0A77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568F7-764E-4E45-8802-E0DC615EB78F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042600836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7E8C4607-310E-4C2B-BA71-E1B83C5EB25C}"/>
              </a:ext>
            </a:extLst>
          </p:cNvPr>
          <p:cNvSpPr txBox="1">
            <a:spLocks/>
          </p:cNvSpPr>
          <p:nvPr/>
        </p:nvSpPr>
        <p:spPr>
          <a:xfrm>
            <a:off x="2574389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7" name="Овал 23">
            <a:extLst>
              <a:ext uri="{FF2B5EF4-FFF2-40B4-BE49-F238E27FC236}">
                <a16:creationId xmlns:a16="http://schemas.microsoft.com/office/drawing/2014/main" id="{A49C6863-76EC-4AB8-93C0-0B111D0CDD79}"/>
              </a:ext>
            </a:extLst>
          </p:cNvPr>
          <p:cNvSpPr/>
          <p:nvPr/>
        </p:nvSpPr>
        <p:spPr>
          <a:xfrm>
            <a:off x="1569678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8" name="Группа 24">
            <a:extLst>
              <a:ext uri="{FF2B5EF4-FFF2-40B4-BE49-F238E27FC236}">
                <a16:creationId xmlns:a16="http://schemas.microsoft.com/office/drawing/2014/main" id="{0D8118A8-C99E-4960-81FA-0A532D31F26F}"/>
              </a:ext>
            </a:extLst>
          </p:cNvPr>
          <p:cNvGrpSpPr/>
          <p:nvPr/>
        </p:nvGrpSpPr>
        <p:grpSpPr>
          <a:xfrm>
            <a:off x="1779252" y="2754808"/>
            <a:ext cx="364916" cy="364916"/>
            <a:chOff x="3337904" y="2645306"/>
            <a:chExt cx="278017" cy="278017"/>
          </a:xfrm>
        </p:grpSpPr>
        <p:sp>
          <p:nvSpPr>
            <p:cNvPr id="9" name="Oval 1747">
              <a:extLst>
                <a:ext uri="{FF2B5EF4-FFF2-40B4-BE49-F238E27FC236}">
                  <a16:creationId xmlns:a16="http://schemas.microsoft.com/office/drawing/2014/main" id="{4C6B2355-51A3-46A1-AF77-DD31A040D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0" name="Oval 1748">
              <a:extLst>
                <a:ext uri="{FF2B5EF4-FFF2-40B4-BE49-F238E27FC236}">
                  <a16:creationId xmlns:a16="http://schemas.microsoft.com/office/drawing/2014/main" id="{EB2A7AD7-E93A-4E60-AFC4-04CDB63BB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1" name="Line 1749">
              <a:extLst>
                <a:ext uri="{FF2B5EF4-FFF2-40B4-BE49-F238E27FC236}">
                  <a16:creationId xmlns:a16="http://schemas.microsoft.com/office/drawing/2014/main" id="{8C926363-EB10-4C4D-8E76-3D7C2C5C66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2" name="Line 1750">
              <a:extLst>
                <a:ext uri="{FF2B5EF4-FFF2-40B4-BE49-F238E27FC236}">
                  <a16:creationId xmlns:a16="http://schemas.microsoft.com/office/drawing/2014/main" id="{A0D4A234-96E1-4056-8B1B-098BCBAA1C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3" name="Freeform 1751">
              <a:extLst>
                <a:ext uri="{FF2B5EF4-FFF2-40B4-BE49-F238E27FC236}">
                  <a16:creationId xmlns:a16="http://schemas.microsoft.com/office/drawing/2014/main" id="{93EC8AA3-7D70-4D2B-8AD6-58E20A42A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" name="Freeform 1752">
              <a:extLst>
                <a:ext uri="{FF2B5EF4-FFF2-40B4-BE49-F238E27FC236}">
                  <a16:creationId xmlns:a16="http://schemas.microsoft.com/office/drawing/2014/main" id="{D4BFAFCF-A32D-496D-A00A-C428C892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16" name="Текст 4">
            <a:extLst>
              <a:ext uri="{FF2B5EF4-FFF2-40B4-BE49-F238E27FC236}">
                <a16:creationId xmlns:a16="http://schemas.microsoft.com/office/drawing/2014/main" id="{D0B5E83C-7CDA-4C93-88DC-0C6BB7FB9210}"/>
              </a:ext>
            </a:extLst>
          </p:cNvPr>
          <p:cNvSpPr txBox="1">
            <a:spLocks/>
          </p:cNvSpPr>
          <p:nvPr/>
        </p:nvSpPr>
        <p:spPr>
          <a:xfrm>
            <a:off x="8092258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18" name="Овал 38">
            <a:extLst>
              <a:ext uri="{FF2B5EF4-FFF2-40B4-BE49-F238E27FC236}">
                <a16:creationId xmlns:a16="http://schemas.microsoft.com/office/drawing/2014/main" id="{E5F04C0C-68BC-4672-B737-E083759C324A}"/>
              </a:ext>
            </a:extLst>
          </p:cNvPr>
          <p:cNvSpPr/>
          <p:nvPr/>
        </p:nvSpPr>
        <p:spPr>
          <a:xfrm>
            <a:off x="7098740" y="4363199"/>
            <a:ext cx="784065" cy="7840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19" name="Группа 39">
            <a:extLst>
              <a:ext uri="{FF2B5EF4-FFF2-40B4-BE49-F238E27FC236}">
                <a16:creationId xmlns:a16="http://schemas.microsoft.com/office/drawing/2014/main" id="{4433EC2B-D2AB-4F08-862B-81A4042E396F}"/>
              </a:ext>
            </a:extLst>
          </p:cNvPr>
          <p:cNvGrpSpPr/>
          <p:nvPr/>
        </p:nvGrpSpPr>
        <p:grpSpPr>
          <a:xfrm>
            <a:off x="7271147" y="4580883"/>
            <a:ext cx="439251" cy="348697"/>
            <a:chOff x="8036388" y="2641187"/>
            <a:chExt cx="334650" cy="265660"/>
          </a:xfrm>
        </p:grpSpPr>
        <p:sp>
          <p:nvSpPr>
            <p:cNvPr id="20" name="Freeform 1970">
              <a:extLst>
                <a:ext uri="{FF2B5EF4-FFF2-40B4-BE49-F238E27FC236}">
                  <a16:creationId xmlns:a16="http://schemas.microsoft.com/office/drawing/2014/main" id="{C02E3BF3-6B12-4018-B9E0-DB61BFD06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2641187"/>
              <a:ext cx="198731" cy="185345"/>
            </a:xfrm>
            <a:custGeom>
              <a:avLst/>
              <a:gdLst>
                <a:gd name="T0" fmla="*/ 0 w 96"/>
                <a:gd name="T1" fmla="*/ 3 h 90"/>
                <a:gd name="T2" fmla="*/ 48 w 96"/>
                <a:gd name="T3" fmla="*/ 90 h 90"/>
                <a:gd name="T4" fmla="*/ 96 w 96"/>
                <a:gd name="T5" fmla="*/ 3 h 90"/>
                <a:gd name="T6" fmla="*/ 96 w 96"/>
                <a:gd name="T7" fmla="*/ 0 h 90"/>
                <a:gd name="T8" fmla="*/ 0 w 96"/>
                <a:gd name="T9" fmla="*/ 0 h 90"/>
                <a:gd name="T10" fmla="*/ 0 w 96"/>
                <a:gd name="T11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90">
                  <a:moveTo>
                    <a:pt x="0" y="3"/>
                  </a:moveTo>
                  <a:cubicBezTo>
                    <a:pt x="0" y="51"/>
                    <a:pt x="21" y="90"/>
                    <a:pt x="48" y="90"/>
                  </a:cubicBezTo>
                  <a:cubicBezTo>
                    <a:pt x="75" y="90"/>
                    <a:pt x="96" y="51"/>
                    <a:pt x="96" y="3"/>
                  </a:cubicBezTo>
                  <a:cubicBezTo>
                    <a:pt x="96" y="2"/>
                    <a:pt x="96" y="1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1" name="Freeform 1971">
              <a:extLst>
                <a:ext uri="{FF2B5EF4-FFF2-40B4-BE49-F238E27FC236}">
                  <a16:creationId xmlns:a16="http://schemas.microsoft.com/office/drawing/2014/main" id="{B5BB8957-BAA8-44C9-9CE5-598ABB8B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2686493"/>
              <a:ext cx="334650" cy="140038"/>
            </a:xfrm>
            <a:custGeom>
              <a:avLst/>
              <a:gdLst>
                <a:gd name="T0" fmla="*/ 32 w 162"/>
                <a:gd name="T1" fmla="*/ 0 h 68"/>
                <a:gd name="T2" fmla="*/ 0 w 162"/>
                <a:gd name="T3" fmla="*/ 0 h 68"/>
                <a:gd name="T4" fmla="*/ 81 w 162"/>
                <a:gd name="T5" fmla="*/ 68 h 68"/>
                <a:gd name="T6" fmla="*/ 162 w 162"/>
                <a:gd name="T7" fmla="*/ 0 h 68"/>
                <a:gd name="T8" fmla="*/ 131 w 16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68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39"/>
                    <a:pt x="41" y="68"/>
                    <a:pt x="81" y="68"/>
                  </a:cubicBezTo>
                  <a:cubicBezTo>
                    <a:pt x="121" y="68"/>
                    <a:pt x="154" y="39"/>
                    <a:pt x="162" y="0"/>
                  </a:cubicBez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" name="Freeform 1972">
              <a:extLst>
                <a:ext uri="{FF2B5EF4-FFF2-40B4-BE49-F238E27FC236}">
                  <a16:creationId xmlns:a16="http://schemas.microsoft.com/office/drawing/2014/main" id="{FA9C93EF-157B-4BD1-B85D-3A0A3E71D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24" y="2826531"/>
              <a:ext cx="113266" cy="80316"/>
            </a:xfrm>
            <a:custGeom>
              <a:avLst/>
              <a:gdLst>
                <a:gd name="T0" fmla="*/ 55 w 55"/>
                <a:gd name="T1" fmla="*/ 39 h 39"/>
                <a:gd name="T2" fmla="*/ 38 w 55"/>
                <a:gd name="T3" fmla="*/ 0 h 39"/>
                <a:gd name="T4" fmla="*/ 27 w 55"/>
                <a:gd name="T5" fmla="*/ 0 h 39"/>
                <a:gd name="T6" fmla="*/ 16 w 55"/>
                <a:gd name="T7" fmla="*/ 0 h 39"/>
                <a:gd name="T8" fmla="*/ 0 w 55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55" y="39"/>
                  </a:moveTo>
                  <a:cubicBezTo>
                    <a:pt x="55" y="39"/>
                    <a:pt x="38" y="25"/>
                    <a:pt x="3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16" y="0"/>
                  </a:cubicBezTo>
                  <a:cubicBezTo>
                    <a:pt x="16" y="25"/>
                    <a:pt x="0" y="39"/>
                    <a:pt x="0" y="39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" name="Line 1973">
              <a:extLst>
                <a:ext uri="{FF2B5EF4-FFF2-40B4-BE49-F238E27FC236}">
                  <a16:creationId xmlns:a16="http://schemas.microsoft.com/office/drawing/2014/main" id="{560ECE18-9509-4BBA-AF67-B42A00D74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30089" y="2906847"/>
              <a:ext cx="148276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5" name="Текст 4">
            <a:extLst>
              <a:ext uri="{FF2B5EF4-FFF2-40B4-BE49-F238E27FC236}">
                <a16:creationId xmlns:a16="http://schemas.microsoft.com/office/drawing/2014/main" id="{D7E7DC7B-D3C7-405C-8447-59A81D02AE63}"/>
              </a:ext>
            </a:extLst>
          </p:cNvPr>
          <p:cNvSpPr txBox="1">
            <a:spLocks/>
          </p:cNvSpPr>
          <p:nvPr/>
        </p:nvSpPr>
        <p:spPr>
          <a:xfrm>
            <a:off x="2574389" y="4218912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dummy text ever since the when an unknown</a:t>
            </a:r>
          </a:p>
        </p:txBody>
      </p:sp>
      <p:sp>
        <p:nvSpPr>
          <p:cNvPr id="27" name="Овал 50">
            <a:extLst>
              <a:ext uri="{FF2B5EF4-FFF2-40B4-BE49-F238E27FC236}">
                <a16:creationId xmlns:a16="http://schemas.microsoft.com/office/drawing/2014/main" id="{23B28AE7-9A26-4B1D-9C75-58F77EE2C7F9}"/>
              </a:ext>
            </a:extLst>
          </p:cNvPr>
          <p:cNvSpPr/>
          <p:nvPr/>
        </p:nvSpPr>
        <p:spPr>
          <a:xfrm>
            <a:off x="1569678" y="4363199"/>
            <a:ext cx="784065" cy="7840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28" name="Группа 51">
            <a:extLst>
              <a:ext uri="{FF2B5EF4-FFF2-40B4-BE49-F238E27FC236}">
                <a16:creationId xmlns:a16="http://schemas.microsoft.com/office/drawing/2014/main" id="{EBA60C54-2A9A-4FBD-8878-D763EC7C822B}"/>
              </a:ext>
            </a:extLst>
          </p:cNvPr>
          <p:cNvGrpSpPr/>
          <p:nvPr/>
        </p:nvGrpSpPr>
        <p:grpSpPr>
          <a:xfrm>
            <a:off x="1715054" y="4572773"/>
            <a:ext cx="493313" cy="364916"/>
            <a:chOff x="934602" y="1273756"/>
            <a:chExt cx="375838" cy="278017"/>
          </a:xfrm>
        </p:grpSpPr>
        <p:sp>
          <p:nvSpPr>
            <p:cNvPr id="29" name="Freeform 991">
              <a:extLst>
                <a:ext uri="{FF2B5EF4-FFF2-40B4-BE49-F238E27FC236}">
                  <a16:creationId xmlns:a16="http://schemas.microsoft.com/office/drawing/2014/main" id="{578AE159-65BD-4829-9EBF-A74DB828B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562" y="1273756"/>
              <a:ext cx="307878" cy="236829"/>
            </a:xfrm>
            <a:custGeom>
              <a:avLst/>
              <a:gdLst>
                <a:gd name="T0" fmla="*/ 132 w 149"/>
                <a:gd name="T1" fmla="*/ 0 h 115"/>
                <a:gd name="T2" fmla="*/ 16 w 149"/>
                <a:gd name="T3" fmla="*/ 0 h 115"/>
                <a:gd name="T4" fmla="*/ 0 w 149"/>
                <a:gd name="T5" fmla="*/ 16 h 115"/>
                <a:gd name="T6" fmla="*/ 0 w 149"/>
                <a:gd name="T7" fmla="*/ 74 h 115"/>
                <a:gd name="T8" fmla="*/ 16 w 149"/>
                <a:gd name="T9" fmla="*/ 90 h 115"/>
                <a:gd name="T10" fmla="*/ 104 w 149"/>
                <a:gd name="T11" fmla="*/ 90 h 115"/>
                <a:gd name="T12" fmla="*/ 127 w 149"/>
                <a:gd name="T13" fmla="*/ 115 h 115"/>
                <a:gd name="T14" fmla="*/ 127 w 149"/>
                <a:gd name="T15" fmla="*/ 90 h 115"/>
                <a:gd name="T16" fmla="*/ 132 w 149"/>
                <a:gd name="T17" fmla="*/ 90 h 115"/>
                <a:gd name="T18" fmla="*/ 149 w 149"/>
                <a:gd name="T19" fmla="*/ 74 h 115"/>
                <a:gd name="T20" fmla="*/ 149 w 149"/>
                <a:gd name="T21" fmla="*/ 16 h 115"/>
                <a:gd name="T22" fmla="*/ 132 w 149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15">
                  <a:moveTo>
                    <a:pt x="1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7" y="90"/>
                    <a:pt x="16" y="90"/>
                  </a:cubicBezTo>
                  <a:cubicBezTo>
                    <a:pt x="104" y="90"/>
                    <a:pt x="104" y="90"/>
                    <a:pt x="104" y="90"/>
                  </a:cubicBezTo>
                  <a:cubicBezTo>
                    <a:pt x="127" y="115"/>
                    <a:pt x="127" y="115"/>
                    <a:pt x="127" y="115"/>
                  </a:cubicBezTo>
                  <a:cubicBezTo>
                    <a:pt x="127" y="90"/>
                    <a:pt x="127" y="90"/>
                    <a:pt x="127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41" y="90"/>
                    <a:pt x="149" y="83"/>
                    <a:pt x="149" y="74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49" y="7"/>
                    <a:pt x="141" y="0"/>
                    <a:pt x="132" y="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0" name="Freeform 992">
              <a:extLst>
                <a:ext uri="{FF2B5EF4-FFF2-40B4-BE49-F238E27FC236}">
                  <a16:creationId xmlns:a16="http://schemas.microsoft.com/office/drawing/2014/main" id="{F355B57B-514F-40B5-9A6D-F2CFC0E4C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02" y="1312884"/>
              <a:ext cx="303759" cy="238889"/>
            </a:xfrm>
            <a:custGeom>
              <a:avLst/>
              <a:gdLst>
                <a:gd name="T0" fmla="*/ 147 w 147"/>
                <a:gd name="T1" fmla="*/ 82 h 116"/>
                <a:gd name="T2" fmla="*/ 133 w 147"/>
                <a:gd name="T3" fmla="*/ 91 h 116"/>
                <a:gd name="T4" fmla="*/ 45 w 147"/>
                <a:gd name="T5" fmla="*/ 91 h 116"/>
                <a:gd name="T6" fmla="*/ 23 w 147"/>
                <a:gd name="T7" fmla="*/ 116 h 116"/>
                <a:gd name="T8" fmla="*/ 23 w 147"/>
                <a:gd name="T9" fmla="*/ 91 h 116"/>
                <a:gd name="T10" fmla="*/ 17 w 147"/>
                <a:gd name="T11" fmla="*/ 91 h 116"/>
                <a:gd name="T12" fmla="*/ 0 w 147"/>
                <a:gd name="T13" fmla="*/ 74 h 116"/>
                <a:gd name="T14" fmla="*/ 0 w 147"/>
                <a:gd name="T15" fmla="*/ 17 h 116"/>
                <a:gd name="T16" fmla="*/ 17 w 147"/>
                <a:gd name="T17" fmla="*/ 0 h 116"/>
                <a:gd name="T18" fmla="*/ 31 w 147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16">
                  <a:moveTo>
                    <a:pt x="147" y="82"/>
                  </a:moveTo>
                  <a:cubicBezTo>
                    <a:pt x="144" y="87"/>
                    <a:pt x="139" y="91"/>
                    <a:pt x="133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8" y="91"/>
                    <a:pt x="0" y="83"/>
                    <a:pt x="0" y="7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1" name="Oval 993">
              <a:extLst>
                <a:ext uri="{FF2B5EF4-FFF2-40B4-BE49-F238E27FC236}">
                  <a16:creationId xmlns:a16="http://schemas.microsoft.com/office/drawing/2014/main" id="{6991B5F1-BE01-4798-8F1C-52975A6C2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521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2" name="Oval 994">
              <a:extLst>
                <a:ext uri="{FF2B5EF4-FFF2-40B4-BE49-F238E27FC236}">
                  <a16:creationId xmlns:a16="http://schemas.microsoft.com/office/drawing/2014/main" id="{FA209455-D640-489E-8BAD-0B9AEE516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362" y="1345834"/>
              <a:ext cx="3604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33" name="Oval 995">
              <a:extLst>
                <a:ext uri="{FF2B5EF4-FFF2-40B4-BE49-F238E27FC236}">
                  <a16:creationId xmlns:a16="http://schemas.microsoft.com/office/drawing/2014/main" id="{A7226A19-2C58-4D0E-A19C-2654CA880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9233" y="1345834"/>
              <a:ext cx="35010" cy="32950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5" name="Текст 4">
            <a:extLst>
              <a:ext uri="{FF2B5EF4-FFF2-40B4-BE49-F238E27FC236}">
                <a16:creationId xmlns:a16="http://schemas.microsoft.com/office/drawing/2014/main" id="{B20A94C7-FFF5-4963-9C50-A63B85D10749}"/>
              </a:ext>
            </a:extLst>
          </p:cNvPr>
          <p:cNvSpPr txBox="1">
            <a:spLocks/>
          </p:cNvSpPr>
          <p:nvPr/>
        </p:nvSpPr>
        <p:spPr>
          <a:xfrm>
            <a:off x="8103451" y="2400947"/>
            <a:ext cx="2785918" cy="125997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Write Here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Lorem Ipsum has been the industry's standard </a:t>
            </a:r>
            <a:r>
              <a:rPr lang="en-US" sz="1200" dirty="0" err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dumm</a:t>
            </a:r>
            <a:r>
              <a:rPr lang="en-US" sz="12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text ever since the when an unknown</a:t>
            </a:r>
          </a:p>
        </p:txBody>
      </p:sp>
      <p:sp>
        <p:nvSpPr>
          <p:cNvPr id="37" name="Овал 23">
            <a:extLst>
              <a:ext uri="{FF2B5EF4-FFF2-40B4-BE49-F238E27FC236}">
                <a16:creationId xmlns:a16="http://schemas.microsoft.com/office/drawing/2014/main" id="{30CFD2ED-DB9E-4C9C-BB5F-083B0DA6425C}"/>
              </a:ext>
            </a:extLst>
          </p:cNvPr>
          <p:cNvSpPr/>
          <p:nvPr/>
        </p:nvSpPr>
        <p:spPr>
          <a:xfrm>
            <a:off x="7098740" y="2545234"/>
            <a:ext cx="784065" cy="7840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>
              <a:latin typeface="+mj-lt"/>
            </a:endParaRPr>
          </a:p>
        </p:txBody>
      </p:sp>
      <p:grpSp>
        <p:nvGrpSpPr>
          <p:cNvPr id="38" name="Группа 24">
            <a:extLst>
              <a:ext uri="{FF2B5EF4-FFF2-40B4-BE49-F238E27FC236}">
                <a16:creationId xmlns:a16="http://schemas.microsoft.com/office/drawing/2014/main" id="{70E1A7FF-D606-4DA7-AB95-E969FD2C66D4}"/>
              </a:ext>
            </a:extLst>
          </p:cNvPr>
          <p:cNvGrpSpPr/>
          <p:nvPr/>
        </p:nvGrpSpPr>
        <p:grpSpPr>
          <a:xfrm>
            <a:off x="7308314" y="2754808"/>
            <a:ext cx="364916" cy="364916"/>
            <a:chOff x="3337904" y="2645306"/>
            <a:chExt cx="278017" cy="278017"/>
          </a:xfrm>
        </p:grpSpPr>
        <p:sp>
          <p:nvSpPr>
            <p:cNvPr id="39" name="Oval 1747">
              <a:extLst>
                <a:ext uri="{FF2B5EF4-FFF2-40B4-BE49-F238E27FC236}">
                  <a16:creationId xmlns:a16="http://schemas.microsoft.com/office/drawing/2014/main" id="{59C108FA-34CD-4FF7-9BAE-8F087A9D0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904" y="2645306"/>
              <a:ext cx="278017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0" name="Oval 1748">
              <a:extLst>
                <a:ext uri="{FF2B5EF4-FFF2-40B4-BE49-F238E27FC236}">
                  <a16:creationId xmlns:a16="http://schemas.microsoft.com/office/drawing/2014/main" id="{ED5A7C91-99FB-472E-A03C-E43715E1C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67" y="2645306"/>
              <a:ext cx="162691" cy="278017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1" name="Line 1749">
              <a:extLst>
                <a:ext uri="{FF2B5EF4-FFF2-40B4-BE49-F238E27FC236}">
                  <a16:creationId xmlns:a16="http://schemas.microsoft.com/office/drawing/2014/main" id="{0B9825E7-F95F-437A-9951-80631DD72E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883" y="2647366"/>
              <a:ext cx="0" cy="271839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2" name="Line 1750">
              <a:extLst>
                <a:ext uri="{FF2B5EF4-FFF2-40B4-BE49-F238E27FC236}">
                  <a16:creationId xmlns:a16="http://schemas.microsoft.com/office/drawing/2014/main" id="{8B954F48-6110-4035-A82B-BF0990042C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023" y="2783285"/>
              <a:ext cx="26772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3" name="Freeform 1751">
              <a:extLst>
                <a:ext uri="{FF2B5EF4-FFF2-40B4-BE49-F238E27FC236}">
                  <a16:creationId xmlns:a16="http://schemas.microsoft.com/office/drawing/2014/main" id="{83D50D39-6374-493D-B205-E8ADE3D10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645306"/>
              <a:ext cx="220354" cy="86494"/>
            </a:xfrm>
            <a:custGeom>
              <a:avLst/>
              <a:gdLst>
                <a:gd name="T0" fmla="*/ 0 w 107"/>
                <a:gd name="T1" fmla="*/ 26 h 42"/>
                <a:gd name="T2" fmla="*/ 53 w 107"/>
                <a:gd name="T3" fmla="*/ 42 h 42"/>
                <a:gd name="T4" fmla="*/ 107 w 107"/>
                <a:gd name="T5" fmla="*/ 26 h 42"/>
                <a:gd name="T6" fmla="*/ 53 w 107"/>
                <a:gd name="T7" fmla="*/ 0 h 42"/>
                <a:gd name="T8" fmla="*/ 0 w 107"/>
                <a:gd name="T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0" y="26"/>
                  </a:moveTo>
                  <a:cubicBezTo>
                    <a:pt x="12" y="36"/>
                    <a:pt x="32" y="42"/>
                    <a:pt x="53" y="42"/>
                  </a:cubicBezTo>
                  <a:cubicBezTo>
                    <a:pt x="75" y="42"/>
                    <a:pt x="94" y="36"/>
                    <a:pt x="107" y="26"/>
                  </a:cubicBezTo>
                  <a:cubicBezTo>
                    <a:pt x="94" y="10"/>
                    <a:pt x="75" y="0"/>
                    <a:pt x="53" y="0"/>
                  </a:cubicBezTo>
                  <a:cubicBezTo>
                    <a:pt x="32" y="0"/>
                    <a:pt x="12" y="10"/>
                    <a:pt x="0" y="26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44" name="Freeform 1752">
              <a:extLst>
                <a:ext uri="{FF2B5EF4-FFF2-40B4-BE49-F238E27FC236}">
                  <a16:creationId xmlns:a16="http://schemas.microsoft.com/office/drawing/2014/main" id="{57ECAD05-815E-44AB-A82B-43F4873EB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36" y="2836829"/>
              <a:ext cx="220354" cy="86494"/>
            </a:xfrm>
            <a:custGeom>
              <a:avLst/>
              <a:gdLst>
                <a:gd name="T0" fmla="*/ 107 w 107"/>
                <a:gd name="T1" fmla="*/ 15 h 42"/>
                <a:gd name="T2" fmla="*/ 53 w 107"/>
                <a:gd name="T3" fmla="*/ 0 h 42"/>
                <a:gd name="T4" fmla="*/ 0 w 107"/>
                <a:gd name="T5" fmla="*/ 15 h 42"/>
                <a:gd name="T6" fmla="*/ 53 w 107"/>
                <a:gd name="T7" fmla="*/ 42 h 42"/>
                <a:gd name="T8" fmla="*/ 107 w 107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2">
                  <a:moveTo>
                    <a:pt x="107" y="15"/>
                  </a:moveTo>
                  <a:cubicBezTo>
                    <a:pt x="94" y="6"/>
                    <a:pt x="75" y="0"/>
                    <a:pt x="53" y="0"/>
                  </a:cubicBezTo>
                  <a:cubicBezTo>
                    <a:pt x="32" y="0"/>
                    <a:pt x="12" y="6"/>
                    <a:pt x="0" y="15"/>
                  </a:cubicBezTo>
                  <a:cubicBezTo>
                    <a:pt x="12" y="31"/>
                    <a:pt x="32" y="42"/>
                    <a:pt x="53" y="42"/>
                  </a:cubicBezTo>
                  <a:cubicBezTo>
                    <a:pt x="75" y="42"/>
                    <a:pt x="94" y="31"/>
                    <a:pt x="107" y="15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14" tIns="22857" rIns="45714" bIns="22857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AD053E8C-F905-4690-9D44-C9C7E27B97E7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C291EC-1E18-4897-B347-8EA730025A5D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34CBB8-B2AD-4A94-B0E0-BA0B85B988CA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DE609B-2D92-481B-AE72-CC4DEB6D32E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166034272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2">
            <a:extLst>
              <a:ext uri="{FF2B5EF4-FFF2-40B4-BE49-F238E27FC236}">
                <a16:creationId xmlns:a16="http://schemas.microsoft.com/office/drawing/2014/main" id="{934C2025-7BA5-4B55-8E79-B04B78C164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7357281"/>
              </p:ext>
            </p:extLst>
          </p:nvPr>
        </p:nvGraphicFramePr>
        <p:xfrm>
          <a:off x="1321553" y="3621654"/>
          <a:ext cx="9804926" cy="2137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7">
            <a:extLst>
              <a:ext uri="{FF2B5EF4-FFF2-40B4-BE49-F238E27FC236}">
                <a16:creationId xmlns:a16="http://schemas.microsoft.com/office/drawing/2014/main" id="{C39A1665-7BF9-4BE4-AAFC-497CE8684014}"/>
              </a:ext>
            </a:extLst>
          </p:cNvPr>
          <p:cNvSpPr txBox="1">
            <a:spLocks/>
          </p:cNvSpPr>
          <p:nvPr/>
        </p:nvSpPr>
        <p:spPr>
          <a:xfrm>
            <a:off x="1210075" y="2120866"/>
            <a:ext cx="2569448" cy="179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>
                <a:latin typeface="+mj-lt"/>
                <a:ea typeface="Tahoma" charset="0"/>
                <a:cs typeface="Tahoma" charset="0"/>
              </a:rPr>
              <a:t>Stage one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>
                <a:latin typeface="+mj-lt"/>
                <a:ea typeface="Tahoma" charset="0"/>
                <a:cs typeface="Tahoma" charset="0"/>
              </a:rPr>
              <a:t>Lorem Ipsum is simply dummy text of the printing and typesetting</a:t>
            </a:r>
            <a:endParaRPr lang="en-US" sz="1300" dirty="0">
              <a:latin typeface="+mj-lt"/>
              <a:ea typeface="Tahoma" charset="0"/>
              <a:cs typeface="Tahoma" charset="0"/>
            </a:endParaRPr>
          </a:p>
        </p:txBody>
      </p:sp>
      <p:sp>
        <p:nvSpPr>
          <p:cNvPr id="6" name="Текст 8">
            <a:extLst>
              <a:ext uri="{FF2B5EF4-FFF2-40B4-BE49-F238E27FC236}">
                <a16:creationId xmlns:a16="http://schemas.microsoft.com/office/drawing/2014/main" id="{B7B5D1D8-F52E-41E8-AF52-E2B413B4362D}"/>
              </a:ext>
            </a:extLst>
          </p:cNvPr>
          <p:cNvSpPr txBox="1">
            <a:spLocks/>
          </p:cNvSpPr>
          <p:nvPr/>
        </p:nvSpPr>
        <p:spPr>
          <a:xfrm>
            <a:off x="4795291" y="2128485"/>
            <a:ext cx="2569448" cy="1799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600" b="1" dirty="0"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Font typeface="Arial" panose="020B0604020202020204" pitchFamily="34" charset="0"/>
              <a:buNone/>
            </a:pPr>
            <a:r>
              <a:rPr lang="en-US" sz="1300" dirty="0"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7" name="Текст 8">
            <a:extLst>
              <a:ext uri="{FF2B5EF4-FFF2-40B4-BE49-F238E27FC236}">
                <a16:creationId xmlns:a16="http://schemas.microsoft.com/office/drawing/2014/main" id="{60540A73-612C-4B7D-B293-D649F4C48741}"/>
              </a:ext>
            </a:extLst>
          </p:cNvPr>
          <p:cNvSpPr txBox="1">
            <a:spLocks/>
          </p:cNvSpPr>
          <p:nvPr/>
        </p:nvSpPr>
        <p:spPr>
          <a:xfrm>
            <a:off x="8607325" y="2120866"/>
            <a:ext cx="2569448" cy="1799966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2800" b="0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Stage two</a:t>
            </a:r>
          </a:p>
          <a:p>
            <a:pPr marL="0" indent="0" algn="ctr">
              <a:lnSpc>
                <a:spcPct val="150000"/>
              </a:lnSpc>
              <a:spcBef>
                <a:spcPts val="432"/>
              </a:spcBef>
              <a:buNone/>
            </a:pPr>
            <a:r>
              <a:rPr lang="en-US" sz="1300" dirty="0">
                <a:solidFill>
                  <a:schemeClr val="tx1"/>
                </a:solidFill>
                <a:latin typeface="+mj-lt"/>
              </a:rPr>
              <a:t>Lorem Ipsum is simply dummy text of the printing and typesetting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568AC6-6410-4559-9EFD-1181445A5104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967677-5DDE-4F93-BACF-D469375681B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B51C49-E10B-4E55-88DD-8B9C6ED5CF3D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8F09A0-282B-40F6-97AF-6802CAD758BA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4241140495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>
            <a:extLst>
              <a:ext uri="{FF2B5EF4-FFF2-40B4-BE49-F238E27FC236}">
                <a16:creationId xmlns:a16="http://schemas.microsoft.com/office/drawing/2014/main" id="{1FFB5BB0-9FCD-45F4-9CFD-B147D805AB67}"/>
              </a:ext>
            </a:extLst>
          </p:cNvPr>
          <p:cNvGrpSpPr/>
          <p:nvPr/>
        </p:nvGrpSpPr>
        <p:grpSpPr>
          <a:xfrm>
            <a:off x="4855423" y="2090846"/>
            <a:ext cx="2481154" cy="2481154"/>
            <a:chOff x="3707288" y="3801250"/>
            <a:chExt cx="4962955" cy="4962955"/>
          </a:xfrm>
          <a:solidFill>
            <a:schemeClr val="accent4"/>
          </a:solidFill>
        </p:grpSpPr>
        <p:sp>
          <p:nvSpPr>
            <p:cNvPr id="5" name="Скругленный прямоугольник 14">
              <a:extLst>
                <a:ext uri="{FF2B5EF4-FFF2-40B4-BE49-F238E27FC236}">
                  <a16:creationId xmlns:a16="http://schemas.microsoft.com/office/drawing/2014/main" id="{39BFEEDE-953E-42BB-843C-26071CE88378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Текст 1">
              <a:extLst>
                <a:ext uri="{FF2B5EF4-FFF2-40B4-BE49-F238E27FC236}">
                  <a16:creationId xmlns:a16="http://schemas.microsoft.com/office/drawing/2014/main" id="{3DDDE5E7-F52D-4CF3-8938-97BF426DD582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  <a:grpFill/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" name="Группа 16">
            <a:extLst>
              <a:ext uri="{FF2B5EF4-FFF2-40B4-BE49-F238E27FC236}">
                <a16:creationId xmlns:a16="http://schemas.microsoft.com/office/drawing/2014/main" id="{EEBCEC4D-8820-4197-8054-F87637B521AC}"/>
              </a:ext>
            </a:extLst>
          </p:cNvPr>
          <p:cNvGrpSpPr/>
          <p:nvPr/>
        </p:nvGrpSpPr>
        <p:grpSpPr>
          <a:xfrm>
            <a:off x="1530243" y="2090846"/>
            <a:ext cx="2481154" cy="2481154"/>
            <a:chOff x="3707288" y="3801250"/>
            <a:chExt cx="4962955" cy="4962955"/>
          </a:xfrm>
        </p:grpSpPr>
        <p:sp>
          <p:nvSpPr>
            <p:cNvPr id="8" name="Скругленный прямоугольник 17">
              <a:extLst>
                <a:ext uri="{FF2B5EF4-FFF2-40B4-BE49-F238E27FC236}">
                  <a16:creationId xmlns:a16="http://schemas.microsoft.com/office/drawing/2014/main" id="{C0E332DD-9874-4902-B325-29E72F56F380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Текст 1">
              <a:extLst>
                <a:ext uri="{FF2B5EF4-FFF2-40B4-BE49-F238E27FC236}">
                  <a16:creationId xmlns:a16="http://schemas.microsoft.com/office/drawing/2014/main" id="{FDD007D0-160D-471C-958D-1EF8955C7FB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0" name="Группа 19">
            <a:extLst>
              <a:ext uri="{FF2B5EF4-FFF2-40B4-BE49-F238E27FC236}">
                <a16:creationId xmlns:a16="http://schemas.microsoft.com/office/drawing/2014/main" id="{7AA28886-7A29-4CF2-B4E5-B34DA2749DBC}"/>
              </a:ext>
            </a:extLst>
          </p:cNvPr>
          <p:cNvGrpSpPr/>
          <p:nvPr/>
        </p:nvGrpSpPr>
        <p:grpSpPr>
          <a:xfrm>
            <a:off x="8156915" y="2090846"/>
            <a:ext cx="2481154" cy="2481154"/>
            <a:chOff x="3707288" y="3801250"/>
            <a:chExt cx="4962955" cy="4962955"/>
          </a:xfrm>
        </p:grpSpPr>
        <p:sp>
          <p:nvSpPr>
            <p:cNvPr id="11" name="Скругленный прямоугольник 20">
              <a:extLst>
                <a:ext uri="{FF2B5EF4-FFF2-40B4-BE49-F238E27FC236}">
                  <a16:creationId xmlns:a16="http://schemas.microsoft.com/office/drawing/2014/main" id="{ACE81C21-D193-408F-87F0-3BDD7314C439}"/>
                </a:ext>
              </a:extLst>
            </p:cNvPr>
            <p:cNvSpPr/>
            <p:nvPr/>
          </p:nvSpPr>
          <p:spPr>
            <a:xfrm rot="2700000">
              <a:off x="3707288" y="3801250"/>
              <a:ext cx="4962955" cy="496295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900"/>
                </a:spcBef>
              </a:pPr>
              <a:endParaRPr lang="ru-RU"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Текст 1">
              <a:extLst>
                <a:ext uri="{FF2B5EF4-FFF2-40B4-BE49-F238E27FC236}">
                  <a16:creationId xmlns:a16="http://schemas.microsoft.com/office/drawing/2014/main" id="{A9CA9370-07B4-41F6-B304-3CA4828EE484}"/>
                </a:ext>
              </a:extLst>
            </p:cNvPr>
            <p:cNvSpPr txBox="1">
              <a:spLocks/>
            </p:cNvSpPr>
            <p:nvPr/>
          </p:nvSpPr>
          <p:spPr>
            <a:xfrm>
              <a:off x="4076134" y="5216482"/>
              <a:ext cx="4225263" cy="2132491"/>
            </a:xfrm>
            <a:prstGeom prst="rect">
              <a:avLst/>
            </a:prstGeom>
          </p:spPr>
          <p:txBody>
            <a:bodyPr/>
            <a:lstStyle>
              <a:lvl1pPr marL="914492" indent="-914492" algn="r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400" b="0" i="0" kern="1200" baseline="0" dirty="0">
                  <a:solidFill>
                    <a:schemeClr val="tx2"/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900"/>
                </a:spcBef>
                <a:buNone/>
              </a:pPr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Title Here</a:t>
              </a:r>
            </a:p>
            <a:p>
              <a:pPr marL="0" indent="0" algn="ctr">
                <a:lnSpc>
                  <a:spcPct val="140000"/>
                </a:lnSpc>
                <a:spcBef>
                  <a:spcPts val="900"/>
                </a:spcBef>
                <a:buNone/>
              </a:pPr>
              <a:r>
                <a:rPr 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</a:t>
              </a:r>
              <a:endPara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B0B8F3B-57F3-4586-A132-600C305A0480}"/>
              </a:ext>
            </a:extLst>
          </p:cNvPr>
          <p:cNvSpPr txBox="1"/>
          <p:nvPr/>
        </p:nvSpPr>
        <p:spPr>
          <a:xfrm>
            <a:off x="2067696" y="4868702"/>
            <a:ext cx="8212916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Company Members Share A Common Purpose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AndA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Montserrat Light" charset="0"/>
              </a:rPr>
              <a:t> Company Is An Association Or Collection Of Individuals, Whether Natural Persons, Legal Persons, Or A Mixture Of Both. Company, Or A Mixture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C2CAE6-EF68-43CA-B105-4079380307BE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1E21D1-12A9-4381-B8E1-65D83138EA18}"/>
              </a:ext>
            </a:extLst>
          </p:cNvPr>
          <p:cNvSpPr txBox="1"/>
          <p:nvPr/>
        </p:nvSpPr>
        <p:spPr>
          <a:xfrm>
            <a:off x="3413760" y="797279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en-US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7BE0F5-56FB-49A1-8798-E56EC40614EE}"/>
              </a:ext>
            </a:extLst>
          </p:cNvPr>
          <p:cNvSpPr txBox="1"/>
          <p:nvPr/>
        </p:nvSpPr>
        <p:spPr>
          <a:xfrm>
            <a:off x="4701227" y="535669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2D6395-69CC-48F0-BBBB-1BD7D8AB47A6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39385685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C9785C-4EF2-46C0-A843-BBE9812F59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C5E055-C67A-4415-B4AE-2AD74AB75846}"/>
              </a:ext>
            </a:extLst>
          </p:cNvPr>
          <p:cNvSpPr/>
          <p:nvPr/>
        </p:nvSpPr>
        <p:spPr>
          <a:xfrm>
            <a:off x="4472608" y="4714893"/>
            <a:ext cx="3246782" cy="15612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27B122-97AB-4FCD-B8B7-6DC31D7059AB}"/>
              </a:ext>
            </a:extLst>
          </p:cNvPr>
          <p:cNvSpPr/>
          <p:nvPr/>
        </p:nvSpPr>
        <p:spPr>
          <a:xfrm>
            <a:off x="7945195" y="4714893"/>
            <a:ext cx="3246782" cy="15612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1CB9A7C-DEBE-4C48-9845-47795BB8D7B1}"/>
              </a:ext>
            </a:extLst>
          </p:cNvPr>
          <p:cNvSpPr/>
          <p:nvPr/>
        </p:nvSpPr>
        <p:spPr>
          <a:xfrm>
            <a:off x="1000022" y="4714893"/>
            <a:ext cx="3246782" cy="15612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C964B3-A2AC-408D-8E5E-EA810702F0EF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585C33-6D2B-4F0B-AB2E-D28D69FEE55B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BOOKS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496DFB-0142-422D-B660-6B32E732043F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5B0C47-6838-4CF9-B043-7CD74E984DC5}"/>
              </a:ext>
            </a:extLst>
          </p:cNvPr>
          <p:cNvSpPr/>
          <p:nvPr/>
        </p:nvSpPr>
        <p:spPr>
          <a:xfrm>
            <a:off x="1218709" y="5273371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1D55D7-C631-41AB-BA56-63481B23F35D}"/>
              </a:ext>
            </a:extLst>
          </p:cNvPr>
          <p:cNvSpPr/>
          <p:nvPr/>
        </p:nvSpPr>
        <p:spPr>
          <a:xfrm>
            <a:off x="4701227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650653-CA77-497D-8C8C-B59D006AC99A}"/>
              </a:ext>
            </a:extLst>
          </p:cNvPr>
          <p:cNvSpPr/>
          <p:nvPr/>
        </p:nvSpPr>
        <p:spPr>
          <a:xfrm>
            <a:off x="8163882" y="5320572"/>
            <a:ext cx="2809408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68D29-5145-46A8-BF45-A9F56F9F5E27}"/>
              </a:ext>
            </a:extLst>
          </p:cNvPr>
          <p:cNvSpPr txBox="1"/>
          <p:nvPr/>
        </p:nvSpPr>
        <p:spPr>
          <a:xfrm>
            <a:off x="1318073" y="4934817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READERS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392CF6-42F6-4A4C-B580-2F3AC9950B2B}"/>
              </a:ext>
            </a:extLst>
          </p:cNvPr>
          <p:cNvSpPr txBox="1"/>
          <p:nvPr/>
        </p:nvSpPr>
        <p:spPr>
          <a:xfrm>
            <a:off x="4790657" y="492081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BUYERS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DBAD3C-23FE-4AC6-A382-14CE0115B668}"/>
              </a:ext>
            </a:extLst>
          </p:cNvPr>
          <p:cNvSpPr txBox="1"/>
          <p:nvPr/>
        </p:nvSpPr>
        <p:spPr>
          <a:xfrm>
            <a:off x="8263246" y="4938141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WRITERS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287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6A7FC5-EEFE-4D80-B2FD-2B49337741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5FF462-18DE-4B9A-835B-4BF7119D1FEE}"/>
              </a:ext>
            </a:extLst>
          </p:cNvPr>
          <p:cNvSpPr/>
          <p:nvPr/>
        </p:nvSpPr>
        <p:spPr>
          <a:xfrm>
            <a:off x="1" y="2706833"/>
            <a:ext cx="665368" cy="14443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DAF02-FC86-4966-825B-7459B3255B22}"/>
              </a:ext>
            </a:extLst>
          </p:cNvPr>
          <p:cNvSpPr/>
          <p:nvPr/>
        </p:nvSpPr>
        <p:spPr>
          <a:xfrm>
            <a:off x="11526631" y="2706833"/>
            <a:ext cx="665368" cy="1444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6C61A-9FC8-4EBE-AA85-4A64A0AA78BE}"/>
              </a:ext>
            </a:extLst>
          </p:cNvPr>
          <p:cNvSpPr txBox="1"/>
          <p:nvPr/>
        </p:nvSpPr>
        <p:spPr>
          <a:xfrm>
            <a:off x="2811296" y="2497976"/>
            <a:ext cx="6569427" cy="18620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THANKS</a:t>
            </a:r>
            <a:endParaRPr lang="id-ID" sz="115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31451D-0903-415E-819A-FDF8587A0B8B}"/>
              </a:ext>
            </a:extLst>
          </p:cNvPr>
          <p:cNvGrpSpPr/>
          <p:nvPr/>
        </p:nvGrpSpPr>
        <p:grpSpPr>
          <a:xfrm>
            <a:off x="1454727" y="0"/>
            <a:ext cx="9386454" cy="6858000"/>
            <a:chOff x="1454727" y="0"/>
            <a:chExt cx="9386454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4C1C38-08A1-40DB-8706-E552C7575B05}"/>
                </a:ext>
              </a:extLst>
            </p:cNvPr>
            <p:cNvCxnSpPr/>
            <p:nvPr/>
          </p:nvCxnSpPr>
          <p:spPr>
            <a:xfrm>
              <a:off x="1454727" y="4904509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4063987-A3AB-4844-BF22-97D7C2F2C482}"/>
                </a:ext>
              </a:extLst>
            </p:cNvPr>
            <p:cNvCxnSpPr/>
            <p:nvPr/>
          </p:nvCxnSpPr>
          <p:spPr>
            <a:xfrm>
              <a:off x="2376054" y="3099261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2A20F82-BC6A-4FA2-A9AA-BF4D46874AEA}"/>
                </a:ext>
              </a:extLst>
            </p:cNvPr>
            <p:cNvCxnSpPr>
              <a:cxnSpLocks/>
            </p:cNvCxnSpPr>
            <p:nvPr/>
          </p:nvCxnSpPr>
          <p:spPr>
            <a:xfrm>
              <a:off x="1849581" y="772388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199267-9770-4497-81F9-75490156FDDB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6005945"/>
              <a:ext cx="0" cy="852055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23BCC87-F8E9-47C8-8EAE-B89A2BDD0F16}"/>
                </a:ext>
              </a:extLst>
            </p:cNvPr>
            <p:cNvCxnSpPr/>
            <p:nvPr/>
          </p:nvCxnSpPr>
          <p:spPr>
            <a:xfrm>
              <a:off x="10841181" y="2525682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658CD1-FC38-4F86-BCB9-52D06C68772D}"/>
                </a:ext>
              </a:extLst>
            </p:cNvPr>
            <p:cNvCxnSpPr/>
            <p:nvPr/>
          </p:nvCxnSpPr>
          <p:spPr>
            <a:xfrm>
              <a:off x="6012871" y="0"/>
              <a:ext cx="0" cy="1953491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F497D23-8C25-4C14-9A81-5DE1237E9CB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530734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3D49C3-4A08-40AC-BF2F-AE2B5D0FF0E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19" y="1198416"/>
              <a:ext cx="0" cy="1327266"/>
            </a:xfrm>
            <a:prstGeom prst="line">
              <a:avLst/>
            </a:prstGeom>
            <a:ln w="38100">
              <a:solidFill>
                <a:schemeClr val="bg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821424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2D338-4A32-44C2-9BE4-EC29DD3CCAF4}"/>
              </a:ext>
            </a:extLst>
          </p:cNvPr>
          <p:cNvSpPr txBox="1"/>
          <p:nvPr/>
        </p:nvSpPr>
        <p:spPr>
          <a:xfrm>
            <a:off x="688854" y="991014"/>
            <a:ext cx="5666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PRINTING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5A31D3-DE52-4BD9-B2E2-6DEF7B8D1D33}"/>
              </a:ext>
            </a:extLst>
          </p:cNvPr>
          <p:cNvSpPr txBox="1"/>
          <p:nvPr/>
        </p:nvSpPr>
        <p:spPr>
          <a:xfrm>
            <a:off x="688855" y="72940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86E91-48C2-44A1-A583-0B6B53F8A2C5}"/>
              </a:ext>
            </a:extLst>
          </p:cNvPr>
          <p:cNvSpPr/>
          <p:nvPr/>
        </p:nvSpPr>
        <p:spPr>
          <a:xfrm>
            <a:off x="688855" y="2204428"/>
            <a:ext cx="6048324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E4295A-C907-4E57-89EC-ACACB59FDFBE}"/>
              </a:ext>
            </a:extLst>
          </p:cNvPr>
          <p:cNvSpPr txBox="1"/>
          <p:nvPr/>
        </p:nvSpPr>
        <p:spPr>
          <a:xfrm>
            <a:off x="688855" y="1785069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5FB21D-B54A-4250-BA77-992D6F2EE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17554A-52B8-4144-B26D-6E46C57EA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124236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A551EA6-A441-407E-A63C-357D74A512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582D3B-8252-45AE-80B8-F80E45D9689B}"/>
              </a:ext>
            </a:extLst>
          </p:cNvPr>
          <p:cNvSpPr/>
          <p:nvPr/>
        </p:nvSpPr>
        <p:spPr>
          <a:xfrm>
            <a:off x="2879206" y="4560591"/>
            <a:ext cx="3966029" cy="1028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7DB20C-D685-479D-94AC-6205DBE01B43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A3CC6D-4765-484E-A0D1-F2E6DA2E7DCB}"/>
              </a:ext>
            </a:extLst>
          </p:cNvPr>
          <p:cNvSpPr/>
          <p:nvPr/>
        </p:nvSpPr>
        <p:spPr>
          <a:xfrm>
            <a:off x="8017826" y="681819"/>
            <a:ext cx="380537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09C675-323D-4DAA-A4CF-A7AF072C6D56}"/>
              </a:ext>
            </a:extLst>
          </p:cNvPr>
          <p:cNvSpPr txBox="1"/>
          <p:nvPr/>
        </p:nvSpPr>
        <p:spPr>
          <a:xfrm>
            <a:off x="8017826" y="343265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accent4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30C6EE-B7C3-49FA-8872-867FFD96A45C}"/>
              </a:ext>
            </a:extLst>
          </p:cNvPr>
          <p:cNvSpPr/>
          <p:nvPr/>
        </p:nvSpPr>
        <p:spPr>
          <a:xfrm rot="16200000">
            <a:off x="8597087" y="3022708"/>
            <a:ext cx="4263886" cy="142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000" b="1" i="1" dirty="0">
                <a:solidFill>
                  <a:schemeClr val="accent5"/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“ You can trevel to the world without pay  with read many of books which released ”</a:t>
            </a:r>
            <a:endParaRPr lang="en-US" sz="2000" b="1" i="1" dirty="0">
              <a:solidFill>
                <a:schemeClr val="accent5"/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7A8BDA-BE33-4AC7-BFC7-13988053AA35}"/>
              </a:ext>
            </a:extLst>
          </p:cNvPr>
          <p:cNvSpPr txBox="1"/>
          <p:nvPr/>
        </p:nvSpPr>
        <p:spPr>
          <a:xfrm>
            <a:off x="2718712" y="4699096"/>
            <a:ext cx="3985415" cy="76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THE MOST</a:t>
            </a:r>
          </a:p>
          <a:p>
            <a:pPr algn="r">
              <a:lnSpc>
                <a:spcPts val="3000"/>
              </a:lnSpc>
            </a:pPr>
            <a:r>
              <a:rPr lang="id-ID" sz="2800" b="1" dirty="0">
                <a:solidFill>
                  <a:schemeClr val="bg1"/>
                </a:solidFill>
                <a:latin typeface="Montserrat SemiBold" panose="00000700000000000000" pitchFamily="50" charset="0"/>
                <a:ea typeface="Pacifico" panose="02000000000000000000" pitchFamily="2" charset="0"/>
                <a:cs typeface="Open Sans Extrabold" panose="020B0906030804020204" pitchFamily="34" charset="0"/>
              </a:rPr>
              <a:t>POPULAR BOOKS</a:t>
            </a:r>
            <a:endParaRPr lang="en-US" sz="2800" b="1" dirty="0">
              <a:solidFill>
                <a:schemeClr val="bg1"/>
              </a:solidFill>
              <a:latin typeface="Montserrat SemiBold" panose="00000700000000000000" pitchFamily="50" charset="0"/>
              <a:ea typeface="Pacifico" panose="02000000000000000000" pitchFamily="2" charset="0"/>
              <a:cs typeface="Open Sans Extrabold" panose="020B09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88D77B-191E-4EF9-8FF0-C4A34DE658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A9A245-0C89-41A7-A0C6-38D79D379F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30503808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ECA5B6-211B-45FD-B9C3-26D9B3B54FF7}"/>
              </a:ext>
            </a:extLst>
          </p:cNvPr>
          <p:cNvSpPr txBox="1"/>
          <p:nvPr/>
        </p:nvSpPr>
        <p:spPr>
          <a:xfrm>
            <a:off x="3776631" y="632687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THE</a:t>
            </a:r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NEW STUFF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2FF629-80EA-4A4E-A8B8-9B2948A9ED16}"/>
              </a:ext>
            </a:extLst>
          </p:cNvPr>
          <p:cNvSpPr txBox="1"/>
          <p:nvPr/>
        </p:nvSpPr>
        <p:spPr>
          <a:xfrm>
            <a:off x="4701227" y="371077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79BDC5-2891-4E8F-8D87-B850A245BC2F}"/>
              </a:ext>
            </a:extLst>
          </p:cNvPr>
          <p:cNvSpPr/>
          <p:nvPr/>
        </p:nvSpPr>
        <p:spPr>
          <a:xfrm>
            <a:off x="1386996" y="1991421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705FB7-599A-464B-AFA1-D1D705ABA0F2}"/>
              </a:ext>
            </a:extLst>
          </p:cNvPr>
          <p:cNvSpPr txBox="1"/>
          <p:nvPr/>
        </p:nvSpPr>
        <p:spPr>
          <a:xfrm>
            <a:off x="1155843" y="1462039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$ 14.00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898090-4813-4CE4-BB69-584D637B8EF4}"/>
              </a:ext>
            </a:extLst>
          </p:cNvPr>
          <p:cNvSpPr/>
          <p:nvPr/>
        </p:nvSpPr>
        <p:spPr>
          <a:xfrm>
            <a:off x="5030741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21E14A-223B-4B09-B4D5-118221755572}"/>
              </a:ext>
            </a:extLst>
          </p:cNvPr>
          <p:cNvSpPr txBox="1"/>
          <p:nvPr/>
        </p:nvSpPr>
        <p:spPr>
          <a:xfrm>
            <a:off x="4799588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$ 24.00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5162B1-8E39-42CE-9F92-F2722F4D635E}"/>
              </a:ext>
            </a:extLst>
          </p:cNvPr>
          <p:cNvSpPr/>
          <p:nvPr/>
        </p:nvSpPr>
        <p:spPr>
          <a:xfrm>
            <a:off x="8803647" y="1986559"/>
            <a:ext cx="2020610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EAFAE3-4644-49A6-8682-D72709380979}"/>
              </a:ext>
            </a:extLst>
          </p:cNvPr>
          <p:cNvSpPr txBox="1"/>
          <p:nvPr/>
        </p:nvSpPr>
        <p:spPr>
          <a:xfrm>
            <a:off x="8572494" y="1457177"/>
            <a:ext cx="2463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accent4"/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Light" panose="00000400000000000000" pitchFamily="50" charset="0"/>
              </a:rPr>
              <a:t>$ 45.00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7057F1-307A-4A30-9D11-DD14B262F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9D3B4-63CB-431F-A937-F28D3C6E48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BFC0BB-29C8-4380-9C1A-7A3CD439EF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6824504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7984A0B-65BD-4F47-84DA-3D0376829380}"/>
              </a:ext>
            </a:extLst>
          </p:cNvPr>
          <p:cNvSpPr txBox="1"/>
          <p:nvPr/>
        </p:nvSpPr>
        <p:spPr>
          <a:xfrm rot="16200000">
            <a:off x="-732652" y="3367444"/>
            <a:ext cx="2286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WWW.</a:t>
            </a:r>
            <a:r>
              <a:rPr lang="id-ID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WEBSITE</a:t>
            </a:r>
            <a:r>
              <a:rPr lang="en-US" sz="800" spc="600" dirty="0">
                <a:solidFill>
                  <a:schemeClr val="bg1">
                    <a:lumMod val="85000"/>
                  </a:schemeClr>
                </a:solidFill>
                <a:ea typeface="PT Sans" panose="020B0503020203020204" pitchFamily="34" charset="0"/>
                <a:cs typeface="Lato" charset="0"/>
              </a:rPr>
              <a:t>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19D1FF-F086-408F-9EE6-531B74B70118}"/>
              </a:ext>
            </a:extLst>
          </p:cNvPr>
          <p:cNvSpPr txBox="1"/>
          <p:nvPr/>
        </p:nvSpPr>
        <p:spPr>
          <a:xfrm>
            <a:off x="6835744" y="131589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OUR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READERS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BF50A7-D722-4AD2-B324-D70E9DE0AE33}"/>
              </a:ext>
            </a:extLst>
          </p:cNvPr>
          <p:cNvSpPr txBox="1"/>
          <p:nvPr/>
        </p:nvSpPr>
        <p:spPr>
          <a:xfrm>
            <a:off x="6835744" y="105428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1B9D1A-9EFC-4303-AB91-7BDF74DE9B85}"/>
              </a:ext>
            </a:extLst>
          </p:cNvPr>
          <p:cNvSpPr txBox="1"/>
          <p:nvPr/>
        </p:nvSpPr>
        <p:spPr>
          <a:xfrm>
            <a:off x="6835746" y="2079609"/>
            <a:ext cx="17759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4,1</a:t>
            </a:r>
            <a:r>
              <a:rPr lang="en-US" sz="44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0C319B-0A2A-4D1E-B20E-D2DBEDB781A4}"/>
              </a:ext>
            </a:extLst>
          </p:cNvPr>
          <p:cNvSpPr txBox="1"/>
          <p:nvPr/>
        </p:nvSpPr>
        <p:spPr>
          <a:xfrm>
            <a:off x="6835745" y="2760654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770AE5-80D5-4BC5-8AA5-CF6713611640}"/>
              </a:ext>
            </a:extLst>
          </p:cNvPr>
          <p:cNvSpPr txBox="1"/>
          <p:nvPr/>
        </p:nvSpPr>
        <p:spPr>
          <a:xfrm>
            <a:off x="6835746" y="3917445"/>
            <a:ext cx="1993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76,2</a:t>
            </a:r>
            <a:r>
              <a:rPr lang="en-US" sz="44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2C743D-8358-4C32-A91F-65E752DCAAD8}"/>
              </a:ext>
            </a:extLst>
          </p:cNvPr>
          <p:cNvSpPr txBox="1"/>
          <p:nvPr/>
        </p:nvSpPr>
        <p:spPr>
          <a:xfrm>
            <a:off x="6835745" y="4598490"/>
            <a:ext cx="4318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Ipsvulputate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94DAD9-F5FE-43A5-A291-37AEE8B0A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6F725A-8324-40A5-8469-C581CCA749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328653-B25B-446A-8A74-9B7E2AD105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8891037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4B2B1-8834-4B92-8258-3EF02510A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D7B750-6678-4247-8772-D6F6424F4EAB}"/>
              </a:ext>
            </a:extLst>
          </p:cNvPr>
          <p:cNvSpPr/>
          <p:nvPr/>
        </p:nvSpPr>
        <p:spPr>
          <a:xfrm>
            <a:off x="2673927" y="1537855"/>
            <a:ext cx="3422073" cy="342207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70B792-70F5-47B1-B61D-CDCC0E77B25F}"/>
              </a:ext>
            </a:extLst>
          </p:cNvPr>
          <p:cNvSpPr/>
          <p:nvPr/>
        </p:nvSpPr>
        <p:spPr>
          <a:xfrm>
            <a:off x="3004126" y="3112655"/>
            <a:ext cx="2761674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37D867-9CCC-4983-813E-180DB1D901C8}"/>
              </a:ext>
            </a:extLst>
          </p:cNvPr>
          <p:cNvSpPr txBox="1"/>
          <p:nvPr/>
        </p:nvSpPr>
        <p:spPr>
          <a:xfrm>
            <a:off x="3079623" y="2752438"/>
            <a:ext cx="261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Montserrat SemiBold" panose="00000700000000000000" pitchFamily="50" charset="0"/>
              </a:rPr>
              <a:t>TITLE HERE</a:t>
            </a:r>
            <a:endParaRPr lang="en-US" sz="1600" b="1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0" name="Freeform 111">
            <a:extLst>
              <a:ext uri="{FF2B5EF4-FFF2-40B4-BE49-F238E27FC236}">
                <a16:creationId xmlns:a16="http://schemas.microsoft.com/office/drawing/2014/main" id="{9206D874-4F3A-4DA3-8D74-CCFD44180162}"/>
              </a:ext>
            </a:extLst>
          </p:cNvPr>
          <p:cNvSpPr>
            <a:spLocks noEditPoints="1"/>
          </p:cNvSpPr>
          <p:nvPr/>
        </p:nvSpPr>
        <p:spPr bwMode="auto">
          <a:xfrm>
            <a:off x="4174657" y="1994528"/>
            <a:ext cx="420611" cy="423619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AEA3C6-3842-453F-B001-639BCBE71653}"/>
              </a:ext>
            </a:extLst>
          </p:cNvPr>
          <p:cNvSpPr txBox="1"/>
          <p:nvPr/>
        </p:nvSpPr>
        <p:spPr>
          <a:xfrm>
            <a:off x="7457098" y="1343176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NOVELS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658B29-D07C-4E32-9918-63E5716F24FA}"/>
              </a:ext>
            </a:extLst>
          </p:cNvPr>
          <p:cNvSpPr txBox="1"/>
          <p:nvPr/>
        </p:nvSpPr>
        <p:spPr>
          <a:xfrm>
            <a:off x="7457098" y="1081566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CF4D1-E3A4-413F-95FA-648A233725A6}"/>
              </a:ext>
            </a:extLst>
          </p:cNvPr>
          <p:cNvSpPr txBox="1"/>
          <p:nvPr/>
        </p:nvSpPr>
        <p:spPr>
          <a:xfrm>
            <a:off x="6835744" y="220186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1.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02BF1D-2A30-4F1F-8FB9-F3288F4C867D}"/>
              </a:ext>
            </a:extLst>
          </p:cNvPr>
          <p:cNvSpPr txBox="1"/>
          <p:nvPr/>
        </p:nvSpPr>
        <p:spPr>
          <a:xfrm>
            <a:off x="7457098" y="220186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CREATIVE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F752F7-BD12-4693-9324-31DEEB48F9A6}"/>
              </a:ext>
            </a:extLst>
          </p:cNvPr>
          <p:cNvSpPr txBox="1"/>
          <p:nvPr/>
        </p:nvSpPr>
        <p:spPr>
          <a:xfrm>
            <a:off x="6835744" y="3361639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2.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6FE1BA-138E-40A0-947F-F6D9486C707F}"/>
              </a:ext>
            </a:extLst>
          </p:cNvPr>
          <p:cNvSpPr txBox="1"/>
          <p:nvPr/>
        </p:nvSpPr>
        <p:spPr>
          <a:xfrm>
            <a:off x="7457098" y="3361639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INOVATIVE</a:t>
            </a:r>
            <a:endParaRPr lang="en-US" b="1" dirty="0">
              <a:solidFill>
                <a:schemeClr val="accent2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18A7DD-F4F9-4A82-90E1-98109A3A8D28}"/>
              </a:ext>
            </a:extLst>
          </p:cNvPr>
          <p:cNvSpPr txBox="1"/>
          <p:nvPr/>
        </p:nvSpPr>
        <p:spPr>
          <a:xfrm>
            <a:off x="6835744" y="4521414"/>
            <a:ext cx="772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3</a:t>
            </a:r>
            <a:r>
              <a:rPr lang="en-US" sz="4000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F32EFF-1C06-4EAE-98BE-EC6FA02634A4}"/>
              </a:ext>
            </a:extLst>
          </p:cNvPr>
          <p:cNvSpPr txBox="1"/>
          <p:nvPr/>
        </p:nvSpPr>
        <p:spPr>
          <a:xfrm>
            <a:off x="7457098" y="4521414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6"/>
                </a:solidFill>
                <a:latin typeface="Montserrat SemiBold" panose="00000700000000000000" pitchFamily="50" charset="0"/>
              </a:rPr>
              <a:t>IMPRESIVE</a:t>
            </a:r>
            <a:endParaRPr lang="en-US" b="1" dirty="0">
              <a:solidFill>
                <a:schemeClr val="accent6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9AE867-75DC-4356-A6E6-5FF22B606C61}"/>
              </a:ext>
            </a:extLst>
          </p:cNvPr>
          <p:cNvSpPr/>
          <p:nvPr/>
        </p:nvSpPr>
        <p:spPr>
          <a:xfrm>
            <a:off x="7457098" y="2555807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9E3F3AB-AA46-4F59-B7DD-91F9BF47AD6E}"/>
              </a:ext>
            </a:extLst>
          </p:cNvPr>
          <p:cNvSpPr/>
          <p:nvPr/>
        </p:nvSpPr>
        <p:spPr>
          <a:xfrm>
            <a:off x="7457098" y="3684461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E76AF71-F7A6-41DD-ADD8-161A1E7F6215}"/>
              </a:ext>
            </a:extLst>
          </p:cNvPr>
          <p:cNvSpPr/>
          <p:nvPr/>
        </p:nvSpPr>
        <p:spPr>
          <a:xfrm>
            <a:off x="7457098" y="4890746"/>
            <a:ext cx="396008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1027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573A1-7C8A-4C06-93CC-D80EBD38E72B}"/>
              </a:ext>
            </a:extLst>
          </p:cNvPr>
          <p:cNvSpPr/>
          <p:nvPr/>
        </p:nvSpPr>
        <p:spPr>
          <a:xfrm>
            <a:off x="0" y="6497782"/>
            <a:ext cx="12192000" cy="3602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4E0ACE-4524-41C6-B8DF-0AC61F47D88C}"/>
              </a:ext>
            </a:extLst>
          </p:cNvPr>
          <p:cNvSpPr txBox="1"/>
          <p:nvPr/>
        </p:nvSpPr>
        <p:spPr>
          <a:xfrm>
            <a:off x="3776631" y="986704"/>
            <a:ext cx="463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GREAT </a:t>
            </a:r>
            <a:r>
              <a:rPr lang="id-ID" sz="3200" spc="300" dirty="0">
                <a:solidFill>
                  <a:schemeClr val="accent4"/>
                </a:solidFill>
                <a:latin typeface="Montserrat SemiBold" panose="00000700000000000000" pitchFamily="50" charset="0"/>
                <a:ea typeface="Roboto" panose="02000000000000000000" pitchFamily="2" charset="0"/>
                <a:cs typeface="Lato" charset="0"/>
              </a:rPr>
              <a:t>COVER</a:t>
            </a:r>
            <a:endParaRPr lang="en-US" sz="3200" spc="300" dirty="0">
              <a:solidFill>
                <a:schemeClr val="accent4"/>
              </a:solidFill>
              <a:latin typeface="Montserrat SemiBold" panose="00000700000000000000" pitchFamily="50" charset="0"/>
              <a:ea typeface="Roboto" panose="02000000000000000000" pitchFamily="2" charset="0"/>
              <a:cs typeface="Lato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1CB01C-811E-4042-A450-B2512B9E6B0C}"/>
              </a:ext>
            </a:extLst>
          </p:cNvPr>
          <p:cNvSpPr txBox="1"/>
          <p:nvPr/>
        </p:nvSpPr>
        <p:spPr>
          <a:xfrm>
            <a:off x="4701227" y="72509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elmet" pitchFamily="50" charset="-128"/>
                <a:cs typeface="Helmet" pitchFamily="50" charset="-128"/>
              </a:rPr>
              <a:t>IT’S LOVE THAT MAKES IMPOSSIBLE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A38A6-798B-4061-B54B-15CB6155997D}"/>
              </a:ext>
            </a:extLst>
          </p:cNvPr>
          <p:cNvSpPr txBox="1"/>
          <p:nvPr/>
        </p:nvSpPr>
        <p:spPr>
          <a:xfrm>
            <a:off x="729590" y="2201135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AD50F4-404E-497E-9D63-6151E3B1C15C}"/>
              </a:ext>
            </a:extLst>
          </p:cNvPr>
          <p:cNvSpPr/>
          <p:nvPr/>
        </p:nvSpPr>
        <p:spPr>
          <a:xfrm>
            <a:off x="729590" y="2555078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79C76A-084C-4FA2-8AEF-0EC99F42907F}"/>
              </a:ext>
            </a:extLst>
          </p:cNvPr>
          <p:cNvSpPr txBox="1"/>
          <p:nvPr/>
        </p:nvSpPr>
        <p:spPr>
          <a:xfrm>
            <a:off x="769945" y="3971818"/>
            <a:ext cx="261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5"/>
                </a:solidFill>
                <a:latin typeface="Montserrat SemiBold" panose="00000700000000000000" pitchFamily="50" charset="0"/>
              </a:rPr>
              <a:t>TITLE HERE</a:t>
            </a:r>
            <a:endParaRPr lang="en-US" b="1" dirty="0">
              <a:solidFill>
                <a:schemeClr val="accent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0387A5-2C05-4428-AF09-F35DD5D8B82F}"/>
              </a:ext>
            </a:extLst>
          </p:cNvPr>
          <p:cNvSpPr/>
          <p:nvPr/>
        </p:nvSpPr>
        <p:spPr>
          <a:xfrm>
            <a:off x="769945" y="4325761"/>
            <a:ext cx="300668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08D119A-AB25-4AA2-9CBD-0BB68CCFCEA2}"/>
              </a:ext>
            </a:extLst>
          </p:cNvPr>
          <p:cNvSpPr/>
          <p:nvPr/>
        </p:nvSpPr>
        <p:spPr>
          <a:xfrm>
            <a:off x="850323" y="3405632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3704795-1AF4-4641-8DB1-B9324AE21ABD}"/>
              </a:ext>
            </a:extLst>
          </p:cNvPr>
          <p:cNvSpPr/>
          <p:nvPr/>
        </p:nvSpPr>
        <p:spPr>
          <a:xfrm>
            <a:off x="850323" y="5162274"/>
            <a:ext cx="927772" cy="2422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139700" dist="38100" dir="1080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Montserrat SemiBold" panose="00000700000000000000" pitchFamily="50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779DE9-1718-494F-8630-0E0B8A85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A5110C6-0028-44C0-9A3B-EBFEB2664F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4206778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7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E926A"/>
      </a:accent1>
      <a:accent2>
        <a:srgbClr val="A9AA74"/>
      </a:accent2>
      <a:accent3>
        <a:srgbClr val="848551"/>
      </a:accent3>
      <a:accent4>
        <a:srgbClr val="BDC783"/>
      </a:accent4>
      <a:accent5>
        <a:srgbClr val="8DBD8E"/>
      </a:accent5>
      <a:accent6>
        <a:srgbClr val="5A9C5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1948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Lato Light</vt:lpstr>
      <vt:lpstr>Montserrat</vt:lpstr>
      <vt:lpstr>Montserrat Alternates Black</vt:lpstr>
      <vt:lpstr>Montserrat SemiBold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26</cp:revision>
  <dcterms:created xsi:type="dcterms:W3CDTF">2019-09-09T16:19:19Z</dcterms:created>
  <dcterms:modified xsi:type="dcterms:W3CDTF">2019-09-14T10:10:21Z</dcterms:modified>
</cp:coreProperties>
</file>