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540" r:id="rId4"/>
    <p:sldId id="568" r:id="rId5"/>
    <p:sldId id="566" r:id="rId6"/>
    <p:sldId id="258" r:id="rId7"/>
    <p:sldId id="538" r:id="rId8"/>
    <p:sldId id="261" r:id="rId9"/>
    <p:sldId id="257" r:id="rId10"/>
    <p:sldId id="262" r:id="rId11"/>
    <p:sldId id="263" r:id="rId12"/>
    <p:sldId id="264" r:id="rId13"/>
    <p:sldId id="265" r:id="rId14"/>
    <p:sldId id="259" r:id="rId15"/>
    <p:sldId id="266" r:id="rId16"/>
    <p:sldId id="268" r:id="rId17"/>
    <p:sldId id="267" r:id="rId18"/>
    <p:sldId id="269" r:id="rId19"/>
    <p:sldId id="284" r:id="rId20"/>
    <p:sldId id="274" r:id="rId21"/>
    <p:sldId id="271" r:id="rId22"/>
    <p:sldId id="287" r:id="rId23"/>
    <p:sldId id="288" r:id="rId24"/>
    <p:sldId id="290" r:id="rId25"/>
    <p:sldId id="353" r:id="rId26"/>
    <p:sldId id="283" r:id="rId27"/>
    <p:sldId id="354" r:id="rId28"/>
    <p:sldId id="356" r:id="rId29"/>
    <p:sldId id="357" r:id="rId30"/>
    <p:sldId id="56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33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9-47F0-84EF-5263D22CA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09-47F0-84EF-5263D22CA5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09-47F0-84EF-5263D22CA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1522360"/>
        <c:axId val="861516456"/>
      </c:barChart>
      <c:catAx>
        <c:axId val="861522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16456"/>
        <c:crosses val="autoZero"/>
        <c:auto val="1"/>
        <c:lblAlgn val="ctr"/>
        <c:lblOffset val="100"/>
        <c:noMultiLvlLbl val="0"/>
      </c:catAx>
      <c:valAx>
        <c:axId val="86151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22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9-4158-9F5D-ABD4BC5F30D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9-4158-9F5D-ABD4BC5F3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235464"/>
        <c:axId val="574238600"/>
      </c:barChart>
      <c:catAx>
        <c:axId val="57423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8600"/>
        <c:crosses val="autoZero"/>
        <c:auto val="1"/>
        <c:lblAlgn val="ctr"/>
        <c:lblOffset val="100"/>
        <c:noMultiLvlLbl val="0"/>
      </c:catAx>
      <c:valAx>
        <c:axId val="57423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20220187132397E-2"/>
          <c:y val="8.9146949607840267E-2"/>
          <c:w val="0.95952400000000004"/>
          <c:h val="0.80813507202234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2.73126326517575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05-4114-BC49-C87CF1605D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9525" cap="flat">
              <a:noFill/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1.3656316325878848E-3"/>
                  <c:y val="9.77800841216692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05-4114-BC49-C87CF1605D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05-4114-BC49-C87CF1605D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05-4114-BC49-C87CF160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13542040"/>
        <c:axId val="213542432"/>
      </c:barChart>
      <c:catAx>
        <c:axId val="213542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432"/>
        <c:crosses val="autoZero"/>
        <c:auto val="1"/>
        <c:lblAlgn val="ctr"/>
        <c:lblOffset val="100"/>
        <c:noMultiLvlLbl val="1"/>
      </c:catAx>
      <c:valAx>
        <c:axId val="213542432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E0E0E0">
                  <a:alpha val="48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in"/>
        <c:minorTickMark val="in"/>
        <c:tickLblPos val="nextTo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04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75000"/>
              <a:lumOff val="25000"/>
            </a:schemeClr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pPr>
      <a:endParaRPr lang="id-ID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7770744595673E-3"/>
          <c:y val="1.4826497870296201E-2"/>
          <c:w val="0.97281808723778995"/>
          <c:h val="0.959227130856685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2000</c:v>
                </c:pt>
                <c:pt idx="1">
                  <c:v>7000</c:v>
                </c:pt>
                <c:pt idx="2">
                  <c:v>1900</c:v>
                </c:pt>
                <c:pt idx="3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80-447E-958A-F84D443B76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8000</c:v>
                </c:pt>
                <c:pt idx="1">
                  <c:v>2000</c:v>
                </c:pt>
                <c:pt idx="2">
                  <c:v>6000</c:v>
                </c:pt>
                <c:pt idx="3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80-447E-958A-F84D443B7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0552816"/>
        <c:axId val="-953932016"/>
      </c:lineChart>
      <c:catAx>
        <c:axId val="-950552816"/>
        <c:scaling>
          <c:orientation val="minMax"/>
        </c:scaling>
        <c:delete val="0"/>
        <c:axPos val="b"/>
        <c:min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0"/>
        <c:majorTickMark val="out"/>
        <c:minorTickMark val="none"/>
        <c:tickLblPos val="nextTo"/>
        <c:spPr>
          <a:noFill/>
          <a:ln w="25400" cap="rnd" cmpd="sng" algn="ctr">
            <a:noFill/>
            <a:prstDash val="solid"/>
            <a:round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3932016"/>
        <c:crosses val="autoZero"/>
        <c:auto val="1"/>
        <c:lblAlgn val="ctr"/>
        <c:lblOffset val="100"/>
        <c:noMultiLvlLbl val="0"/>
      </c:catAx>
      <c:valAx>
        <c:axId val="-953932016"/>
        <c:scaling>
          <c:orientation val="minMax"/>
          <c:max val="10000"/>
          <c:min val="1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0" cap="sq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055281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C47AD9-C94B-46DA-8A1A-FACADDFA5CF6}"/>
              </a:ext>
            </a:extLst>
          </p:cNvPr>
          <p:cNvSpPr/>
          <p:nvPr userDrawn="1"/>
        </p:nvSpPr>
        <p:spPr>
          <a:xfrm>
            <a:off x="10945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64CEC6-DCDF-4703-B094-325E8E83A1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6180" y="2313709"/>
            <a:ext cx="2978730" cy="2978728"/>
          </a:xfrm>
          <a:custGeom>
            <a:avLst/>
            <a:gdLst>
              <a:gd name="connsiteX0" fmla="*/ 0 w 2978730"/>
              <a:gd name="connsiteY0" fmla="*/ 0 h 2978728"/>
              <a:gd name="connsiteX1" fmla="*/ 2978730 w 2978730"/>
              <a:gd name="connsiteY1" fmla="*/ 0 h 2978728"/>
              <a:gd name="connsiteX2" fmla="*/ 2978730 w 2978730"/>
              <a:gd name="connsiteY2" fmla="*/ 2978728 h 2978728"/>
              <a:gd name="connsiteX3" fmla="*/ 0 w 2978730"/>
              <a:gd name="connsiteY3" fmla="*/ 2978728 h 297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2978728">
                <a:moveTo>
                  <a:pt x="0" y="0"/>
                </a:moveTo>
                <a:lnTo>
                  <a:pt x="2978730" y="0"/>
                </a:lnTo>
                <a:lnTo>
                  <a:pt x="2978730" y="2978728"/>
                </a:lnTo>
                <a:lnTo>
                  <a:pt x="0" y="29787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31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446261-1E26-4F64-83A7-A692E9EC497C}"/>
              </a:ext>
            </a:extLst>
          </p:cNvPr>
          <p:cNvSpPr/>
          <p:nvPr userDrawn="1"/>
        </p:nvSpPr>
        <p:spPr>
          <a:xfrm>
            <a:off x="6181770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DD8BB-66BF-4AE0-9DEC-CD48D17CF2D7}"/>
              </a:ext>
            </a:extLst>
          </p:cNvPr>
          <p:cNvSpPr/>
          <p:nvPr userDrawn="1"/>
        </p:nvSpPr>
        <p:spPr>
          <a:xfrm>
            <a:off x="3459762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F7150-7400-4B6A-BB9F-88D60CFE4EFC}"/>
              </a:ext>
            </a:extLst>
          </p:cNvPr>
          <p:cNvSpPr/>
          <p:nvPr userDrawn="1"/>
        </p:nvSpPr>
        <p:spPr>
          <a:xfrm>
            <a:off x="73775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2398F9-5DE3-4040-929E-5391083166E6}"/>
              </a:ext>
            </a:extLst>
          </p:cNvPr>
          <p:cNvSpPr/>
          <p:nvPr userDrawn="1"/>
        </p:nvSpPr>
        <p:spPr>
          <a:xfrm>
            <a:off x="889783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687E71-CB90-4000-A0C7-528C09B4B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35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AD611F-A85C-4ADD-997A-5656B89CDB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5359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CB2A765-CC30-403A-AE01-0B55A1396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7367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97E964-4726-4274-B81C-EB37AEB71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343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286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12D116-57A1-47C2-A3DF-2076B0DBD3C0}"/>
              </a:ext>
            </a:extLst>
          </p:cNvPr>
          <p:cNvSpPr/>
          <p:nvPr userDrawn="1"/>
        </p:nvSpPr>
        <p:spPr>
          <a:xfrm>
            <a:off x="9635588" y="3428999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DA7EE0-CEA1-40E5-9A7A-3F453837D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0385"/>
            <a:ext cx="5112327" cy="3097396"/>
          </a:xfrm>
          <a:custGeom>
            <a:avLst/>
            <a:gdLst>
              <a:gd name="connsiteX0" fmla="*/ 0 w 5112327"/>
              <a:gd name="connsiteY0" fmla="*/ 0 h 3097396"/>
              <a:gd name="connsiteX1" fmla="*/ 5112327 w 5112327"/>
              <a:gd name="connsiteY1" fmla="*/ 0 h 3097396"/>
              <a:gd name="connsiteX2" fmla="*/ 5112327 w 5112327"/>
              <a:gd name="connsiteY2" fmla="*/ 3097396 h 3097396"/>
              <a:gd name="connsiteX3" fmla="*/ 0 w 5112327"/>
              <a:gd name="connsiteY3" fmla="*/ 3097396 h 30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097396">
                <a:moveTo>
                  <a:pt x="0" y="0"/>
                </a:moveTo>
                <a:lnTo>
                  <a:pt x="5112327" y="0"/>
                </a:lnTo>
                <a:lnTo>
                  <a:pt x="5112327" y="3097396"/>
                </a:lnTo>
                <a:lnTo>
                  <a:pt x="0" y="3097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209C5F-70B3-47C0-91FE-47DCC97860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2327" y="0"/>
            <a:ext cx="4523261" cy="3428999"/>
          </a:xfrm>
          <a:custGeom>
            <a:avLst/>
            <a:gdLst>
              <a:gd name="connsiteX0" fmla="*/ 0 w 4523261"/>
              <a:gd name="connsiteY0" fmla="*/ 0 h 3428999"/>
              <a:gd name="connsiteX1" fmla="*/ 4523261 w 4523261"/>
              <a:gd name="connsiteY1" fmla="*/ 0 h 3428999"/>
              <a:gd name="connsiteX2" fmla="*/ 4523261 w 4523261"/>
              <a:gd name="connsiteY2" fmla="*/ 3428999 h 3428999"/>
              <a:gd name="connsiteX3" fmla="*/ 0 w 4523261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261" h="3428999">
                <a:moveTo>
                  <a:pt x="0" y="0"/>
                </a:moveTo>
                <a:lnTo>
                  <a:pt x="4523261" y="0"/>
                </a:lnTo>
                <a:lnTo>
                  <a:pt x="4523261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C0F1B2-8D0E-4F70-8A04-7E87C64C1F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01185" y="3594596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37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EEEB8A-C0E4-45C9-B66F-A3400905A5DF}"/>
              </a:ext>
            </a:extLst>
          </p:cNvPr>
          <p:cNvSpPr/>
          <p:nvPr userDrawn="1"/>
        </p:nvSpPr>
        <p:spPr>
          <a:xfrm>
            <a:off x="1" y="0"/>
            <a:ext cx="7649028" cy="6858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C633099-C030-4C9E-8470-B5D89A70B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8569" y="1601857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D843531-65C8-412A-B41F-84F34699E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5940" y="0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0A5C9B-BB12-4B28-A4E1-9168C64D44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94114"/>
            <a:ext cx="2373589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67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34AC87-E0BE-4A67-AF6B-4089AB98ED13}"/>
              </a:ext>
            </a:extLst>
          </p:cNvPr>
          <p:cNvSpPr/>
          <p:nvPr userDrawn="1"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711133-1EFB-4F3A-BA4C-39E6F9DD54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9675" y="1763734"/>
            <a:ext cx="4170499" cy="3330531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C117CFB-286F-406F-9A0F-64800341A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9674" y="1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F63E50-D587-4C6B-B481-BDCE6DD17E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673" y="5493222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63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98F3DE-8018-4BD2-9373-795231740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0020" y="1624085"/>
            <a:ext cx="10191955" cy="2872444"/>
          </a:xfrm>
          <a:custGeom>
            <a:avLst/>
            <a:gdLst>
              <a:gd name="connsiteX0" fmla="*/ 0 w 3246782"/>
              <a:gd name="connsiteY0" fmla="*/ 0 h 2442949"/>
              <a:gd name="connsiteX1" fmla="*/ 3246782 w 3246782"/>
              <a:gd name="connsiteY1" fmla="*/ 0 h 2442949"/>
              <a:gd name="connsiteX2" fmla="*/ 3246782 w 3246782"/>
              <a:gd name="connsiteY2" fmla="*/ 2442949 h 2442949"/>
              <a:gd name="connsiteX3" fmla="*/ 0 w 3246782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782" h="2442949">
                <a:moveTo>
                  <a:pt x="0" y="0"/>
                </a:moveTo>
                <a:lnTo>
                  <a:pt x="3246782" y="0"/>
                </a:lnTo>
                <a:lnTo>
                  <a:pt x="3246782" y="2442949"/>
                </a:lnTo>
                <a:lnTo>
                  <a:pt x="0" y="24429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1624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31798-5E37-44DD-B4FF-37B1B9646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1" y="0"/>
            <a:ext cx="6192983" cy="6497782"/>
          </a:xfrm>
          <a:custGeom>
            <a:avLst/>
            <a:gdLst>
              <a:gd name="connsiteX0" fmla="*/ 3131126 w 6192983"/>
              <a:gd name="connsiteY0" fmla="*/ 1751638 h 6497782"/>
              <a:gd name="connsiteX1" fmla="*/ 4627420 w 6192983"/>
              <a:gd name="connsiteY1" fmla="*/ 1751638 h 6497782"/>
              <a:gd name="connsiteX2" fmla="*/ 4627420 w 6192983"/>
              <a:gd name="connsiteY2" fmla="*/ 6497782 h 6497782"/>
              <a:gd name="connsiteX3" fmla="*/ 3131126 w 6192983"/>
              <a:gd name="connsiteY3" fmla="*/ 6497782 h 6497782"/>
              <a:gd name="connsiteX4" fmla="*/ 0 w 6192983"/>
              <a:gd name="connsiteY4" fmla="*/ 1751638 h 6497782"/>
              <a:gd name="connsiteX5" fmla="*/ 1496294 w 6192983"/>
              <a:gd name="connsiteY5" fmla="*/ 1751638 h 6497782"/>
              <a:gd name="connsiteX6" fmla="*/ 1496294 w 6192983"/>
              <a:gd name="connsiteY6" fmla="*/ 6497782 h 6497782"/>
              <a:gd name="connsiteX7" fmla="*/ 0 w 6192983"/>
              <a:gd name="connsiteY7" fmla="*/ 6497782 h 6497782"/>
              <a:gd name="connsiteX8" fmla="*/ 4696689 w 6192983"/>
              <a:gd name="connsiteY8" fmla="*/ 737722 h 6497782"/>
              <a:gd name="connsiteX9" fmla="*/ 6192983 w 6192983"/>
              <a:gd name="connsiteY9" fmla="*/ 737722 h 6497782"/>
              <a:gd name="connsiteX10" fmla="*/ 6192983 w 6192983"/>
              <a:gd name="connsiteY10" fmla="*/ 5483866 h 6497782"/>
              <a:gd name="connsiteX11" fmla="*/ 4696689 w 6192983"/>
              <a:gd name="connsiteY11" fmla="*/ 5483866 h 6497782"/>
              <a:gd name="connsiteX12" fmla="*/ 1565563 w 6192983"/>
              <a:gd name="connsiteY12" fmla="*/ 0 h 6497782"/>
              <a:gd name="connsiteX13" fmla="*/ 3061857 w 6192983"/>
              <a:gd name="connsiteY13" fmla="*/ 0 h 6497782"/>
              <a:gd name="connsiteX14" fmla="*/ 3061857 w 6192983"/>
              <a:gd name="connsiteY14" fmla="*/ 4746144 h 6497782"/>
              <a:gd name="connsiteX15" fmla="*/ 1565563 w 6192983"/>
              <a:gd name="connsiteY15" fmla="*/ 4746144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2983" h="6497782">
                <a:moveTo>
                  <a:pt x="3131126" y="1751638"/>
                </a:moveTo>
                <a:lnTo>
                  <a:pt x="4627420" y="1751638"/>
                </a:lnTo>
                <a:lnTo>
                  <a:pt x="4627420" y="6497782"/>
                </a:lnTo>
                <a:lnTo>
                  <a:pt x="3131126" y="6497782"/>
                </a:lnTo>
                <a:close/>
                <a:moveTo>
                  <a:pt x="0" y="1751638"/>
                </a:moveTo>
                <a:lnTo>
                  <a:pt x="1496294" y="1751638"/>
                </a:lnTo>
                <a:lnTo>
                  <a:pt x="1496294" y="6497782"/>
                </a:lnTo>
                <a:lnTo>
                  <a:pt x="0" y="6497782"/>
                </a:lnTo>
                <a:close/>
                <a:moveTo>
                  <a:pt x="4696689" y="737722"/>
                </a:moveTo>
                <a:lnTo>
                  <a:pt x="6192983" y="737722"/>
                </a:lnTo>
                <a:lnTo>
                  <a:pt x="6192983" y="5483866"/>
                </a:lnTo>
                <a:lnTo>
                  <a:pt x="4696689" y="5483866"/>
                </a:lnTo>
                <a:close/>
                <a:moveTo>
                  <a:pt x="1565563" y="0"/>
                </a:moveTo>
                <a:lnTo>
                  <a:pt x="3061857" y="0"/>
                </a:lnTo>
                <a:lnTo>
                  <a:pt x="3061857" y="4746144"/>
                </a:lnTo>
                <a:lnTo>
                  <a:pt x="1565563" y="4746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79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EE40F-03DD-4335-B6E4-66430AF603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964872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049A8-D41A-4987-8432-2010BB387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727" y="2944091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4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3E9BC-00C1-433A-807F-BD4FB5C94E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673" y="-1"/>
            <a:ext cx="5112327" cy="6497782"/>
          </a:xfrm>
          <a:custGeom>
            <a:avLst/>
            <a:gdLst>
              <a:gd name="connsiteX0" fmla="*/ 0 w 5112327"/>
              <a:gd name="connsiteY0" fmla="*/ 0 h 6497782"/>
              <a:gd name="connsiteX1" fmla="*/ 5112327 w 5112327"/>
              <a:gd name="connsiteY1" fmla="*/ 0 h 6497782"/>
              <a:gd name="connsiteX2" fmla="*/ 5112327 w 5112327"/>
              <a:gd name="connsiteY2" fmla="*/ 6497782 h 6497782"/>
              <a:gd name="connsiteX3" fmla="*/ 0 w 5112327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6497782">
                <a:moveTo>
                  <a:pt x="0" y="0"/>
                </a:moveTo>
                <a:lnTo>
                  <a:pt x="5112327" y="0"/>
                </a:lnTo>
                <a:lnTo>
                  <a:pt x="5112327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348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50451-095E-48A8-B813-742472497B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720945"/>
              <a:gd name="connsiteY0" fmla="*/ 0 h 6400800"/>
              <a:gd name="connsiteX1" fmla="*/ 11720945 w 11720945"/>
              <a:gd name="connsiteY1" fmla="*/ 0 h 6400800"/>
              <a:gd name="connsiteX2" fmla="*/ 11720945 w 11720945"/>
              <a:gd name="connsiteY2" fmla="*/ 6400800 h 6400800"/>
              <a:gd name="connsiteX3" fmla="*/ 0 w 11720945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0945" h="6400800">
                <a:moveTo>
                  <a:pt x="0" y="0"/>
                </a:moveTo>
                <a:lnTo>
                  <a:pt x="11720945" y="0"/>
                </a:lnTo>
                <a:lnTo>
                  <a:pt x="11720945" y="6400800"/>
                </a:lnTo>
                <a:lnTo>
                  <a:pt x="0" y="6400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2410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3B337C-4797-48E6-AF07-7AA02D79723B}"/>
              </a:ext>
            </a:extLst>
          </p:cNvPr>
          <p:cNvSpPr/>
          <p:nvPr userDrawn="1"/>
        </p:nvSpPr>
        <p:spPr>
          <a:xfrm>
            <a:off x="76477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2AB8A-A2B1-402E-B5FC-59CC0910D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643745"/>
            <a:ext cx="7426037" cy="2854037"/>
          </a:xfrm>
          <a:custGeom>
            <a:avLst/>
            <a:gdLst>
              <a:gd name="connsiteX0" fmla="*/ 0 w 7426037"/>
              <a:gd name="connsiteY0" fmla="*/ 0 h 2854037"/>
              <a:gd name="connsiteX1" fmla="*/ 7426037 w 7426037"/>
              <a:gd name="connsiteY1" fmla="*/ 0 h 2854037"/>
              <a:gd name="connsiteX2" fmla="*/ 7426037 w 7426037"/>
              <a:gd name="connsiteY2" fmla="*/ 2854037 h 2854037"/>
              <a:gd name="connsiteX3" fmla="*/ 0 w 7426037"/>
              <a:gd name="connsiteY3" fmla="*/ 2854037 h 28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037" h="2854037">
                <a:moveTo>
                  <a:pt x="0" y="0"/>
                </a:moveTo>
                <a:lnTo>
                  <a:pt x="7426037" y="0"/>
                </a:lnTo>
                <a:lnTo>
                  <a:pt x="7426037" y="2854037"/>
                </a:lnTo>
                <a:lnTo>
                  <a:pt x="0" y="2854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734691-308C-4064-BA5F-B4FD85AA3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69380" y="0"/>
            <a:ext cx="2978730" cy="5292437"/>
          </a:xfrm>
          <a:custGeom>
            <a:avLst/>
            <a:gdLst>
              <a:gd name="connsiteX0" fmla="*/ 0 w 2978730"/>
              <a:gd name="connsiteY0" fmla="*/ 0 h 5292437"/>
              <a:gd name="connsiteX1" fmla="*/ 2978730 w 2978730"/>
              <a:gd name="connsiteY1" fmla="*/ 0 h 5292437"/>
              <a:gd name="connsiteX2" fmla="*/ 2978730 w 2978730"/>
              <a:gd name="connsiteY2" fmla="*/ 5292437 h 5292437"/>
              <a:gd name="connsiteX3" fmla="*/ 0 w 2978730"/>
              <a:gd name="connsiteY3" fmla="*/ 5292437 h 529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5292437">
                <a:moveTo>
                  <a:pt x="0" y="0"/>
                </a:moveTo>
                <a:lnTo>
                  <a:pt x="2978730" y="0"/>
                </a:lnTo>
                <a:lnTo>
                  <a:pt x="2978730" y="5292437"/>
                </a:lnTo>
                <a:lnTo>
                  <a:pt x="0" y="52924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726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2780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4C77E6-9CBC-4AD3-B89B-EA01A5DE2526}"/>
              </a:ext>
            </a:extLst>
          </p:cNvPr>
          <p:cNvSpPr/>
          <p:nvPr userDrawn="1"/>
        </p:nvSpPr>
        <p:spPr>
          <a:xfrm>
            <a:off x="825038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0C188-CAEE-4A21-A663-322879F9E1C7}"/>
              </a:ext>
            </a:extLst>
          </p:cNvPr>
          <p:cNvSpPr/>
          <p:nvPr userDrawn="1"/>
        </p:nvSpPr>
        <p:spPr>
          <a:xfrm>
            <a:off x="4606635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08CCF-3FA0-4FEC-98BA-70B2B1E06BF4}"/>
              </a:ext>
            </a:extLst>
          </p:cNvPr>
          <p:cNvSpPr/>
          <p:nvPr userDrawn="1"/>
        </p:nvSpPr>
        <p:spPr>
          <a:xfrm>
            <a:off x="96289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7B3453-4595-4D64-AC73-9A50C499A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84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952B3-2001-48C5-8CBC-8189688FE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9588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CC86C-0490-442E-9AF8-9E77E5E8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3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58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7B83CED-3AE3-4B3A-8279-792FD5C583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6096001" cy="6497782"/>
          </a:xfrm>
          <a:custGeom>
            <a:avLst/>
            <a:gdLst>
              <a:gd name="connsiteX0" fmla="*/ 0 w 6096001"/>
              <a:gd name="connsiteY0" fmla="*/ 0 h 6497782"/>
              <a:gd name="connsiteX1" fmla="*/ 6096001 w 6096001"/>
              <a:gd name="connsiteY1" fmla="*/ 0 h 6497782"/>
              <a:gd name="connsiteX2" fmla="*/ 6096001 w 6096001"/>
              <a:gd name="connsiteY2" fmla="*/ 6497782 h 6497782"/>
              <a:gd name="connsiteX3" fmla="*/ 0 w 6096001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497782">
                <a:moveTo>
                  <a:pt x="0" y="0"/>
                </a:moveTo>
                <a:lnTo>
                  <a:pt x="6096001" y="0"/>
                </a:lnTo>
                <a:lnTo>
                  <a:pt x="6096001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9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F6EE8-905A-4BBB-8033-D3581FFD3E86}"/>
              </a:ext>
            </a:extLst>
          </p:cNvPr>
          <p:cNvSpPr/>
          <p:nvPr userDrawn="1"/>
        </p:nvSpPr>
        <p:spPr>
          <a:xfrm>
            <a:off x="7897091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74317-AE6C-4321-A0E8-FA8232C0C4AB}"/>
              </a:ext>
            </a:extLst>
          </p:cNvPr>
          <p:cNvSpPr/>
          <p:nvPr userDrawn="1"/>
        </p:nvSpPr>
        <p:spPr>
          <a:xfrm>
            <a:off x="4253346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39B5CC-5CF1-4E22-9CC4-0ED4D0EA3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0657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8D7F240-159D-4645-888D-BC2B11E13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4403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F4D906-C97A-4515-AA7B-590300A77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0291" y="1"/>
            <a:ext cx="5361709" cy="6497782"/>
          </a:xfrm>
          <a:custGeom>
            <a:avLst/>
            <a:gdLst>
              <a:gd name="connsiteX0" fmla="*/ 0 w 5361709"/>
              <a:gd name="connsiteY0" fmla="*/ 0 h 6497782"/>
              <a:gd name="connsiteX1" fmla="*/ 5361709 w 5361709"/>
              <a:gd name="connsiteY1" fmla="*/ 0 h 6497782"/>
              <a:gd name="connsiteX2" fmla="*/ 5361709 w 5361709"/>
              <a:gd name="connsiteY2" fmla="*/ 6497782 h 6497782"/>
              <a:gd name="connsiteX3" fmla="*/ 0 w 5361709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9" h="6497782">
                <a:moveTo>
                  <a:pt x="0" y="0"/>
                </a:moveTo>
                <a:lnTo>
                  <a:pt x="5361709" y="0"/>
                </a:lnTo>
                <a:lnTo>
                  <a:pt x="5361709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52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C64088-643F-427C-8384-DEE969EF6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2" y="446225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54088-C44E-45D9-B89E-745335619945}"/>
              </a:ext>
            </a:extLst>
          </p:cNvPr>
          <p:cNvSpPr txBox="1"/>
          <p:nvPr userDrawn="1"/>
        </p:nvSpPr>
        <p:spPr>
          <a:xfrm>
            <a:off x="5638800" y="2866571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id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FC991E-20E5-4CE1-9A92-7F08B7317C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0629" y="446224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99718E-8DEC-4C4E-85E3-FCD7201C89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1892" y="3542718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DCB6856-41FC-4964-A5EE-84D5F0360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40629" y="3542716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1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EDECD3-340C-4548-8B96-29FD51312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3673" y="3542718"/>
            <a:ext cx="10224653" cy="2955064"/>
          </a:xfrm>
          <a:custGeom>
            <a:avLst/>
            <a:gdLst>
              <a:gd name="connsiteX0" fmla="*/ 0 w 10224653"/>
              <a:gd name="connsiteY0" fmla="*/ 0 h 2955064"/>
              <a:gd name="connsiteX1" fmla="*/ 10224653 w 10224653"/>
              <a:gd name="connsiteY1" fmla="*/ 0 h 2955064"/>
              <a:gd name="connsiteX2" fmla="*/ 10224653 w 10224653"/>
              <a:gd name="connsiteY2" fmla="*/ 2955064 h 2955064"/>
              <a:gd name="connsiteX3" fmla="*/ 0 w 10224653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3" h="2955064">
                <a:moveTo>
                  <a:pt x="0" y="0"/>
                </a:moveTo>
                <a:lnTo>
                  <a:pt x="10224653" y="0"/>
                </a:lnTo>
                <a:lnTo>
                  <a:pt x="10224653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44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8D6FF8-A45A-4FB9-BB35-227B35509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7346" y="0"/>
            <a:ext cx="5209309" cy="6497783"/>
          </a:xfrm>
          <a:custGeom>
            <a:avLst/>
            <a:gdLst>
              <a:gd name="connsiteX0" fmla="*/ 0 w 5209309"/>
              <a:gd name="connsiteY0" fmla="*/ 2133600 h 6497783"/>
              <a:gd name="connsiteX1" fmla="*/ 1654140 w 5209309"/>
              <a:gd name="connsiteY1" fmla="*/ 2133600 h 6497783"/>
              <a:gd name="connsiteX2" fmla="*/ 1654140 w 5209309"/>
              <a:gd name="connsiteY2" fmla="*/ 6497783 h 6497783"/>
              <a:gd name="connsiteX3" fmla="*/ 0 w 5209309"/>
              <a:gd name="connsiteY3" fmla="*/ 6497783 h 6497783"/>
              <a:gd name="connsiteX4" fmla="*/ 1777584 w 5209309"/>
              <a:gd name="connsiteY4" fmla="*/ 1360628 h 6497783"/>
              <a:gd name="connsiteX5" fmla="*/ 3431724 w 5209309"/>
              <a:gd name="connsiteY5" fmla="*/ 1360628 h 6497783"/>
              <a:gd name="connsiteX6" fmla="*/ 3431724 w 5209309"/>
              <a:gd name="connsiteY6" fmla="*/ 5724811 h 6497783"/>
              <a:gd name="connsiteX7" fmla="*/ 1777584 w 5209309"/>
              <a:gd name="connsiteY7" fmla="*/ 5724811 h 6497783"/>
              <a:gd name="connsiteX8" fmla="*/ 3555169 w 5209309"/>
              <a:gd name="connsiteY8" fmla="*/ 0 h 6497783"/>
              <a:gd name="connsiteX9" fmla="*/ 5209309 w 5209309"/>
              <a:gd name="connsiteY9" fmla="*/ 0 h 6497783"/>
              <a:gd name="connsiteX10" fmla="*/ 5209309 w 5209309"/>
              <a:gd name="connsiteY10" fmla="*/ 4364183 h 6497783"/>
              <a:gd name="connsiteX11" fmla="*/ 3555169 w 5209309"/>
              <a:gd name="connsiteY11" fmla="*/ 4364183 h 649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9309" h="6497783">
                <a:moveTo>
                  <a:pt x="0" y="2133600"/>
                </a:moveTo>
                <a:lnTo>
                  <a:pt x="1654140" y="2133600"/>
                </a:lnTo>
                <a:lnTo>
                  <a:pt x="1654140" y="6497783"/>
                </a:lnTo>
                <a:lnTo>
                  <a:pt x="0" y="6497783"/>
                </a:lnTo>
                <a:close/>
                <a:moveTo>
                  <a:pt x="1777584" y="1360628"/>
                </a:moveTo>
                <a:lnTo>
                  <a:pt x="3431724" y="1360628"/>
                </a:lnTo>
                <a:lnTo>
                  <a:pt x="3431724" y="5724811"/>
                </a:lnTo>
                <a:lnTo>
                  <a:pt x="1777584" y="5724811"/>
                </a:lnTo>
                <a:close/>
                <a:moveTo>
                  <a:pt x="3555169" y="0"/>
                </a:moveTo>
                <a:lnTo>
                  <a:pt x="5209309" y="0"/>
                </a:lnTo>
                <a:lnTo>
                  <a:pt x="5209309" y="4364183"/>
                </a:lnTo>
                <a:lnTo>
                  <a:pt x="3555169" y="4364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353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8A39C-A792-4361-8181-403C44C2B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207B8-6D57-4FC1-9A45-80281D7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692E-4575-4346-AE7D-B451ED40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111-F03B-486F-B4E3-F37ED9AE84EB}" type="datetimeFigureOut">
              <a:rPr lang="id-ID" smtClean="0"/>
              <a:t>14/09/2019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64A9A-7F50-4C92-AE93-3172F30F1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6109-8DB3-492D-A505-D6AD7498C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479-2055-46F7-8971-37C84DF719E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6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4A93E-FAA0-46D5-B7B9-C23ECCCC2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3662487" y="2497976"/>
            <a:ext cx="4867038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BOOK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344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50586-A776-4103-8064-88B51C596D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5618017" y="1537855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420DE-7E13-4C68-B657-287D39FC8A7A}"/>
              </a:ext>
            </a:extLst>
          </p:cNvPr>
          <p:cNvSpPr txBox="1"/>
          <p:nvPr/>
        </p:nvSpPr>
        <p:spPr>
          <a:xfrm>
            <a:off x="668702" y="1612765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DEVELOPS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2FB6B-82D3-4F7A-BF88-176CE9E4AC90}"/>
              </a:ext>
            </a:extLst>
          </p:cNvPr>
          <p:cNvSpPr txBox="1"/>
          <p:nvPr/>
        </p:nvSpPr>
        <p:spPr>
          <a:xfrm>
            <a:off x="668702" y="1351155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AF833-B609-43C9-82DA-C7DD6B6556AE}"/>
              </a:ext>
            </a:extLst>
          </p:cNvPr>
          <p:cNvSpPr/>
          <p:nvPr/>
        </p:nvSpPr>
        <p:spPr>
          <a:xfrm>
            <a:off x="5995102" y="2935843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5E403-773A-4FA4-8D4B-23965435AAFB}"/>
              </a:ext>
            </a:extLst>
          </p:cNvPr>
          <p:cNvSpPr txBox="1"/>
          <p:nvPr/>
        </p:nvSpPr>
        <p:spPr>
          <a:xfrm>
            <a:off x="6070599" y="2146283"/>
            <a:ext cx="261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Montserrat Alternates Black" panose="00000A00000000000000" pitchFamily="50" charset="0"/>
              </a:rPr>
              <a:t>2019.</a:t>
            </a:r>
            <a:endParaRPr lang="en-US" sz="4400" b="1" dirty="0">
              <a:solidFill>
                <a:schemeClr val="bg1"/>
              </a:solidFill>
              <a:latin typeface="Montserrat Alternates Black" panose="00000A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FB9DA-3E1D-4F02-AAF9-B071B81EB282}"/>
              </a:ext>
            </a:extLst>
          </p:cNvPr>
          <p:cNvSpPr/>
          <p:nvPr/>
        </p:nvSpPr>
        <p:spPr>
          <a:xfrm>
            <a:off x="696856" y="2892984"/>
            <a:ext cx="4637847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288D2-3580-4450-A462-252A98BE4921}"/>
              </a:ext>
            </a:extLst>
          </p:cNvPr>
          <p:cNvSpPr txBox="1"/>
          <p:nvPr/>
        </p:nvSpPr>
        <p:spPr>
          <a:xfrm>
            <a:off x="746294" y="4621374"/>
            <a:ext cx="2108967" cy="338554"/>
          </a:xfrm>
          <a:prstGeom prst="rect">
            <a:avLst/>
          </a:prstGeom>
          <a:solidFill>
            <a:schemeClr val="accent4"/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DESCRIBTION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5D0153-94D7-4FA5-A329-168A248062E9}"/>
              </a:ext>
            </a:extLst>
          </p:cNvPr>
          <p:cNvSpPr txBox="1"/>
          <p:nvPr/>
        </p:nvSpPr>
        <p:spPr>
          <a:xfrm>
            <a:off x="2855261" y="4621374"/>
            <a:ext cx="2108967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3F2463-B8BE-4897-BA1B-913B8F2DE9A4}"/>
              </a:ext>
            </a:extLst>
          </p:cNvPr>
          <p:cNvSpPr txBox="1"/>
          <p:nvPr/>
        </p:nvSpPr>
        <p:spPr>
          <a:xfrm>
            <a:off x="696856" y="2397567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Great Writers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1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F5A12-9173-4BF0-A448-049F14AB4DBC}"/>
              </a:ext>
            </a:extLst>
          </p:cNvPr>
          <p:cNvSpPr txBox="1"/>
          <p:nvPr/>
        </p:nvSpPr>
        <p:spPr>
          <a:xfrm>
            <a:off x="7072970" y="170931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0E4F6-1AA5-4B3C-AFEF-24FA12A0F25B}"/>
              </a:ext>
            </a:extLst>
          </p:cNvPr>
          <p:cNvSpPr txBox="1"/>
          <p:nvPr/>
        </p:nvSpPr>
        <p:spPr>
          <a:xfrm>
            <a:off x="7072970" y="144770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7F4D9-AB1B-438D-B7C0-A753E7B82A13}"/>
              </a:ext>
            </a:extLst>
          </p:cNvPr>
          <p:cNvSpPr/>
          <p:nvPr/>
        </p:nvSpPr>
        <p:spPr>
          <a:xfrm>
            <a:off x="7072970" y="3037295"/>
            <a:ext cx="4726764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65B6-AE3B-434A-8C44-B838610FC88E}"/>
              </a:ext>
            </a:extLst>
          </p:cNvPr>
          <p:cNvSpPr/>
          <p:nvPr/>
        </p:nvSpPr>
        <p:spPr>
          <a:xfrm>
            <a:off x="7109190" y="2606978"/>
            <a:ext cx="2157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Our Store</a:t>
            </a:r>
            <a:endParaRPr lang="en-US" sz="1600" b="1" dirty="0">
              <a:solidFill>
                <a:schemeClr val="accent4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D2C676-03E2-4811-A37A-CAF9AAF3F996}"/>
              </a:ext>
            </a:extLst>
          </p:cNvPr>
          <p:cNvSpPr/>
          <p:nvPr/>
        </p:nvSpPr>
        <p:spPr>
          <a:xfrm>
            <a:off x="7540654" y="4712785"/>
            <a:ext cx="1421852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Contact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1F9402-20FE-46FE-B8BF-5A00D97591A4}"/>
              </a:ext>
            </a:extLst>
          </p:cNvPr>
          <p:cNvSpPr/>
          <p:nvPr/>
        </p:nvSpPr>
        <p:spPr>
          <a:xfrm>
            <a:off x="9592187" y="4719602"/>
            <a:ext cx="2207547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location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E799CEB5-9DA6-4926-9DB2-21FCC05DE7C8}"/>
              </a:ext>
            </a:extLst>
          </p:cNvPr>
          <p:cNvSpPr>
            <a:spLocks/>
          </p:cNvSpPr>
          <p:nvPr/>
        </p:nvSpPr>
        <p:spPr bwMode="auto">
          <a:xfrm rot="1231947">
            <a:off x="7212114" y="4707268"/>
            <a:ext cx="293888" cy="293888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99">
            <a:extLst>
              <a:ext uri="{FF2B5EF4-FFF2-40B4-BE49-F238E27FC236}">
                <a16:creationId xmlns:a16="http://schemas.microsoft.com/office/drawing/2014/main" id="{DFC66FB2-7F22-41ED-A0AD-88E13589BC28}"/>
              </a:ext>
            </a:extLst>
          </p:cNvPr>
          <p:cNvSpPr>
            <a:spLocks noEditPoints="1"/>
          </p:cNvSpPr>
          <p:nvPr/>
        </p:nvSpPr>
        <p:spPr bwMode="auto">
          <a:xfrm>
            <a:off x="9325702" y="4719602"/>
            <a:ext cx="197752" cy="314788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CE9B1CE-7138-4A50-920C-95BB2BE43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F2D479-DC92-4F37-954A-C344824B0D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B90C544-20EF-4B69-8797-406D9B7A1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98F76C-671E-4614-8B79-A7D74B54C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65763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983673" y="2719538"/>
            <a:ext cx="10224653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5469E-7840-415C-BC72-6750CE65EAA2}"/>
              </a:ext>
            </a:extLst>
          </p:cNvPr>
          <p:cNvSpPr txBox="1"/>
          <p:nvPr/>
        </p:nvSpPr>
        <p:spPr>
          <a:xfrm>
            <a:off x="3436618" y="782167"/>
            <a:ext cx="531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DISERTATION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E54A1-DDFD-4DE5-9EDC-9BB164555650}"/>
              </a:ext>
            </a:extLst>
          </p:cNvPr>
          <p:cNvSpPr txBox="1"/>
          <p:nvPr/>
        </p:nvSpPr>
        <p:spPr>
          <a:xfrm>
            <a:off x="4701226" y="52055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936635-3D10-4701-B949-CD99C14FDC28}"/>
              </a:ext>
            </a:extLst>
          </p:cNvPr>
          <p:cNvSpPr txBox="1"/>
          <p:nvPr/>
        </p:nvSpPr>
        <p:spPr>
          <a:xfrm>
            <a:off x="1308352" y="2869519"/>
            <a:ext cx="957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Template Books Presentation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B009CC-52FC-48D3-A61B-AD2E1ABC59E0}"/>
              </a:ext>
            </a:extLst>
          </p:cNvPr>
          <p:cNvSpPr/>
          <p:nvPr/>
        </p:nvSpPr>
        <p:spPr>
          <a:xfrm>
            <a:off x="1308352" y="1616949"/>
            <a:ext cx="957529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6F2-3F91-4E5A-9621-80F03BC098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3457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8FEB3-07BB-4018-9C20-43D620E5F9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6587837" y="1735866"/>
            <a:ext cx="3588326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BFE13-C940-43AE-A7B7-BBF4BE08B020}"/>
              </a:ext>
            </a:extLst>
          </p:cNvPr>
          <p:cNvSpPr/>
          <p:nvPr/>
        </p:nvSpPr>
        <p:spPr>
          <a:xfrm>
            <a:off x="9331038" y="4492918"/>
            <a:ext cx="1018307" cy="98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5672E-8775-4715-A3D8-FB36903F80F4}"/>
              </a:ext>
            </a:extLst>
          </p:cNvPr>
          <p:cNvSpPr txBox="1"/>
          <p:nvPr/>
        </p:nvSpPr>
        <p:spPr>
          <a:xfrm>
            <a:off x="6717469" y="1855069"/>
            <a:ext cx="324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Futuristic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id="{080CF65E-6220-4137-8DB7-0C5F6994BE51}"/>
              </a:ext>
            </a:extLst>
          </p:cNvPr>
          <p:cNvSpPr>
            <a:spLocks noEditPoints="1"/>
          </p:cNvSpPr>
          <p:nvPr/>
        </p:nvSpPr>
        <p:spPr bwMode="auto">
          <a:xfrm>
            <a:off x="9631387" y="4754985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428C5-60E6-4120-ADF0-04C884C7BECD}"/>
              </a:ext>
            </a:extLst>
          </p:cNvPr>
          <p:cNvSpPr txBox="1"/>
          <p:nvPr/>
        </p:nvSpPr>
        <p:spPr>
          <a:xfrm>
            <a:off x="831852" y="140546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CORNER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80D62-3E32-4C7D-88CA-83599BFA236E}"/>
              </a:ext>
            </a:extLst>
          </p:cNvPr>
          <p:cNvSpPr txBox="1"/>
          <p:nvPr/>
        </p:nvSpPr>
        <p:spPr>
          <a:xfrm>
            <a:off x="831852" y="11438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333B62-DA44-4D8A-BDC2-FD64412F61A7}"/>
              </a:ext>
            </a:extLst>
          </p:cNvPr>
          <p:cNvSpPr/>
          <p:nvPr/>
        </p:nvSpPr>
        <p:spPr>
          <a:xfrm>
            <a:off x="2043480" y="2559048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B64356-E227-41BC-8207-EAAA5132E660}"/>
              </a:ext>
            </a:extLst>
          </p:cNvPr>
          <p:cNvSpPr/>
          <p:nvPr/>
        </p:nvSpPr>
        <p:spPr>
          <a:xfrm>
            <a:off x="952926" y="2422025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6D007-0316-46F2-8D4B-AA8F175B8E33}"/>
              </a:ext>
            </a:extLst>
          </p:cNvPr>
          <p:cNvSpPr txBox="1"/>
          <p:nvPr/>
        </p:nvSpPr>
        <p:spPr>
          <a:xfrm>
            <a:off x="2043480" y="22264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BDA56B5B-6D7C-47C7-8F19-B94A5506FE8B}"/>
              </a:ext>
            </a:extLst>
          </p:cNvPr>
          <p:cNvSpPr txBox="1"/>
          <p:nvPr/>
        </p:nvSpPr>
        <p:spPr>
          <a:xfrm>
            <a:off x="2159036" y="3453357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2AA1FA-DC4C-4D1E-976E-96F66B1960A7}"/>
              </a:ext>
            </a:extLst>
          </p:cNvPr>
          <p:cNvSpPr/>
          <p:nvPr/>
        </p:nvSpPr>
        <p:spPr>
          <a:xfrm>
            <a:off x="2043480" y="4295441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E3948-E7CB-47AA-9B5F-0C13C3BE6180}"/>
              </a:ext>
            </a:extLst>
          </p:cNvPr>
          <p:cNvSpPr/>
          <p:nvPr/>
        </p:nvSpPr>
        <p:spPr>
          <a:xfrm>
            <a:off x="952926" y="4158418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B5AFD-47CD-49E7-B6E9-E587C6BD62AE}"/>
              </a:ext>
            </a:extLst>
          </p:cNvPr>
          <p:cNvSpPr txBox="1"/>
          <p:nvPr/>
        </p:nvSpPr>
        <p:spPr>
          <a:xfrm>
            <a:off x="2043480" y="396287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F832C709-6752-4C02-930A-60AD9BED9E25}"/>
              </a:ext>
            </a:extLst>
          </p:cNvPr>
          <p:cNvSpPr txBox="1"/>
          <p:nvPr/>
        </p:nvSpPr>
        <p:spPr>
          <a:xfrm>
            <a:off x="2159036" y="5189750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</p:spTree>
    <p:extLst>
      <p:ext uri="{BB962C8B-B14F-4D97-AF65-F5344CB8AC3E}">
        <p14:creationId xmlns:p14="http://schemas.microsoft.com/office/powerpoint/2010/main" val="2728846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48FF9-68E8-43E2-A2DC-F2F659C53C39}"/>
              </a:ext>
            </a:extLst>
          </p:cNvPr>
          <p:cNvSpPr txBox="1"/>
          <p:nvPr/>
        </p:nvSpPr>
        <p:spPr>
          <a:xfrm>
            <a:off x="3453818" y="774412"/>
            <a:ext cx="528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COMPLETED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1342A8-F1E1-446E-8B35-566E689DAC9C}"/>
              </a:ext>
            </a:extLst>
          </p:cNvPr>
          <p:cNvSpPr txBox="1"/>
          <p:nvPr/>
        </p:nvSpPr>
        <p:spPr>
          <a:xfrm>
            <a:off x="4701227" y="51280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917437-F17E-4485-A55B-6EB21CF0D447}"/>
              </a:ext>
            </a:extLst>
          </p:cNvPr>
          <p:cNvSpPr/>
          <p:nvPr/>
        </p:nvSpPr>
        <p:spPr>
          <a:xfrm>
            <a:off x="1882598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95817C-D4D2-4516-B11F-BFFE10661008}"/>
              </a:ext>
            </a:extLst>
          </p:cNvPr>
          <p:cNvSpPr/>
          <p:nvPr/>
        </p:nvSpPr>
        <p:spPr>
          <a:xfrm>
            <a:off x="950099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F0C441-3CFB-45CA-9DEF-B1FDE29B52BA}"/>
              </a:ext>
            </a:extLst>
          </p:cNvPr>
          <p:cNvSpPr txBox="1"/>
          <p:nvPr/>
        </p:nvSpPr>
        <p:spPr>
          <a:xfrm>
            <a:off x="1882598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6D4A4EA2-35AA-41AE-999D-371574ED67E9}"/>
              </a:ext>
            </a:extLst>
          </p:cNvPr>
          <p:cNvSpPr>
            <a:spLocks/>
          </p:cNvSpPr>
          <p:nvPr/>
        </p:nvSpPr>
        <p:spPr bwMode="auto">
          <a:xfrm>
            <a:off x="1131404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094620-5193-43F9-BEB5-2C776C01F2D4}"/>
              </a:ext>
            </a:extLst>
          </p:cNvPr>
          <p:cNvSpPr/>
          <p:nvPr/>
        </p:nvSpPr>
        <p:spPr>
          <a:xfrm>
            <a:off x="7490773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AED02A-E07F-4FAA-96E5-805ECC83C118}"/>
              </a:ext>
            </a:extLst>
          </p:cNvPr>
          <p:cNvSpPr/>
          <p:nvPr/>
        </p:nvSpPr>
        <p:spPr>
          <a:xfrm>
            <a:off x="6558274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BCCF67-F6A3-4CF2-A8CF-5FE28ECA0E03}"/>
              </a:ext>
            </a:extLst>
          </p:cNvPr>
          <p:cNvSpPr txBox="1"/>
          <p:nvPr/>
        </p:nvSpPr>
        <p:spPr>
          <a:xfrm>
            <a:off x="7490773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1B2D99A-0046-4F57-B27F-21C858A8416F}"/>
              </a:ext>
            </a:extLst>
          </p:cNvPr>
          <p:cNvSpPr>
            <a:spLocks/>
          </p:cNvSpPr>
          <p:nvPr/>
        </p:nvSpPr>
        <p:spPr bwMode="auto">
          <a:xfrm>
            <a:off x="6739579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C1D55-70F6-48FE-95AB-5738E3717C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2A40D-EE93-40A6-97D2-D17DA452D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8B0AC3-FAD5-4D33-9267-B393030A2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FF7F36D-5759-4D80-A3AE-1594738261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514365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12BFC-F4AD-4C29-82AA-66D644609B9A}"/>
              </a:ext>
            </a:extLst>
          </p:cNvPr>
          <p:cNvSpPr txBox="1"/>
          <p:nvPr/>
        </p:nvSpPr>
        <p:spPr>
          <a:xfrm>
            <a:off x="5548995" y="478750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HOME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384B-0607-427D-9067-49D419F6F61C}"/>
              </a:ext>
            </a:extLst>
          </p:cNvPr>
          <p:cNvSpPr txBox="1"/>
          <p:nvPr/>
        </p:nvSpPr>
        <p:spPr>
          <a:xfrm>
            <a:off x="5548995" y="452589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F50D42-920F-4485-85E9-5BB66642317A}"/>
              </a:ext>
            </a:extLst>
          </p:cNvPr>
          <p:cNvSpPr/>
          <p:nvPr/>
        </p:nvSpPr>
        <p:spPr>
          <a:xfrm>
            <a:off x="457815" y="843406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99E14-1625-4E49-8CE4-FBEEEA06736B}"/>
              </a:ext>
            </a:extLst>
          </p:cNvPr>
          <p:cNvSpPr txBox="1"/>
          <p:nvPr/>
        </p:nvSpPr>
        <p:spPr>
          <a:xfrm>
            <a:off x="457815" y="48318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F2A8-1952-43C2-B892-6D2DF5A5F630}"/>
              </a:ext>
            </a:extLst>
          </p:cNvPr>
          <p:cNvSpPr/>
          <p:nvPr/>
        </p:nvSpPr>
        <p:spPr>
          <a:xfrm>
            <a:off x="457815" y="1889505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F2E1E-4ADC-4A3B-ADDF-643BE6A17FBB}"/>
              </a:ext>
            </a:extLst>
          </p:cNvPr>
          <p:cNvSpPr txBox="1"/>
          <p:nvPr/>
        </p:nvSpPr>
        <p:spPr>
          <a:xfrm>
            <a:off x="457815" y="152928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A81285EE-5795-4638-9796-A9DC3332FC44}"/>
              </a:ext>
            </a:extLst>
          </p:cNvPr>
          <p:cNvSpPr txBox="1"/>
          <p:nvPr/>
        </p:nvSpPr>
        <p:spPr>
          <a:xfrm>
            <a:off x="573371" y="2655588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4F4980-F874-4562-9E74-0FEA7C63FB4E}"/>
              </a:ext>
            </a:extLst>
          </p:cNvPr>
          <p:cNvSpPr/>
          <p:nvPr/>
        </p:nvSpPr>
        <p:spPr>
          <a:xfrm>
            <a:off x="9985728" y="1609635"/>
            <a:ext cx="2040674" cy="118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21" name="Group 85">
            <a:extLst>
              <a:ext uri="{FF2B5EF4-FFF2-40B4-BE49-F238E27FC236}">
                <a16:creationId xmlns:a16="http://schemas.microsoft.com/office/drawing/2014/main" id="{09ABBF5C-BC82-4882-984D-DAE1907C788C}"/>
              </a:ext>
            </a:extLst>
          </p:cNvPr>
          <p:cNvGrpSpPr/>
          <p:nvPr/>
        </p:nvGrpSpPr>
        <p:grpSpPr>
          <a:xfrm>
            <a:off x="10777734" y="726538"/>
            <a:ext cx="456661" cy="606883"/>
            <a:chOff x="5575100" y="3734191"/>
            <a:chExt cx="315602" cy="419419"/>
          </a:xfrm>
          <a:solidFill>
            <a:schemeClr val="accent4"/>
          </a:solidFill>
        </p:grpSpPr>
        <p:sp>
          <p:nvSpPr>
            <p:cNvPr id="22" name="Freeform 108">
              <a:extLst>
                <a:ext uri="{FF2B5EF4-FFF2-40B4-BE49-F238E27FC236}">
                  <a16:creationId xmlns:a16="http://schemas.microsoft.com/office/drawing/2014/main" id="{33F9974A-A1A8-42C4-ACAA-A78AE41EF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09">
              <a:extLst>
                <a:ext uri="{FF2B5EF4-FFF2-40B4-BE49-F238E27FC236}">
                  <a16:creationId xmlns:a16="http://schemas.microsoft.com/office/drawing/2014/main" id="{27BAC05C-7043-4F1A-9C27-ADBADDD5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19AA-61F2-4E92-BE2B-CC0358F497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39F052-7BA9-41D8-8CF3-30FCE6ABA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0408E4-8AE2-44DE-A844-28DD0DF97D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167160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61978-30DB-42EF-95CD-794B28713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D3082-6FFF-41E2-BA24-FDDF16503950}"/>
              </a:ext>
            </a:extLst>
          </p:cNvPr>
          <p:cNvSpPr txBox="1"/>
          <p:nvPr/>
        </p:nvSpPr>
        <p:spPr>
          <a:xfrm>
            <a:off x="7553262" y="155081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MOST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POPULAR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CDD47-DF99-4A2F-825E-A0C53981BBE0}"/>
              </a:ext>
            </a:extLst>
          </p:cNvPr>
          <p:cNvSpPr txBox="1"/>
          <p:nvPr/>
        </p:nvSpPr>
        <p:spPr>
          <a:xfrm>
            <a:off x="7553262" y="128920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44B9DE-0EE5-4CE4-83B1-D38B0BF2A7F8}"/>
              </a:ext>
            </a:extLst>
          </p:cNvPr>
          <p:cNvSpPr/>
          <p:nvPr/>
        </p:nvSpPr>
        <p:spPr>
          <a:xfrm>
            <a:off x="7463153" y="2829990"/>
            <a:ext cx="4040567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18C31-80EF-4A50-8B1D-ABA1E69D8E75}"/>
              </a:ext>
            </a:extLst>
          </p:cNvPr>
          <p:cNvSpPr txBox="1"/>
          <p:nvPr/>
        </p:nvSpPr>
        <p:spPr>
          <a:xfrm>
            <a:off x="7463153" y="2450287"/>
            <a:ext cx="2463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Our Product</a:t>
            </a:r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A8F6BEC7-961B-4397-9A74-818AD9645CF2}"/>
              </a:ext>
            </a:extLst>
          </p:cNvPr>
          <p:cNvSpPr/>
          <p:nvPr/>
        </p:nvSpPr>
        <p:spPr>
          <a:xfrm>
            <a:off x="7553262" y="489704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B1143D83-FFCC-4E3C-B244-C4FBB9FAD4F0}"/>
              </a:ext>
            </a:extLst>
          </p:cNvPr>
          <p:cNvSpPr/>
          <p:nvPr/>
        </p:nvSpPr>
        <p:spPr>
          <a:xfrm>
            <a:off x="9621058" y="261956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0" y="2992583"/>
            <a:ext cx="4267200" cy="9421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B60A0-0683-47DB-A8D6-31A65374F0AC}"/>
              </a:ext>
            </a:extLst>
          </p:cNvPr>
          <p:cNvSpPr txBox="1"/>
          <p:nvPr/>
        </p:nvSpPr>
        <p:spPr>
          <a:xfrm>
            <a:off x="0" y="31673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Newest Writers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3011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1D2C97-9189-4A8E-8955-E745568CE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8382000" y="2528456"/>
            <a:ext cx="3810000" cy="8728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4B0D-4D1E-4348-90BB-68F230DD4E15}"/>
              </a:ext>
            </a:extLst>
          </p:cNvPr>
          <p:cNvSpPr txBox="1"/>
          <p:nvPr/>
        </p:nvSpPr>
        <p:spPr>
          <a:xfrm>
            <a:off x="8153400" y="2682482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Complete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B2F0C-C570-442D-925C-1D895A389EA7}"/>
              </a:ext>
            </a:extLst>
          </p:cNvPr>
          <p:cNvSpPr txBox="1"/>
          <p:nvPr/>
        </p:nvSpPr>
        <p:spPr>
          <a:xfrm>
            <a:off x="3413760" y="632687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ENCICLOPEDY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2CEFF-6B25-4558-869E-5E610F150160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7506D-BA51-4AA8-B515-92166EF2E62B}"/>
              </a:ext>
            </a:extLst>
          </p:cNvPr>
          <p:cNvSpPr/>
          <p:nvPr/>
        </p:nvSpPr>
        <p:spPr>
          <a:xfrm>
            <a:off x="1211177" y="1646045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65504-327B-464F-BE86-7F1C3AE0ACE0}"/>
              </a:ext>
            </a:extLst>
          </p:cNvPr>
          <p:cNvSpPr/>
          <p:nvPr/>
        </p:nvSpPr>
        <p:spPr>
          <a:xfrm>
            <a:off x="6463607" y="1643349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72B79-9DE9-41AE-BCDB-C3F81517E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984368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 rot="5400000">
            <a:off x="3096492" y="2680854"/>
            <a:ext cx="6497782" cy="1136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35F4B-D7AD-4405-ADEE-3FB758373822}"/>
              </a:ext>
            </a:extLst>
          </p:cNvPr>
          <p:cNvSpPr txBox="1"/>
          <p:nvPr/>
        </p:nvSpPr>
        <p:spPr>
          <a:xfrm rot="5400000">
            <a:off x="3343235" y="2956503"/>
            <a:ext cx="600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Seller Product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B20DB3-EDCA-4C36-BB16-BFED0FBA9361}"/>
              </a:ext>
            </a:extLst>
          </p:cNvPr>
          <p:cNvSpPr txBox="1"/>
          <p:nvPr/>
        </p:nvSpPr>
        <p:spPr>
          <a:xfrm>
            <a:off x="385047" y="1285774"/>
            <a:ext cx="52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PHOTOGRAPH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85A3E3-F4F6-4FE3-8F7F-B451FF9BCE49}"/>
              </a:ext>
            </a:extLst>
          </p:cNvPr>
          <p:cNvSpPr txBox="1"/>
          <p:nvPr/>
        </p:nvSpPr>
        <p:spPr>
          <a:xfrm>
            <a:off x="403053" y="10241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04A812-1ECA-487F-845D-60195EBBA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6243353"/>
              </p:ext>
            </p:extLst>
          </p:nvPr>
        </p:nvGraphicFramePr>
        <p:xfrm>
          <a:off x="403052" y="2569588"/>
          <a:ext cx="4638739" cy="243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BC4EB81-A80F-438E-80D6-440C20AD1DCF}"/>
              </a:ext>
            </a:extLst>
          </p:cNvPr>
          <p:cNvSpPr txBox="1"/>
          <p:nvPr/>
        </p:nvSpPr>
        <p:spPr>
          <a:xfrm>
            <a:off x="403052" y="1997690"/>
            <a:ext cx="160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2019.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93494-2856-4172-B97F-560B3FC86FF3}"/>
              </a:ext>
            </a:extLst>
          </p:cNvPr>
          <p:cNvSpPr/>
          <p:nvPr/>
        </p:nvSpPr>
        <p:spPr>
          <a:xfrm>
            <a:off x="403052" y="5139904"/>
            <a:ext cx="463873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DF0FB-4A30-487F-B4D6-275771DB28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53889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A15777A-5AEB-4F6F-A562-A304B0537D9E}"/>
              </a:ext>
            </a:extLst>
          </p:cNvPr>
          <p:cNvSpPr/>
          <p:nvPr/>
        </p:nvSpPr>
        <p:spPr>
          <a:xfrm>
            <a:off x="5022703" y="2517913"/>
            <a:ext cx="2020034" cy="318052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F18975F-0400-45B9-93CA-1039FACA0E78}"/>
              </a:ext>
            </a:extLst>
          </p:cNvPr>
          <p:cNvSpPr/>
          <p:nvPr/>
        </p:nvSpPr>
        <p:spPr>
          <a:xfrm>
            <a:off x="5603758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81C6D6-11E8-45E9-A48E-8E5C474222D7}"/>
              </a:ext>
            </a:extLst>
          </p:cNvPr>
          <p:cNvSpPr/>
          <p:nvPr/>
        </p:nvSpPr>
        <p:spPr>
          <a:xfrm>
            <a:off x="7591172" y="2517913"/>
            <a:ext cx="2020034" cy="318052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7F49C9-3E2D-4439-9412-08BB467A07D5}"/>
              </a:ext>
            </a:extLst>
          </p:cNvPr>
          <p:cNvSpPr/>
          <p:nvPr/>
        </p:nvSpPr>
        <p:spPr>
          <a:xfrm>
            <a:off x="8172227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C92F850-BC4F-4CBA-A920-D3ED80A1D0CF}"/>
              </a:ext>
            </a:extLst>
          </p:cNvPr>
          <p:cNvSpPr/>
          <p:nvPr/>
        </p:nvSpPr>
        <p:spPr>
          <a:xfrm>
            <a:off x="2385554" y="2517913"/>
            <a:ext cx="2020034" cy="31805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385D5-992A-4688-9A8C-9FAC7DF3CD91}"/>
              </a:ext>
            </a:extLst>
          </p:cNvPr>
          <p:cNvSpPr txBox="1"/>
          <p:nvPr/>
        </p:nvSpPr>
        <p:spPr>
          <a:xfrm>
            <a:off x="2713450" y="3750483"/>
            <a:ext cx="1364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33924-6C18-431F-98CE-07B4371D64A9}"/>
              </a:ext>
            </a:extLst>
          </p:cNvPr>
          <p:cNvSpPr txBox="1"/>
          <p:nvPr/>
        </p:nvSpPr>
        <p:spPr>
          <a:xfrm>
            <a:off x="2691059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8B9DB-450A-49A6-93CD-474CD0AADE2E}"/>
              </a:ext>
            </a:extLst>
          </p:cNvPr>
          <p:cNvSpPr txBox="1"/>
          <p:nvPr/>
        </p:nvSpPr>
        <p:spPr>
          <a:xfrm>
            <a:off x="5551948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045FA-19D0-4692-A77C-4E2448C02FCA}"/>
              </a:ext>
            </a:extLst>
          </p:cNvPr>
          <p:cNvSpPr txBox="1"/>
          <p:nvPr/>
        </p:nvSpPr>
        <p:spPr>
          <a:xfrm>
            <a:off x="5328208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2F999-8424-4AD9-9332-2703D831B194}"/>
              </a:ext>
            </a:extLst>
          </p:cNvPr>
          <p:cNvSpPr txBox="1"/>
          <p:nvPr/>
        </p:nvSpPr>
        <p:spPr>
          <a:xfrm>
            <a:off x="8120417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C37BD-F73E-4FCB-A4CA-0442AE2533F4}"/>
              </a:ext>
            </a:extLst>
          </p:cNvPr>
          <p:cNvSpPr txBox="1"/>
          <p:nvPr/>
        </p:nvSpPr>
        <p:spPr>
          <a:xfrm>
            <a:off x="7896677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0D6292-6795-41B3-BE93-65AD76225663}"/>
              </a:ext>
            </a:extLst>
          </p:cNvPr>
          <p:cNvGrpSpPr/>
          <p:nvPr/>
        </p:nvGrpSpPr>
        <p:grpSpPr>
          <a:xfrm>
            <a:off x="8403667" y="2911707"/>
            <a:ext cx="395044" cy="575474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24" name="Oval 339">
              <a:extLst>
                <a:ext uri="{FF2B5EF4-FFF2-40B4-BE49-F238E27FC236}">
                  <a16:creationId xmlns:a16="http://schemas.microsoft.com/office/drawing/2014/main" id="{1F53C3BC-120F-4D20-AB88-FEE5A5CE4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Oval 340">
              <a:extLst>
                <a:ext uri="{FF2B5EF4-FFF2-40B4-BE49-F238E27FC236}">
                  <a16:creationId xmlns:a16="http://schemas.microsoft.com/office/drawing/2014/main" id="{61637755-8BAA-4ED4-9E65-B2352B78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Oval 341">
              <a:extLst>
                <a:ext uri="{FF2B5EF4-FFF2-40B4-BE49-F238E27FC236}">
                  <a16:creationId xmlns:a16="http://schemas.microsoft.com/office/drawing/2014/main" id="{DA1AB029-A5C5-4168-B600-D161D90C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Oval 342">
              <a:extLst>
                <a:ext uri="{FF2B5EF4-FFF2-40B4-BE49-F238E27FC236}">
                  <a16:creationId xmlns:a16="http://schemas.microsoft.com/office/drawing/2014/main" id="{B407F603-6FF6-4BAE-9414-54411F12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3">
              <a:extLst>
                <a:ext uri="{FF2B5EF4-FFF2-40B4-BE49-F238E27FC236}">
                  <a16:creationId xmlns:a16="http://schemas.microsoft.com/office/drawing/2014/main" id="{2F17B759-B2BD-4BEB-9C99-8B103CFB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44">
              <a:extLst>
                <a:ext uri="{FF2B5EF4-FFF2-40B4-BE49-F238E27FC236}">
                  <a16:creationId xmlns:a16="http://schemas.microsoft.com/office/drawing/2014/main" id="{8C65E0E3-259C-403E-ADE7-6EDF5BDD5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45">
              <a:extLst>
                <a:ext uri="{FF2B5EF4-FFF2-40B4-BE49-F238E27FC236}">
                  <a16:creationId xmlns:a16="http://schemas.microsoft.com/office/drawing/2014/main" id="{C5A3CAB2-2B64-4FB2-93A4-9649DE076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46">
              <a:extLst>
                <a:ext uri="{FF2B5EF4-FFF2-40B4-BE49-F238E27FC236}">
                  <a16:creationId xmlns:a16="http://schemas.microsoft.com/office/drawing/2014/main" id="{E7262274-17DC-43B9-8496-475A39E6D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47">
              <a:extLst>
                <a:ext uri="{FF2B5EF4-FFF2-40B4-BE49-F238E27FC236}">
                  <a16:creationId xmlns:a16="http://schemas.microsoft.com/office/drawing/2014/main" id="{99679327-2672-4806-9DC0-BD8C21838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93068F-6751-4F9B-A48A-E288F17D53F4}"/>
              </a:ext>
            </a:extLst>
          </p:cNvPr>
          <p:cNvGrpSpPr/>
          <p:nvPr/>
        </p:nvGrpSpPr>
        <p:grpSpPr>
          <a:xfrm>
            <a:off x="5796632" y="2963356"/>
            <a:ext cx="472176" cy="472176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DFFA36C9-1FB8-4D18-8F27-A78203EFC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5D877F98-0AEC-4F99-98FF-A5E5882DF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80">
              <a:extLst>
                <a:ext uri="{FF2B5EF4-FFF2-40B4-BE49-F238E27FC236}">
                  <a16:creationId xmlns:a16="http://schemas.microsoft.com/office/drawing/2014/main" id="{79DE53AA-150E-4B99-B6D0-583133402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81">
              <a:extLst>
                <a:ext uri="{FF2B5EF4-FFF2-40B4-BE49-F238E27FC236}">
                  <a16:creationId xmlns:a16="http://schemas.microsoft.com/office/drawing/2014/main" id="{41300201-141A-4416-9E47-9BAF59FF2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id="{7D4DE23F-26CC-4EF2-BE2D-B9659040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id="{48F196D5-B299-4268-B24F-E09FF6B9A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E789D72-D939-44F3-8AB2-F4780709006B}"/>
              </a:ext>
            </a:extLst>
          </p:cNvPr>
          <p:cNvSpPr/>
          <p:nvPr/>
        </p:nvSpPr>
        <p:spPr>
          <a:xfrm>
            <a:off x="2966609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9CDD80-8E50-4BA7-B6F6-9E3586F5F94F}"/>
              </a:ext>
            </a:extLst>
          </p:cNvPr>
          <p:cNvGrpSpPr/>
          <p:nvPr/>
        </p:nvGrpSpPr>
        <p:grpSpPr>
          <a:xfrm>
            <a:off x="3105935" y="2910757"/>
            <a:ext cx="579272" cy="577374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7" name="Freeform 333">
              <a:extLst>
                <a:ext uri="{FF2B5EF4-FFF2-40B4-BE49-F238E27FC236}">
                  <a16:creationId xmlns:a16="http://schemas.microsoft.com/office/drawing/2014/main" id="{C9C4B762-16B8-4528-B75E-BAD05922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334">
              <a:extLst>
                <a:ext uri="{FF2B5EF4-FFF2-40B4-BE49-F238E27FC236}">
                  <a16:creationId xmlns:a16="http://schemas.microsoft.com/office/drawing/2014/main" id="{71064200-7F47-4808-807E-26B2A70F0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335">
              <a:extLst>
                <a:ext uri="{FF2B5EF4-FFF2-40B4-BE49-F238E27FC236}">
                  <a16:creationId xmlns:a16="http://schemas.microsoft.com/office/drawing/2014/main" id="{055E28B5-D6BD-4ECA-AD8C-DB6B96B6C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336">
              <a:extLst>
                <a:ext uri="{FF2B5EF4-FFF2-40B4-BE49-F238E27FC236}">
                  <a16:creationId xmlns:a16="http://schemas.microsoft.com/office/drawing/2014/main" id="{8E187B73-B9B1-4881-9198-825A690A8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337">
              <a:extLst>
                <a:ext uri="{FF2B5EF4-FFF2-40B4-BE49-F238E27FC236}">
                  <a16:creationId xmlns:a16="http://schemas.microsoft.com/office/drawing/2014/main" id="{50934C39-821D-43FE-AEC8-9FFD5B8A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Oval 338">
              <a:extLst>
                <a:ext uri="{FF2B5EF4-FFF2-40B4-BE49-F238E27FC236}">
                  <a16:creationId xmlns:a16="http://schemas.microsoft.com/office/drawing/2014/main" id="{718AD0E5-D089-4155-A2F6-1DE11F0B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E60FF-EAEB-4ECD-A458-ABFD4A0EE71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EE88EC-524A-4323-8572-0AE0CE970A2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2AF25-9BDB-41AD-85B4-4E792E95D6F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B8710B-E0FE-4F73-B08E-1D1BB835266D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7936070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ame 10">
            <a:extLst>
              <a:ext uri="{FF2B5EF4-FFF2-40B4-BE49-F238E27FC236}">
                <a16:creationId xmlns:a16="http://schemas.microsoft.com/office/drawing/2014/main" id="{BB8C8A15-ADF8-45FC-BCD2-51E482E6CE58}"/>
              </a:ext>
            </a:extLst>
          </p:cNvPr>
          <p:cNvSpPr/>
          <p:nvPr/>
        </p:nvSpPr>
        <p:spPr>
          <a:xfrm>
            <a:off x="5456496" y="1992865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D5A74-3BB9-430F-B300-C0DD0366169C}"/>
              </a:ext>
            </a:extLst>
          </p:cNvPr>
          <p:cNvSpPr txBox="1"/>
          <p:nvPr/>
        </p:nvSpPr>
        <p:spPr>
          <a:xfrm>
            <a:off x="3549786" y="747762"/>
            <a:ext cx="509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 STORE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580FF-EA45-4060-8FEA-26A71FC0D5A4}"/>
              </a:ext>
            </a:extLst>
          </p:cNvPr>
          <p:cNvSpPr txBox="1"/>
          <p:nvPr/>
        </p:nvSpPr>
        <p:spPr>
          <a:xfrm>
            <a:off x="4701227" y="4861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9CEB6-C5A5-43C7-BBD6-A2A2DF26AAF3}"/>
              </a:ext>
            </a:extLst>
          </p:cNvPr>
          <p:cNvSpPr txBox="1"/>
          <p:nvPr/>
        </p:nvSpPr>
        <p:spPr>
          <a:xfrm>
            <a:off x="6646605" y="19460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A0B9AEDF-A33E-4916-9A26-767ADCFCB5EB}"/>
              </a:ext>
            </a:extLst>
          </p:cNvPr>
          <p:cNvSpPr txBox="1"/>
          <p:nvPr/>
        </p:nvSpPr>
        <p:spPr>
          <a:xfrm>
            <a:off x="6703755" y="345209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5C955E-7E5D-4926-A0A6-B75B372CF874}"/>
              </a:ext>
            </a:extLst>
          </p:cNvPr>
          <p:cNvSpPr/>
          <p:nvPr/>
        </p:nvSpPr>
        <p:spPr>
          <a:xfrm>
            <a:off x="6646605" y="229914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29D12385-49B2-4F02-8A38-F4C175C24866}"/>
              </a:ext>
            </a:extLst>
          </p:cNvPr>
          <p:cNvSpPr/>
          <p:nvPr/>
        </p:nvSpPr>
        <p:spPr>
          <a:xfrm>
            <a:off x="5456496" y="3983200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DBD19-35D3-4DDC-842C-6D5E913F1542}"/>
              </a:ext>
            </a:extLst>
          </p:cNvPr>
          <p:cNvSpPr txBox="1"/>
          <p:nvPr/>
        </p:nvSpPr>
        <p:spPr>
          <a:xfrm>
            <a:off x="6646605" y="392630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BC4A07D3-5A0C-49DD-9F63-684BD144A4BD}"/>
              </a:ext>
            </a:extLst>
          </p:cNvPr>
          <p:cNvSpPr txBox="1"/>
          <p:nvPr/>
        </p:nvSpPr>
        <p:spPr>
          <a:xfrm>
            <a:off x="6792655" y="543365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0DD514-B3FF-4F8E-B751-ADFB4F51ACF9}"/>
              </a:ext>
            </a:extLst>
          </p:cNvPr>
          <p:cNvSpPr/>
          <p:nvPr/>
        </p:nvSpPr>
        <p:spPr>
          <a:xfrm>
            <a:off x="6667400" y="426486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465A7F-2323-4924-82CB-B8F5B0223A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3340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 flipH="1">
            <a:off x="5140659" y="2058861"/>
            <a:ext cx="7096476" cy="162491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6710395" y="4239102"/>
            <a:ext cx="5526740" cy="162491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E6B3B5-D0FA-4744-B2CB-16AA1A7F217D}"/>
              </a:ext>
            </a:extLst>
          </p:cNvPr>
          <p:cNvSpPr/>
          <p:nvPr/>
        </p:nvSpPr>
        <p:spPr>
          <a:xfrm flipH="1">
            <a:off x="10944795" y="2058861"/>
            <a:ext cx="1292341" cy="16249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E5A3C-C1CD-47FC-99C0-A6B48C383F01}"/>
              </a:ext>
            </a:extLst>
          </p:cNvPr>
          <p:cNvSpPr/>
          <p:nvPr/>
        </p:nvSpPr>
        <p:spPr>
          <a:xfrm flipH="1">
            <a:off x="10944795" y="4239102"/>
            <a:ext cx="1292341" cy="16249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7" name="Rectangle 6"/>
          <p:cNvSpPr/>
          <p:nvPr/>
        </p:nvSpPr>
        <p:spPr>
          <a:xfrm flipH="1">
            <a:off x="5658157" y="2145736"/>
            <a:ext cx="107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5658156" y="2515068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 suspendisse, 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flipH="1">
            <a:off x="10882614" y="4741276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7094785" y="4778480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094786" y="4409148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 flipH="1">
            <a:off x="10882614" y="2561035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124413" y="4741276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09B7A-9FC1-4389-A0E8-074E96ABE7DC}"/>
              </a:ext>
            </a:extLst>
          </p:cNvPr>
          <p:cNvSpPr/>
          <p:nvPr/>
        </p:nvSpPr>
        <p:spPr>
          <a:xfrm flipH="1">
            <a:off x="1124413" y="3340875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8F16D-9660-485E-AEF8-BA56BEC0AB0C}"/>
              </a:ext>
            </a:extLst>
          </p:cNvPr>
          <p:cNvSpPr/>
          <p:nvPr/>
        </p:nvSpPr>
        <p:spPr>
          <a:xfrm flipH="1">
            <a:off x="1124413" y="1911876"/>
            <a:ext cx="29088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Insert Your </a:t>
            </a:r>
          </a:p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Awesome Title</a:t>
            </a:r>
            <a:endParaRPr lang="de-DE" sz="3600" dirty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1D562-EC37-4FAA-AC5B-718C07B0BFB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508A3-8C31-41F4-AB4B-96F501525B0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CC5C6-6FBA-4929-8329-FD860463921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16B2E-1D30-4B0E-B608-ED93B6603B1C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5199202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/>
          <p:cNvSpPr/>
          <p:nvPr/>
        </p:nvSpPr>
        <p:spPr>
          <a:xfrm>
            <a:off x="2142025" y="2285999"/>
            <a:ext cx="2202235" cy="1486212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6" name="Rectangle: Diagonal Corners Snipped 25"/>
          <p:cNvSpPr/>
          <p:nvPr/>
        </p:nvSpPr>
        <p:spPr>
          <a:xfrm>
            <a:off x="5058398" y="2285999"/>
            <a:ext cx="2202235" cy="1486212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7" name="Rectangle: Diagonal Corners Snipped 26"/>
          <p:cNvSpPr/>
          <p:nvPr/>
        </p:nvSpPr>
        <p:spPr>
          <a:xfrm>
            <a:off x="7994045" y="2285999"/>
            <a:ext cx="2202235" cy="1486212"/>
          </a:xfrm>
          <a:prstGeom prst="snip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32388" y="4505693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9352" y="4020401"/>
            <a:ext cx="116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1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984408" y="4543056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43702" y="4017008"/>
            <a:ext cx="130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3</a:t>
            </a:r>
            <a:endParaRPr lang="en-US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761" y="4513620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5419" y="4020348"/>
            <a:ext cx="128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2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3896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265034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Shape 4711"/>
          <p:cNvSpPr/>
          <p:nvPr/>
        </p:nvSpPr>
        <p:spPr>
          <a:xfrm>
            <a:off x="3047942" y="2748294"/>
            <a:ext cx="39040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6" name="Shape 4710"/>
          <p:cNvSpPr/>
          <p:nvPr/>
        </p:nvSpPr>
        <p:spPr>
          <a:xfrm>
            <a:off x="5859040" y="2748294"/>
            <a:ext cx="60095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5" name="Shape 4709"/>
          <p:cNvSpPr/>
          <p:nvPr/>
        </p:nvSpPr>
        <p:spPr>
          <a:xfrm>
            <a:off x="8735469" y="2695643"/>
            <a:ext cx="719387" cy="6669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AE06F2-CF98-4A01-A51C-349048E2C8B9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5385E-1ED4-4CCB-91F4-2ABBAFC5880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44CAF-65EE-4263-8286-61810FAB5CE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106B3-3E90-4ABA-9DFB-EAB7FB86532B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03596090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0007" y="2105416"/>
            <a:ext cx="1897260" cy="1897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01973" y="2105416"/>
            <a:ext cx="1897260" cy="1897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0007" y="4163461"/>
            <a:ext cx="1897260" cy="1897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0400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2016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2365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0400" y="4876405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36BB4D-D198-4ADA-9BC4-8D550049AAFD}"/>
              </a:ext>
            </a:extLst>
          </p:cNvPr>
          <p:cNvSpPr/>
          <p:nvPr/>
        </p:nvSpPr>
        <p:spPr>
          <a:xfrm>
            <a:off x="1492767" y="1996555"/>
            <a:ext cx="455415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759E5-ED1B-4929-A282-47E6D808A332}"/>
              </a:ext>
            </a:extLst>
          </p:cNvPr>
          <p:cNvSpPr/>
          <p:nvPr/>
        </p:nvSpPr>
        <p:spPr>
          <a:xfrm>
            <a:off x="1492767" y="3298295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B099FF-8F84-4EB3-A9E7-9BABD7A1425D}"/>
              </a:ext>
            </a:extLst>
          </p:cNvPr>
          <p:cNvSpPr txBox="1"/>
          <p:nvPr/>
        </p:nvSpPr>
        <p:spPr>
          <a:xfrm>
            <a:off x="1492767" y="2910125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8B8286-B2FA-4D8B-B6B7-2998E9DF02E5}"/>
              </a:ext>
            </a:extLst>
          </p:cNvPr>
          <p:cNvSpPr/>
          <p:nvPr/>
        </p:nvSpPr>
        <p:spPr>
          <a:xfrm>
            <a:off x="1492767" y="432303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0253E-31A6-407F-8EE3-9B2825C25FFC}"/>
              </a:ext>
            </a:extLst>
          </p:cNvPr>
          <p:cNvSpPr txBox="1"/>
          <p:nvPr/>
        </p:nvSpPr>
        <p:spPr>
          <a:xfrm>
            <a:off x="1492767" y="3934866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424583-A10A-4E6D-9793-6B26444EC96F}"/>
              </a:ext>
            </a:extLst>
          </p:cNvPr>
          <p:cNvSpPr/>
          <p:nvPr/>
        </p:nvSpPr>
        <p:spPr>
          <a:xfrm>
            <a:off x="1492767" y="534777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F475ED-8C0E-467A-A758-630FCC660740}"/>
              </a:ext>
            </a:extLst>
          </p:cNvPr>
          <p:cNvSpPr txBox="1"/>
          <p:nvPr/>
        </p:nvSpPr>
        <p:spPr>
          <a:xfrm>
            <a:off x="1492767" y="495960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DD99BD-C721-41DA-BBD4-83DCAB66E22E}"/>
              </a:ext>
            </a:extLst>
          </p:cNvPr>
          <p:cNvSpPr/>
          <p:nvPr/>
        </p:nvSpPr>
        <p:spPr>
          <a:xfrm>
            <a:off x="8801974" y="4959607"/>
            <a:ext cx="20648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07898A-628D-42C4-AF68-B1AF10A6BB30}"/>
              </a:ext>
            </a:extLst>
          </p:cNvPr>
          <p:cNvSpPr txBox="1"/>
          <p:nvPr/>
        </p:nvSpPr>
        <p:spPr>
          <a:xfrm>
            <a:off x="8801973" y="457143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Here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5A0338-7434-4B55-ADA8-20422F6E137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5F016B-6F02-4ABC-97AD-16A8ECAE21A4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B6DA8-E5F3-4700-AB71-C81061B7897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7520-9271-44EF-9B54-CA3F5880F99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9856154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633378" y="2214564"/>
            <a:ext cx="2074460" cy="2074460"/>
            <a:chOff x="6353030" y="2094301"/>
            <a:chExt cx="2074460" cy="2074460"/>
          </a:xfrm>
        </p:grpSpPr>
        <p:sp>
          <p:nvSpPr>
            <p:cNvPr id="35" name="Freeform 34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146412 w 2292824"/>
                <a:gd name="connsiteY0" fmla="*/ 0 h 2292824"/>
                <a:gd name="connsiteX1" fmla="*/ 1146412 w 2292824"/>
                <a:gd name="connsiteY1" fmla="*/ 132097 h 2292824"/>
                <a:gd name="connsiteX2" fmla="*/ 132097 w 2292824"/>
                <a:gd name="connsiteY2" fmla="*/ 1146412 h 2292824"/>
                <a:gd name="connsiteX3" fmla="*/ 1146412 w 2292824"/>
                <a:gd name="connsiteY3" fmla="*/ 2160727 h 2292824"/>
                <a:gd name="connsiteX4" fmla="*/ 2160727 w 2292824"/>
                <a:gd name="connsiteY4" fmla="*/ 1146412 h 2292824"/>
                <a:gd name="connsiteX5" fmla="*/ 2292824 w 2292824"/>
                <a:gd name="connsiteY5" fmla="*/ 1146412 h 2292824"/>
                <a:gd name="connsiteX6" fmla="*/ 1146412 w 2292824"/>
                <a:gd name="connsiteY6" fmla="*/ 2292824 h 2292824"/>
                <a:gd name="connsiteX7" fmla="*/ 0 w 2292824"/>
                <a:gd name="connsiteY7" fmla="*/ 1146412 h 2292824"/>
                <a:gd name="connsiteX8" fmla="*/ 1146412 w 2292824"/>
                <a:gd name="connsiteY8" fmla="*/ 0 h 229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824" h="2292824">
                  <a:moveTo>
                    <a:pt x="1146412" y="0"/>
                  </a:moveTo>
                  <a:lnTo>
                    <a:pt x="1146412" y="132097"/>
                  </a:lnTo>
                  <a:cubicBezTo>
                    <a:pt x="586221" y="132097"/>
                    <a:pt x="132097" y="586221"/>
                    <a:pt x="132097" y="1146412"/>
                  </a:cubicBezTo>
                  <a:cubicBezTo>
                    <a:pt x="132097" y="1706603"/>
                    <a:pt x="586221" y="2160727"/>
                    <a:pt x="1146412" y="2160727"/>
                  </a:cubicBezTo>
                  <a:cubicBezTo>
                    <a:pt x="1706603" y="2160727"/>
                    <a:pt x="2160727" y="1706603"/>
                    <a:pt x="2160727" y="1146412"/>
                  </a:cubicBezTo>
                  <a:lnTo>
                    <a:pt x="2292824" y="1146412"/>
                  </a:lnTo>
                  <a:cubicBezTo>
                    <a:pt x="2292824" y="1779558"/>
                    <a:pt x="1779558" y="2292824"/>
                    <a:pt x="1146412" y="2292824"/>
                  </a:cubicBezTo>
                  <a:cubicBezTo>
                    <a:pt x="513266" y="2292824"/>
                    <a:pt x="0" y="1779558"/>
                    <a:pt x="0" y="1146412"/>
                  </a:cubicBezTo>
                  <a:cubicBezTo>
                    <a:pt x="0" y="513266"/>
                    <a:pt x="513266" y="0"/>
                    <a:pt x="1146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7838" y="3725312"/>
            <a:ext cx="2074460" cy="2074460"/>
            <a:chOff x="8785742" y="2094301"/>
            <a:chExt cx="2074460" cy="2074460"/>
          </a:xfrm>
        </p:grpSpPr>
        <p:sp>
          <p:nvSpPr>
            <p:cNvPr id="44" name="Freeform 43"/>
            <p:cNvSpPr/>
            <p:nvPr/>
          </p:nvSpPr>
          <p:spPr>
            <a:xfrm>
              <a:off x="8785742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22972" y="2094301"/>
              <a:ext cx="1037230" cy="1037230"/>
            </a:xfrm>
            <a:custGeom>
              <a:avLst/>
              <a:gdLst>
                <a:gd name="connsiteX0" fmla="*/ 0 w 1146412"/>
                <a:gd name="connsiteY0" fmla="*/ 0 h 1146412"/>
                <a:gd name="connsiteX1" fmla="*/ 1146412 w 1146412"/>
                <a:gd name="connsiteY1" fmla="*/ 1146412 h 1146412"/>
                <a:gd name="connsiteX2" fmla="*/ 1014315 w 1146412"/>
                <a:gd name="connsiteY2" fmla="*/ 1146412 h 1146412"/>
                <a:gd name="connsiteX3" fmla="*/ 0 w 1146412"/>
                <a:gd name="connsiteY3" fmla="*/ 132097 h 1146412"/>
                <a:gd name="connsiteX4" fmla="*/ 0 w 1146412"/>
                <a:gd name="connsiteY4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2" h="1146412">
                  <a:moveTo>
                    <a:pt x="0" y="0"/>
                  </a:moveTo>
                  <a:cubicBezTo>
                    <a:pt x="633146" y="0"/>
                    <a:pt x="1146412" y="513266"/>
                    <a:pt x="1146412" y="1146412"/>
                  </a:cubicBezTo>
                  <a:lnTo>
                    <a:pt x="1014315" y="1146412"/>
                  </a:lnTo>
                  <a:cubicBezTo>
                    <a:pt x="1014315" y="586221"/>
                    <a:pt x="560191" y="132097"/>
                    <a:pt x="0" y="1320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122140" y="2569548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2018</a:t>
            </a:r>
            <a:endParaRPr lang="en-US" sz="2800" b="1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96600" y="4067044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800" b="1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09544" y="2080063"/>
            <a:ext cx="44579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 porttitor dolor, coitor dolor, co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tus nibh aliquet, porttitor dolor, co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C2FAEE-468F-4906-9395-8BD0D71DEC5F}"/>
              </a:ext>
            </a:extLst>
          </p:cNvPr>
          <p:cNvSpPr/>
          <p:nvPr/>
        </p:nvSpPr>
        <p:spPr>
          <a:xfrm>
            <a:off x="8883531" y="4487322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EF93D-7633-4DCE-BB04-3A0AD94DB9BC}"/>
              </a:ext>
            </a:extLst>
          </p:cNvPr>
          <p:cNvSpPr/>
          <p:nvPr/>
        </p:nvSpPr>
        <p:spPr>
          <a:xfrm>
            <a:off x="6809071" y="3044140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BC856AE-E212-4B99-A961-0FC24C168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802539"/>
              </p:ext>
            </p:extLst>
          </p:nvPr>
        </p:nvGraphicFramePr>
        <p:xfrm>
          <a:off x="1709544" y="3725312"/>
          <a:ext cx="4386456" cy="207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37CAF6-4244-42ED-9050-B65DC7DE5EF6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4F33B-4E4D-41A8-97C7-1043A120D99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337AE-F575-457F-89F5-F64EE2C9A95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0CA5-718A-474F-B4FE-5A4235F5A6D7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22065514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Single Corner Snipped 24">
            <a:extLst>
              <a:ext uri="{FF2B5EF4-FFF2-40B4-BE49-F238E27FC236}">
                <a16:creationId xmlns:a16="http://schemas.microsoft.com/office/drawing/2014/main" id="{8A56A2CA-75D5-4906-B70F-4E6846BB561C}"/>
              </a:ext>
            </a:extLst>
          </p:cNvPr>
          <p:cNvSpPr/>
          <p:nvPr/>
        </p:nvSpPr>
        <p:spPr>
          <a:xfrm flipH="1">
            <a:off x="8473588" y="2366932"/>
            <a:ext cx="2305878" cy="1881808"/>
          </a:xfrm>
          <a:prstGeom prst="snip1Rect">
            <a:avLst>
              <a:gd name="adj" fmla="val 281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Rectangle: Top Corners Snipped 2">
            <a:extLst>
              <a:ext uri="{FF2B5EF4-FFF2-40B4-BE49-F238E27FC236}">
                <a16:creationId xmlns:a16="http://schemas.microsoft.com/office/drawing/2014/main" id="{8B975E43-30AA-4F99-A086-1F14FF674FC8}"/>
              </a:ext>
            </a:extLst>
          </p:cNvPr>
          <p:cNvSpPr/>
          <p:nvPr/>
        </p:nvSpPr>
        <p:spPr>
          <a:xfrm>
            <a:off x="4805255" y="2366932"/>
            <a:ext cx="2592898" cy="1877176"/>
          </a:xfrm>
          <a:prstGeom prst="snip2SameRect">
            <a:avLst>
              <a:gd name="adj1" fmla="val 29374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919ED78-F6A3-49B3-93B9-557256438B2B}"/>
              </a:ext>
            </a:extLst>
          </p:cNvPr>
          <p:cNvSpPr/>
          <p:nvPr/>
        </p:nvSpPr>
        <p:spPr>
          <a:xfrm>
            <a:off x="1412535" y="2366932"/>
            <a:ext cx="2305878" cy="1881808"/>
          </a:xfrm>
          <a:prstGeom prst="snip1Rect">
            <a:avLst>
              <a:gd name="adj" fmla="val 281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1F7D6-EE79-4B0E-8D2A-DE61A2A944E7}"/>
              </a:ext>
            </a:extLst>
          </p:cNvPr>
          <p:cNvSpPr txBox="1"/>
          <p:nvPr/>
        </p:nvSpPr>
        <p:spPr>
          <a:xfrm>
            <a:off x="1660165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65F41-6FDE-4584-BF93-B9CE1F8DE329}"/>
              </a:ext>
            </a:extLst>
          </p:cNvPr>
          <p:cNvSpPr txBox="1"/>
          <p:nvPr/>
        </p:nvSpPr>
        <p:spPr>
          <a:xfrm>
            <a:off x="1660165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DE78E-9FAF-47A5-9DFB-E6D94408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165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01.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2F1D2-8D90-4366-997D-34E379E71BD2}"/>
              </a:ext>
            </a:extLst>
          </p:cNvPr>
          <p:cNvSpPr txBox="1"/>
          <p:nvPr/>
        </p:nvSpPr>
        <p:spPr>
          <a:xfrm>
            <a:off x="5317393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892E2-767A-4BF1-986F-34CE9E86AC13}"/>
              </a:ext>
            </a:extLst>
          </p:cNvPr>
          <p:cNvSpPr txBox="1"/>
          <p:nvPr/>
        </p:nvSpPr>
        <p:spPr>
          <a:xfrm>
            <a:off x="5104194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6AF1F-23E2-42A9-9B15-3A718823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479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FE079-8AEB-4AAB-94C5-F7391A09AACF}"/>
              </a:ext>
            </a:extLst>
          </p:cNvPr>
          <p:cNvSpPr txBox="1"/>
          <p:nvPr/>
        </p:nvSpPr>
        <p:spPr>
          <a:xfrm>
            <a:off x="9046401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D24FA-7017-4A14-8EB9-064DE7FE8B91}"/>
              </a:ext>
            </a:extLst>
          </p:cNvPr>
          <p:cNvSpPr txBox="1"/>
          <p:nvPr/>
        </p:nvSpPr>
        <p:spPr>
          <a:xfrm>
            <a:off x="8620002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5313DE-42DB-4CF6-8B1A-8F6E8AC59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573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03.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FDE5C0-CB8C-43D3-B50D-55E541470829}"/>
              </a:ext>
            </a:extLst>
          </p:cNvPr>
          <p:cNvSpPr/>
          <p:nvPr/>
        </p:nvSpPr>
        <p:spPr>
          <a:xfrm>
            <a:off x="1412535" y="4870430"/>
            <a:ext cx="9366931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5B1BE-969B-43F6-B852-0D7C36B9884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07A09-E755-443D-A3C5-E4A1DB933911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F9E37-98F7-4F21-986A-EB80355FC90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C24426-DA7E-4F20-8C0D-52053AFE7C51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331525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1">
            <a:extLst>
              <a:ext uri="{FF2B5EF4-FFF2-40B4-BE49-F238E27FC236}">
                <a16:creationId xmlns:a16="http://schemas.microsoft.com/office/drawing/2014/main" id="{49745FA5-1F6F-4567-BE11-F968244A8D42}"/>
              </a:ext>
            </a:extLst>
          </p:cNvPr>
          <p:cNvSpPr/>
          <p:nvPr/>
        </p:nvSpPr>
        <p:spPr>
          <a:xfrm>
            <a:off x="1801436" y="2863653"/>
            <a:ext cx="1130694" cy="1130694"/>
          </a:xfrm>
          <a:prstGeom prst="ellipse">
            <a:avLst/>
          </a:prstGeom>
          <a:solidFill>
            <a:schemeClr val="accent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5" name="Овал 32">
            <a:extLst>
              <a:ext uri="{FF2B5EF4-FFF2-40B4-BE49-F238E27FC236}">
                <a16:creationId xmlns:a16="http://schemas.microsoft.com/office/drawing/2014/main" id="{64AA285C-96AF-4F83-B095-0916599661C1}"/>
              </a:ext>
            </a:extLst>
          </p:cNvPr>
          <p:cNvSpPr/>
          <p:nvPr/>
        </p:nvSpPr>
        <p:spPr>
          <a:xfrm>
            <a:off x="5386652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6" name="Овал 33">
            <a:extLst>
              <a:ext uri="{FF2B5EF4-FFF2-40B4-BE49-F238E27FC236}">
                <a16:creationId xmlns:a16="http://schemas.microsoft.com/office/drawing/2014/main" id="{C52B5B7F-D9AA-4C27-8563-6D3C8868D70C}"/>
              </a:ext>
            </a:extLst>
          </p:cNvPr>
          <p:cNvSpPr/>
          <p:nvPr/>
        </p:nvSpPr>
        <p:spPr>
          <a:xfrm>
            <a:off x="9198686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068AD4D-3FA4-4FBD-ABAA-826ED5C3C510}"/>
              </a:ext>
            </a:extLst>
          </p:cNvPr>
          <p:cNvGrpSpPr/>
          <p:nvPr/>
        </p:nvGrpSpPr>
        <p:grpSpPr>
          <a:xfrm>
            <a:off x="9517242" y="3225322"/>
            <a:ext cx="493583" cy="407355"/>
            <a:chOff x="2492527" y="618871"/>
            <a:chExt cx="341858" cy="282136"/>
          </a:xfrm>
        </p:grpSpPr>
        <p:sp>
          <p:nvSpPr>
            <p:cNvPr id="8" name="Freeform 857">
              <a:extLst>
                <a:ext uri="{FF2B5EF4-FFF2-40B4-BE49-F238E27FC236}">
                  <a16:creationId xmlns:a16="http://schemas.microsoft.com/office/drawing/2014/main" id="{A31FF92B-A150-475F-AB90-788913EF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527" y="668297"/>
              <a:ext cx="341858" cy="232710"/>
            </a:xfrm>
            <a:custGeom>
              <a:avLst/>
              <a:gdLst>
                <a:gd name="T0" fmla="*/ 166 w 166"/>
                <a:gd name="T1" fmla="*/ 92 h 113"/>
                <a:gd name="T2" fmla="*/ 145 w 166"/>
                <a:gd name="T3" fmla="*/ 113 h 113"/>
                <a:gd name="T4" fmla="*/ 21 w 166"/>
                <a:gd name="T5" fmla="*/ 113 h 113"/>
                <a:gd name="T6" fmla="*/ 0 w 166"/>
                <a:gd name="T7" fmla="*/ 92 h 113"/>
                <a:gd name="T8" fmla="*/ 0 w 166"/>
                <a:gd name="T9" fmla="*/ 21 h 113"/>
                <a:gd name="T10" fmla="*/ 21 w 166"/>
                <a:gd name="T11" fmla="*/ 0 h 113"/>
                <a:gd name="T12" fmla="*/ 145 w 166"/>
                <a:gd name="T13" fmla="*/ 0 h 113"/>
                <a:gd name="T14" fmla="*/ 166 w 166"/>
                <a:gd name="T15" fmla="*/ 21 h 113"/>
                <a:gd name="T16" fmla="*/ 166 w 166"/>
                <a:gd name="T17" fmla="*/ 9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3">
                  <a:moveTo>
                    <a:pt x="166" y="92"/>
                  </a:moveTo>
                  <a:cubicBezTo>
                    <a:pt x="166" y="104"/>
                    <a:pt x="156" y="113"/>
                    <a:pt x="14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0" y="113"/>
                    <a:pt x="0" y="104"/>
                    <a:pt x="0" y="9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6" y="0"/>
                    <a:pt x="166" y="9"/>
                    <a:pt x="166" y="21"/>
                  </a:cubicBezTo>
                  <a:lnTo>
                    <a:pt x="166" y="92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9" name="Freeform 858">
              <a:extLst>
                <a:ext uri="{FF2B5EF4-FFF2-40B4-BE49-F238E27FC236}">
                  <a16:creationId xmlns:a16="http://schemas.microsoft.com/office/drawing/2014/main" id="{839987A4-66C9-433D-ABB4-3110C323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853" y="618871"/>
              <a:ext cx="111207" cy="49425"/>
            </a:xfrm>
            <a:custGeom>
              <a:avLst/>
              <a:gdLst>
                <a:gd name="T0" fmla="*/ 0 w 54"/>
                <a:gd name="T1" fmla="*/ 24 h 24"/>
                <a:gd name="T2" fmla="*/ 0 w 54"/>
                <a:gd name="T3" fmla="*/ 12 h 24"/>
                <a:gd name="T4" fmla="*/ 12 w 54"/>
                <a:gd name="T5" fmla="*/ 0 h 24"/>
                <a:gd name="T6" fmla="*/ 42 w 54"/>
                <a:gd name="T7" fmla="*/ 0 h 24"/>
                <a:gd name="T8" fmla="*/ 54 w 54"/>
                <a:gd name="T9" fmla="*/ 12 h 24"/>
                <a:gd name="T10" fmla="*/ 54 w 5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4" y="5"/>
                    <a:pt x="54" y="12"/>
                  </a:cubicBezTo>
                  <a:cubicBezTo>
                    <a:pt x="54" y="24"/>
                    <a:pt x="54" y="24"/>
                    <a:pt x="54" y="24"/>
                  </a:cubicBezTo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0" name="Freeform 859">
              <a:extLst>
                <a:ext uri="{FF2B5EF4-FFF2-40B4-BE49-F238E27FC236}">
                  <a16:creationId xmlns:a16="http://schemas.microsoft.com/office/drawing/2014/main" id="{DD34568A-B75E-4001-8DC8-3630846B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84" y="717722"/>
              <a:ext cx="53544" cy="55603"/>
            </a:xfrm>
            <a:custGeom>
              <a:avLst/>
              <a:gdLst>
                <a:gd name="T0" fmla="*/ 26 w 26"/>
                <a:gd name="T1" fmla="*/ 19 h 27"/>
                <a:gd name="T2" fmla="*/ 18 w 26"/>
                <a:gd name="T3" fmla="*/ 27 h 27"/>
                <a:gd name="T4" fmla="*/ 8 w 26"/>
                <a:gd name="T5" fmla="*/ 27 h 27"/>
                <a:gd name="T6" fmla="*/ 0 w 26"/>
                <a:gd name="T7" fmla="*/ 19 h 27"/>
                <a:gd name="T8" fmla="*/ 0 w 26"/>
                <a:gd name="T9" fmla="*/ 9 h 27"/>
                <a:gd name="T10" fmla="*/ 8 w 26"/>
                <a:gd name="T11" fmla="*/ 0 h 27"/>
                <a:gd name="T12" fmla="*/ 18 w 26"/>
                <a:gd name="T13" fmla="*/ 0 h 27"/>
                <a:gd name="T14" fmla="*/ 26 w 26"/>
                <a:gd name="T15" fmla="*/ 9 h 27"/>
                <a:gd name="T16" fmla="*/ 26 w 26"/>
                <a:gd name="T1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19"/>
                  </a:moveTo>
                  <a:cubicBezTo>
                    <a:pt x="26" y="23"/>
                    <a:pt x="23" y="27"/>
                    <a:pt x="1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3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4"/>
                    <a:pt x="26" y="9"/>
                  </a:cubicBezTo>
                  <a:lnTo>
                    <a:pt x="26" y="19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1" name="Line 860">
              <a:extLst>
                <a:ext uri="{FF2B5EF4-FFF2-40B4-BE49-F238E27FC236}">
                  <a16:creationId xmlns:a16="http://schemas.microsoft.com/office/drawing/2014/main" id="{20381A95-6078-471E-AABD-BBDCB6539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8705" y="744494"/>
              <a:ext cx="13386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Line 861">
              <a:extLst>
                <a:ext uri="{FF2B5EF4-FFF2-40B4-BE49-F238E27FC236}">
                  <a16:creationId xmlns:a16="http://schemas.microsoft.com/office/drawing/2014/main" id="{42077079-4E99-4D22-84A9-DB2903010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4347" y="744494"/>
              <a:ext cx="131801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3" name="Line 862">
              <a:extLst>
                <a:ext uri="{FF2B5EF4-FFF2-40B4-BE49-F238E27FC236}">
                  <a16:creationId xmlns:a16="http://schemas.microsoft.com/office/drawing/2014/main" id="{ACE643E5-8445-4D61-BEBD-91BA6E9F05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49950" y="870116"/>
              <a:ext cx="49425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27446820-D27C-4E7F-B6CD-A1382AB27EA8}"/>
              </a:ext>
            </a:extLst>
          </p:cNvPr>
          <p:cNvGrpSpPr/>
          <p:nvPr/>
        </p:nvGrpSpPr>
        <p:grpSpPr>
          <a:xfrm>
            <a:off x="2114788" y="3228295"/>
            <a:ext cx="503990" cy="401408"/>
            <a:chOff x="1722318" y="2645306"/>
            <a:chExt cx="349066" cy="278017"/>
          </a:xfrm>
        </p:grpSpPr>
        <p:sp>
          <p:nvSpPr>
            <p:cNvPr id="15" name="Freeform 1731">
              <a:extLst>
                <a:ext uri="{FF2B5EF4-FFF2-40B4-BE49-F238E27FC236}">
                  <a16:creationId xmlns:a16="http://schemas.microsoft.com/office/drawing/2014/main" id="{FA0B25AC-FCFC-4236-A51A-7AFED8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318" y="2682375"/>
              <a:ext cx="349066" cy="187404"/>
            </a:xfrm>
            <a:custGeom>
              <a:avLst/>
              <a:gdLst>
                <a:gd name="T0" fmla="*/ 28 w 169"/>
                <a:gd name="T1" fmla="*/ 91 h 91"/>
                <a:gd name="T2" fmla="*/ 22 w 169"/>
                <a:gd name="T3" fmla="*/ 91 h 91"/>
                <a:gd name="T4" fmla="*/ 0 w 169"/>
                <a:gd name="T5" fmla="*/ 70 h 91"/>
                <a:gd name="T6" fmla="*/ 0 w 169"/>
                <a:gd name="T7" fmla="*/ 22 h 91"/>
                <a:gd name="T8" fmla="*/ 22 w 169"/>
                <a:gd name="T9" fmla="*/ 0 h 91"/>
                <a:gd name="T10" fmla="*/ 147 w 169"/>
                <a:gd name="T11" fmla="*/ 0 h 91"/>
                <a:gd name="T12" fmla="*/ 169 w 169"/>
                <a:gd name="T13" fmla="*/ 22 h 91"/>
                <a:gd name="T14" fmla="*/ 169 w 169"/>
                <a:gd name="T15" fmla="*/ 70 h 91"/>
                <a:gd name="T16" fmla="*/ 147 w 169"/>
                <a:gd name="T17" fmla="*/ 91 h 91"/>
                <a:gd name="T18" fmla="*/ 141 w 169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91">
                  <a:moveTo>
                    <a:pt x="28" y="91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10" y="91"/>
                    <a:pt x="0" y="82"/>
                    <a:pt x="0" y="7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69" y="10"/>
                    <a:pt x="169" y="22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82"/>
                    <a:pt x="159" y="91"/>
                    <a:pt x="147" y="91"/>
                  </a:cubicBezTo>
                  <a:cubicBezTo>
                    <a:pt x="141" y="91"/>
                    <a:pt x="141" y="91"/>
                    <a:pt x="141" y="91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6" name="Line 1732">
              <a:extLst>
                <a:ext uri="{FF2B5EF4-FFF2-40B4-BE49-F238E27FC236}">
                  <a16:creationId xmlns:a16="http://schemas.microsoft.com/office/drawing/2014/main" id="{0D19062B-5C7F-4796-B9BD-A3538772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446" y="2785344"/>
              <a:ext cx="270809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7" name="Freeform 1733">
              <a:extLst>
                <a:ext uri="{FF2B5EF4-FFF2-40B4-BE49-F238E27FC236}">
                  <a16:creationId xmlns:a16="http://schemas.microsoft.com/office/drawing/2014/main" id="{AACE575F-7F09-4BAD-A3C5-F58082E6A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337" y="2645306"/>
              <a:ext cx="209028" cy="37069"/>
            </a:xfrm>
            <a:custGeom>
              <a:avLst/>
              <a:gdLst>
                <a:gd name="T0" fmla="*/ 90 w 101"/>
                <a:gd name="T1" fmla="*/ 0 h 18"/>
                <a:gd name="T2" fmla="*/ 11 w 101"/>
                <a:gd name="T3" fmla="*/ 0 h 18"/>
                <a:gd name="T4" fmla="*/ 0 w 101"/>
                <a:gd name="T5" fmla="*/ 11 h 18"/>
                <a:gd name="T6" fmla="*/ 0 w 101"/>
                <a:gd name="T7" fmla="*/ 18 h 18"/>
                <a:gd name="T8" fmla="*/ 101 w 101"/>
                <a:gd name="T9" fmla="*/ 18 h 18"/>
                <a:gd name="T10" fmla="*/ 101 w 101"/>
                <a:gd name="T11" fmla="*/ 11 h 18"/>
                <a:gd name="T12" fmla="*/ 90 w 10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">
                  <a:moveTo>
                    <a:pt x="9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5"/>
                    <a:pt x="96" y="0"/>
                    <a:pt x="90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8" name="Rectangle 1734">
              <a:extLst>
                <a:ext uri="{FF2B5EF4-FFF2-40B4-BE49-F238E27FC236}">
                  <a16:creationId xmlns:a16="http://schemas.microsoft.com/office/drawing/2014/main" id="{283D9A1A-DDE3-4E88-ACD8-31DDEAC7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0" y="2785344"/>
              <a:ext cx="229622" cy="137979"/>
            </a:xfrm>
            <a:prstGeom prst="rect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9" name="Line 1735">
              <a:extLst>
                <a:ext uri="{FF2B5EF4-FFF2-40B4-BE49-F238E27FC236}">
                  <a16:creationId xmlns:a16="http://schemas.microsoft.com/office/drawing/2014/main" id="{FE8574D2-7671-48E8-A2C1-7269F749B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7820" y="2754454"/>
              <a:ext cx="6384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0" name="Line 1736">
              <a:extLst>
                <a:ext uri="{FF2B5EF4-FFF2-40B4-BE49-F238E27FC236}">
                  <a16:creationId xmlns:a16="http://schemas.microsoft.com/office/drawing/2014/main" id="{1150E5DE-2081-4245-B09D-D09B912A9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870" y="2754454"/>
              <a:ext cx="1029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1" name="Line 1737">
              <a:extLst>
                <a:ext uri="{FF2B5EF4-FFF2-40B4-BE49-F238E27FC236}">
                  <a16:creationId xmlns:a16="http://schemas.microsoft.com/office/drawing/2014/main" id="{A5040218-E0FF-40F0-A834-26CD8025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266" y="2857423"/>
              <a:ext cx="26772" cy="2677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2" name="Line 1738">
              <a:extLst>
                <a:ext uri="{FF2B5EF4-FFF2-40B4-BE49-F238E27FC236}">
                  <a16:creationId xmlns:a16="http://schemas.microsoft.com/office/drawing/2014/main" id="{9736B8EA-0AD8-4AB9-83E1-DF47AFA60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6038" y="2836829"/>
              <a:ext cx="49425" cy="4736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23" name="Группа 24">
            <a:extLst>
              <a:ext uri="{FF2B5EF4-FFF2-40B4-BE49-F238E27FC236}">
                <a16:creationId xmlns:a16="http://schemas.microsoft.com/office/drawing/2014/main" id="{A8526E7C-ADDF-4E56-A972-122EC9666A7C}"/>
              </a:ext>
            </a:extLst>
          </p:cNvPr>
          <p:cNvGrpSpPr/>
          <p:nvPr/>
        </p:nvGrpSpPr>
        <p:grpSpPr>
          <a:xfrm>
            <a:off x="5731225" y="3208225"/>
            <a:ext cx="441549" cy="441549"/>
            <a:chOff x="3337904" y="2645306"/>
            <a:chExt cx="278017" cy="278017"/>
          </a:xfrm>
        </p:grpSpPr>
        <p:sp>
          <p:nvSpPr>
            <p:cNvPr id="24" name="Oval 1747">
              <a:extLst>
                <a:ext uri="{FF2B5EF4-FFF2-40B4-BE49-F238E27FC236}">
                  <a16:creationId xmlns:a16="http://schemas.microsoft.com/office/drawing/2014/main" id="{A4FA59BF-1D73-4874-8AF0-A7DA4735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5" name="Oval 1748">
              <a:extLst>
                <a:ext uri="{FF2B5EF4-FFF2-40B4-BE49-F238E27FC236}">
                  <a16:creationId xmlns:a16="http://schemas.microsoft.com/office/drawing/2014/main" id="{471801BA-1B7C-4B27-88C6-557DD680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6" name="Line 1749">
              <a:extLst>
                <a:ext uri="{FF2B5EF4-FFF2-40B4-BE49-F238E27FC236}">
                  <a16:creationId xmlns:a16="http://schemas.microsoft.com/office/drawing/2014/main" id="{E4FD7509-5EFA-4ADE-B80C-3FBE87586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7" name="Line 1750">
              <a:extLst>
                <a:ext uri="{FF2B5EF4-FFF2-40B4-BE49-F238E27FC236}">
                  <a16:creationId xmlns:a16="http://schemas.microsoft.com/office/drawing/2014/main" id="{9E76BFC6-FD14-460A-948B-A1B083F0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8" name="Freeform 1751">
              <a:extLst>
                <a:ext uri="{FF2B5EF4-FFF2-40B4-BE49-F238E27FC236}">
                  <a16:creationId xmlns:a16="http://schemas.microsoft.com/office/drawing/2014/main" id="{4764A5A4-4606-425E-BB0E-698C7D4B7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9" name="Freeform 1752">
              <a:extLst>
                <a:ext uri="{FF2B5EF4-FFF2-40B4-BE49-F238E27FC236}">
                  <a16:creationId xmlns:a16="http://schemas.microsoft.com/office/drawing/2014/main" id="{67F9528B-2EDD-4938-8897-68F3253C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30" name="Текст 7">
            <a:extLst>
              <a:ext uri="{FF2B5EF4-FFF2-40B4-BE49-F238E27FC236}">
                <a16:creationId xmlns:a16="http://schemas.microsoft.com/office/drawing/2014/main" id="{20795F5C-CFE7-4CB8-9F14-C9FAF7D02331}"/>
              </a:ext>
            </a:extLst>
          </p:cNvPr>
          <p:cNvSpPr txBox="1">
            <a:spLocks/>
          </p:cNvSpPr>
          <p:nvPr/>
        </p:nvSpPr>
        <p:spPr>
          <a:xfrm>
            <a:off x="1082059" y="4116009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id="{D2C5CCAB-977F-497A-AC9B-02819A1B0D88}"/>
              </a:ext>
            </a:extLst>
          </p:cNvPr>
          <p:cNvSpPr txBox="1">
            <a:spLocks/>
          </p:cNvSpPr>
          <p:nvPr/>
        </p:nvSpPr>
        <p:spPr>
          <a:xfrm>
            <a:off x="4667275" y="4123628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2" name="Текст 8">
            <a:extLst>
              <a:ext uri="{FF2B5EF4-FFF2-40B4-BE49-F238E27FC236}">
                <a16:creationId xmlns:a16="http://schemas.microsoft.com/office/drawing/2014/main" id="{4896DFEC-C06F-4EA9-8E5D-7FEF600E2591}"/>
              </a:ext>
            </a:extLst>
          </p:cNvPr>
          <p:cNvSpPr txBox="1">
            <a:spLocks/>
          </p:cNvSpPr>
          <p:nvPr/>
        </p:nvSpPr>
        <p:spPr>
          <a:xfrm>
            <a:off x="8479309" y="4116009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9D18C9-608E-4F7D-8AFE-67C16957F750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21552-B0BC-4332-9B06-D44F60B428A3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4A5E73-4950-4A3B-BB56-19758E183300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FA960-5D73-4CA7-BFC5-BDC956DE65B8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67681492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784"/>
          <p:cNvGraphicFramePr/>
          <p:nvPr>
            <p:extLst/>
          </p:nvPr>
        </p:nvGraphicFramePr>
        <p:xfrm>
          <a:off x="1446137" y="2338491"/>
          <a:ext cx="9299726" cy="25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F1DAA5D-D4E5-4DF6-8F9F-D3CA9BF4F7C9}"/>
              </a:ext>
            </a:extLst>
          </p:cNvPr>
          <p:cNvSpPr txBox="1">
            <a:spLocks/>
          </p:cNvSpPr>
          <p:nvPr/>
        </p:nvSpPr>
        <p:spPr>
          <a:xfrm>
            <a:off x="2110389" y="5260373"/>
            <a:ext cx="7959347" cy="785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A27C2-D640-4900-A9C8-3828211E9A7C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224C9-5E32-445B-9F0A-2306B17209AE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FBF7E-D7B3-479D-ACAB-0EF72E4E0A77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8F7-764E-4E45-8802-E0DC615EB78F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42600836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8C4607-310E-4C2B-BA71-E1B83C5EB25C}"/>
              </a:ext>
            </a:extLst>
          </p:cNvPr>
          <p:cNvSpPr txBox="1">
            <a:spLocks/>
          </p:cNvSpPr>
          <p:nvPr/>
        </p:nvSpPr>
        <p:spPr>
          <a:xfrm>
            <a:off x="2574389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7" name="Овал 23">
            <a:extLst>
              <a:ext uri="{FF2B5EF4-FFF2-40B4-BE49-F238E27FC236}">
                <a16:creationId xmlns:a16="http://schemas.microsoft.com/office/drawing/2014/main" id="{A49C6863-76EC-4AB8-93C0-0B111D0CDD79}"/>
              </a:ext>
            </a:extLst>
          </p:cNvPr>
          <p:cNvSpPr/>
          <p:nvPr/>
        </p:nvSpPr>
        <p:spPr>
          <a:xfrm>
            <a:off x="1569678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8" name="Группа 24">
            <a:extLst>
              <a:ext uri="{FF2B5EF4-FFF2-40B4-BE49-F238E27FC236}">
                <a16:creationId xmlns:a16="http://schemas.microsoft.com/office/drawing/2014/main" id="{0D8118A8-C99E-4960-81FA-0A532D31F26F}"/>
              </a:ext>
            </a:extLst>
          </p:cNvPr>
          <p:cNvGrpSpPr/>
          <p:nvPr/>
        </p:nvGrpSpPr>
        <p:grpSpPr>
          <a:xfrm>
            <a:off x="1779252" y="2754808"/>
            <a:ext cx="364916" cy="364916"/>
            <a:chOff x="3337904" y="2645306"/>
            <a:chExt cx="278017" cy="278017"/>
          </a:xfrm>
        </p:grpSpPr>
        <p:sp>
          <p:nvSpPr>
            <p:cNvPr id="9" name="Oval 1747">
              <a:extLst>
                <a:ext uri="{FF2B5EF4-FFF2-40B4-BE49-F238E27FC236}">
                  <a16:creationId xmlns:a16="http://schemas.microsoft.com/office/drawing/2014/main" id="{4C6B2355-51A3-46A1-AF77-DD31A040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0" name="Oval 1748">
              <a:extLst>
                <a:ext uri="{FF2B5EF4-FFF2-40B4-BE49-F238E27FC236}">
                  <a16:creationId xmlns:a16="http://schemas.microsoft.com/office/drawing/2014/main" id="{EB2A7AD7-E93A-4E60-AFC4-04CDB63BB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1" name="Line 1749">
              <a:extLst>
                <a:ext uri="{FF2B5EF4-FFF2-40B4-BE49-F238E27FC236}">
                  <a16:creationId xmlns:a16="http://schemas.microsoft.com/office/drawing/2014/main" id="{8C926363-EB10-4C4D-8E76-3D7C2C5C6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2" name="Line 1750">
              <a:extLst>
                <a:ext uri="{FF2B5EF4-FFF2-40B4-BE49-F238E27FC236}">
                  <a16:creationId xmlns:a16="http://schemas.microsoft.com/office/drawing/2014/main" id="{A0D4A234-96E1-4056-8B1B-098BCBAA1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3" name="Freeform 1751">
              <a:extLst>
                <a:ext uri="{FF2B5EF4-FFF2-40B4-BE49-F238E27FC236}">
                  <a16:creationId xmlns:a16="http://schemas.microsoft.com/office/drawing/2014/main" id="{93EC8AA3-7D70-4D2B-8AD6-58E20A42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" name="Freeform 1752">
              <a:extLst>
                <a:ext uri="{FF2B5EF4-FFF2-40B4-BE49-F238E27FC236}">
                  <a16:creationId xmlns:a16="http://schemas.microsoft.com/office/drawing/2014/main" id="{D4BFAFCF-A32D-496D-A00A-C428C89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16" name="Текст 4">
            <a:extLst>
              <a:ext uri="{FF2B5EF4-FFF2-40B4-BE49-F238E27FC236}">
                <a16:creationId xmlns:a16="http://schemas.microsoft.com/office/drawing/2014/main" id="{D0B5E83C-7CDA-4C93-88DC-0C6BB7FB9210}"/>
              </a:ext>
            </a:extLst>
          </p:cNvPr>
          <p:cNvSpPr txBox="1">
            <a:spLocks/>
          </p:cNvSpPr>
          <p:nvPr/>
        </p:nvSpPr>
        <p:spPr>
          <a:xfrm>
            <a:off x="8092258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18" name="Овал 38">
            <a:extLst>
              <a:ext uri="{FF2B5EF4-FFF2-40B4-BE49-F238E27FC236}">
                <a16:creationId xmlns:a16="http://schemas.microsoft.com/office/drawing/2014/main" id="{E5F04C0C-68BC-4672-B737-E083759C324A}"/>
              </a:ext>
            </a:extLst>
          </p:cNvPr>
          <p:cNvSpPr/>
          <p:nvPr/>
        </p:nvSpPr>
        <p:spPr>
          <a:xfrm>
            <a:off x="7098740" y="4363199"/>
            <a:ext cx="784065" cy="784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19" name="Группа 39">
            <a:extLst>
              <a:ext uri="{FF2B5EF4-FFF2-40B4-BE49-F238E27FC236}">
                <a16:creationId xmlns:a16="http://schemas.microsoft.com/office/drawing/2014/main" id="{4433EC2B-D2AB-4F08-862B-81A4042E396F}"/>
              </a:ext>
            </a:extLst>
          </p:cNvPr>
          <p:cNvGrpSpPr/>
          <p:nvPr/>
        </p:nvGrpSpPr>
        <p:grpSpPr>
          <a:xfrm>
            <a:off x="7271147" y="4580883"/>
            <a:ext cx="439251" cy="348697"/>
            <a:chOff x="8036388" y="2641187"/>
            <a:chExt cx="334650" cy="265660"/>
          </a:xfrm>
        </p:grpSpPr>
        <p:sp>
          <p:nvSpPr>
            <p:cNvPr id="20" name="Freeform 1970">
              <a:extLst>
                <a:ext uri="{FF2B5EF4-FFF2-40B4-BE49-F238E27FC236}">
                  <a16:creationId xmlns:a16="http://schemas.microsoft.com/office/drawing/2014/main" id="{C02E3BF3-6B12-4018-B9E0-DB61BFD0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2641187"/>
              <a:ext cx="198731" cy="185345"/>
            </a:xfrm>
            <a:custGeom>
              <a:avLst/>
              <a:gdLst>
                <a:gd name="T0" fmla="*/ 0 w 96"/>
                <a:gd name="T1" fmla="*/ 3 h 90"/>
                <a:gd name="T2" fmla="*/ 48 w 96"/>
                <a:gd name="T3" fmla="*/ 90 h 90"/>
                <a:gd name="T4" fmla="*/ 96 w 96"/>
                <a:gd name="T5" fmla="*/ 3 h 90"/>
                <a:gd name="T6" fmla="*/ 96 w 96"/>
                <a:gd name="T7" fmla="*/ 0 h 90"/>
                <a:gd name="T8" fmla="*/ 0 w 96"/>
                <a:gd name="T9" fmla="*/ 0 h 90"/>
                <a:gd name="T10" fmla="*/ 0 w 96"/>
                <a:gd name="T11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0">
                  <a:moveTo>
                    <a:pt x="0" y="3"/>
                  </a:moveTo>
                  <a:cubicBezTo>
                    <a:pt x="0" y="51"/>
                    <a:pt x="21" y="90"/>
                    <a:pt x="48" y="90"/>
                  </a:cubicBezTo>
                  <a:cubicBezTo>
                    <a:pt x="75" y="90"/>
                    <a:pt x="96" y="51"/>
                    <a:pt x="96" y="3"/>
                  </a:cubicBezTo>
                  <a:cubicBezTo>
                    <a:pt x="96" y="2"/>
                    <a:pt x="96" y="1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1" name="Freeform 1971">
              <a:extLst>
                <a:ext uri="{FF2B5EF4-FFF2-40B4-BE49-F238E27FC236}">
                  <a16:creationId xmlns:a16="http://schemas.microsoft.com/office/drawing/2014/main" id="{B5BB8957-BAA8-44C9-9CE5-598ABB8B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2686493"/>
              <a:ext cx="334650" cy="140038"/>
            </a:xfrm>
            <a:custGeom>
              <a:avLst/>
              <a:gdLst>
                <a:gd name="T0" fmla="*/ 32 w 162"/>
                <a:gd name="T1" fmla="*/ 0 h 68"/>
                <a:gd name="T2" fmla="*/ 0 w 162"/>
                <a:gd name="T3" fmla="*/ 0 h 68"/>
                <a:gd name="T4" fmla="*/ 81 w 162"/>
                <a:gd name="T5" fmla="*/ 68 h 68"/>
                <a:gd name="T6" fmla="*/ 162 w 162"/>
                <a:gd name="T7" fmla="*/ 0 h 68"/>
                <a:gd name="T8" fmla="*/ 131 w 1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39"/>
                    <a:pt x="41" y="68"/>
                    <a:pt x="81" y="68"/>
                  </a:cubicBezTo>
                  <a:cubicBezTo>
                    <a:pt x="121" y="68"/>
                    <a:pt x="154" y="39"/>
                    <a:pt x="162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" name="Freeform 1972">
              <a:extLst>
                <a:ext uri="{FF2B5EF4-FFF2-40B4-BE49-F238E27FC236}">
                  <a16:creationId xmlns:a16="http://schemas.microsoft.com/office/drawing/2014/main" id="{FA9C93EF-157B-4BD1-B85D-3A0A3E71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24" y="2826531"/>
              <a:ext cx="113266" cy="80316"/>
            </a:xfrm>
            <a:custGeom>
              <a:avLst/>
              <a:gdLst>
                <a:gd name="T0" fmla="*/ 55 w 55"/>
                <a:gd name="T1" fmla="*/ 39 h 39"/>
                <a:gd name="T2" fmla="*/ 38 w 55"/>
                <a:gd name="T3" fmla="*/ 0 h 39"/>
                <a:gd name="T4" fmla="*/ 27 w 55"/>
                <a:gd name="T5" fmla="*/ 0 h 39"/>
                <a:gd name="T6" fmla="*/ 16 w 55"/>
                <a:gd name="T7" fmla="*/ 0 h 39"/>
                <a:gd name="T8" fmla="*/ 0 w 5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55" y="39"/>
                  </a:moveTo>
                  <a:cubicBezTo>
                    <a:pt x="55" y="39"/>
                    <a:pt x="38" y="25"/>
                    <a:pt x="3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16" y="0"/>
                  </a:cubicBezTo>
                  <a:cubicBezTo>
                    <a:pt x="16" y="25"/>
                    <a:pt x="0" y="39"/>
                    <a:pt x="0" y="3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" name="Line 1973">
              <a:extLst>
                <a:ext uri="{FF2B5EF4-FFF2-40B4-BE49-F238E27FC236}">
                  <a16:creationId xmlns:a16="http://schemas.microsoft.com/office/drawing/2014/main" id="{560ECE18-9509-4BBA-AF67-B42A00D74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30089" y="2906847"/>
              <a:ext cx="14827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5" name="Текст 4">
            <a:extLst>
              <a:ext uri="{FF2B5EF4-FFF2-40B4-BE49-F238E27FC236}">
                <a16:creationId xmlns:a16="http://schemas.microsoft.com/office/drawing/2014/main" id="{D7E7DC7B-D3C7-405C-8447-59A81D02AE63}"/>
              </a:ext>
            </a:extLst>
          </p:cNvPr>
          <p:cNvSpPr txBox="1">
            <a:spLocks/>
          </p:cNvSpPr>
          <p:nvPr/>
        </p:nvSpPr>
        <p:spPr>
          <a:xfrm>
            <a:off x="2574389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27" name="Овал 50">
            <a:extLst>
              <a:ext uri="{FF2B5EF4-FFF2-40B4-BE49-F238E27FC236}">
                <a16:creationId xmlns:a16="http://schemas.microsoft.com/office/drawing/2014/main" id="{23B28AE7-9A26-4B1D-9C75-58F77EE2C7F9}"/>
              </a:ext>
            </a:extLst>
          </p:cNvPr>
          <p:cNvSpPr/>
          <p:nvPr/>
        </p:nvSpPr>
        <p:spPr>
          <a:xfrm>
            <a:off x="1569678" y="4363199"/>
            <a:ext cx="784065" cy="784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28" name="Группа 51">
            <a:extLst>
              <a:ext uri="{FF2B5EF4-FFF2-40B4-BE49-F238E27FC236}">
                <a16:creationId xmlns:a16="http://schemas.microsoft.com/office/drawing/2014/main" id="{EBA60C54-2A9A-4FBD-8878-D763EC7C822B}"/>
              </a:ext>
            </a:extLst>
          </p:cNvPr>
          <p:cNvGrpSpPr/>
          <p:nvPr/>
        </p:nvGrpSpPr>
        <p:grpSpPr>
          <a:xfrm>
            <a:off x="1715054" y="4572773"/>
            <a:ext cx="493313" cy="364916"/>
            <a:chOff x="934602" y="1273756"/>
            <a:chExt cx="375838" cy="278017"/>
          </a:xfrm>
        </p:grpSpPr>
        <p:sp>
          <p:nvSpPr>
            <p:cNvPr id="29" name="Freeform 991">
              <a:extLst>
                <a:ext uri="{FF2B5EF4-FFF2-40B4-BE49-F238E27FC236}">
                  <a16:creationId xmlns:a16="http://schemas.microsoft.com/office/drawing/2014/main" id="{578AE159-65BD-4829-9EBF-A74DB828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62" y="1273756"/>
              <a:ext cx="307878" cy="236829"/>
            </a:xfrm>
            <a:custGeom>
              <a:avLst/>
              <a:gdLst>
                <a:gd name="T0" fmla="*/ 132 w 149"/>
                <a:gd name="T1" fmla="*/ 0 h 115"/>
                <a:gd name="T2" fmla="*/ 16 w 149"/>
                <a:gd name="T3" fmla="*/ 0 h 115"/>
                <a:gd name="T4" fmla="*/ 0 w 149"/>
                <a:gd name="T5" fmla="*/ 16 h 115"/>
                <a:gd name="T6" fmla="*/ 0 w 149"/>
                <a:gd name="T7" fmla="*/ 74 h 115"/>
                <a:gd name="T8" fmla="*/ 16 w 149"/>
                <a:gd name="T9" fmla="*/ 90 h 115"/>
                <a:gd name="T10" fmla="*/ 104 w 149"/>
                <a:gd name="T11" fmla="*/ 90 h 115"/>
                <a:gd name="T12" fmla="*/ 127 w 149"/>
                <a:gd name="T13" fmla="*/ 115 h 115"/>
                <a:gd name="T14" fmla="*/ 127 w 149"/>
                <a:gd name="T15" fmla="*/ 90 h 115"/>
                <a:gd name="T16" fmla="*/ 132 w 149"/>
                <a:gd name="T17" fmla="*/ 90 h 115"/>
                <a:gd name="T18" fmla="*/ 149 w 149"/>
                <a:gd name="T19" fmla="*/ 74 h 115"/>
                <a:gd name="T20" fmla="*/ 149 w 149"/>
                <a:gd name="T21" fmla="*/ 16 h 115"/>
                <a:gd name="T22" fmla="*/ 132 w 14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5">
                  <a:moveTo>
                    <a:pt x="1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41" y="90"/>
                    <a:pt x="149" y="83"/>
                    <a:pt x="149" y="7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7"/>
                    <a:pt x="141" y="0"/>
                    <a:pt x="132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0" name="Freeform 992">
              <a:extLst>
                <a:ext uri="{FF2B5EF4-FFF2-40B4-BE49-F238E27FC236}">
                  <a16:creationId xmlns:a16="http://schemas.microsoft.com/office/drawing/2014/main" id="{F355B57B-514F-40B5-9A6D-F2CFC0E4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02" y="1312884"/>
              <a:ext cx="303759" cy="238889"/>
            </a:xfrm>
            <a:custGeom>
              <a:avLst/>
              <a:gdLst>
                <a:gd name="T0" fmla="*/ 147 w 147"/>
                <a:gd name="T1" fmla="*/ 82 h 116"/>
                <a:gd name="T2" fmla="*/ 133 w 147"/>
                <a:gd name="T3" fmla="*/ 91 h 116"/>
                <a:gd name="T4" fmla="*/ 45 w 147"/>
                <a:gd name="T5" fmla="*/ 91 h 116"/>
                <a:gd name="T6" fmla="*/ 23 w 147"/>
                <a:gd name="T7" fmla="*/ 116 h 116"/>
                <a:gd name="T8" fmla="*/ 23 w 147"/>
                <a:gd name="T9" fmla="*/ 91 h 116"/>
                <a:gd name="T10" fmla="*/ 17 w 147"/>
                <a:gd name="T11" fmla="*/ 91 h 116"/>
                <a:gd name="T12" fmla="*/ 0 w 147"/>
                <a:gd name="T13" fmla="*/ 74 h 116"/>
                <a:gd name="T14" fmla="*/ 0 w 147"/>
                <a:gd name="T15" fmla="*/ 17 h 116"/>
                <a:gd name="T16" fmla="*/ 17 w 147"/>
                <a:gd name="T17" fmla="*/ 0 h 116"/>
                <a:gd name="T18" fmla="*/ 31 w 147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16">
                  <a:moveTo>
                    <a:pt x="147" y="82"/>
                  </a:moveTo>
                  <a:cubicBezTo>
                    <a:pt x="144" y="87"/>
                    <a:pt x="139" y="91"/>
                    <a:pt x="133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8" y="91"/>
                    <a:pt x="0" y="83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1" name="Oval 993">
              <a:extLst>
                <a:ext uri="{FF2B5EF4-FFF2-40B4-BE49-F238E27FC236}">
                  <a16:creationId xmlns:a16="http://schemas.microsoft.com/office/drawing/2014/main" id="{6991B5F1-BE01-4798-8F1C-52975A6C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521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2" name="Oval 994">
              <a:extLst>
                <a:ext uri="{FF2B5EF4-FFF2-40B4-BE49-F238E27FC236}">
                  <a16:creationId xmlns:a16="http://schemas.microsoft.com/office/drawing/2014/main" id="{FA209455-D640-489E-8BAD-0B9AEE51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362" y="1345834"/>
              <a:ext cx="3604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3" name="Oval 995">
              <a:extLst>
                <a:ext uri="{FF2B5EF4-FFF2-40B4-BE49-F238E27FC236}">
                  <a16:creationId xmlns:a16="http://schemas.microsoft.com/office/drawing/2014/main" id="{A7226A19-2C58-4D0E-A19C-2654CA88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233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5" name="Текст 4">
            <a:extLst>
              <a:ext uri="{FF2B5EF4-FFF2-40B4-BE49-F238E27FC236}">
                <a16:creationId xmlns:a16="http://schemas.microsoft.com/office/drawing/2014/main" id="{B20A94C7-FFF5-4963-9C50-A63B85D10749}"/>
              </a:ext>
            </a:extLst>
          </p:cNvPr>
          <p:cNvSpPr txBox="1">
            <a:spLocks/>
          </p:cNvSpPr>
          <p:nvPr/>
        </p:nvSpPr>
        <p:spPr>
          <a:xfrm>
            <a:off x="8103451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37" name="Овал 23">
            <a:extLst>
              <a:ext uri="{FF2B5EF4-FFF2-40B4-BE49-F238E27FC236}">
                <a16:creationId xmlns:a16="http://schemas.microsoft.com/office/drawing/2014/main" id="{30CFD2ED-DB9E-4C9C-BB5F-083B0DA6425C}"/>
              </a:ext>
            </a:extLst>
          </p:cNvPr>
          <p:cNvSpPr/>
          <p:nvPr/>
        </p:nvSpPr>
        <p:spPr>
          <a:xfrm>
            <a:off x="7098740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38" name="Группа 24">
            <a:extLst>
              <a:ext uri="{FF2B5EF4-FFF2-40B4-BE49-F238E27FC236}">
                <a16:creationId xmlns:a16="http://schemas.microsoft.com/office/drawing/2014/main" id="{70E1A7FF-D606-4DA7-AB95-E969FD2C66D4}"/>
              </a:ext>
            </a:extLst>
          </p:cNvPr>
          <p:cNvGrpSpPr/>
          <p:nvPr/>
        </p:nvGrpSpPr>
        <p:grpSpPr>
          <a:xfrm>
            <a:off x="7308314" y="2754808"/>
            <a:ext cx="364916" cy="364916"/>
            <a:chOff x="3337904" y="2645306"/>
            <a:chExt cx="278017" cy="278017"/>
          </a:xfrm>
        </p:grpSpPr>
        <p:sp>
          <p:nvSpPr>
            <p:cNvPr id="39" name="Oval 1747">
              <a:extLst>
                <a:ext uri="{FF2B5EF4-FFF2-40B4-BE49-F238E27FC236}">
                  <a16:creationId xmlns:a16="http://schemas.microsoft.com/office/drawing/2014/main" id="{59C108FA-34CD-4FF7-9BAE-8F087A9D0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0" name="Oval 1748">
              <a:extLst>
                <a:ext uri="{FF2B5EF4-FFF2-40B4-BE49-F238E27FC236}">
                  <a16:creationId xmlns:a16="http://schemas.microsoft.com/office/drawing/2014/main" id="{ED5A7C91-99FB-472E-A03C-E43715E1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1" name="Line 1749">
              <a:extLst>
                <a:ext uri="{FF2B5EF4-FFF2-40B4-BE49-F238E27FC236}">
                  <a16:creationId xmlns:a16="http://schemas.microsoft.com/office/drawing/2014/main" id="{0B9825E7-F95F-437A-9951-80631DD72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2" name="Line 1750">
              <a:extLst>
                <a:ext uri="{FF2B5EF4-FFF2-40B4-BE49-F238E27FC236}">
                  <a16:creationId xmlns:a16="http://schemas.microsoft.com/office/drawing/2014/main" id="{8B954F48-6110-4035-A82B-BF0990042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3" name="Freeform 1751">
              <a:extLst>
                <a:ext uri="{FF2B5EF4-FFF2-40B4-BE49-F238E27FC236}">
                  <a16:creationId xmlns:a16="http://schemas.microsoft.com/office/drawing/2014/main" id="{83D50D39-6374-493D-B205-E8ADE3D1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4" name="Freeform 1752">
              <a:extLst>
                <a:ext uri="{FF2B5EF4-FFF2-40B4-BE49-F238E27FC236}">
                  <a16:creationId xmlns:a16="http://schemas.microsoft.com/office/drawing/2014/main" id="{57ECAD05-815E-44AB-A82B-43F4873EB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D053E8C-F905-4690-9D44-C9C7E27B97E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C291EC-1E18-4897-B347-8EA730025A5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34CBB8-B2AD-4A94-B0E0-BA0B85B988C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E609B-2D92-481B-AE72-CC4DEB6D32E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603427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2">
            <a:extLst>
              <a:ext uri="{FF2B5EF4-FFF2-40B4-BE49-F238E27FC236}">
                <a16:creationId xmlns:a16="http://schemas.microsoft.com/office/drawing/2014/main" id="{934C2025-7BA5-4B55-8E79-B04B78C16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357281"/>
              </p:ext>
            </p:extLst>
          </p:nvPr>
        </p:nvGraphicFramePr>
        <p:xfrm>
          <a:off x="1321553" y="3621654"/>
          <a:ext cx="9804926" cy="213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7">
            <a:extLst>
              <a:ext uri="{FF2B5EF4-FFF2-40B4-BE49-F238E27FC236}">
                <a16:creationId xmlns:a16="http://schemas.microsoft.com/office/drawing/2014/main" id="{C39A1665-7BF9-4BE4-AAFC-497CE8684014}"/>
              </a:ext>
            </a:extLst>
          </p:cNvPr>
          <p:cNvSpPr txBox="1">
            <a:spLocks/>
          </p:cNvSpPr>
          <p:nvPr/>
        </p:nvSpPr>
        <p:spPr>
          <a:xfrm>
            <a:off x="1210075" y="2120866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6" name="Текст 8">
            <a:extLst>
              <a:ext uri="{FF2B5EF4-FFF2-40B4-BE49-F238E27FC236}">
                <a16:creationId xmlns:a16="http://schemas.microsoft.com/office/drawing/2014/main" id="{B7B5D1D8-F52E-41E8-AF52-E2B413B4362D}"/>
              </a:ext>
            </a:extLst>
          </p:cNvPr>
          <p:cNvSpPr txBox="1">
            <a:spLocks/>
          </p:cNvSpPr>
          <p:nvPr/>
        </p:nvSpPr>
        <p:spPr>
          <a:xfrm>
            <a:off x="4795291" y="2128485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7" name="Текст 8">
            <a:extLst>
              <a:ext uri="{FF2B5EF4-FFF2-40B4-BE49-F238E27FC236}">
                <a16:creationId xmlns:a16="http://schemas.microsoft.com/office/drawing/2014/main" id="{60540A73-612C-4B7D-B293-D649F4C48741}"/>
              </a:ext>
            </a:extLst>
          </p:cNvPr>
          <p:cNvSpPr txBox="1">
            <a:spLocks/>
          </p:cNvSpPr>
          <p:nvPr/>
        </p:nvSpPr>
        <p:spPr>
          <a:xfrm>
            <a:off x="8607325" y="2120866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568AC6-6410-4559-9EFD-1181445A5104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67677-5DDE-4F93-BACF-D469375681B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51C49-E10B-4E55-88DD-8B9C6ED5CF3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8F09A0-282B-40F6-97AF-6802CAD758B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424114049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>
            <a:extLst>
              <a:ext uri="{FF2B5EF4-FFF2-40B4-BE49-F238E27FC236}">
                <a16:creationId xmlns:a16="http://schemas.microsoft.com/office/drawing/2014/main" id="{1FFB5BB0-9FCD-45F4-9CFD-B147D805AB67}"/>
              </a:ext>
            </a:extLst>
          </p:cNvPr>
          <p:cNvGrpSpPr/>
          <p:nvPr/>
        </p:nvGrpSpPr>
        <p:grpSpPr>
          <a:xfrm>
            <a:off x="4855423" y="2090846"/>
            <a:ext cx="2481154" cy="2481154"/>
            <a:chOff x="3707288" y="3801250"/>
            <a:chExt cx="4962955" cy="4962955"/>
          </a:xfrm>
          <a:solidFill>
            <a:schemeClr val="accent4"/>
          </a:solidFill>
        </p:grpSpPr>
        <p:sp>
          <p:nvSpPr>
            <p:cNvPr id="5" name="Скругленный прямоугольник 14">
              <a:extLst>
                <a:ext uri="{FF2B5EF4-FFF2-40B4-BE49-F238E27FC236}">
                  <a16:creationId xmlns:a16="http://schemas.microsoft.com/office/drawing/2014/main" id="{39BFEEDE-953E-42BB-843C-26071CE88378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Текст 1">
              <a:extLst>
                <a:ext uri="{FF2B5EF4-FFF2-40B4-BE49-F238E27FC236}">
                  <a16:creationId xmlns:a16="http://schemas.microsoft.com/office/drawing/2014/main" id="{3DDDE5E7-F52D-4CF3-8938-97BF426DD582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  <a:grpFill/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Группа 16">
            <a:extLst>
              <a:ext uri="{FF2B5EF4-FFF2-40B4-BE49-F238E27FC236}">
                <a16:creationId xmlns:a16="http://schemas.microsoft.com/office/drawing/2014/main" id="{EEBCEC4D-8820-4197-8054-F87637B521AC}"/>
              </a:ext>
            </a:extLst>
          </p:cNvPr>
          <p:cNvGrpSpPr/>
          <p:nvPr/>
        </p:nvGrpSpPr>
        <p:grpSpPr>
          <a:xfrm>
            <a:off x="1530243" y="2090846"/>
            <a:ext cx="2481154" cy="2481154"/>
            <a:chOff x="3707288" y="3801250"/>
            <a:chExt cx="4962955" cy="4962955"/>
          </a:xfrm>
        </p:grpSpPr>
        <p:sp>
          <p:nvSpPr>
            <p:cNvPr id="8" name="Скругленный прямоугольник 17">
              <a:extLst>
                <a:ext uri="{FF2B5EF4-FFF2-40B4-BE49-F238E27FC236}">
                  <a16:creationId xmlns:a16="http://schemas.microsoft.com/office/drawing/2014/main" id="{C0E332DD-9874-4902-B325-29E72F56F380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Текст 1">
              <a:extLst>
                <a:ext uri="{FF2B5EF4-FFF2-40B4-BE49-F238E27FC236}">
                  <a16:creationId xmlns:a16="http://schemas.microsoft.com/office/drawing/2014/main" id="{FDD007D0-160D-471C-958D-1EF8955C7FB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Группа 19">
            <a:extLst>
              <a:ext uri="{FF2B5EF4-FFF2-40B4-BE49-F238E27FC236}">
                <a16:creationId xmlns:a16="http://schemas.microsoft.com/office/drawing/2014/main" id="{7AA28886-7A29-4CF2-B4E5-B34DA2749DBC}"/>
              </a:ext>
            </a:extLst>
          </p:cNvPr>
          <p:cNvGrpSpPr/>
          <p:nvPr/>
        </p:nvGrpSpPr>
        <p:grpSpPr>
          <a:xfrm>
            <a:off x="8156915" y="2090846"/>
            <a:ext cx="2481154" cy="2481154"/>
            <a:chOff x="3707288" y="3801250"/>
            <a:chExt cx="4962955" cy="4962955"/>
          </a:xfrm>
        </p:grpSpPr>
        <p:sp>
          <p:nvSpPr>
            <p:cNvPr id="11" name="Скругленный прямоугольник 20">
              <a:extLst>
                <a:ext uri="{FF2B5EF4-FFF2-40B4-BE49-F238E27FC236}">
                  <a16:creationId xmlns:a16="http://schemas.microsoft.com/office/drawing/2014/main" id="{ACE81C21-D193-408F-87F0-3BDD7314C439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Текст 1">
              <a:extLst>
                <a:ext uri="{FF2B5EF4-FFF2-40B4-BE49-F238E27FC236}">
                  <a16:creationId xmlns:a16="http://schemas.microsoft.com/office/drawing/2014/main" id="{A9CA9370-07B4-41F6-B304-3CA4828EE48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0B8F3B-57F3-4586-A132-600C305A0480}"/>
              </a:ext>
            </a:extLst>
          </p:cNvPr>
          <p:cNvSpPr txBox="1"/>
          <p:nvPr/>
        </p:nvSpPr>
        <p:spPr>
          <a:xfrm>
            <a:off x="2067696" y="4868702"/>
            <a:ext cx="8212916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AndA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 Company Is An Association Or Collection Of Individuals, Whether Natural Persons, Legal Persons, Or A Mixture Of Both. Company, Or A Mixture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2CAE6-EF68-43CA-B105-4079380307BE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E21D1-12A9-4381-B8E1-65D83138EA1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7BE0F5-56FB-49A1-8798-E56EC40614EE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D6395-69CC-48F0-BBBB-1BD7D8AB47A6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93856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9785C-4EF2-46C0-A843-BBE9812F59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5E055-C67A-4415-B4AE-2AD74AB75846}"/>
              </a:ext>
            </a:extLst>
          </p:cNvPr>
          <p:cNvSpPr/>
          <p:nvPr/>
        </p:nvSpPr>
        <p:spPr>
          <a:xfrm>
            <a:off x="4472608" y="4714893"/>
            <a:ext cx="3246782" cy="1561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7B122-97AB-4FCD-B8B7-6DC31D7059AB}"/>
              </a:ext>
            </a:extLst>
          </p:cNvPr>
          <p:cNvSpPr/>
          <p:nvPr/>
        </p:nvSpPr>
        <p:spPr>
          <a:xfrm>
            <a:off x="7945195" y="4714893"/>
            <a:ext cx="3246782" cy="1561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B9A7C-DEBE-4C48-9845-47795BB8D7B1}"/>
              </a:ext>
            </a:extLst>
          </p:cNvPr>
          <p:cNvSpPr/>
          <p:nvPr/>
        </p:nvSpPr>
        <p:spPr>
          <a:xfrm>
            <a:off x="1000022" y="4714893"/>
            <a:ext cx="3246782" cy="15612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C964B3-A2AC-408D-8E5E-EA810702F0EF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85C33-6D2B-4F0B-AB2E-D28D69FEE55B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96DFB-0142-422D-B660-6B32E732043F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5B0C47-6838-4CF9-B043-7CD74E984DC5}"/>
              </a:ext>
            </a:extLst>
          </p:cNvPr>
          <p:cNvSpPr/>
          <p:nvPr/>
        </p:nvSpPr>
        <p:spPr>
          <a:xfrm>
            <a:off x="1218709" y="5273371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55D7-C631-41AB-BA56-63481B23F35D}"/>
              </a:ext>
            </a:extLst>
          </p:cNvPr>
          <p:cNvSpPr/>
          <p:nvPr/>
        </p:nvSpPr>
        <p:spPr>
          <a:xfrm>
            <a:off x="4701227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50653-CA77-497D-8C8C-B59D006AC99A}"/>
              </a:ext>
            </a:extLst>
          </p:cNvPr>
          <p:cNvSpPr/>
          <p:nvPr/>
        </p:nvSpPr>
        <p:spPr>
          <a:xfrm>
            <a:off x="8163882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D29-5145-46A8-BF45-A9F56F9F5E27}"/>
              </a:ext>
            </a:extLst>
          </p:cNvPr>
          <p:cNvSpPr txBox="1"/>
          <p:nvPr/>
        </p:nvSpPr>
        <p:spPr>
          <a:xfrm>
            <a:off x="1318073" y="493481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READERS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92CF6-42F6-4A4C-B580-2F3AC9950B2B}"/>
              </a:ext>
            </a:extLst>
          </p:cNvPr>
          <p:cNvSpPr txBox="1"/>
          <p:nvPr/>
        </p:nvSpPr>
        <p:spPr>
          <a:xfrm>
            <a:off x="4790657" y="492081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BUYERS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BAD3C-23FE-4AC6-A382-14CE0115B668}"/>
              </a:ext>
            </a:extLst>
          </p:cNvPr>
          <p:cNvSpPr txBox="1"/>
          <p:nvPr/>
        </p:nvSpPr>
        <p:spPr>
          <a:xfrm>
            <a:off x="8263246" y="493814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WRITERS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287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A7FC5-EEFE-4D80-B2FD-2B49337741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2811296" y="2497976"/>
            <a:ext cx="6569427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THANKS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21424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D338-4A32-44C2-9BE4-EC29DD3CCAF4}"/>
              </a:ext>
            </a:extLst>
          </p:cNvPr>
          <p:cNvSpPr txBox="1"/>
          <p:nvPr/>
        </p:nvSpPr>
        <p:spPr>
          <a:xfrm>
            <a:off x="688854" y="991014"/>
            <a:ext cx="5666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PRINTING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A31D3-DE52-4BD9-B2E2-6DEF7B8D1D33}"/>
              </a:ext>
            </a:extLst>
          </p:cNvPr>
          <p:cNvSpPr txBox="1"/>
          <p:nvPr/>
        </p:nvSpPr>
        <p:spPr>
          <a:xfrm>
            <a:off x="688855" y="72940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86E91-48C2-44A1-A583-0B6B53F8A2C5}"/>
              </a:ext>
            </a:extLst>
          </p:cNvPr>
          <p:cNvSpPr/>
          <p:nvPr/>
        </p:nvSpPr>
        <p:spPr>
          <a:xfrm>
            <a:off x="688855" y="2204428"/>
            <a:ext cx="6048324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4295A-C907-4E57-89EC-ACACB59FDFBE}"/>
              </a:ext>
            </a:extLst>
          </p:cNvPr>
          <p:cNvSpPr txBox="1"/>
          <p:nvPr/>
        </p:nvSpPr>
        <p:spPr>
          <a:xfrm>
            <a:off x="688855" y="178506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5FB21D-B54A-4250-BA77-992D6F2E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7554A-52B8-4144-B26D-6E46C57EA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124236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551EA6-A441-407E-A63C-357D74A512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582D3B-8252-45AE-80B8-F80E45D9689B}"/>
              </a:ext>
            </a:extLst>
          </p:cNvPr>
          <p:cNvSpPr/>
          <p:nvPr/>
        </p:nvSpPr>
        <p:spPr>
          <a:xfrm>
            <a:off x="2879206" y="4560591"/>
            <a:ext cx="3966029" cy="102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7DB20C-D685-479D-94AC-6205DBE01B43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3CC6D-4765-484E-A0D1-F2E6DA2E7DCB}"/>
              </a:ext>
            </a:extLst>
          </p:cNvPr>
          <p:cNvSpPr/>
          <p:nvPr/>
        </p:nvSpPr>
        <p:spPr>
          <a:xfrm>
            <a:off x="8017826" y="681819"/>
            <a:ext cx="38053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9C675-323D-4DAA-A4CF-A7AF072C6D56}"/>
              </a:ext>
            </a:extLst>
          </p:cNvPr>
          <p:cNvSpPr txBox="1"/>
          <p:nvPr/>
        </p:nvSpPr>
        <p:spPr>
          <a:xfrm>
            <a:off x="8017826" y="343265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0C6EE-B7C3-49FA-8872-867FFD96A45C}"/>
              </a:ext>
            </a:extLst>
          </p:cNvPr>
          <p:cNvSpPr/>
          <p:nvPr/>
        </p:nvSpPr>
        <p:spPr>
          <a:xfrm rot="16200000">
            <a:off x="8597087" y="3022708"/>
            <a:ext cx="4263886" cy="142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000" b="1" i="1" dirty="0">
                <a:solidFill>
                  <a:schemeClr val="accent5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“ You can trevel to the world without pay  with read many of books which released ”</a:t>
            </a:r>
            <a:endParaRPr lang="en-US" sz="2000" b="1" i="1" dirty="0">
              <a:solidFill>
                <a:schemeClr val="accent5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A8BDA-BE33-4AC7-BFC7-13988053AA35}"/>
              </a:ext>
            </a:extLst>
          </p:cNvPr>
          <p:cNvSpPr txBox="1"/>
          <p:nvPr/>
        </p:nvSpPr>
        <p:spPr>
          <a:xfrm>
            <a:off x="2718712" y="4699096"/>
            <a:ext cx="398541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THE MOST</a:t>
            </a:r>
          </a:p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POPULAR BOOKS</a:t>
            </a:r>
            <a:endParaRPr lang="en-US" sz="2800" b="1" dirty="0">
              <a:solidFill>
                <a:schemeClr val="bg1"/>
              </a:solidFill>
              <a:latin typeface="Montserrat SemiBold" panose="00000700000000000000" pitchFamily="50" charset="0"/>
              <a:ea typeface="Pacifico" panose="02000000000000000000" pitchFamily="2" charset="0"/>
              <a:cs typeface="Open Sans Extrabold" panose="020B09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8D77B-191E-4EF9-8FF0-C4A34DE658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9A245-0C89-41A7-A0C6-38D79D379F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050380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CA5B6-211B-45FD-B9C3-26D9B3B54FF7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 STUFF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FF629-80EA-4A4E-A8B8-9B2948A9ED16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79BDC5-2891-4E8F-8D87-B850A245BC2F}"/>
              </a:ext>
            </a:extLst>
          </p:cNvPr>
          <p:cNvSpPr/>
          <p:nvPr/>
        </p:nvSpPr>
        <p:spPr>
          <a:xfrm>
            <a:off x="1386996" y="1991421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05FB7-599A-464B-AFA1-D1D705ABA0F2}"/>
              </a:ext>
            </a:extLst>
          </p:cNvPr>
          <p:cNvSpPr txBox="1"/>
          <p:nvPr/>
        </p:nvSpPr>
        <p:spPr>
          <a:xfrm>
            <a:off x="1155843" y="1462039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$ 14.00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98090-4813-4CE4-BB69-584D637B8EF4}"/>
              </a:ext>
            </a:extLst>
          </p:cNvPr>
          <p:cNvSpPr/>
          <p:nvPr/>
        </p:nvSpPr>
        <p:spPr>
          <a:xfrm>
            <a:off x="5030741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E14A-223B-4B09-B4D5-118221755572}"/>
              </a:ext>
            </a:extLst>
          </p:cNvPr>
          <p:cNvSpPr txBox="1"/>
          <p:nvPr/>
        </p:nvSpPr>
        <p:spPr>
          <a:xfrm>
            <a:off x="4799588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$ 24.00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5162B1-8E39-42CE-9F92-F2722F4D635E}"/>
              </a:ext>
            </a:extLst>
          </p:cNvPr>
          <p:cNvSpPr/>
          <p:nvPr/>
        </p:nvSpPr>
        <p:spPr>
          <a:xfrm>
            <a:off x="8803647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AFAE3-4644-49A6-8682-D72709380979}"/>
              </a:ext>
            </a:extLst>
          </p:cNvPr>
          <p:cNvSpPr txBox="1"/>
          <p:nvPr/>
        </p:nvSpPr>
        <p:spPr>
          <a:xfrm>
            <a:off x="8572494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$ 45.00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057F1-307A-4A30-9D11-DD14B262F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9D3B4-63CB-431F-A937-F28D3C6E48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BFC0BB-29C8-4380-9C1A-7A3CD439EF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82450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984A0B-65BD-4F47-84DA-3D0376829380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9D1FF-F086-408F-9EE6-531B74B70118}"/>
              </a:ext>
            </a:extLst>
          </p:cNvPr>
          <p:cNvSpPr txBox="1"/>
          <p:nvPr/>
        </p:nvSpPr>
        <p:spPr>
          <a:xfrm>
            <a:off x="6835744" y="131589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READERS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F50A7-D722-4AD2-B324-D70E9DE0AE33}"/>
              </a:ext>
            </a:extLst>
          </p:cNvPr>
          <p:cNvSpPr txBox="1"/>
          <p:nvPr/>
        </p:nvSpPr>
        <p:spPr>
          <a:xfrm>
            <a:off x="6835744" y="105428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B9D1A-9EFC-4303-AB91-7BDF74DE9B85}"/>
              </a:ext>
            </a:extLst>
          </p:cNvPr>
          <p:cNvSpPr txBox="1"/>
          <p:nvPr/>
        </p:nvSpPr>
        <p:spPr>
          <a:xfrm>
            <a:off x="6835746" y="2079609"/>
            <a:ext cx="1775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4,1</a:t>
            </a:r>
            <a:r>
              <a:rPr lang="en-US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C319B-0A2A-4D1E-B20E-D2DBEDB781A4}"/>
              </a:ext>
            </a:extLst>
          </p:cNvPr>
          <p:cNvSpPr txBox="1"/>
          <p:nvPr/>
        </p:nvSpPr>
        <p:spPr>
          <a:xfrm>
            <a:off x="6835745" y="2760654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70AE5-80D5-4BC5-8AA5-CF6713611640}"/>
              </a:ext>
            </a:extLst>
          </p:cNvPr>
          <p:cNvSpPr txBox="1"/>
          <p:nvPr/>
        </p:nvSpPr>
        <p:spPr>
          <a:xfrm>
            <a:off x="6835746" y="3917445"/>
            <a:ext cx="199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76,2</a:t>
            </a:r>
            <a:r>
              <a:rPr lang="en-US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C743D-8358-4C32-A91F-65E752DCAAD8}"/>
              </a:ext>
            </a:extLst>
          </p:cNvPr>
          <p:cNvSpPr txBox="1"/>
          <p:nvPr/>
        </p:nvSpPr>
        <p:spPr>
          <a:xfrm>
            <a:off x="6835745" y="4598490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AD9-F5FE-43A5-A291-37AEE8B0A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6F725A-8324-40A5-8469-C581CCA749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328653-B25B-446A-8A74-9B7E2AD10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891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4B2B1-8834-4B92-8258-3EF02510A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2673927" y="1537855"/>
            <a:ext cx="3422073" cy="342207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0B792-70F5-47B1-B61D-CDCC0E77B25F}"/>
              </a:ext>
            </a:extLst>
          </p:cNvPr>
          <p:cNvSpPr/>
          <p:nvPr/>
        </p:nvSpPr>
        <p:spPr>
          <a:xfrm>
            <a:off x="3004126" y="3112655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7D867-9CCC-4983-813E-180DB1D901C8}"/>
              </a:ext>
            </a:extLst>
          </p:cNvPr>
          <p:cNvSpPr txBox="1"/>
          <p:nvPr/>
        </p:nvSpPr>
        <p:spPr>
          <a:xfrm>
            <a:off x="3079623" y="275243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0" name="Freeform 111">
            <a:extLst>
              <a:ext uri="{FF2B5EF4-FFF2-40B4-BE49-F238E27FC236}">
                <a16:creationId xmlns:a16="http://schemas.microsoft.com/office/drawing/2014/main" id="{9206D874-4F3A-4DA3-8D74-CCFD44180162}"/>
              </a:ext>
            </a:extLst>
          </p:cNvPr>
          <p:cNvSpPr>
            <a:spLocks noEditPoints="1"/>
          </p:cNvSpPr>
          <p:nvPr/>
        </p:nvSpPr>
        <p:spPr bwMode="auto">
          <a:xfrm>
            <a:off x="4174657" y="1994528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AEA3C6-3842-453F-B001-639BCBE71653}"/>
              </a:ext>
            </a:extLst>
          </p:cNvPr>
          <p:cNvSpPr txBox="1"/>
          <p:nvPr/>
        </p:nvSpPr>
        <p:spPr>
          <a:xfrm>
            <a:off x="7457098" y="134317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NOVELS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58B29-D07C-4E32-9918-63E5716F24FA}"/>
              </a:ext>
            </a:extLst>
          </p:cNvPr>
          <p:cNvSpPr txBox="1"/>
          <p:nvPr/>
        </p:nvSpPr>
        <p:spPr>
          <a:xfrm>
            <a:off x="7457098" y="108156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F4D1-E3A4-413F-95FA-648A233725A6}"/>
              </a:ext>
            </a:extLst>
          </p:cNvPr>
          <p:cNvSpPr txBox="1"/>
          <p:nvPr/>
        </p:nvSpPr>
        <p:spPr>
          <a:xfrm>
            <a:off x="6835744" y="220186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2BF1D-2A30-4F1F-8FB9-F3288F4C867D}"/>
              </a:ext>
            </a:extLst>
          </p:cNvPr>
          <p:cNvSpPr txBox="1"/>
          <p:nvPr/>
        </p:nvSpPr>
        <p:spPr>
          <a:xfrm>
            <a:off x="7457098" y="220186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CREATIVE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752F7-BD12-4693-9324-31DEEB48F9A6}"/>
              </a:ext>
            </a:extLst>
          </p:cNvPr>
          <p:cNvSpPr txBox="1"/>
          <p:nvPr/>
        </p:nvSpPr>
        <p:spPr>
          <a:xfrm>
            <a:off x="6835744" y="3361639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2.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6FE1BA-138E-40A0-947F-F6D9486C707F}"/>
              </a:ext>
            </a:extLst>
          </p:cNvPr>
          <p:cNvSpPr txBox="1"/>
          <p:nvPr/>
        </p:nvSpPr>
        <p:spPr>
          <a:xfrm>
            <a:off x="7457098" y="3361639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INOVATIVE</a:t>
            </a:r>
            <a:endParaRPr lang="en-US" b="1" dirty="0">
              <a:solidFill>
                <a:schemeClr val="accent2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8A7DD-F4F9-4A82-90E1-98109A3A8D28}"/>
              </a:ext>
            </a:extLst>
          </p:cNvPr>
          <p:cNvSpPr txBox="1"/>
          <p:nvPr/>
        </p:nvSpPr>
        <p:spPr>
          <a:xfrm>
            <a:off x="6835744" y="452141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3</a:t>
            </a:r>
            <a:r>
              <a:rPr lang="en-US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32EFF-1C06-4EAE-98BE-EC6FA02634A4}"/>
              </a:ext>
            </a:extLst>
          </p:cNvPr>
          <p:cNvSpPr txBox="1"/>
          <p:nvPr/>
        </p:nvSpPr>
        <p:spPr>
          <a:xfrm>
            <a:off x="7457098" y="452141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IMPRESIVE</a:t>
            </a:r>
            <a:endParaRPr lang="en-US" b="1" dirty="0">
              <a:solidFill>
                <a:schemeClr val="accent6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9AE867-75DC-4356-A6E6-5FF22B606C61}"/>
              </a:ext>
            </a:extLst>
          </p:cNvPr>
          <p:cNvSpPr/>
          <p:nvPr/>
        </p:nvSpPr>
        <p:spPr>
          <a:xfrm>
            <a:off x="7457098" y="2555807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E3F3AB-AA46-4F59-B7DD-91F9BF47AD6E}"/>
              </a:ext>
            </a:extLst>
          </p:cNvPr>
          <p:cNvSpPr/>
          <p:nvPr/>
        </p:nvSpPr>
        <p:spPr>
          <a:xfrm>
            <a:off x="7457098" y="3684461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76AF71-F7A6-41DD-ADD8-161A1E7F6215}"/>
              </a:ext>
            </a:extLst>
          </p:cNvPr>
          <p:cNvSpPr/>
          <p:nvPr/>
        </p:nvSpPr>
        <p:spPr>
          <a:xfrm>
            <a:off x="7457098" y="4890746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2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E0ACE-4524-41C6-B8DF-0AC61F47D88C}"/>
              </a:ext>
            </a:extLst>
          </p:cNvPr>
          <p:cNvSpPr txBox="1"/>
          <p:nvPr/>
        </p:nvSpPr>
        <p:spPr>
          <a:xfrm>
            <a:off x="3776631" y="98670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COVER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CB01C-811E-4042-A450-B2512B9E6B0C}"/>
              </a:ext>
            </a:extLst>
          </p:cNvPr>
          <p:cNvSpPr txBox="1"/>
          <p:nvPr/>
        </p:nvSpPr>
        <p:spPr>
          <a:xfrm>
            <a:off x="4701227" y="72509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38A6-798B-4061-B54B-15CB6155997D}"/>
              </a:ext>
            </a:extLst>
          </p:cNvPr>
          <p:cNvSpPr txBox="1"/>
          <p:nvPr/>
        </p:nvSpPr>
        <p:spPr>
          <a:xfrm>
            <a:off x="729590" y="2201135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D50F4-404E-497E-9D63-6151E3B1C15C}"/>
              </a:ext>
            </a:extLst>
          </p:cNvPr>
          <p:cNvSpPr/>
          <p:nvPr/>
        </p:nvSpPr>
        <p:spPr>
          <a:xfrm>
            <a:off x="729590" y="2555078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9C76A-084C-4FA2-8AEF-0EC99F42907F}"/>
              </a:ext>
            </a:extLst>
          </p:cNvPr>
          <p:cNvSpPr txBox="1"/>
          <p:nvPr/>
        </p:nvSpPr>
        <p:spPr>
          <a:xfrm>
            <a:off x="769945" y="3971818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387A5-2C05-4428-AF09-F35DD5D8B82F}"/>
              </a:ext>
            </a:extLst>
          </p:cNvPr>
          <p:cNvSpPr/>
          <p:nvPr/>
        </p:nvSpPr>
        <p:spPr>
          <a:xfrm>
            <a:off x="769945" y="4325761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8D119A-AB25-4AA2-9CBD-0BB68CCFCEA2}"/>
              </a:ext>
            </a:extLst>
          </p:cNvPr>
          <p:cNvSpPr/>
          <p:nvPr/>
        </p:nvSpPr>
        <p:spPr>
          <a:xfrm>
            <a:off x="850323" y="3405632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704795-1AF4-4641-8DB1-B9324AE21ABD}"/>
              </a:ext>
            </a:extLst>
          </p:cNvPr>
          <p:cNvSpPr/>
          <p:nvPr/>
        </p:nvSpPr>
        <p:spPr>
          <a:xfrm>
            <a:off x="850323" y="5162274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79DE9-1718-494F-8630-0E0B8A85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5110C6-0028-44C0-9A3B-EBFEB2664F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20677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1948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Lato Light</vt:lpstr>
      <vt:lpstr>Montserrat</vt:lpstr>
      <vt:lpstr>Montserrat Alternates Black</vt:lpstr>
      <vt:lpstr>Montserrat SemiBold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27</cp:revision>
  <dcterms:created xsi:type="dcterms:W3CDTF">2019-09-09T16:19:19Z</dcterms:created>
  <dcterms:modified xsi:type="dcterms:W3CDTF">2019-09-14T10:10:51Z</dcterms:modified>
</cp:coreProperties>
</file>