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0" r:id="rId2"/>
    <p:sldId id="256" r:id="rId3"/>
    <p:sldId id="540" r:id="rId4"/>
    <p:sldId id="568" r:id="rId5"/>
    <p:sldId id="566" r:id="rId6"/>
    <p:sldId id="258" r:id="rId7"/>
    <p:sldId id="538" r:id="rId8"/>
    <p:sldId id="261" r:id="rId9"/>
    <p:sldId id="257" r:id="rId10"/>
    <p:sldId id="262" r:id="rId11"/>
    <p:sldId id="263" r:id="rId12"/>
    <p:sldId id="264" r:id="rId13"/>
    <p:sldId id="265" r:id="rId14"/>
    <p:sldId id="259" r:id="rId15"/>
    <p:sldId id="266" r:id="rId16"/>
    <p:sldId id="268" r:id="rId17"/>
    <p:sldId id="267" r:id="rId18"/>
    <p:sldId id="269" r:id="rId19"/>
    <p:sldId id="284" r:id="rId20"/>
    <p:sldId id="274" r:id="rId21"/>
    <p:sldId id="271" r:id="rId22"/>
    <p:sldId id="287" r:id="rId23"/>
    <p:sldId id="288" r:id="rId24"/>
    <p:sldId id="290" r:id="rId25"/>
    <p:sldId id="353" r:id="rId26"/>
    <p:sldId id="283" r:id="rId27"/>
    <p:sldId id="354" r:id="rId28"/>
    <p:sldId id="356" r:id="rId29"/>
    <p:sldId id="357" r:id="rId30"/>
    <p:sldId id="569" r:id="rId31"/>
  </p:sldIdLst>
  <p:sldSz cx="12192000" cy="6858000"/>
  <p:notesSz cx="6858000" cy="9144000"/>
  <p:defaultTextStyle>
    <a:defPPr>
      <a:defRPr lang="id-ID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51" d="100"/>
          <a:sy n="51" d="100"/>
        </p:scale>
        <p:origin x="1338" y="6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ableStyles" Target="tableStyles.xml"/><Relationship Id="rId8" Type="http://schemas.openxmlformats.org/officeDocument/2006/relationships/slide" Target="slides/slide7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.xlsx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3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5">
                <a:lumMod val="75000"/>
              </a:schemeClr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7F09-47F0-84EF-5263D22CA59A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5">
                <a:lumMod val="40000"/>
                <a:lumOff val="60000"/>
              </a:schemeClr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7F09-47F0-84EF-5263D22CA59A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5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7F09-47F0-84EF-5263D22CA59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861522360"/>
        <c:axId val="861516456"/>
      </c:barChart>
      <c:catAx>
        <c:axId val="861522360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d-ID"/>
          </a:p>
        </c:txPr>
        <c:crossAx val="861516456"/>
        <c:crosses val="autoZero"/>
        <c:auto val="1"/>
        <c:lblAlgn val="ctr"/>
        <c:lblOffset val="100"/>
        <c:noMultiLvlLbl val="0"/>
      </c:catAx>
      <c:valAx>
        <c:axId val="861516456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d-ID"/>
          </a:p>
        </c:txPr>
        <c:crossAx val="86152236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id-ID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id-ID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3"/>
    </mc:Choice>
    <mc:Fallback>
      <c:style val="3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B469-4158-9F5D-ABD4BC5F30DE}"/>
            </c:ext>
          </c:extLst>
        </c:ser>
        <c:ser>
          <c:idx val="2"/>
          <c:order val="1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B469-4158-9F5D-ABD4BC5F30D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574235464"/>
        <c:axId val="574238600"/>
      </c:barChart>
      <c:catAx>
        <c:axId val="57423546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d-ID"/>
          </a:p>
        </c:txPr>
        <c:crossAx val="574238600"/>
        <c:crosses val="autoZero"/>
        <c:auto val="1"/>
        <c:lblAlgn val="ctr"/>
        <c:lblOffset val="100"/>
        <c:noMultiLvlLbl val="0"/>
      </c:catAx>
      <c:valAx>
        <c:axId val="57423860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d-ID"/>
          </a:p>
        </c:txPr>
        <c:crossAx val="57423546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id-ID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id-ID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4.0320220187132397E-2"/>
          <c:y val="8.9146949607840267E-2"/>
          <c:w val="0.95952400000000004"/>
          <c:h val="0.80813507202234625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1"/>
            </a:solidFill>
            <a:ln w="9525" cap="flat">
              <a:solidFill>
                <a:srgbClr val="FFFFFF"/>
              </a:solidFill>
              <a:prstDash val="solid"/>
              <a:round/>
            </a:ln>
            <a:effectLst/>
          </c:spPr>
          <c:invertIfNegative val="0"/>
          <c:dLbls>
            <c:dLbl>
              <c:idx val="0"/>
              <c:layout>
                <c:manualLayout>
                  <c:x val="-2.7312632651757571E-3"/>
                  <c:y val="0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478B-49E5-9B53-31AA061AB8FE}"/>
                </c:ext>
              </c:extLst>
            </c:dLbl>
            <c:numFmt formatCode="0" sourceLinked="0"/>
            <c:spPr>
              <a:noFill/>
              <a:ln>
                <a:noFill/>
              </a:ln>
              <a:effectLst/>
            </c:sp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Sheet1!$A$2:$A$5</c:f>
              <c:strCache>
                <c:ptCount val="4"/>
                <c:pt idx="0">
                  <c:v>PROJECT 1</c:v>
                </c:pt>
                <c:pt idx="1">
                  <c:v>PROJECT 2</c:v>
                </c:pt>
                <c:pt idx="2">
                  <c:v>PROJECT 3</c:v>
                </c:pt>
                <c:pt idx="3">
                  <c:v>PROJECT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100</c:v>
                </c:pt>
                <c:pt idx="1">
                  <c:v>90</c:v>
                </c:pt>
                <c:pt idx="2">
                  <c:v>50</c:v>
                </c:pt>
                <c:pt idx="3">
                  <c:v>50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4705-4114-BC49-C87CF1605D18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2"/>
            </a:solidFill>
            <a:ln w="9525" cap="flat">
              <a:noFill/>
              <a:round/>
            </a:ln>
            <a:effectLst/>
          </c:spPr>
          <c:invertIfNegative val="0"/>
          <c:dLbls>
            <c:dLbl>
              <c:idx val="2"/>
              <c:layout>
                <c:manualLayout>
                  <c:x val="-1.3656316325878848E-3"/>
                  <c:y val="9.7780084121669216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478B-49E5-9B53-31AA061AB8FE}"/>
                </c:ext>
              </c:extLst>
            </c:dLbl>
            <c:numFmt formatCode="0" sourceLinked="0"/>
            <c:spPr>
              <a:noFill/>
              <a:ln>
                <a:noFill/>
              </a:ln>
              <a:effectLst/>
            </c:sp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Sheet1!$A$2:$A$5</c:f>
              <c:strCache>
                <c:ptCount val="4"/>
                <c:pt idx="0">
                  <c:v>PROJECT 1</c:v>
                </c:pt>
                <c:pt idx="1">
                  <c:v>PROJECT 2</c:v>
                </c:pt>
                <c:pt idx="2">
                  <c:v>PROJECT 3</c:v>
                </c:pt>
                <c:pt idx="3">
                  <c:v>PROJECT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90</c:v>
                </c:pt>
                <c:pt idx="1">
                  <c:v>75</c:v>
                </c:pt>
                <c:pt idx="2">
                  <c:v>100</c:v>
                </c:pt>
                <c:pt idx="3">
                  <c:v>100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4705-4114-BC49-C87CF1605D18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3"/>
            </a:solidFill>
            <a:ln w="9525" cap="flat">
              <a:noFill/>
              <a:round/>
            </a:ln>
            <a:effectLst/>
          </c:spPr>
          <c:invertIfNegative val="0"/>
          <c:dLbls>
            <c:numFmt formatCode="0" sourceLinked="0"/>
            <c:spPr>
              <a:noFill/>
              <a:ln>
                <a:noFill/>
              </a:ln>
              <a:effectLst/>
            </c:sp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Sheet1!$A$2:$A$5</c:f>
              <c:strCache>
                <c:ptCount val="4"/>
                <c:pt idx="0">
                  <c:v>PROJECT 1</c:v>
                </c:pt>
                <c:pt idx="1">
                  <c:v>PROJECT 2</c:v>
                </c:pt>
                <c:pt idx="2">
                  <c:v>PROJECT 3</c:v>
                </c:pt>
                <c:pt idx="3">
                  <c:v>PROJECT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70</c:v>
                </c:pt>
                <c:pt idx="1">
                  <c:v>55</c:v>
                </c:pt>
                <c:pt idx="2">
                  <c:v>85</c:v>
                </c:pt>
                <c:pt idx="3">
                  <c:v>85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4705-4114-BC49-C87CF1605D18}"/>
            </c:ext>
          </c:extLst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Series 32</c:v>
                </c:pt>
              </c:strCache>
            </c:strRef>
          </c:tx>
          <c:spPr>
            <a:solidFill>
              <a:schemeClr val="accent4"/>
            </a:solidFill>
            <a:ln w="9525" cap="flat">
              <a:noFill/>
              <a:round/>
            </a:ln>
            <a:effectLst/>
          </c:spPr>
          <c:invertIfNegative val="0"/>
          <c:dLbls>
            <c:numFmt formatCode="0" sourceLinked="0"/>
            <c:spPr>
              <a:noFill/>
              <a:ln>
                <a:noFill/>
              </a:ln>
              <a:effectLst/>
            </c:sp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Sheet1!$A$2:$A$5</c:f>
              <c:strCache>
                <c:ptCount val="4"/>
                <c:pt idx="0">
                  <c:v>PROJECT 1</c:v>
                </c:pt>
                <c:pt idx="1">
                  <c:v>PROJECT 2</c:v>
                </c:pt>
                <c:pt idx="2">
                  <c:v>PROJECT 3</c:v>
                </c:pt>
                <c:pt idx="3">
                  <c:v>PROJECT 4</c:v>
                </c:pt>
              </c:strCache>
            </c:strRef>
          </c:cat>
          <c:val>
            <c:numRef>
              <c:f>Sheet1!$E$2:$E$5</c:f>
              <c:numCache>
                <c:formatCode>General</c:formatCode>
                <c:ptCount val="4"/>
                <c:pt idx="0">
                  <c:v>50</c:v>
                </c:pt>
                <c:pt idx="1">
                  <c:v>65</c:v>
                </c:pt>
                <c:pt idx="2">
                  <c:v>70</c:v>
                </c:pt>
                <c:pt idx="3">
                  <c:v>75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4705-4114-BC49-C87CF1605D18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351"/>
        <c:overlap val="-14"/>
        <c:axId val="213542040"/>
        <c:axId val="213542432"/>
      </c:barChart>
      <c:catAx>
        <c:axId val="213542040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low"/>
        <c:spPr>
          <a:ln w="9525" cap="flat">
            <a:solidFill>
              <a:srgbClr val="C2C2C2"/>
            </a:solidFill>
            <a:prstDash val="solid"/>
            <a:round/>
          </a:ln>
        </c:spPr>
        <c:txPr>
          <a:bodyPr rot="0"/>
          <a:lstStyle/>
          <a:p>
            <a:pPr>
              <a:defRPr/>
            </a:pPr>
            <a:endParaRPr lang="id-ID"/>
          </a:p>
        </c:txPr>
        <c:crossAx val="213542432"/>
        <c:crosses val="autoZero"/>
        <c:auto val="1"/>
        <c:lblAlgn val="ctr"/>
        <c:lblOffset val="100"/>
        <c:noMultiLvlLbl val="1"/>
      </c:catAx>
      <c:valAx>
        <c:axId val="213542432"/>
        <c:scaling>
          <c:orientation val="minMax"/>
          <c:max val="100"/>
        </c:scaling>
        <c:delete val="0"/>
        <c:axPos val="l"/>
        <c:majorGridlines>
          <c:spPr>
            <a:ln w="12700" cap="flat">
              <a:solidFill>
                <a:srgbClr val="E0E0E0">
                  <a:alpha val="48000"/>
                </a:srgbClr>
              </a:solidFill>
              <a:prstDash val="solid"/>
              <a:round/>
            </a:ln>
          </c:spPr>
        </c:majorGridlines>
        <c:numFmt formatCode="0" sourceLinked="0"/>
        <c:majorTickMark val="in"/>
        <c:minorTickMark val="in"/>
        <c:tickLblPos val="nextTo"/>
        <c:spPr>
          <a:ln w="9525" cap="flat">
            <a:solidFill>
              <a:srgbClr val="C2C2C2"/>
            </a:solidFill>
            <a:prstDash val="solid"/>
            <a:round/>
          </a:ln>
        </c:spPr>
        <c:txPr>
          <a:bodyPr rot="0"/>
          <a:lstStyle/>
          <a:p>
            <a:pPr>
              <a:defRPr/>
            </a:pPr>
            <a:endParaRPr lang="id-ID"/>
          </a:p>
        </c:txPr>
        <c:crossAx val="213542040"/>
        <c:crosses val="autoZero"/>
        <c:crossBetween val="between"/>
        <c:majorUnit val="25"/>
        <c:minorUnit val="12.5"/>
      </c:valAx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txPr>
    <a:bodyPr/>
    <a:lstStyle/>
    <a:p>
      <a:pPr>
        <a:defRPr sz="1100">
          <a:solidFill>
            <a:schemeClr val="tx1">
              <a:lumMod val="75000"/>
              <a:lumOff val="25000"/>
            </a:schemeClr>
          </a:solidFill>
          <a:latin typeface="Lato Light" panose="020F0502020204030203" pitchFamily="34" charset="0"/>
          <a:ea typeface="Lato Light" panose="020F0502020204030203" pitchFamily="34" charset="0"/>
          <a:cs typeface="Lato Light" panose="020F0502020204030203" pitchFamily="34" charset="0"/>
        </a:defRPr>
      </a:pPr>
      <a:endParaRPr lang="id-ID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>
        <c:manualLayout>
          <c:layoutTarget val="inner"/>
          <c:xMode val="edge"/>
          <c:yMode val="edge"/>
          <c:x val="6.17770744595673E-3"/>
          <c:y val="1.4826497870296201E-2"/>
          <c:w val="0.97281808723778995"/>
          <c:h val="0.95922713085668598"/>
        </c:manualLayout>
      </c:layout>
      <c:lineChart>
        <c:grouping val="standar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Столбец4</c:v>
                </c:pt>
              </c:strCache>
            </c:strRef>
          </c:tx>
          <c:spPr>
            <a:ln w="19050" cap="rnd" cmpd="sng" algn="ctr">
              <a:solidFill>
                <a:schemeClr val="accent2"/>
              </a:solidFill>
              <a:prstDash val="solid"/>
              <a:round/>
            </a:ln>
            <a:effectLst/>
          </c:spPr>
          <c:marker>
            <c:symbol val="circle"/>
            <c:size val="20"/>
            <c:spPr>
              <a:solidFill>
                <a:schemeClr val="accent2"/>
              </a:solidFill>
              <a:ln w="6350" cap="flat" cmpd="sng" algn="ctr">
                <a:solidFill>
                  <a:schemeClr val="accent2"/>
                </a:solidFill>
                <a:prstDash val="solid"/>
                <a:round/>
              </a:ln>
              <a:effectLst/>
            </c:spPr>
          </c:marker>
          <c:cat>
            <c:strRef>
              <c:f>Лист1!$A$2:$A$5</c:f>
              <c:strCache>
                <c:ptCount val="4"/>
                <c:pt idx="0">
                  <c:v>1 quar</c:v>
                </c:pt>
                <c:pt idx="1">
                  <c:v>2 quar</c:v>
                </c:pt>
                <c:pt idx="2">
                  <c:v>3 quar</c:v>
                </c:pt>
                <c:pt idx="3">
                  <c:v>4 quar</c:v>
                </c:pt>
              </c:strCache>
            </c:strRef>
          </c:cat>
          <c:val>
            <c:numRef>
              <c:f>Лист1!$B$2:$B$5</c:f>
              <c:numCache>
                <c:formatCode>General</c:formatCode>
                <c:ptCount val="4"/>
                <c:pt idx="0">
                  <c:v>2000</c:v>
                </c:pt>
                <c:pt idx="1">
                  <c:v>7000</c:v>
                </c:pt>
                <c:pt idx="2">
                  <c:v>1900</c:v>
                </c:pt>
                <c:pt idx="3">
                  <c:v>9000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A780-447E-958A-F84D443B76CE}"/>
            </c:ext>
          </c:extLst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Столбец1</c:v>
                </c:pt>
              </c:strCache>
            </c:strRef>
          </c:tx>
          <c:spPr>
            <a:ln w="19050" cap="rnd" cmpd="sng" algn="ctr">
              <a:solidFill>
                <a:schemeClr val="accent4"/>
              </a:solidFill>
              <a:prstDash val="solid"/>
              <a:round/>
            </a:ln>
            <a:effectLst/>
          </c:spPr>
          <c:marker>
            <c:symbol val="circle"/>
            <c:size val="20"/>
            <c:spPr>
              <a:solidFill>
                <a:schemeClr val="accent4"/>
              </a:solidFill>
              <a:ln w="6350" cap="flat" cmpd="sng" algn="ctr">
                <a:solidFill>
                  <a:schemeClr val="accent4"/>
                </a:solidFill>
                <a:prstDash val="solid"/>
                <a:round/>
              </a:ln>
              <a:effectLst/>
            </c:spPr>
          </c:marker>
          <c:cat>
            <c:strRef>
              <c:f>Лист1!$A$2:$A$5</c:f>
              <c:strCache>
                <c:ptCount val="4"/>
                <c:pt idx="0">
                  <c:v>1 quar</c:v>
                </c:pt>
                <c:pt idx="1">
                  <c:v>2 quar</c:v>
                </c:pt>
                <c:pt idx="2">
                  <c:v>3 quar</c:v>
                </c:pt>
                <c:pt idx="3">
                  <c:v>4 quar</c:v>
                </c:pt>
              </c:strCache>
            </c:strRef>
          </c:cat>
          <c:val>
            <c:numRef>
              <c:f>Лист1!$C$2:$C$5</c:f>
              <c:numCache>
                <c:formatCode>General</c:formatCode>
                <c:ptCount val="4"/>
                <c:pt idx="0">
                  <c:v>8000</c:v>
                </c:pt>
                <c:pt idx="1">
                  <c:v>2000</c:v>
                </c:pt>
                <c:pt idx="2">
                  <c:v>6000</c:v>
                </c:pt>
                <c:pt idx="3">
                  <c:v>3000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A780-447E-958A-F84D443B76C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-950552816"/>
        <c:axId val="-953932016"/>
      </c:lineChart>
      <c:catAx>
        <c:axId val="-950552816"/>
        <c:scaling>
          <c:orientation val="minMax"/>
        </c:scaling>
        <c:delete val="0"/>
        <c:axPos val="b"/>
        <c:minorGridlines>
          <c:spPr>
            <a:ln w="6350" cap="flat" cmpd="sng" algn="ctr">
              <a:solidFill>
                <a:schemeClr val="bg1">
                  <a:lumMod val="95000"/>
                </a:schemeClr>
              </a:solidFill>
              <a:prstDash val="solid"/>
              <a:round/>
            </a:ln>
            <a:effectLst/>
          </c:spPr>
        </c:minorGridlines>
        <c:numFmt formatCode="General" sourceLinked="0"/>
        <c:majorTickMark val="out"/>
        <c:minorTickMark val="none"/>
        <c:tickLblPos val="nextTo"/>
        <c:spPr>
          <a:noFill/>
          <a:ln w="25400" cap="rnd" cmpd="sng" algn="ctr">
            <a:noFill/>
            <a:prstDash val="solid"/>
            <a:round/>
            <a:tailEnd type="none" w="sm" len="sm"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00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id-ID"/>
          </a:p>
        </c:txPr>
        <c:crossAx val="-953932016"/>
        <c:crosses val="autoZero"/>
        <c:auto val="1"/>
        <c:lblAlgn val="ctr"/>
        <c:lblOffset val="100"/>
        <c:noMultiLvlLbl val="0"/>
      </c:catAx>
      <c:valAx>
        <c:axId val="-953932016"/>
        <c:scaling>
          <c:orientation val="minMax"/>
          <c:max val="10000"/>
          <c:min val="1000"/>
        </c:scaling>
        <c:delete val="0"/>
        <c:axPos val="l"/>
        <c:majorGridlines>
          <c:spPr>
            <a:ln w="6350" cap="flat" cmpd="sng" algn="ctr">
              <a:solidFill>
                <a:schemeClr val="bg1">
                  <a:lumMod val="95000"/>
                </a:schemeClr>
              </a:solidFill>
              <a:prstDash val="solid"/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0" cap="sq" cmpd="sng" algn="ctr">
            <a:noFill/>
            <a:prstDash val="solid"/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00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id-ID"/>
          </a:p>
        </c:txPr>
        <c:crossAx val="-950552816"/>
        <c:crosses val="autoZero"/>
        <c:crossBetween val="between"/>
        <c:minorUnit val="1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 w="6350" cap="flat" cmpd="sng" algn="ctr">
      <a:noFill/>
      <a:prstDash val="solid"/>
      <a:miter lim="800000"/>
    </a:ln>
    <a:effectLst/>
  </c:spPr>
  <c:txPr>
    <a:bodyPr/>
    <a:lstStyle/>
    <a:p>
      <a:pPr>
        <a:defRPr sz="1100"/>
      </a:pPr>
      <a:endParaRPr lang="id-ID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withinLinear" id="14">
  <a:schemeClr val="accent1"/>
</cs:colorStyle>
</file>

<file path=ppt/charts/colors3.xml><?xml version="1.0" encoding="utf-8"?>
<cs:colorStyle xmlns:cs="http://schemas.microsoft.com/office/drawing/2012/chartStyle" xmlns:a="http://schemas.openxmlformats.org/drawingml/2006/main" meth="cycle" id="12">
  <a:schemeClr val="accent2"/>
  <a:schemeClr val="accent4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102">
  <cs:axisTitle>
    <cs:lnRef idx="0"/>
    <cs:fillRef idx="0"/>
    <cs:effectRef idx="0"/>
    <cs:fontRef idx="minor">
      <a:schemeClr val="tx1"/>
    </cs:fontRef>
    <cs:defRPr sz="1000" b="1" kern="1200"/>
  </cs:axisTitle>
  <cs:categoryAxis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  <cs:defRPr sz="1000" kern="1200"/>
  </cs:categoryAxis>
  <cs:chartArea mods="allowNoFillOverride allowNoLineOverride">
    <cs:lnRef idx="1">
      <a:schemeClr val="tx1">
        <a:tint val="75000"/>
      </a:schemeClr>
    </cs:lnRef>
    <cs:fillRef idx="1">
      <a:schemeClr val="bg1"/>
    </cs:fillRef>
    <cs:effectRef idx="0"/>
    <cs:fontRef idx="minor">
      <a:schemeClr val="tx1"/>
    </cs:fontRef>
    <cs:spPr>
      <a:ln>
        <a:round/>
      </a:ln>
    </cs:spPr>
    <cs:defRPr sz="1000" kern="1200"/>
  </cs:chartArea>
  <cs:dataLabel>
    <cs:lnRef idx="0"/>
    <cs:fillRef idx="0"/>
    <cs:effectRef idx="0"/>
    <cs:fontRef idx="minor">
      <a:schemeClr val="tx1"/>
    </cs:fontRef>
    <cs:defRPr sz="1000" kern="1200"/>
  </cs:dataLabel>
  <cs:dataLabelCallout>
    <cs:lnRef idx="0"/>
    <cs:fillRef idx="0"/>
    <cs:effectRef idx="0"/>
    <cs:fontRef idx="minor">
      <a:schemeClr val="dk1"/>
    </cs:fontRef>
    <cs:spPr>
      <a:solidFill>
        <a:schemeClr val="lt1"/>
      </a:solidFill>
      <a:ln>
        <a:solidFill>
          <a:schemeClr val="dk1">
            <a:lumMod val="65000"/>
            <a:lumOff val="35000"/>
          </a:schemeClr>
        </a:solidFill>
      </a:ln>
    </cs:spPr>
    <cs:defRPr sz="1000" kern="1200"/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1">
      <cs:styleClr val="auto"/>
    </cs:lnRef>
    <cs:lineWidthScale>3</cs:lineWidthScale>
    <cs:fillRef idx="0"/>
    <cs:effectRef idx="0"/>
    <cs:fontRef idx="minor">
      <a:schemeClr val="tx1"/>
    </cs:fontRef>
    <cs:spPr>
      <a:ln cap="rnd">
        <a:round/>
      </a:ln>
    </cs:spPr>
  </cs:dataPointLine>
  <cs:dataPointMarker>
    <cs:lnRef idx="1">
      <cs:styleClr val="auto"/>
    </cs:lnRef>
    <cs:fillRef idx="1">
      <cs:styleClr val="auto"/>
    </cs:fillRef>
    <cs:effectRef idx="0"/>
    <cs:fontRef idx="minor">
      <a:schemeClr val="tx1"/>
    </cs:fontRef>
    <cs:spPr>
      <a:ln>
        <a:round/>
      </a:ln>
    </cs:spPr>
  </cs:dataPointMarker>
  <cs:dataPointMarkerLayout/>
  <cs:dataPointWireframe>
    <cs:lnRef idx="1">
      <cs:styleClr val="auto"/>
    </cs:lnRef>
    <cs:fillRef idx="0"/>
    <cs:effectRef idx="0"/>
    <cs:fontRef idx="minor">
      <a:schemeClr val="tx1"/>
    </cs:fontRef>
    <cs:spPr>
      <a:ln>
        <a:round/>
      </a:ln>
    </cs:spPr>
  </cs:dataPointWireframe>
  <cs:dataTable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  <cs:defRPr sz="1000" kern="1200"/>
  </cs:dataTable>
  <cs:downBar>
    <cs:lnRef idx="1">
      <a:schemeClr val="tx1"/>
    </cs:lnRef>
    <cs:fillRef idx="1">
      <a:schemeClr val="dk1">
        <a:tint val="95000"/>
      </a:schemeClr>
    </cs:fillRef>
    <cs:effectRef idx="0"/>
    <cs:fontRef idx="minor">
      <a:schemeClr val="tx1"/>
    </cs:fontRef>
    <cs:spPr>
      <a:ln>
        <a:round/>
      </a:ln>
    </cs:spPr>
  </cs:downBar>
  <cs:dropLine>
    <cs:lnRef idx="1">
      <a:schemeClr val="tx1"/>
    </cs:lnRef>
    <cs:fillRef idx="0"/>
    <cs:effectRef idx="0"/>
    <cs:fontRef idx="minor">
      <a:schemeClr val="tx1"/>
    </cs:fontRef>
    <cs:spPr>
      <a:ln>
        <a:round/>
      </a:ln>
    </cs:spPr>
  </cs:dropLine>
  <cs:errorBar>
    <cs:lnRef idx="1">
      <a:schemeClr val="tx1"/>
    </cs:lnRef>
    <cs:fillRef idx="1">
      <a:schemeClr val="tx1"/>
    </cs:fillRef>
    <cs:effectRef idx="0"/>
    <cs:fontRef idx="minor">
      <a:schemeClr val="tx1"/>
    </cs:fontRef>
    <cs:spPr>
      <a:ln>
        <a:round/>
      </a:ln>
    </cs:spPr>
  </cs:errorBar>
  <cs:floor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</cs:floor>
  <cs:gridlineMajor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</cs:gridlineMajor>
  <cs:gridlineMinor>
    <cs:lnRef idx="1">
      <a:schemeClr val="tx1">
        <a:tint val="50000"/>
      </a:schemeClr>
    </cs:lnRef>
    <cs:fillRef idx="0"/>
    <cs:effectRef idx="0"/>
    <cs:fontRef idx="minor">
      <a:schemeClr val="tx1"/>
    </cs:fontRef>
    <cs:spPr>
      <a:ln>
        <a:round/>
      </a:ln>
    </cs:spPr>
  </cs:gridlineMinor>
  <cs:hiLoLine>
    <cs:lnRef idx="1">
      <a:schemeClr val="tx1"/>
    </cs:lnRef>
    <cs:fillRef idx="0"/>
    <cs:effectRef idx="0"/>
    <cs:fontRef idx="minor">
      <a:schemeClr val="tx1"/>
    </cs:fontRef>
    <cs:spPr>
      <a:ln>
        <a:round/>
      </a:ln>
    </cs:spPr>
  </cs:hiLoLine>
  <cs:leaderLine>
    <cs:lnRef idx="1">
      <a:schemeClr val="tx1"/>
    </cs:lnRef>
    <cs:fillRef idx="0"/>
    <cs:effectRef idx="0"/>
    <cs:fontRef idx="minor">
      <a:schemeClr val="tx1"/>
    </cs:fontRef>
    <cs:spPr>
      <a:ln>
        <a:round/>
      </a:ln>
    </cs:spPr>
  </cs:leaderLine>
  <cs:legend>
    <cs:lnRef idx="0"/>
    <cs:fillRef idx="0"/>
    <cs:effectRef idx="0"/>
    <cs:fontRef idx="minor">
      <a:schemeClr val="tx1"/>
    </cs:fontRef>
    <cs:defRPr sz="1000" kern="1200"/>
  </cs:legend>
  <cs:plotArea mods="allowNoFillOverride allowNoLineOverride">
    <cs:lnRef idx="0"/>
    <cs:fillRef idx="1">
      <a:schemeClr val="bg1"/>
    </cs:fillRef>
    <cs:effectRef idx="0"/>
    <cs:fontRef idx="minor">
      <a:schemeClr val="tx1"/>
    </cs:fontRef>
  </cs:plotArea>
  <cs:plotArea3D>
    <cs:lnRef idx="0"/>
    <cs:fillRef idx="0"/>
    <cs:effectRef idx="0"/>
    <cs:fontRef idx="minor">
      <a:schemeClr val="tx1"/>
    </cs:fontRef>
  </cs:plotArea3D>
  <cs:seriesAxis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  <cs:defRPr sz="1000" kern="1200"/>
  </cs:seriesAxis>
  <cs:seriesLine>
    <cs:lnRef idx="1">
      <a:schemeClr val="tx1"/>
    </cs:lnRef>
    <cs:fillRef idx="0"/>
    <cs:effectRef idx="0"/>
    <cs:fontRef idx="minor">
      <a:schemeClr val="tx1"/>
    </cs:fontRef>
    <cs:spPr>
      <a:ln>
        <a:round/>
      </a:ln>
    </cs:spPr>
  </cs:seriesLine>
  <cs:title>
    <cs:lnRef idx="0"/>
    <cs:fillRef idx="0"/>
    <cs:effectRef idx="0"/>
    <cs:fontRef idx="minor">
      <a:schemeClr val="tx1"/>
    </cs:fontRef>
    <cs:defRPr sz="1800" b="1" kern="1200"/>
  </cs:title>
  <cs:trendline>
    <cs:lnRef idx="1">
      <a:schemeClr val="tx1"/>
    </cs:lnRef>
    <cs:fillRef idx="0"/>
    <cs:effectRef idx="0"/>
    <cs:fontRef idx="minor">
      <a:schemeClr val="tx1"/>
    </cs:fontRef>
    <cs:spPr>
      <a:ln cap="rnd">
        <a:round/>
      </a:ln>
    </cs:spPr>
  </cs:trendline>
  <cs:trendlineLabel>
    <cs:lnRef idx="0"/>
    <cs:fillRef idx="0"/>
    <cs:effectRef idx="0"/>
    <cs:fontRef idx="minor">
      <a:schemeClr val="tx1"/>
    </cs:fontRef>
    <cs:defRPr sz="1000" kern="1200"/>
  </cs:trendlineLabel>
  <cs:upBar>
    <cs:lnRef idx="1">
      <a:schemeClr val="tx1"/>
    </cs:lnRef>
    <cs:fillRef idx="1">
      <a:schemeClr val="dk1">
        <a:tint val="5000"/>
      </a:schemeClr>
    </cs:fillRef>
    <cs:effectRef idx="0"/>
    <cs:fontRef idx="minor">
      <a:schemeClr val="tx1"/>
    </cs:fontRef>
    <cs:spPr>
      <a:ln>
        <a:round/>
      </a:ln>
    </cs:spPr>
  </cs:upBar>
  <cs:valueAxis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  <cs:defRPr sz="1000" kern="1200"/>
  </cs:valueAxis>
  <cs:wall>
    <cs:lnRef idx="0"/>
    <cs:fillRef idx="0"/>
    <cs:effectRef idx="0"/>
    <cs:fontRef idx="minor">
      <a:schemeClr val="tx1"/>
    </cs:fontRef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A1C47AD9-C94B-46DA-8A1A-FACADDFA5CF6}"/>
              </a:ext>
            </a:extLst>
          </p:cNvPr>
          <p:cNvSpPr/>
          <p:nvPr userDrawn="1"/>
        </p:nvSpPr>
        <p:spPr>
          <a:xfrm>
            <a:off x="1094509" y="2092036"/>
            <a:ext cx="3422073" cy="3422073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EB64CEC6-DCDF-4703-B094-325E8E83A1F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316180" y="2313709"/>
            <a:ext cx="2978730" cy="2978728"/>
          </a:xfrm>
          <a:custGeom>
            <a:avLst/>
            <a:gdLst>
              <a:gd name="connsiteX0" fmla="*/ 0 w 2978730"/>
              <a:gd name="connsiteY0" fmla="*/ 0 h 2978728"/>
              <a:gd name="connsiteX1" fmla="*/ 2978730 w 2978730"/>
              <a:gd name="connsiteY1" fmla="*/ 0 h 2978728"/>
              <a:gd name="connsiteX2" fmla="*/ 2978730 w 2978730"/>
              <a:gd name="connsiteY2" fmla="*/ 2978728 h 2978728"/>
              <a:gd name="connsiteX3" fmla="*/ 0 w 2978730"/>
              <a:gd name="connsiteY3" fmla="*/ 2978728 h 29787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78730" h="2978728">
                <a:moveTo>
                  <a:pt x="0" y="0"/>
                </a:moveTo>
                <a:lnTo>
                  <a:pt x="2978730" y="0"/>
                </a:lnTo>
                <a:lnTo>
                  <a:pt x="2978730" y="2978728"/>
                </a:lnTo>
                <a:lnTo>
                  <a:pt x="0" y="2978728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4531593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>
            <a:extLst>
              <a:ext uri="{FF2B5EF4-FFF2-40B4-BE49-F238E27FC236}">
                <a16:creationId xmlns:a16="http://schemas.microsoft.com/office/drawing/2014/main" id="{C4446261-1E26-4F64-83A7-A692E9EC497C}"/>
              </a:ext>
            </a:extLst>
          </p:cNvPr>
          <p:cNvSpPr/>
          <p:nvPr userDrawn="1"/>
        </p:nvSpPr>
        <p:spPr>
          <a:xfrm>
            <a:off x="6181770" y="3234790"/>
            <a:ext cx="2556412" cy="255641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32DD8BB-66BF-4AE0-9DEC-CD48D17CF2D7}"/>
              </a:ext>
            </a:extLst>
          </p:cNvPr>
          <p:cNvSpPr/>
          <p:nvPr userDrawn="1"/>
        </p:nvSpPr>
        <p:spPr>
          <a:xfrm>
            <a:off x="3459762" y="3234790"/>
            <a:ext cx="2556412" cy="255641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F0FF7150-7400-4B6A-BB9F-88D60CFE4EFC}"/>
              </a:ext>
            </a:extLst>
          </p:cNvPr>
          <p:cNvSpPr/>
          <p:nvPr userDrawn="1"/>
        </p:nvSpPr>
        <p:spPr>
          <a:xfrm>
            <a:off x="737754" y="3234790"/>
            <a:ext cx="2556412" cy="255641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5A2398F9-5DE3-4040-929E-5391083166E6}"/>
              </a:ext>
            </a:extLst>
          </p:cNvPr>
          <p:cNvSpPr/>
          <p:nvPr userDrawn="1"/>
        </p:nvSpPr>
        <p:spPr>
          <a:xfrm>
            <a:off x="8897834" y="3234790"/>
            <a:ext cx="2556412" cy="255641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D7687E71-CB90-4000-A0C7-528C09B4B47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903351" y="3400387"/>
            <a:ext cx="2225217" cy="2225215"/>
          </a:xfrm>
          <a:custGeom>
            <a:avLst/>
            <a:gdLst>
              <a:gd name="connsiteX0" fmla="*/ 0 w 2225217"/>
              <a:gd name="connsiteY0" fmla="*/ 0 h 2225215"/>
              <a:gd name="connsiteX1" fmla="*/ 2225217 w 2225217"/>
              <a:gd name="connsiteY1" fmla="*/ 0 h 2225215"/>
              <a:gd name="connsiteX2" fmla="*/ 2225217 w 2225217"/>
              <a:gd name="connsiteY2" fmla="*/ 2225215 h 2225215"/>
              <a:gd name="connsiteX3" fmla="*/ 0 w 2225217"/>
              <a:gd name="connsiteY3" fmla="*/ 2225215 h 22252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25217" h="2225215">
                <a:moveTo>
                  <a:pt x="0" y="0"/>
                </a:moveTo>
                <a:lnTo>
                  <a:pt x="2225217" y="0"/>
                </a:lnTo>
                <a:lnTo>
                  <a:pt x="2225217" y="2225215"/>
                </a:lnTo>
                <a:lnTo>
                  <a:pt x="0" y="2225215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CBAD611F-A85C-4ADD-997A-5656B89CDB7F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3625359" y="3400387"/>
            <a:ext cx="2225217" cy="2225215"/>
          </a:xfrm>
          <a:custGeom>
            <a:avLst/>
            <a:gdLst>
              <a:gd name="connsiteX0" fmla="*/ 0 w 2225217"/>
              <a:gd name="connsiteY0" fmla="*/ 0 h 2225215"/>
              <a:gd name="connsiteX1" fmla="*/ 2225217 w 2225217"/>
              <a:gd name="connsiteY1" fmla="*/ 0 h 2225215"/>
              <a:gd name="connsiteX2" fmla="*/ 2225217 w 2225217"/>
              <a:gd name="connsiteY2" fmla="*/ 2225215 h 2225215"/>
              <a:gd name="connsiteX3" fmla="*/ 0 w 2225217"/>
              <a:gd name="connsiteY3" fmla="*/ 2225215 h 22252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25217" h="2225215">
                <a:moveTo>
                  <a:pt x="0" y="0"/>
                </a:moveTo>
                <a:lnTo>
                  <a:pt x="2225217" y="0"/>
                </a:lnTo>
                <a:lnTo>
                  <a:pt x="2225217" y="2225215"/>
                </a:lnTo>
                <a:lnTo>
                  <a:pt x="0" y="2225215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6CB2A765-CC30-403A-AE01-0B55A1396090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6347367" y="3400387"/>
            <a:ext cx="2225217" cy="2225215"/>
          </a:xfrm>
          <a:custGeom>
            <a:avLst/>
            <a:gdLst>
              <a:gd name="connsiteX0" fmla="*/ 0 w 2225217"/>
              <a:gd name="connsiteY0" fmla="*/ 0 h 2225215"/>
              <a:gd name="connsiteX1" fmla="*/ 2225217 w 2225217"/>
              <a:gd name="connsiteY1" fmla="*/ 0 h 2225215"/>
              <a:gd name="connsiteX2" fmla="*/ 2225217 w 2225217"/>
              <a:gd name="connsiteY2" fmla="*/ 2225215 h 2225215"/>
              <a:gd name="connsiteX3" fmla="*/ 0 w 2225217"/>
              <a:gd name="connsiteY3" fmla="*/ 2225215 h 22252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25217" h="2225215">
                <a:moveTo>
                  <a:pt x="0" y="0"/>
                </a:moveTo>
                <a:lnTo>
                  <a:pt x="2225217" y="0"/>
                </a:lnTo>
                <a:lnTo>
                  <a:pt x="2225217" y="2225215"/>
                </a:lnTo>
                <a:lnTo>
                  <a:pt x="0" y="2225215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22" name="Picture Placeholder 21">
            <a:extLst>
              <a:ext uri="{FF2B5EF4-FFF2-40B4-BE49-F238E27FC236}">
                <a16:creationId xmlns:a16="http://schemas.microsoft.com/office/drawing/2014/main" id="{5F97E964-4726-4274-B81C-EB37AEB71EC8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9063431" y="3400387"/>
            <a:ext cx="2225217" cy="2225215"/>
          </a:xfrm>
          <a:custGeom>
            <a:avLst/>
            <a:gdLst>
              <a:gd name="connsiteX0" fmla="*/ 0 w 2225217"/>
              <a:gd name="connsiteY0" fmla="*/ 0 h 2225215"/>
              <a:gd name="connsiteX1" fmla="*/ 2225217 w 2225217"/>
              <a:gd name="connsiteY1" fmla="*/ 0 h 2225215"/>
              <a:gd name="connsiteX2" fmla="*/ 2225217 w 2225217"/>
              <a:gd name="connsiteY2" fmla="*/ 2225215 h 2225215"/>
              <a:gd name="connsiteX3" fmla="*/ 0 w 2225217"/>
              <a:gd name="connsiteY3" fmla="*/ 2225215 h 22252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25217" h="2225215">
                <a:moveTo>
                  <a:pt x="0" y="0"/>
                </a:moveTo>
                <a:lnTo>
                  <a:pt x="2225217" y="0"/>
                </a:lnTo>
                <a:lnTo>
                  <a:pt x="2225217" y="2225215"/>
                </a:lnTo>
                <a:lnTo>
                  <a:pt x="0" y="2225215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6528643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>
            <a:extLst>
              <a:ext uri="{FF2B5EF4-FFF2-40B4-BE49-F238E27FC236}">
                <a16:creationId xmlns:a16="http://schemas.microsoft.com/office/drawing/2014/main" id="{EC12D116-57A1-47C2-A3DF-2076B0DBD3C0}"/>
              </a:ext>
            </a:extLst>
          </p:cNvPr>
          <p:cNvSpPr/>
          <p:nvPr userDrawn="1"/>
        </p:nvSpPr>
        <p:spPr>
          <a:xfrm>
            <a:off x="9635588" y="3428999"/>
            <a:ext cx="2556412" cy="255641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14DA7EE0-CEA1-40E5-9A7A-3F453837DB8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3400385"/>
            <a:ext cx="5112327" cy="3097396"/>
          </a:xfrm>
          <a:custGeom>
            <a:avLst/>
            <a:gdLst>
              <a:gd name="connsiteX0" fmla="*/ 0 w 5112327"/>
              <a:gd name="connsiteY0" fmla="*/ 0 h 3097396"/>
              <a:gd name="connsiteX1" fmla="*/ 5112327 w 5112327"/>
              <a:gd name="connsiteY1" fmla="*/ 0 h 3097396"/>
              <a:gd name="connsiteX2" fmla="*/ 5112327 w 5112327"/>
              <a:gd name="connsiteY2" fmla="*/ 3097396 h 3097396"/>
              <a:gd name="connsiteX3" fmla="*/ 0 w 5112327"/>
              <a:gd name="connsiteY3" fmla="*/ 3097396 h 309739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112327" h="3097396">
                <a:moveTo>
                  <a:pt x="0" y="0"/>
                </a:moveTo>
                <a:lnTo>
                  <a:pt x="5112327" y="0"/>
                </a:lnTo>
                <a:lnTo>
                  <a:pt x="5112327" y="3097396"/>
                </a:lnTo>
                <a:lnTo>
                  <a:pt x="0" y="3097396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57209C5F-70B3-47C0-91FE-47DCC97860D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5112327" y="0"/>
            <a:ext cx="4523261" cy="3428999"/>
          </a:xfrm>
          <a:custGeom>
            <a:avLst/>
            <a:gdLst>
              <a:gd name="connsiteX0" fmla="*/ 0 w 4523261"/>
              <a:gd name="connsiteY0" fmla="*/ 0 h 3428999"/>
              <a:gd name="connsiteX1" fmla="*/ 4523261 w 4523261"/>
              <a:gd name="connsiteY1" fmla="*/ 0 h 3428999"/>
              <a:gd name="connsiteX2" fmla="*/ 4523261 w 4523261"/>
              <a:gd name="connsiteY2" fmla="*/ 3428999 h 3428999"/>
              <a:gd name="connsiteX3" fmla="*/ 0 w 4523261"/>
              <a:gd name="connsiteY3" fmla="*/ 3428999 h 3428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23261" h="3428999">
                <a:moveTo>
                  <a:pt x="0" y="0"/>
                </a:moveTo>
                <a:lnTo>
                  <a:pt x="4523261" y="0"/>
                </a:lnTo>
                <a:lnTo>
                  <a:pt x="4523261" y="3428999"/>
                </a:lnTo>
                <a:lnTo>
                  <a:pt x="0" y="3428999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C8C0F1B2-8D0E-4F70-8A04-7E87C64C1F10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9801185" y="3594596"/>
            <a:ext cx="2225217" cy="2225215"/>
          </a:xfrm>
          <a:custGeom>
            <a:avLst/>
            <a:gdLst>
              <a:gd name="connsiteX0" fmla="*/ 0 w 2225217"/>
              <a:gd name="connsiteY0" fmla="*/ 0 h 2225215"/>
              <a:gd name="connsiteX1" fmla="*/ 2225217 w 2225217"/>
              <a:gd name="connsiteY1" fmla="*/ 0 h 2225215"/>
              <a:gd name="connsiteX2" fmla="*/ 2225217 w 2225217"/>
              <a:gd name="connsiteY2" fmla="*/ 2225215 h 2225215"/>
              <a:gd name="connsiteX3" fmla="*/ 0 w 2225217"/>
              <a:gd name="connsiteY3" fmla="*/ 2225215 h 22252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25217" h="2225215">
                <a:moveTo>
                  <a:pt x="0" y="0"/>
                </a:moveTo>
                <a:lnTo>
                  <a:pt x="2225217" y="0"/>
                </a:lnTo>
                <a:lnTo>
                  <a:pt x="2225217" y="2225215"/>
                </a:lnTo>
                <a:lnTo>
                  <a:pt x="0" y="2225215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55376808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reeform: Shape 4">
            <a:extLst>
              <a:ext uri="{FF2B5EF4-FFF2-40B4-BE49-F238E27FC236}">
                <a16:creationId xmlns:a16="http://schemas.microsoft.com/office/drawing/2014/main" id="{B8EEEB8A-C0E4-45C9-B66F-A3400905A5DF}"/>
              </a:ext>
            </a:extLst>
          </p:cNvPr>
          <p:cNvSpPr/>
          <p:nvPr userDrawn="1"/>
        </p:nvSpPr>
        <p:spPr>
          <a:xfrm>
            <a:off x="1" y="0"/>
            <a:ext cx="7649028" cy="6858000"/>
          </a:xfrm>
          <a:custGeom>
            <a:avLst/>
            <a:gdLst>
              <a:gd name="connsiteX0" fmla="*/ 0 w 10744200"/>
              <a:gd name="connsiteY0" fmla="*/ 0 h 5334000"/>
              <a:gd name="connsiteX1" fmla="*/ 10744200 w 10744200"/>
              <a:gd name="connsiteY1" fmla="*/ 0 h 5334000"/>
              <a:gd name="connsiteX2" fmla="*/ 10744200 w 10744200"/>
              <a:gd name="connsiteY2" fmla="*/ 5334000 h 5334000"/>
              <a:gd name="connsiteX3" fmla="*/ 0 w 10744200"/>
              <a:gd name="connsiteY3" fmla="*/ 5334000 h 5334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0744200" h="5334000">
                <a:moveTo>
                  <a:pt x="0" y="0"/>
                </a:moveTo>
                <a:lnTo>
                  <a:pt x="10744200" y="0"/>
                </a:lnTo>
                <a:lnTo>
                  <a:pt x="10744200" y="5334000"/>
                </a:lnTo>
                <a:lnTo>
                  <a:pt x="0" y="5334000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Picture Placeholder 3">
            <a:extLst>
              <a:ext uri="{FF2B5EF4-FFF2-40B4-BE49-F238E27FC236}">
                <a16:creationId xmlns:a16="http://schemas.microsoft.com/office/drawing/2014/main" id="{6C633099-C030-4C9E-8470-B5D89A70BD3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6018569" y="1601857"/>
            <a:ext cx="3220278" cy="4263886"/>
          </a:xfrm>
          <a:custGeom>
            <a:avLst/>
            <a:gdLst>
              <a:gd name="connsiteX0" fmla="*/ 0 w 3220278"/>
              <a:gd name="connsiteY0" fmla="*/ 0 h 4263886"/>
              <a:gd name="connsiteX1" fmla="*/ 3220278 w 3220278"/>
              <a:gd name="connsiteY1" fmla="*/ 0 h 4263886"/>
              <a:gd name="connsiteX2" fmla="*/ 3220278 w 3220278"/>
              <a:gd name="connsiteY2" fmla="*/ 4263886 h 4263886"/>
              <a:gd name="connsiteX3" fmla="*/ 0 w 3220278"/>
              <a:gd name="connsiteY3" fmla="*/ 4263886 h 42638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20278" h="4263886">
                <a:moveTo>
                  <a:pt x="0" y="0"/>
                </a:moveTo>
                <a:lnTo>
                  <a:pt x="3220278" y="0"/>
                </a:lnTo>
                <a:lnTo>
                  <a:pt x="3220278" y="4263886"/>
                </a:lnTo>
                <a:lnTo>
                  <a:pt x="0" y="4263886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3" name="Picture Placeholder 3">
            <a:extLst>
              <a:ext uri="{FF2B5EF4-FFF2-40B4-BE49-F238E27FC236}">
                <a16:creationId xmlns:a16="http://schemas.microsoft.com/office/drawing/2014/main" id="{DD843531-65C8-412A-B41F-84F34699E08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2585940" y="0"/>
            <a:ext cx="3220278" cy="4263886"/>
          </a:xfrm>
          <a:custGeom>
            <a:avLst/>
            <a:gdLst>
              <a:gd name="connsiteX0" fmla="*/ 0 w 3220278"/>
              <a:gd name="connsiteY0" fmla="*/ 0 h 4263886"/>
              <a:gd name="connsiteX1" fmla="*/ 3220278 w 3220278"/>
              <a:gd name="connsiteY1" fmla="*/ 0 h 4263886"/>
              <a:gd name="connsiteX2" fmla="*/ 3220278 w 3220278"/>
              <a:gd name="connsiteY2" fmla="*/ 4263886 h 4263886"/>
              <a:gd name="connsiteX3" fmla="*/ 0 w 3220278"/>
              <a:gd name="connsiteY3" fmla="*/ 4263886 h 42638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20278" h="4263886">
                <a:moveTo>
                  <a:pt x="0" y="0"/>
                </a:moveTo>
                <a:lnTo>
                  <a:pt x="3220278" y="0"/>
                </a:lnTo>
                <a:lnTo>
                  <a:pt x="3220278" y="4263886"/>
                </a:lnTo>
                <a:lnTo>
                  <a:pt x="0" y="4263886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F90A5C9B-BB12-4B28-A4E1-9168C64D44EE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0" y="2594114"/>
            <a:ext cx="2373589" cy="4263886"/>
          </a:xfrm>
          <a:custGeom>
            <a:avLst/>
            <a:gdLst>
              <a:gd name="connsiteX0" fmla="*/ 0 w 3220278"/>
              <a:gd name="connsiteY0" fmla="*/ 0 h 4263886"/>
              <a:gd name="connsiteX1" fmla="*/ 3220278 w 3220278"/>
              <a:gd name="connsiteY1" fmla="*/ 0 h 4263886"/>
              <a:gd name="connsiteX2" fmla="*/ 3220278 w 3220278"/>
              <a:gd name="connsiteY2" fmla="*/ 4263886 h 4263886"/>
              <a:gd name="connsiteX3" fmla="*/ 0 w 3220278"/>
              <a:gd name="connsiteY3" fmla="*/ 4263886 h 42638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20278" h="4263886">
                <a:moveTo>
                  <a:pt x="0" y="0"/>
                </a:moveTo>
                <a:lnTo>
                  <a:pt x="3220278" y="0"/>
                </a:lnTo>
                <a:lnTo>
                  <a:pt x="3220278" y="4263886"/>
                </a:lnTo>
                <a:lnTo>
                  <a:pt x="0" y="4263886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4467905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>
            <a:extLst>
              <a:ext uri="{FF2B5EF4-FFF2-40B4-BE49-F238E27FC236}">
                <a16:creationId xmlns:a16="http://schemas.microsoft.com/office/drawing/2014/main" id="{B734AC87-E0BE-4A67-AF6B-4089AB98ED13}"/>
              </a:ext>
            </a:extLst>
          </p:cNvPr>
          <p:cNvSpPr/>
          <p:nvPr userDrawn="1"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2" name="Picture Placeholder 3">
            <a:extLst>
              <a:ext uri="{FF2B5EF4-FFF2-40B4-BE49-F238E27FC236}">
                <a16:creationId xmlns:a16="http://schemas.microsoft.com/office/drawing/2014/main" id="{64711133-1EFB-4F3A-BA4C-39E6F9DD545F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1479675" y="1763734"/>
            <a:ext cx="4170499" cy="3330531"/>
          </a:xfrm>
          <a:custGeom>
            <a:avLst/>
            <a:gdLst>
              <a:gd name="connsiteX0" fmla="*/ 0 w 5576218"/>
              <a:gd name="connsiteY0" fmla="*/ 0 h 2478024"/>
              <a:gd name="connsiteX1" fmla="*/ 5576218 w 5576218"/>
              <a:gd name="connsiteY1" fmla="*/ 0 h 2478024"/>
              <a:gd name="connsiteX2" fmla="*/ 5576218 w 5576218"/>
              <a:gd name="connsiteY2" fmla="*/ 2478024 h 2478024"/>
              <a:gd name="connsiteX3" fmla="*/ 0 w 5576218"/>
              <a:gd name="connsiteY3" fmla="*/ 2478024 h 24780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576218" h="2478024">
                <a:moveTo>
                  <a:pt x="0" y="0"/>
                </a:moveTo>
                <a:lnTo>
                  <a:pt x="5576218" y="0"/>
                </a:lnTo>
                <a:lnTo>
                  <a:pt x="5576218" y="2478024"/>
                </a:lnTo>
                <a:lnTo>
                  <a:pt x="0" y="2478024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3" name="Picture Placeholder 3">
            <a:extLst>
              <a:ext uri="{FF2B5EF4-FFF2-40B4-BE49-F238E27FC236}">
                <a16:creationId xmlns:a16="http://schemas.microsoft.com/office/drawing/2014/main" id="{AC117CFB-286F-406F-9A0F-64800341AB81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1479674" y="1"/>
            <a:ext cx="4170499" cy="1364776"/>
          </a:xfrm>
          <a:custGeom>
            <a:avLst/>
            <a:gdLst>
              <a:gd name="connsiteX0" fmla="*/ 0 w 5576218"/>
              <a:gd name="connsiteY0" fmla="*/ 0 h 2478024"/>
              <a:gd name="connsiteX1" fmla="*/ 5576218 w 5576218"/>
              <a:gd name="connsiteY1" fmla="*/ 0 h 2478024"/>
              <a:gd name="connsiteX2" fmla="*/ 5576218 w 5576218"/>
              <a:gd name="connsiteY2" fmla="*/ 2478024 h 2478024"/>
              <a:gd name="connsiteX3" fmla="*/ 0 w 5576218"/>
              <a:gd name="connsiteY3" fmla="*/ 2478024 h 24780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576218" h="2478024">
                <a:moveTo>
                  <a:pt x="0" y="0"/>
                </a:moveTo>
                <a:lnTo>
                  <a:pt x="5576218" y="0"/>
                </a:lnTo>
                <a:lnTo>
                  <a:pt x="5576218" y="2478024"/>
                </a:lnTo>
                <a:lnTo>
                  <a:pt x="0" y="2478024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6CF63E50-D587-4C6B-B481-BDCE6DD17EFF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>
          <a:xfrm>
            <a:off x="1479673" y="5493222"/>
            <a:ext cx="4170499" cy="1364776"/>
          </a:xfrm>
          <a:custGeom>
            <a:avLst/>
            <a:gdLst>
              <a:gd name="connsiteX0" fmla="*/ 0 w 5576218"/>
              <a:gd name="connsiteY0" fmla="*/ 0 h 2478024"/>
              <a:gd name="connsiteX1" fmla="*/ 5576218 w 5576218"/>
              <a:gd name="connsiteY1" fmla="*/ 0 h 2478024"/>
              <a:gd name="connsiteX2" fmla="*/ 5576218 w 5576218"/>
              <a:gd name="connsiteY2" fmla="*/ 2478024 h 2478024"/>
              <a:gd name="connsiteX3" fmla="*/ 0 w 5576218"/>
              <a:gd name="connsiteY3" fmla="*/ 2478024 h 24780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576218" h="2478024">
                <a:moveTo>
                  <a:pt x="0" y="0"/>
                </a:moveTo>
                <a:lnTo>
                  <a:pt x="5576218" y="0"/>
                </a:lnTo>
                <a:lnTo>
                  <a:pt x="5576218" y="2478024"/>
                </a:lnTo>
                <a:lnTo>
                  <a:pt x="0" y="2478024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84063955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E498F3DE-8018-4BD2-9373-7952317402DA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1000020" y="1624085"/>
            <a:ext cx="10191955" cy="2872444"/>
          </a:xfrm>
          <a:custGeom>
            <a:avLst/>
            <a:gdLst>
              <a:gd name="connsiteX0" fmla="*/ 0 w 3246782"/>
              <a:gd name="connsiteY0" fmla="*/ 0 h 2442949"/>
              <a:gd name="connsiteX1" fmla="*/ 3246782 w 3246782"/>
              <a:gd name="connsiteY1" fmla="*/ 0 h 2442949"/>
              <a:gd name="connsiteX2" fmla="*/ 3246782 w 3246782"/>
              <a:gd name="connsiteY2" fmla="*/ 2442949 h 2442949"/>
              <a:gd name="connsiteX3" fmla="*/ 0 w 3246782"/>
              <a:gd name="connsiteY3" fmla="*/ 2442949 h 244294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46782" h="2442949">
                <a:moveTo>
                  <a:pt x="0" y="0"/>
                </a:moveTo>
                <a:lnTo>
                  <a:pt x="3246782" y="0"/>
                </a:lnTo>
                <a:lnTo>
                  <a:pt x="3246782" y="2442949"/>
                </a:lnTo>
                <a:lnTo>
                  <a:pt x="0" y="2442949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97162490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48B31798-5E37-44DD-B4FF-37B1B964646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581891" y="0"/>
            <a:ext cx="6192983" cy="6497782"/>
          </a:xfrm>
          <a:custGeom>
            <a:avLst/>
            <a:gdLst>
              <a:gd name="connsiteX0" fmla="*/ 3131126 w 6192983"/>
              <a:gd name="connsiteY0" fmla="*/ 1751638 h 6497782"/>
              <a:gd name="connsiteX1" fmla="*/ 4627420 w 6192983"/>
              <a:gd name="connsiteY1" fmla="*/ 1751638 h 6497782"/>
              <a:gd name="connsiteX2" fmla="*/ 4627420 w 6192983"/>
              <a:gd name="connsiteY2" fmla="*/ 6497782 h 6497782"/>
              <a:gd name="connsiteX3" fmla="*/ 3131126 w 6192983"/>
              <a:gd name="connsiteY3" fmla="*/ 6497782 h 6497782"/>
              <a:gd name="connsiteX4" fmla="*/ 0 w 6192983"/>
              <a:gd name="connsiteY4" fmla="*/ 1751638 h 6497782"/>
              <a:gd name="connsiteX5" fmla="*/ 1496294 w 6192983"/>
              <a:gd name="connsiteY5" fmla="*/ 1751638 h 6497782"/>
              <a:gd name="connsiteX6" fmla="*/ 1496294 w 6192983"/>
              <a:gd name="connsiteY6" fmla="*/ 6497782 h 6497782"/>
              <a:gd name="connsiteX7" fmla="*/ 0 w 6192983"/>
              <a:gd name="connsiteY7" fmla="*/ 6497782 h 6497782"/>
              <a:gd name="connsiteX8" fmla="*/ 4696689 w 6192983"/>
              <a:gd name="connsiteY8" fmla="*/ 737722 h 6497782"/>
              <a:gd name="connsiteX9" fmla="*/ 6192983 w 6192983"/>
              <a:gd name="connsiteY9" fmla="*/ 737722 h 6497782"/>
              <a:gd name="connsiteX10" fmla="*/ 6192983 w 6192983"/>
              <a:gd name="connsiteY10" fmla="*/ 5483866 h 6497782"/>
              <a:gd name="connsiteX11" fmla="*/ 4696689 w 6192983"/>
              <a:gd name="connsiteY11" fmla="*/ 5483866 h 6497782"/>
              <a:gd name="connsiteX12" fmla="*/ 1565563 w 6192983"/>
              <a:gd name="connsiteY12" fmla="*/ 0 h 6497782"/>
              <a:gd name="connsiteX13" fmla="*/ 3061857 w 6192983"/>
              <a:gd name="connsiteY13" fmla="*/ 0 h 6497782"/>
              <a:gd name="connsiteX14" fmla="*/ 3061857 w 6192983"/>
              <a:gd name="connsiteY14" fmla="*/ 4746144 h 6497782"/>
              <a:gd name="connsiteX15" fmla="*/ 1565563 w 6192983"/>
              <a:gd name="connsiteY15" fmla="*/ 4746144 h 64977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6192983" h="6497782">
                <a:moveTo>
                  <a:pt x="3131126" y="1751638"/>
                </a:moveTo>
                <a:lnTo>
                  <a:pt x="4627420" y="1751638"/>
                </a:lnTo>
                <a:lnTo>
                  <a:pt x="4627420" y="6497782"/>
                </a:lnTo>
                <a:lnTo>
                  <a:pt x="3131126" y="6497782"/>
                </a:lnTo>
                <a:close/>
                <a:moveTo>
                  <a:pt x="0" y="1751638"/>
                </a:moveTo>
                <a:lnTo>
                  <a:pt x="1496294" y="1751638"/>
                </a:lnTo>
                <a:lnTo>
                  <a:pt x="1496294" y="6497782"/>
                </a:lnTo>
                <a:lnTo>
                  <a:pt x="0" y="6497782"/>
                </a:lnTo>
                <a:close/>
                <a:moveTo>
                  <a:pt x="4696689" y="737722"/>
                </a:moveTo>
                <a:lnTo>
                  <a:pt x="6192983" y="737722"/>
                </a:lnTo>
                <a:lnTo>
                  <a:pt x="6192983" y="5483866"/>
                </a:lnTo>
                <a:lnTo>
                  <a:pt x="4696689" y="5483866"/>
                </a:lnTo>
                <a:close/>
                <a:moveTo>
                  <a:pt x="1565563" y="0"/>
                </a:moveTo>
                <a:lnTo>
                  <a:pt x="3061857" y="0"/>
                </a:lnTo>
                <a:lnTo>
                  <a:pt x="3061857" y="4746144"/>
                </a:lnTo>
                <a:lnTo>
                  <a:pt x="1565563" y="4746144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53379457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A89EE40F-03DD-4335-B6E4-66430AF603C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2964872"/>
            <a:ext cx="5112327" cy="3228110"/>
          </a:xfrm>
          <a:custGeom>
            <a:avLst/>
            <a:gdLst>
              <a:gd name="connsiteX0" fmla="*/ 0 w 5112327"/>
              <a:gd name="connsiteY0" fmla="*/ 0 h 3228110"/>
              <a:gd name="connsiteX1" fmla="*/ 5112327 w 5112327"/>
              <a:gd name="connsiteY1" fmla="*/ 0 h 3228110"/>
              <a:gd name="connsiteX2" fmla="*/ 5112327 w 5112327"/>
              <a:gd name="connsiteY2" fmla="*/ 3228110 h 3228110"/>
              <a:gd name="connsiteX3" fmla="*/ 0 w 5112327"/>
              <a:gd name="connsiteY3" fmla="*/ 3228110 h 32281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112327" h="3228110">
                <a:moveTo>
                  <a:pt x="0" y="0"/>
                </a:moveTo>
                <a:lnTo>
                  <a:pt x="5112327" y="0"/>
                </a:lnTo>
                <a:lnTo>
                  <a:pt x="5112327" y="3228110"/>
                </a:lnTo>
                <a:lnTo>
                  <a:pt x="0" y="322811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329049A8-D41A-4987-8432-2010BB387A5A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5264727" y="2944091"/>
            <a:ext cx="5112327" cy="3228110"/>
          </a:xfrm>
          <a:custGeom>
            <a:avLst/>
            <a:gdLst>
              <a:gd name="connsiteX0" fmla="*/ 0 w 5112327"/>
              <a:gd name="connsiteY0" fmla="*/ 0 h 3228110"/>
              <a:gd name="connsiteX1" fmla="*/ 5112327 w 5112327"/>
              <a:gd name="connsiteY1" fmla="*/ 0 h 3228110"/>
              <a:gd name="connsiteX2" fmla="*/ 5112327 w 5112327"/>
              <a:gd name="connsiteY2" fmla="*/ 3228110 h 3228110"/>
              <a:gd name="connsiteX3" fmla="*/ 0 w 5112327"/>
              <a:gd name="connsiteY3" fmla="*/ 3228110 h 32281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112327" h="3228110">
                <a:moveTo>
                  <a:pt x="0" y="0"/>
                </a:moveTo>
                <a:lnTo>
                  <a:pt x="5112327" y="0"/>
                </a:lnTo>
                <a:lnTo>
                  <a:pt x="5112327" y="3228110"/>
                </a:lnTo>
                <a:lnTo>
                  <a:pt x="0" y="322811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77764791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6C03E9BC-00C1-433A-807F-BD4FB5C94E6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7079673" y="-1"/>
            <a:ext cx="5112327" cy="6497782"/>
          </a:xfrm>
          <a:custGeom>
            <a:avLst/>
            <a:gdLst>
              <a:gd name="connsiteX0" fmla="*/ 0 w 5112327"/>
              <a:gd name="connsiteY0" fmla="*/ 0 h 6497782"/>
              <a:gd name="connsiteX1" fmla="*/ 5112327 w 5112327"/>
              <a:gd name="connsiteY1" fmla="*/ 0 h 6497782"/>
              <a:gd name="connsiteX2" fmla="*/ 5112327 w 5112327"/>
              <a:gd name="connsiteY2" fmla="*/ 6497782 h 6497782"/>
              <a:gd name="connsiteX3" fmla="*/ 0 w 5112327"/>
              <a:gd name="connsiteY3" fmla="*/ 6497782 h 64977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112327" h="6497782">
                <a:moveTo>
                  <a:pt x="0" y="0"/>
                </a:moveTo>
                <a:lnTo>
                  <a:pt x="5112327" y="0"/>
                </a:lnTo>
                <a:lnTo>
                  <a:pt x="5112327" y="6497782"/>
                </a:lnTo>
                <a:lnTo>
                  <a:pt x="0" y="6497782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01348019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CD050451-095E-48A8-B813-742472497BF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2192000" cy="6858000"/>
          </a:xfrm>
          <a:custGeom>
            <a:avLst/>
            <a:gdLst>
              <a:gd name="connsiteX0" fmla="*/ 0 w 11720945"/>
              <a:gd name="connsiteY0" fmla="*/ 0 h 6400800"/>
              <a:gd name="connsiteX1" fmla="*/ 11720945 w 11720945"/>
              <a:gd name="connsiteY1" fmla="*/ 0 h 6400800"/>
              <a:gd name="connsiteX2" fmla="*/ 11720945 w 11720945"/>
              <a:gd name="connsiteY2" fmla="*/ 6400800 h 6400800"/>
              <a:gd name="connsiteX3" fmla="*/ 0 w 11720945"/>
              <a:gd name="connsiteY3" fmla="*/ 6400800 h 6400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720945" h="6400800">
                <a:moveTo>
                  <a:pt x="0" y="0"/>
                </a:moveTo>
                <a:lnTo>
                  <a:pt x="11720945" y="0"/>
                </a:lnTo>
                <a:lnTo>
                  <a:pt x="11720945" y="6400800"/>
                </a:lnTo>
                <a:lnTo>
                  <a:pt x="0" y="640080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16241051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3408608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373B337C-4797-48E6-AF07-7AA02D79723B}"/>
              </a:ext>
            </a:extLst>
          </p:cNvPr>
          <p:cNvSpPr/>
          <p:nvPr userDrawn="1"/>
        </p:nvSpPr>
        <p:spPr>
          <a:xfrm>
            <a:off x="7647709" y="2092036"/>
            <a:ext cx="3422073" cy="3422073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5252AB8A-A2B1-402E-B5FC-59CC0910D36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-1" y="3643745"/>
            <a:ext cx="7426037" cy="2854037"/>
          </a:xfrm>
          <a:custGeom>
            <a:avLst/>
            <a:gdLst>
              <a:gd name="connsiteX0" fmla="*/ 0 w 7426037"/>
              <a:gd name="connsiteY0" fmla="*/ 0 h 2854037"/>
              <a:gd name="connsiteX1" fmla="*/ 7426037 w 7426037"/>
              <a:gd name="connsiteY1" fmla="*/ 0 h 2854037"/>
              <a:gd name="connsiteX2" fmla="*/ 7426037 w 7426037"/>
              <a:gd name="connsiteY2" fmla="*/ 2854037 h 2854037"/>
              <a:gd name="connsiteX3" fmla="*/ 0 w 7426037"/>
              <a:gd name="connsiteY3" fmla="*/ 2854037 h 2854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426037" h="2854037">
                <a:moveTo>
                  <a:pt x="0" y="0"/>
                </a:moveTo>
                <a:lnTo>
                  <a:pt x="7426037" y="0"/>
                </a:lnTo>
                <a:lnTo>
                  <a:pt x="7426037" y="2854037"/>
                </a:lnTo>
                <a:lnTo>
                  <a:pt x="0" y="2854037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9C734691-308C-4064-BA5F-B4FD85AA3286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7869380" y="0"/>
            <a:ext cx="2978730" cy="5292437"/>
          </a:xfrm>
          <a:custGeom>
            <a:avLst/>
            <a:gdLst>
              <a:gd name="connsiteX0" fmla="*/ 0 w 2978730"/>
              <a:gd name="connsiteY0" fmla="*/ 0 h 5292437"/>
              <a:gd name="connsiteX1" fmla="*/ 2978730 w 2978730"/>
              <a:gd name="connsiteY1" fmla="*/ 0 h 5292437"/>
              <a:gd name="connsiteX2" fmla="*/ 2978730 w 2978730"/>
              <a:gd name="connsiteY2" fmla="*/ 5292437 h 5292437"/>
              <a:gd name="connsiteX3" fmla="*/ 0 w 2978730"/>
              <a:gd name="connsiteY3" fmla="*/ 5292437 h 52924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78730" h="5292437">
                <a:moveTo>
                  <a:pt x="0" y="0"/>
                </a:moveTo>
                <a:lnTo>
                  <a:pt x="2978730" y="0"/>
                </a:lnTo>
                <a:lnTo>
                  <a:pt x="2978730" y="5292437"/>
                </a:lnTo>
                <a:lnTo>
                  <a:pt x="0" y="5292437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897265035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7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301278022"/>
      </p:ext>
    </p:extLst>
  </p:cSld>
  <p:clrMapOvr>
    <a:masterClrMapping/>
  </p:clrMapOvr>
  <p:transition spd="slow">
    <p:wipe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>
            <a:extLst>
              <a:ext uri="{FF2B5EF4-FFF2-40B4-BE49-F238E27FC236}">
                <a16:creationId xmlns:a16="http://schemas.microsoft.com/office/drawing/2014/main" id="{FF4C77E6-9CBC-4AD3-B89B-EA01A5DE2526}"/>
              </a:ext>
            </a:extLst>
          </p:cNvPr>
          <p:cNvSpPr/>
          <p:nvPr userDrawn="1"/>
        </p:nvSpPr>
        <p:spPr>
          <a:xfrm>
            <a:off x="8250380" y="2729345"/>
            <a:ext cx="2978730" cy="2978728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2A10C188-CAEE-4A21-A663-322879F9E1C7}"/>
              </a:ext>
            </a:extLst>
          </p:cNvPr>
          <p:cNvSpPr/>
          <p:nvPr userDrawn="1"/>
        </p:nvSpPr>
        <p:spPr>
          <a:xfrm>
            <a:off x="4606635" y="2729345"/>
            <a:ext cx="2978730" cy="2978728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1E408CCF-3FA0-4FEC-98BA-70B2B1E06BF4}"/>
              </a:ext>
            </a:extLst>
          </p:cNvPr>
          <p:cNvSpPr/>
          <p:nvPr userDrawn="1"/>
        </p:nvSpPr>
        <p:spPr>
          <a:xfrm>
            <a:off x="962890" y="2729345"/>
            <a:ext cx="2978730" cy="2978728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DB7B3453-4595-4D64-AC73-9A50C499AC6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155843" y="2922299"/>
            <a:ext cx="2592822" cy="2592820"/>
          </a:xfrm>
          <a:custGeom>
            <a:avLst/>
            <a:gdLst>
              <a:gd name="connsiteX0" fmla="*/ 0 w 2592822"/>
              <a:gd name="connsiteY0" fmla="*/ 0 h 2592820"/>
              <a:gd name="connsiteX1" fmla="*/ 2592822 w 2592822"/>
              <a:gd name="connsiteY1" fmla="*/ 0 h 2592820"/>
              <a:gd name="connsiteX2" fmla="*/ 2592822 w 2592822"/>
              <a:gd name="connsiteY2" fmla="*/ 2592820 h 2592820"/>
              <a:gd name="connsiteX3" fmla="*/ 0 w 2592822"/>
              <a:gd name="connsiteY3" fmla="*/ 2592820 h 25928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92822" h="2592820">
                <a:moveTo>
                  <a:pt x="0" y="0"/>
                </a:moveTo>
                <a:lnTo>
                  <a:pt x="2592822" y="0"/>
                </a:lnTo>
                <a:lnTo>
                  <a:pt x="2592822" y="2592820"/>
                </a:lnTo>
                <a:lnTo>
                  <a:pt x="0" y="259282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E79952B3-2001-48C5-8CBC-8189688FEE2A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4799588" y="2922299"/>
            <a:ext cx="2592822" cy="2592820"/>
          </a:xfrm>
          <a:custGeom>
            <a:avLst/>
            <a:gdLst>
              <a:gd name="connsiteX0" fmla="*/ 0 w 2592822"/>
              <a:gd name="connsiteY0" fmla="*/ 0 h 2592820"/>
              <a:gd name="connsiteX1" fmla="*/ 2592822 w 2592822"/>
              <a:gd name="connsiteY1" fmla="*/ 0 h 2592820"/>
              <a:gd name="connsiteX2" fmla="*/ 2592822 w 2592822"/>
              <a:gd name="connsiteY2" fmla="*/ 2592820 h 2592820"/>
              <a:gd name="connsiteX3" fmla="*/ 0 w 2592822"/>
              <a:gd name="connsiteY3" fmla="*/ 2592820 h 25928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92822" h="2592820">
                <a:moveTo>
                  <a:pt x="0" y="0"/>
                </a:moveTo>
                <a:lnTo>
                  <a:pt x="2592822" y="0"/>
                </a:lnTo>
                <a:lnTo>
                  <a:pt x="2592822" y="2592820"/>
                </a:lnTo>
                <a:lnTo>
                  <a:pt x="0" y="259282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4ADCC86C-0490-442E-9AF8-9E77E5E86F7F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8443333" y="2922299"/>
            <a:ext cx="2592822" cy="2592820"/>
          </a:xfrm>
          <a:custGeom>
            <a:avLst/>
            <a:gdLst>
              <a:gd name="connsiteX0" fmla="*/ 0 w 2592822"/>
              <a:gd name="connsiteY0" fmla="*/ 0 h 2592820"/>
              <a:gd name="connsiteX1" fmla="*/ 2592822 w 2592822"/>
              <a:gd name="connsiteY1" fmla="*/ 0 h 2592820"/>
              <a:gd name="connsiteX2" fmla="*/ 2592822 w 2592822"/>
              <a:gd name="connsiteY2" fmla="*/ 2592820 h 2592820"/>
              <a:gd name="connsiteX3" fmla="*/ 0 w 2592822"/>
              <a:gd name="connsiteY3" fmla="*/ 2592820 h 25928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92822" h="2592820">
                <a:moveTo>
                  <a:pt x="0" y="0"/>
                </a:moveTo>
                <a:lnTo>
                  <a:pt x="2592822" y="0"/>
                </a:lnTo>
                <a:lnTo>
                  <a:pt x="2592822" y="2592820"/>
                </a:lnTo>
                <a:lnTo>
                  <a:pt x="0" y="259282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4025856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F7B83CED-3AE3-4B3A-8279-792FD5C5832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-1" y="1"/>
            <a:ext cx="6096001" cy="6497782"/>
          </a:xfrm>
          <a:custGeom>
            <a:avLst/>
            <a:gdLst>
              <a:gd name="connsiteX0" fmla="*/ 0 w 6096001"/>
              <a:gd name="connsiteY0" fmla="*/ 0 h 6497782"/>
              <a:gd name="connsiteX1" fmla="*/ 6096001 w 6096001"/>
              <a:gd name="connsiteY1" fmla="*/ 0 h 6497782"/>
              <a:gd name="connsiteX2" fmla="*/ 6096001 w 6096001"/>
              <a:gd name="connsiteY2" fmla="*/ 6497782 h 6497782"/>
              <a:gd name="connsiteX3" fmla="*/ 0 w 6096001"/>
              <a:gd name="connsiteY3" fmla="*/ 6497782 h 64977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096001" h="6497782">
                <a:moveTo>
                  <a:pt x="0" y="0"/>
                </a:moveTo>
                <a:lnTo>
                  <a:pt x="6096001" y="0"/>
                </a:lnTo>
                <a:lnTo>
                  <a:pt x="6096001" y="6497782"/>
                </a:lnTo>
                <a:lnTo>
                  <a:pt x="0" y="6497782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8948960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AAFF6EE8-905A-4BBB-8033-D3581FFD3E86}"/>
              </a:ext>
            </a:extLst>
          </p:cNvPr>
          <p:cNvSpPr/>
          <p:nvPr userDrawn="1"/>
        </p:nvSpPr>
        <p:spPr>
          <a:xfrm>
            <a:off x="7897091" y="2202873"/>
            <a:ext cx="3311236" cy="3311236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30F74317-AE6C-4321-A0E8-FA8232C0C4AB}"/>
              </a:ext>
            </a:extLst>
          </p:cNvPr>
          <p:cNvSpPr/>
          <p:nvPr userDrawn="1"/>
        </p:nvSpPr>
        <p:spPr>
          <a:xfrm>
            <a:off x="4253346" y="2202873"/>
            <a:ext cx="3311236" cy="3311236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D739B5CC-5CF1-4E22-9CC4-0ED4D0EA373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4460657" y="2410187"/>
            <a:ext cx="2882252" cy="2882250"/>
          </a:xfrm>
          <a:custGeom>
            <a:avLst/>
            <a:gdLst>
              <a:gd name="connsiteX0" fmla="*/ 0 w 2882252"/>
              <a:gd name="connsiteY0" fmla="*/ 0 h 2882250"/>
              <a:gd name="connsiteX1" fmla="*/ 2882252 w 2882252"/>
              <a:gd name="connsiteY1" fmla="*/ 0 h 2882250"/>
              <a:gd name="connsiteX2" fmla="*/ 2882252 w 2882252"/>
              <a:gd name="connsiteY2" fmla="*/ 2882250 h 2882250"/>
              <a:gd name="connsiteX3" fmla="*/ 0 w 2882252"/>
              <a:gd name="connsiteY3" fmla="*/ 2882250 h 28822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882252" h="2882250">
                <a:moveTo>
                  <a:pt x="0" y="0"/>
                </a:moveTo>
                <a:lnTo>
                  <a:pt x="2882252" y="0"/>
                </a:lnTo>
                <a:lnTo>
                  <a:pt x="2882252" y="2882250"/>
                </a:lnTo>
                <a:lnTo>
                  <a:pt x="0" y="288225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B8D7F240-159D-4645-888D-BC2B11E13CD3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8104403" y="2410187"/>
            <a:ext cx="2882252" cy="2882250"/>
          </a:xfrm>
          <a:custGeom>
            <a:avLst/>
            <a:gdLst>
              <a:gd name="connsiteX0" fmla="*/ 0 w 2882252"/>
              <a:gd name="connsiteY0" fmla="*/ 0 h 2882250"/>
              <a:gd name="connsiteX1" fmla="*/ 2882252 w 2882252"/>
              <a:gd name="connsiteY1" fmla="*/ 0 h 2882250"/>
              <a:gd name="connsiteX2" fmla="*/ 2882252 w 2882252"/>
              <a:gd name="connsiteY2" fmla="*/ 2882250 h 2882250"/>
              <a:gd name="connsiteX3" fmla="*/ 0 w 2882252"/>
              <a:gd name="connsiteY3" fmla="*/ 2882250 h 28822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882252" h="2882250">
                <a:moveTo>
                  <a:pt x="0" y="0"/>
                </a:moveTo>
                <a:lnTo>
                  <a:pt x="2882252" y="0"/>
                </a:lnTo>
                <a:lnTo>
                  <a:pt x="2882252" y="2882250"/>
                </a:lnTo>
                <a:lnTo>
                  <a:pt x="0" y="288225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2114092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82F4D906-C97A-4515-AA7B-590300A7791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6830291" y="1"/>
            <a:ext cx="5361709" cy="6497782"/>
          </a:xfrm>
          <a:custGeom>
            <a:avLst/>
            <a:gdLst>
              <a:gd name="connsiteX0" fmla="*/ 0 w 5361709"/>
              <a:gd name="connsiteY0" fmla="*/ 0 h 6497782"/>
              <a:gd name="connsiteX1" fmla="*/ 5361709 w 5361709"/>
              <a:gd name="connsiteY1" fmla="*/ 0 h 6497782"/>
              <a:gd name="connsiteX2" fmla="*/ 5361709 w 5361709"/>
              <a:gd name="connsiteY2" fmla="*/ 6497782 h 6497782"/>
              <a:gd name="connsiteX3" fmla="*/ 0 w 5361709"/>
              <a:gd name="connsiteY3" fmla="*/ 6497782 h 64977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361709" h="6497782">
                <a:moveTo>
                  <a:pt x="0" y="0"/>
                </a:moveTo>
                <a:lnTo>
                  <a:pt x="5361709" y="0"/>
                </a:lnTo>
                <a:lnTo>
                  <a:pt x="5361709" y="6497782"/>
                </a:lnTo>
                <a:lnTo>
                  <a:pt x="0" y="6497782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4652425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DDC64088-643F-427C-8384-DEE969EF662F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581892" y="446225"/>
            <a:ext cx="2818607" cy="2955064"/>
          </a:xfrm>
          <a:custGeom>
            <a:avLst/>
            <a:gdLst>
              <a:gd name="connsiteX0" fmla="*/ 0 w 2818607"/>
              <a:gd name="connsiteY0" fmla="*/ 0 h 2955064"/>
              <a:gd name="connsiteX1" fmla="*/ 2818607 w 2818607"/>
              <a:gd name="connsiteY1" fmla="*/ 0 h 2955064"/>
              <a:gd name="connsiteX2" fmla="*/ 2818607 w 2818607"/>
              <a:gd name="connsiteY2" fmla="*/ 2955064 h 2955064"/>
              <a:gd name="connsiteX3" fmla="*/ 0 w 2818607"/>
              <a:gd name="connsiteY3" fmla="*/ 2955064 h 29550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818607" h="2955064">
                <a:moveTo>
                  <a:pt x="0" y="0"/>
                </a:moveTo>
                <a:lnTo>
                  <a:pt x="2818607" y="0"/>
                </a:lnTo>
                <a:lnTo>
                  <a:pt x="2818607" y="2955064"/>
                </a:lnTo>
                <a:lnTo>
                  <a:pt x="0" y="2955064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12354088-C44E-45D9-B89E-745335619945}"/>
              </a:ext>
            </a:extLst>
          </p:cNvPr>
          <p:cNvSpPr txBox="1"/>
          <p:nvPr userDrawn="1"/>
        </p:nvSpPr>
        <p:spPr>
          <a:xfrm>
            <a:off x="5638800" y="2866571"/>
            <a:ext cx="914400" cy="914400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 rtlCol="0">
            <a:spAutoFit/>
          </a:bodyPr>
          <a:lstStyle/>
          <a:p>
            <a:endParaRPr lang="id-ID" dirty="0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2AFC991E-20E5-4CE1-9A92-7F08B7317CA2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3540629" y="446224"/>
            <a:ext cx="2818607" cy="2955064"/>
          </a:xfrm>
          <a:custGeom>
            <a:avLst/>
            <a:gdLst>
              <a:gd name="connsiteX0" fmla="*/ 0 w 2818607"/>
              <a:gd name="connsiteY0" fmla="*/ 0 h 2955064"/>
              <a:gd name="connsiteX1" fmla="*/ 2818607 w 2818607"/>
              <a:gd name="connsiteY1" fmla="*/ 0 h 2955064"/>
              <a:gd name="connsiteX2" fmla="*/ 2818607 w 2818607"/>
              <a:gd name="connsiteY2" fmla="*/ 2955064 h 2955064"/>
              <a:gd name="connsiteX3" fmla="*/ 0 w 2818607"/>
              <a:gd name="connsiteY3" fmla="*/ 2955064 h 29550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818607" h="2955064">
                <a:moveTo>
                  <a:pt x="0" y="0"/>
                </a:moveTo>
                <a:lnTo>
                  <a:pt x="2818607" y="0"/>
                </a:lnTo>
                <a:lnTo>
                  <a:pt x="2818607" y="2955064"/>
                </a:lnTo>
                <a:lnTo>
                  <a:pt x="0" y="2955064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0299718E-8DEC-4C4E-85E3-FCD7201C899D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581892" y="3542718"/>
            <a:ext cx="2818607" cy="2955064"/>
          </a:xfrm>
          <a:custGeom>
            <a:avLst/>
            <a:gdLst>
              <a:gd name="connsiteX0" fmla="*/ 0 w 2818607"/>
              <a:gd name="connsiteY0" fmla="*/ 0 h 2955064"/>
              <a:gd name="connsiteX1" fmla="*/ 2818607 w 2818607"/>
              <a:gd name="connsiteY1" fmla="*/ 0 h 2955064"/>
              <a:gd name="connsiteX2" fmla="*/ 2818607 w 2818607"/>
              <a:gd name="connsiteY2" fmla="*/ 2955064 h 2955064"/>
              <a:gd name="connsiteX3" fmla="*/ 0 w 2818607"/>
              <a:gd name="connsiteY3" fmla="*/ 2955064 h 29550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818607" h="2955064">
                <a:moveTo>
                  <a:pt x="0" y="0"/>
                </a:moveTo>
                <a:lnTo>
                  <a:pt x="2818607" y="0"/>
                </a:lnTo>
                <a:lnTo>
                  <a:pt x="2818607" y="2955064"/>
                </a:lnTo>
                <a:lnTo>
                  <a:pt x="0" y="2955064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id="{CDCB6856-41FC-4964-A5EE-84D5F036097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3540629" y="3542716"/>
            <a:ext cx="2818607" cy="2955064"/>
          </a:xfrm>
          <a:custGeom>
            <a:avLst/>
            <a:gdLst>
              <a:gd name="connsiteX0" fmla="*/ 0 w 2818607"/>
              <a:gd name="connsiteY0" fmla="*/ 0 h 2955064"/>
              <a:gd name="connsiteX1" fmla="*/ 2818607 w 2818607"/>
              <a:gd name="connsiteY1" fmla="*/ 0 h 2955064"/>
              <a:gd name="connsiteX2" fmla="*/ 2818607 w 2818607"/>
              <a:gd name="connsiteY2" fmla="*/ 2955064 h 2955064"/>
              <a:gd name="connsiteX3" fmla="*/ 0 w 2818607"/>
              <a:gd name="connsiteY3" fmla="*/ 2955064 h 29550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818607" h="2955064">
                <a:moveTo>
                  <a:pt x="0" y="0"/>
                </a:moveTo>
                <a:lnTo>
                  <a:pt x="2818607" y="0"/>
                </a:lnTo>
                <a:lnTo>
                  <a:pt x="2818607" y="2955064"/>
                </a:lnTo>
                <a:lnTo>
                  <a:pt x="0" y="2955064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3501907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D1EDECD3-340C-4548-8B96-29FD51312B4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983673" y="3542718"/>
            <a:ext cx="10224653" cy="2955064"/>
          </a:xfrm>
          <a:custGeom>
            <a:avLst/>
            <a:gdLst>
              <a:gd name="connsiteX0" fmla="*/ 0 w 10224653"/>
              <a:gd name="connsiteY0" fmla="*/ 0 h 2955064"/>
              <a:gd name="connsiteX1" fmla="*/ 10224653 w 10224653"/>
              <a:gd name="connsiteY1" fmla="*/ 0 h 2955064"/>
              <a:gd name="connsiteX2" fmla="*/ 10224653 w 10224653"/>
              <a:gd name="connsiteY2" fmla="*/ 2955064 h 2955064"/>
              <a:gd name="connsiteX3" fmla="*/ 0 w 10224653"/>
              <a:gd name="connsiteY3" fmla="*/ 2955064 h 29550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0224653" h="2955064">
                <a:moveTo>
                  <a:pt x="0" y="0"/>
                </a:moveTo>
                <a:lnTo>
                  <a:pt x="10224653" y="0"/>
                </a:lnTo>
                <a:lnTo>
                  <a:pt x="10224653" y="2955064"/>
                </a:lnTo>
                <a:lnTo>
                  <a:pt x="0" y="2955064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3624420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688D6FF8-A45A-4FB9-BB35-227B3550951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5777346" y="0"/>
            <a:ext cx="5209309" cy="6497783"/>
          </a:xfrm>
          <a:custGeom>
            <a:avLst/>
            <a:gdLst>
              <a:gd name="connsiteX0" fmla="*/ 0 w 5209309"/>
              <a:gd name="connsiteY0" fmla="*/ 2133600 h 6497783"/>
              <a:gd name="connsiteX1" fmla="*/ 1654140 w 5209309"/>
              <a:gd name="connsiteY1" fmla="*/ 2133600 h 6497783"/>
              <a:gd name="connsiteX2" fmla="*/ 1654140 w 5209309"/>
              <a:gd name="connsiteY2" fmla="*/ 6497783 h 6497783"/>
              <a:gd name="connsiteX3" fmla="*/ 0 w 5209309"/>
              <a:gd name="connsiteY3" fmla="*/ 6497783 h 6497783"/>
              <a:gd name="connsiteX4" fmla="*/ 1777584 w 5209309"/>
              <a:gd name="connsiteY4" fmla="*/ 1360628 h 6497783"/>
              <a:gd name="connsiteX5" fmla="*/ 3431724 w 5209309"/>
              <a:gd name="connsiteY5" fmla="*/ 1360628 h 6497783"/>
              <a:gd name="connsiteX6" fmla="*/ 3431724 w 5209309"/>
              <a:gd name="connsiteY6" fmla="*/ 5724811 h 6497783"/>
              <a:gd name="connsiteX7" fmla="*/ 1777584 w 5209309"/>
              <a:gd name="connsiteY7" fmla="*/ 5724811 h 6497783"/>
              <a:gd name="connsiteX8" fmla="*/ 3555169 w 5209309"/>
              <a:gd name="connsiteY8" fmla="*/ 0 h 6497783"/>
              <a:gd name="connsiteX9" fmla="*/ 5209309 w 5209309"/>
              <a:gd name="connsiteY9" fmla="*/ 0 h 6497783"/>
              <a:gd name="connsiteX10" fmla="*/ 5209309 w 5209309"/>
              <a:gd name="connsiteY10" fmla="*/ 4364183 h 6497783"/>
              <a:gd name="connsiteX11" fmla="*/ 3555169 w 5209309"/>
              <a:gd name="connsiteY11" fmla="*/ 4364183 h 64977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5209309" h="6497783">
                <a:moveTo>
                  <a:pt x="0" y="2133600"/>
                </a:moveTo>
                <a:lnTo>
                  <a:pt x="1654140" y="2133600"/>
                </a:lnTo>
                <a:lnTo>
                  <a:pt x="1654140" y="6497783"/>
                </a:lnTo>
                <a:lnTo>
                  <a:pt x="0" y="6497783"/>
                </a:lnTo>
                <a:close/>
                <a:moveTo>
                  <a:pt x="1777584" y="1360628"/>
                </a:moveTo>
                <a:lnTo>
                  <a:pt x="3431724" y="1360628"/>
                </a:lnTo>
                <a:lnTo>
                  <a:pt x="3431724" y="5724811"/>
                </a:lnTo>
                <a:lnTo>
                  <a:pt x="1777584" y="5724811"/>
                </a:lnTo>
                <a:close/>
                <a:moveTo>
                  <a:pt x="3555169" y="0"/>
                </a:moveTo>
                <a:lnTo>
                  <a:pt x="5209309" y="0"/>
                </a:lnTo>
                <a:lnTo>
                  <a:pt x="5209309" y="4364183"/>
                </a:lnTo>
                <a:lnTo>
                  <a:pt x="3555169" y="4364183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6235394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21" Type="http://schemas.openxmlformats.org/officeDocument/2006/relationships/theme" Target="../theme/theme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138A39C-A792-4361-8181-403C44C2BF2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id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D207B8-6D57-4FC1-9A45-80281D7C766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id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8B5692E-4575-4346-AE7D-B451ED408B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ADE111-F03B-486F-B4E3-F37ED9AE84EB}" type="datetimeFigureOut">
              <a:rPr lang="id-ID" smtClean="0"/>
              <a:t>14/09/2019</a:t>
            </a:fld>
            <a:endParaRPr lang="id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E764A9A-7F50-4C92-AE93-3172F30F113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d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BC6109-8DB3-492D-A505-D6AD7498CC0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B62479-2055-46F7-8971-37C84DF719E0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7086534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  <p:sldLayoutId id="2147483663" r:id="rId15"/>
    <p:sldLayoutId id="2147483664" r:id="rId16"/>
    <p:sldLayoutId id="2147483665" r:id="rId17"/>
    <p:sldLayoutId id="2147483666" r:id="rId18"/>
    <p:sldLayoutId id="2147483667" r:id="rId19"/>
    <p:sldLayoutId id="2147483668" r:id="rId20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d-ID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19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19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19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034A93E-FAA0-46D5-B7B9-C23ECCCC248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735FF462-18DE-4B9A-835B-4BF7119D1FEE}"/>
              </a:ext>
            </a:extLst>
          </p:cNvPr>
          <p:cNvSpPr/>
          <p:nvPr/>
        </p:nvSpPr>
        <p:spPr>
          <a:xfrm>
            <a:off x="1" y="2706833"/>
            <a:ext cx="665368" cy="1444335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B70DAF02-FC86-4966-825B-7459B3255B22}"/>
              </a:ext>
            </a:extLst>
          </p:cNvPr>
          <p:cNvSpPr/>
          <p:nvPr/>
        </p:nvSpPr>
        <p:spPr>
          <a:xfrm>
            <a:off x="11526631" y="2706833"/>
            <a:ext cx="665368" cy="1444335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1A86C61A-9FC8-4EBE-AA85-4A64A0AA78BE}"/>
              </a:ext>
            </a:extLst>
          </p:cNvPr>
          <p:cNvSpPr txBox="1"/>
          <p:nvPr/>
        </p:nvSpPr>
        <p:spPr>
          <a:xfrm>
            <a:off x="3662487" y="2497976"/>
            <a:ext cx="4867038" cy="1862048"/>
          </a:xfrm>
          <a:prstGeom prst="rect">
            <a:avLst/>
          </a:prstGeom>
          <a:solidFill>
            <a:schemeClr val="tx2">
              <a:lumMod val="50000"/>
              <a:alpha val="70000"/>
            </a:schemeClr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sz="11500" b="1" dirty="0">
                <a:solidFill>
                  <a:schemeClr val="bg1"/>
                </a:solidFill>
                <a:latin typeface="Montserrat SemiBold" panose="00000700000000000000" pitchFamily="50" charset="0"/>
              </a:rPr>
              <a:t>BOOK</a:t>
            </a:r>
            <a:endParaRPr lang="id-ID" sz="11500" b="1" dirty="0">
              <a:solidFill>
                <a:schemeClr val="bg1"/>
              </a:solidFill>
              <a:latin typeface="Montserrat SemiBold" panose="00000700000000000000" pitchFamily="50" charset="0"/>
            </a:endParaRPr>
          </a:p>
        </p:txBody>
      </p:sp>
      <p:grpSp>
        <p:nvGrpSpPr>
          <p:cNvPr id="17" name="Group 16">
            <a:extLst>
              <a:ext uri="{FF2B5EF4-FFF2-40B4-BE49-F238E27FC236}">
                <a16:creationId xmlns:a16="http://schemas.microsoft.com/office/drawing/2014/main" id="{9531451D-0903-415E-819A-FDF8587A0B8B}"/>
              </a:ext>
            </a:extLst>
          </p:cNvPr>
          <p:cNvGrpSpPr/>
          <p:nvPr/>
        </p:nvGrpSpPr>
        <p:grpSpPr>
          <a:xfrm>
            <a:off x="1454727" y="0"/>
            <a:ext cx="9386454" cy="6858000"/>
            <a:chOff x="1454727" y="0"/>
            <a:chExt cx="9386454" cy="6858000"/>
          </a:xfrm>
        </p:grpSpPr>
        <p:cxnSp>
          <p:nvCxnSpPr>
            <p:cNvPr id="18" name="Straight Connector 17">
              <a:extLst>
                <a:ext uri="{FF2B5EF4-FFF2-40B4-BE49-F238E27FC236}">
                  <a16:creationId xmlns:a16="http://schemas.microsoft.com/office/drawing/2014/main" id="{084C1C38-08A1-40DB-8706-E552C7575B05}"/>
                </a:ext>
              </a:extLst>
            </p:cNvPr>
            <p:cNvCxnSpPr/>
            <p:nvPr/>
          </p:nvCxnSpPr>
          <p:spPr>
            <a:xfrm>
              <a:off x="1454727" y="4904509"/>
              <a:ext cx="0" cy="1953491"/>
            </a:xfrm>
            <a:prstGeom prst="line">
              <a:avLst/>
            </a:prstGeom>
            <a:ln w="38100">
              <a:solidFill>
                <a:schemeClr val="bg1">
                  <a:alpha val="2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>
              <a:extLst>
                <a:ext uri="{FF2B5EF4-FFF2-40B4-BE49-F238E27FC236}">
                  <a16:creationId xmlns:a16="http://schemas.microsoft.com/office/drawing/2014/main" id="{94063987-A3AB-4844-BF22-97D7C2F2C482}"/>
                </a:ext>
              </a:extLst>
            </p:cNvPr>
            <p:cNvCxnSpPr/>
            <p:nvPr/>
          </p:nvCxnSpPr>
          <p:spPr>
            <a:xfrm>
              <a:off x="2376054" y="3099261"/>
              <a:ext cx="0" cy="1953491"/>
            </a:xfrm>
            <a:prstGeom prst="line">
              <a:avLst/>
            </a:prstGeom>
            <a:ln w="38100">
              <a:solidFill>
                <a:schemeClr val="bg1">
                  <a:alpha val="2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>
              <a:extLst>
                <a:ext uri="{FF2B5EF4-FFF2-40B4-BE49-F238E27FC236}">
                  <a16:creationId xmlns:a16="http://schemas.microsoft.com/office/drawing/2014/main" id="{12A20F82-BC6A-4FA2-A9AA-BF4D46874AEA}"/>
                </a:ext>
              </a:extLst>
            </p:cNvPr>
            <p:cNvCxnSpPr>
              <a:cxnSpLocks/>
            </p:cNvCxnSpPr>
            <p:nvPr/>
          </p:nvCxnSpPr>
          <p:spPr>
            <a:xfrm>
              <a:off x="1849581" y="772388"/>
              <a:ext cx="0" cy="852055"/>
            </a:xfrm>
            <a:prstGeom prst="line">
              <a:avLst/>
            </a:prstGeom>
            <a:ln w="38100">
              <a:solidFill>
                <a:schemeClr val="bg1">
                  <a:alpha val="2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>
              <a:extLst>
                <a:ext uri="{FF2B5EF4-FFF2-40B4-BE49-F238E27FC236}">
                  <a16:creationId xmlns:a16="http://schemas.microsoft.com/office/drawing/2014/main" id="{DE199267-9770-4497-81F9-75490156FDDB}"/>
                </a:ext>
              </a:extLst>
            </p:cNvPr>
            <p:cNvCxnSpPr>
              <a:cxnSpLocks/>
            </p:cNvCxnSpPr>
            <p:nvPr/>
          </p:nvCxnSpPr>
          <p:spPr>
            <a:xfrm>
              <a:off x="9809019" y="6005945"/>
              <a:ext cx="0" cy="852055"/>
            </a:xfrm>
            <a:prstGeom prst="line">
              <a:avLst/>
            </a:prstGeom>
            <a:ln w="38100">
              <a:solidFill>
                <a:schemeClr val="bg1">
                  <a:alpha val="2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>
              <a:extLst>
                <a:ext uri="{FF2B5EF4-FFF2-40B4-BE49-F238E27FC236}">
                  <a16:creationId xmlns:a16="http://schemas.microsoft.com/office/drawing/2014/main" id="{823BCC87-F8E9-47C8-8EAE-B89A2BDD0F16}"/>
                </a:ext>
              </a:extLst>
            </p:cNvPr>
            <p:cNvCxnSpPr/>
            <p:nvPr/>
          </p:nvCxnSpPr>
          <p:spPr>
            <a:xfrm>
              <a:off x="10841181" y="2525682"/>
              <a:ext cx="0" cy="1953491"/>
            </a:xfrm>
            <a:prstGeom prst="line">
              <a:avLst/>
            </a:prstGeom>
            <a:ln w="38100">
              <a:solidFill>
                <a:schemeClr val="bg1">
                  <a:alpha val="2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>
              <a:extLst>
                <a:ext uri="{FF2B5EF4-FFF2-40B4-BE49-F238E27FC236}">
                  <a16:creationId xmlns:a16="http://schemas.microsoft.com/office/drawing/2014/main" id="{66658CD1-FC38-4F86-BCB9-52D06C68772D}"/>
                </a:ext>
              </a:extLst>
            </p:cNvPr>
            <p:cNvCxnSpPr/>
            <p:nvPr/>
          </p:nvCxnSpPr>
          <p:spPr>
            <a:xfrm>
              <a:off x="6012871" y="0"/>
              <a:ext cx="0" cy="1953491"/>
            </a:xfrm>
            <a:prstGeom prst="line">
              <a:avLst/>
            </a:prstGeom>
            <a:ln w="38100">
              <a:solidFill>
                <a:schemeClr val="bg1">
                  <a:alpha val="2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>
              <a:extLst>
                <a:ext uri="{FF2B5EF4-FFF2-40B4-BE49-F238E27FC236}">
                  <a16:creationId xmlns:a16="http://schemas.microsoft.com/office/drawing/2014/main" id="{2F497D23-8C25-4C14-9A81-5DE1237E9CBD}"/>
                </a:ext>
              </a:extLst>
            </p:cNvPr>
            <p:cNvCxnSpPr>
              <a:cxnSpLocks/>
            </p:cNvCxnSpPr>
            <p:nvPr/>
          </p:nvCxnSpPr>
          <p:spPr>
            <a:xfrm>
              <a:off x="6096000" y="5530734"/>
              <a:ext cx="0" cy="1327266"/>
            </a:xfrm>
            <a:prstGeom prst="line">
              <a:avLst/>
            </a:prstGeom>
            <a:ln w="38100">
              <a:solidFill>
                <a:schemeClr val="bg1">
                  <a:alpha val="2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Straight Connector 25">
              <a:extLst>
                <a:ext uri="{FF2B5EF4-FFF2-40B4-BE49-F238E27FC236}">
                  <a16:creationId xmlns:a16="http://schemas.microsoft.com/office/drawing/2014/main" id="{9D3D49C3-4A08-40AC-BF2F-AE2B5D0FF0EA}"/>
                </a:ext>
              </a:extLst>
            </p:cNvPr>
            <p:cNvCxnSpPr>
              <a:cxnSpLocks/>
            </p:cNvCxnSpPr>
            <p:nvPr/>
          </p:nvCxnSpPr>
          <p:spPr>
            <a:xfrm>
              <a:off x="9809019" y="1198416"/>
              <a:ext cx="0" cy="1327266"/>
            </a:xfrm>
            <a:prstGeom prst="line">
              <a:avLst/>
            </a:prstGeom>
            <a:ln w="38100">
              <a:solidFill>
                <a:schemeClr val="bg1">
                  <a:alpha val="2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2733442130"/>
      </p:ext>
    </p:extLst>
  </p:cSld>
  <p:clrMapOvr>
    <a:masterClrMapping/>
  </p:clrMapOvr>
  <p:transition spd="slow">
    <p:wipe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8350586-A776-4103-8064-88B51C596D8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695573A1-7C8A-4C06-93CC-D80EBD38E72B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6ED7B750-6678-4247-8772-D6F6424F4EAB}"/>
              </a:ext>
            </a:extLst>
          </p:cNvPr>
          <p:cNvSpPr/>
          <p:nvPr/>
        </p:nvSpPr>
        <p:spPr>
          <a:xfrm>
            <a:off x="5618017" y="1537855"/>
            <a:ext cx="3422073" cy="3422073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A89420DE-7E13-4C68-B657-287D39FC8A7A}"/>
              </a:ext>
            </a:extLst>
          </p:cNvPr>
          <p:cNvSpPr txBox="1"/>
          <p:nvPr/>
        </p:nvSpPr>
        <p:spPr>
          <a:xfrm>
            <a:off x="668702" y="1612765"/>
            <a:ext cx="463873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THE </a:t>
            </a:r>
            <a:r>
              <a:rPr lang="id-ID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DEVELOPS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FFA2FB6B-82D3-4F7A-BF88-176CE9E4AC90}"/>
              </a:ext>
            </a:extLst>
          </p:cNvPr>
          <p:cNvSpPr txBox="1"/>
          <p:nvPr/>
        </p:nvSpPr>
        <p:spPr>
          <a:xfrm>
            <a:off x="668702" y="1351155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7EDAF833-B609-43C9-82DA-C7DD6B6556AE}"/>
              </a:ext>
            </a:extLst>
          </p:cNvPr>
          <p:cNvSpPr/>
          <p:nvPr/>
        </p:nvSpPr>
        <p:spPr>
          <a:xfrm>
            <a:off x="5995102" y="2935843"/>
            <a:ext cx="2761674" cy="135158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400" dirty="0">
                <a:solidFill>
                  <a:schemeClr val="bg1"/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 which I enjoy with my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ABD5E403-773A-4FA4-8D4B-23965435AAFB}"/>
              </a:ext>
            </a:extLst>
          </p:cNvPr>
          <p:cNvSpPr txBox="1"/>
          <p:nvPr/>
        </p:nvSpPr>
        <p:spPr>
          <a:xfrm>
            <a:off x="6070599" y="2146283"/>
            <a:ext cx="261068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4400" b="1" dirty="0">
                <a:solidFill>
                  <a:schemeClr val="bg1"/>
                </a:solidFill>
                <a:latin typeface="Montserrat Alternates Black" panose="00000A00000000000000" pitchFamily="50" charset="0"/>
              </a:rPr>
              <a:t>2019.</a:t>
            </a:r>
            <a:endParaRPr lang="en-US" sz="4400" b="1" dirty="0">
              <a:solidFill>
                <a:schemeClr val="bg1"/>
              </a:solidFill>
              <a:latin typeface="Montserrat Alternates Black" panose="00000A00000000000000" pitchFamily="50" charset="0"/>
            </a:endParaRP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7F0FB9DA-3E1D-4F02-AAF9-B071B81EB282}"/>
              </a:ext>
            </a:extLst>
          </p:cNvPr>
          <p:cNvSpPr/>
          <p:nvPr/>
        </p:nvSpPr>
        <p:spPr>
          <a:xfrm>
            <a:off x="696856" y="2892984"/>
            <a:ext cx="4637847" cy="144424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Montserrat" panose="00000500000000000000" pitchFamily="50" charset="0"/>
                <a:cs typeface="Segoe UI Light" panose="020B0502040204020203" pitchFamily="34" charset="0"/>
              </a:rPr>
              <a:t>A wonderful serenity has taken possession of my entire soul, like these sweet mornings of spring which I enjoy with my whole heart. I am alone, and feel the charm of existence in this spot, which was created for the bliss of souls like mine. I am so happy, my dear</a:t>
            </a:r>
            <a:r>
              <a:rPr lang="id-ID" sz="1200" dirty="0">
                <a:solidFill>
                  <a:schemeClr val="tx2">
                    <a:lumMod val="50000"/>
                  </a:schemeClr>
                </a:solidFill>
                <a:latin typeface="Montserrat" panose="00000500000000000000" pitchFamily="50" charset="0"/>
                <a:cs typeface="Segoe UI Light" panose="020B0502040204020203" pitchFamily="34" charset="0"/>
              </a:rPr>
              <a:t>.</a:t>
            </a:r>
            <a:endParaRPr lang="en-US" sz="1200" dirty="0">
              <a:solidFill>
                <a:schemeClr val="tx2">
                  <a:lumMod val="50000"/>
                </a:schemeClr>
              </a:solidFill>
              <a:latin typeface="Montserrat" panose="00000500000000000000" pitchFamily="50" charset="0"/>
              <a:cs typeface="Segoe UI Light" panose="020B0502040204020203" pitchFamily="34" charset="0"/>
            </a:endParaRP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20D288D2-3580-4450-A462-252A98BE4921}"/>
              </a:ext>
            </a:extLst>
          </p:cNvPr>
          <p:cNvSpPr txBox="1"/>
          <p:nvPr/>
        </p:nvSpPr>
        <p:spPr>
          <a:xfrm>
            <a:off x="746294" y="4621374"/>
            <a:ext cx="2108967" cy="338554"/>
          </a:xfrm>
          <a:prstGeom prst="rect">
            <a:avLst/>
          </a:prstGeom>
          <a:solidFill>
            <a:schemeClr val="accent4"/>
          </a:solidFill>
          <a:effectLst>
            <a:outerShdw blurRad="520700" sx="67000" sy="67000" algn="ctr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id-ID" sz="1600" dirty="0">
                <a:solidFill>
                  <a:schemeClr val="bg1"/>
                </a:solidFill>
                <a:latin typeface="Montserrat" panose="00000500000000000000" pitchFamily="50" charset="0"/>
              </a:rPr>
              <a:t>DESCRIBTION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F5D0153-94D7-4FA5-A329-168A248062E9}"/>
              </a:ext>
            </a:extLst>
          </p:cNvPr>
          <p:cNvSpPr txBox="1"/>
          <p:nvPr/>
        </p:nvSpPr>
        <p:spPr>
          <a:xfrm>
            <a:off x="2855261" y="4621374"/>
            <a:ext cx="2108967" cy="338554"/>
          </a:xfrm>
          <a:prstGeom prst="rect">
            <a:avLst/>
          </a:prstGeom>
          <a:solidFill>
            <a:schemeClr val="tx1">
              <a:lumMod val="75000"/>
              <a:lumOff val="25000"/>
            </a:schemeClr>
          </a:solidFill>
          <a:effectLst>
            <a:outerShdw blurRad="520700" sx="67000" sy="67000" algn="ctr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/>
          <a:p>
            <a:pPr algn="ctr"/>
            <a:r>
              <a:rPr lang="id-ID" sz="1600" dirty="0">
                <a:solidFill>
                  <a:schemeClr val="bg1"/>
                </a:solidFill>
                <a:latin typeface="Montserrat" panose="00000500000000000000" pitchFamily="50" charset="0"/>
              </a:rPr>
              <a:t>PRODUCTION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463F2463-B8BE-4897-BA1B-913B8F2DE9A4}"/>
              </a:ext>
            </a:extLst>
          </p:cNvPr>
          <p:cNvSpPr txBox="1"/>
          <p:nvPr/>
        </p:nvSpPr>
        <p:spPr>
          <a:xfrm>
            <a:off x="696856" y="2397567"/>
            <a:ext cx="26106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b="1" dirty="0">
                <a:solidFill>
                  <a:schemeClr val="accent5"/>
                </a:solidFill>
                <a:latin typeface="Montserrat SemiBold" panose="00000700000000000000" pitchFamily="50" charset="0"/>
              </a:rPr>
              <a:t>Great Writers</a:t>
            </a:r>
            <a:endParaRPr lang="en-US" b="1" dirty="0">
              <a:solidFill>
                <a:schemeClr val="accent5"/>
              </a:solidFill>
              <a:latin typeface="Montserrat SemiBold" panose="00000700000000000000" pitchFamily="50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8661129"/>
      </p:ext>
    </p:extLst>
  </p:cSld>
  <p:clrMapOvr>
    <a:masterClrMapping/>
  </p:clrMapOvr>
  <p:transition spd="slow">
    <p:wipe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695573A1-7C8A-4C06-93CC-D80EBD38E72B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A00F5A12-9173-4BF0-A448-049F14AB4DBC}"/>
              </a:ext>
            </a:extLst>
          </p:cNvPr>
          <p:cNvSpPr txBox="1"/>
          <p:nvPr/>
        </p:nvSpPr>
        <p:spPr>
          <a:xfrm>
            <a:off x="7072970" y="1709317"/>
            <a:ext cx="463873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3200" spc="300" dirty="0">
                <a:solidFill>
                  <a:schemeClr val="bg1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THE</a:t>
            </a:r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 </a:t>
            </a:r>
            <a:r>
              <a:rPr lang="id-ID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LIBRARY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A1B0E4F6-1AA5-4B3C-AFEF-24FA12A0F25B}"/>
              </a:ext>
            </a:extLst>
          </p:cNvPr>
          <p:cNvSpPr txBox="1"/>
          <p:nvPr/>
        </p:nvSpPr>
        <p:spPr>
          <a:xfrm>
            <a:off x="7072970" y="1447707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>
                <a:solidFill>
                  <a:schemeClr val="bg1"/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1D27F4D9-AB1B-438D-B7C0-A753E7B82A13}"/>
              </a:ext>
            </a:extLst>
          </p:cNvPr>
          <p:cNvSpPr/>
          <p:nvPr/>
        </p:nvSpPr>
        <p:spPr>
          <a:xfrm>
            <a:off x="7072970" y="3037295"/>
            <a:ext cx="4726764" cy="144424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latin typeface="Montserrat" panose="00000500000000000000" pitchFamily="50" charset="0"/>
                <a:cs typeface="Segoe UI Light" panose="020B0502040204020203" pitchFamily="34" charset="0"/>
              </a:rPr>
              <a:t>A wonderful serenity has taken possession of my entire soul, like these sweet mornings of spring which I enjoy with my whole heart. I am alone, and feel the charm of existence in this spot, which was created for the bliss of souls like mine. I am so happy, my dear</a:t>
            </a:r>
            <a:r>
              <a:rPr lang="id-ID" sz="1200" dirty="0">
                <a:solidFill>
                  <a:schemeClr val="bg1"/>
                </a:solidFill>
                <a:latin typeface="Montserrat" panose="00000500000000000000" pitchFamily="50" charset="0"/>
                <a:cs typeface="Segoe UI Light" panose="020B0502040204020203" pitchFamily="34" charset="0"/>
              </a:rPr>
              <a:t>.</a:t>
            </a:r>
            <a:endParaRPr lang="en-US" sz="1200" dirty="0">
              <a:solidFill>
                <a:schemeClr val="bg1"/>
              </a:solidFill>
              <a:latin typeface="Montserrat" panose="00000500000000000000" pitchFamily="50" charset="0"/>
              <a:cs typeface="Segoe UI Light" panose="020B0502040204020203" pitchFamily="34" charset="0"/>
            </a:endParaRP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1CFC65B6-AE3B-434A-8C44-B838610FC88E}"/>
              </a:ext>
            </a:extLst>
          </p:cNvPr>
          <p:cNvSpPr/>
          <p:nvPr/>
        </p:nvSpPr>
        <p:spPr>
          <a:xfrm>
            <a:off x="7109190" y="2606978"/>
            <a:ext cx="2157183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id-ID" sz="1600" b="1" dirty="0">
                <a:solidFill>
                  <a:schemeClr val="accent4"/>
                </a:solidFill>
                <a:latin typeface="Montserrat" panose="00000500000000000000" pitchFamily="50" charset="0"/>
                <a:cs typeface="Segoe UI" panose="020B0502040204020203" pitchFamily="34" charset="0"/>
              </a:rPr>
              <a:t>Our Store</a:t>
            </a:r>
            <a:endParaRPr lang="en-US" sz="1600" b="1" dirty="0">
              <a:solidFill>
                <a:schemeClr val="accent4"/>
              </a:solidFill>
              <a:latin typeface="Montserrat" panose="00000500000000000000" pitchFamily="50" charset="0"/>
              <a:cs typeface="Segoe UI" panose="020B0502040204020203" pitchFamily="34" charset="0"/>
            </a:endParaRP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5DD2C676-03E2-4811-A37A-CAF9AAF3F996}"/>
              </a:ext>
            </a:extLst>
          </p:cNvPr>
          <p:cNvSpPr/>
          <p:nvPr/>
        </p:nvSpPr>
        <p:spPr>
          <a:xfrm>
            <a:off x="7540654" y="4712785"/>
            <a:ext cx="1421852" cy="3284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id-ID" sz="1400" dirty="0">
                <a:solidFill>
                  <a:schemeClr val="bg1"/>
                </a:solidFill>
                <a:latin typeface="Montserrat" panose="00000500000000000000" pitchFamily="50" charset="0"/>
                <a:cs typeface="Poppins Light" panose="00000400000000000000" pitchFamily="50" charset="0"/>
              </a:rPr>
              <a:t>Our Contact</a:t>
            </a:r>
            <a:endParaRPr lang="en-US" sz="1400" dirty="0">
              <a:solidFill>
                <a:schemeClr val="bg1"/>
              </a:solidFill>
              <a:latin typeface="Montserrat" panose="00000500000000000000" pitchFamily="50" charset="0"/>
              <a:cs typeface="Poppins Light" panose="00000400000000000000" pitchFamily="50" charset="0"/>
            </a:endParaRP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6F1F9402-20FE-46FE-B8BF-5A00D97591A4}"/>
              </a:ext>
            </a:extLst>
          </p:cNvPr>
          <p:cNvSpPr/>
          <p:nvPr/>
        </p:nvSpPr>
        <p:spPr>
          <a:xfrm>
            <a:off x="9592187" y="4719602"/>
            <a:ext cx="2207547" cy="3284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id-ID" sz="1400" dirty="0">
                <a:solidFill>
                  <a:schemeClr val="bg1"/>
                </a:solidFill>
                <a:latin typeface="Montserrat" panose="00000500000000000000" pitchFamily="50" charset="0"/>
                <a:cs typeface="Poppins Light" panose="00000400000000000000" pitchFamily="50" charset="0"/>
              </a:rPr>
              <a:t>Our location</a:t>
            </a:r>
            <a:endParaRPr lang="en-US" sz="1400" dirty="0">
              <a:solidFill>
                <a:schemeClr val="bg1"/>
              </a:solidFill>
              <a:latin typeface="Montserrat" panose="00000500000000000000" pitchFamily="50" charset="0"/>
              <a:cs typeface="Poppins Light" panose="00000400000000000000" pitchFamily="50" charset="0"/>
            </a:endParaRPr>
          </a:p>
        </p:txBody>
      </p:sp>
      <p:sp>
        <p:nvSpPr>
          <p:cNvPr id="20" name="Freeform 31">
            <a:extLst>
              <a:ext uri="{FF2B5EF4-FFF2-40B4-BE49-F238E27FC236}">
                <a16:creationId xmlns:a16="http://schemas.microsoft.com/office/drawing/2014/main" id="{E799CEB5-9DA6-4926-9DB2-21FCC05DE7C8}"/>
              </a:ext>
            </a:extLst>
          </p:cNvPr>
          <p:cNvSpPr>
            <a:spLocks/>
          </p:cNvSpPr>
          <p:nvPr/>
        </p:nvSpPr>
        <p:spPr bwMode="auto">
          <a:xfrm rot="1231947">
            <a:off x="7212114" y="4707268"/>
            <a:ext cx="293888" cy="293888"/>
          </a:xfrm>
          <a:custGeom>
            <a:avLst/>
            <a:gdLst/>
            <a:ahLst/>
            <a:cxnLst>
              <a:cxn ang="0">
                <a:pos x="253" y="201"/>
              </a:cxn>
              <a:cxn ang="0">
                <a:pos x="250" y="212"/>
              </a:cxn>
              <a:cxn ang="0">
                <a:pos x="214" y="246"/>
              </a:cxn>
              <a:cxn ang="0">
                <a:pos x="208" y="252"/>
              </a:cxn>
              <a:cxn ang="0">
                <a:pos x="201" y="254"/>
              </a:cxn>
              <a:cxn ang="0">
                <a:pos x="199" y="254"/>
              </a:cxn>
              <a:cxn ang="0">
                <a:pos x="195" y="254"/>
              </a:cxn>
              <a:cxn ang="0">
                <a:pos x="179" y="252"/>
              </a:cxn>
              <a:cxn ang="0">
                <a:pos x="150" y="245"/>
              </a:cxn>
              <a:cxn ang="0">
                <a:pos x="134" y="236"/>
              </a:cxn>
              <a:cxn ang="0">
                <a:pos x="114" y="223"/>
              </a:cxn>
              <a:cxn ang="0">
                <a:pos x="69" y="187"/>
              </a:cxn>
              <a:cxn ang="0">
                <a:pos x="52" y="169"/>
              </a:cxn>
              <a:cxn ang="0">
                <a:pos x="38" y="150"/>
              </a:cxn>
              <a:cxn ang="0">
                <a:pos x="18" y="120"/>
              </a:cxn>
              <a:cxn ang="0">
                <a:pos x="11" y="105"/>
              </a:cxn>
              <a:cxn ang="0">
                <a:pos x="7" y="92"/>
              </a:cxn>
              <a:cxn ang="0">
                <a:pos x="1" y="72"/>
              </a:cxn>
              <a:cxn ang="0">
                <a:pos x="0" y="60"/>
              </a:cxn>
              <a:cxn ang="0">
                <a:pos x="1" y="54"/>
              </a:cxn>
              <a:cxn ang="0">
                <a:pos x="3" y="47"/>
              </a:cxn>
              <a:cxn ang="0">
                <a:pos x="43" y="5"/>
              </a:cxn>
              <a:cxn ang="0">
                <a:pos x="47" y="2"/>
              </a:cxn>
              <a:cxn ang="0">
                <a:pos x="52" y="0"/>
              </a:cxn>
              <a:cxn ang="0">
                <a:pos x="58" y="4"/>
              </a:cxn>
              <a:cxn ang="0">
                <a:pos x="63" y="7"/>
              </a:cxn>
              <a:cxn ang="0">
                <a:pos x="92" y="62"/>
              </a:cxn>
              <a:cxn ang="0">
                <a:pos x="92" y="72"/>
              </a:cxn>
              <a:cxn ang="0">
                <a:pos x="90" y="76"/>
              </a:cxn>
              <a:cxn ang="0">
                <a:pos x="76" y="94"/>
              </a:cxn>
              <a:cxn ang="0">
                <a:pos x="74" y="96"/>
              </a:cxn>
              <a:cxn ang="0">
                <a:pos x="74" y="98"/>
              </a:cxn>
              <a:cxn ang="0">
                <a:pos x="79" y="110"/>
              </a:cxn>
              <a:cxn ang="0">
                <a:pos x="88" y="125"/>
              </a:cxn>
              <a:cxn ang="0">
                <a:pos x="96" y="136"/>
              </a:cxn>
              <a:cxn ang="0">
                <a:pos x="108" y="147"/>
              </a:cxn>
              <a:cxn ang="0">
                <a:pos x="128" y="167"/>
              </a:cxn>
              <a:cxn ang="0">
                <a:pos x="145" y="176"/>
              </a:cxn>
              <a:cxn ang="0">
                <a:pos x="154" y="181"/>
              </a:cxn>
              <a:cxn ang="0">
                <a:pos x="157" y="181"/>
              </a:cxn>
              <a:cxn ang="0">
                <a:pos x="159" y="181"/>
              </a:cxn>
              <a:cxn ang="0">
                <a:pos x="177" y="165"/>
              </a:cxn>
              <a:cxn ang="0">
                <a:pos x="181" y="161"/>
              </a:cxn>
              <a:cxn ang="0">
                <a:pos x="188" y="159"/>
              </a:cxn>
              <a:cxn ang="0">
                <a:pos x="195" y="161"/>
              </a:cxn>
              <a:cxn ang="0">
                <a:pos x="248" y="192"/>
              </a:cxn>
              <a:cxn ang="0">
                <a:pos x="253" y="201"/>
              </a:cxn>
            </a:cxnLst>
            <a:rect l="0" t="0" r="r" b="b"/>
            <a:pathLst>
              <a:path w="253" h="254">
                <a:moveTo>
                  <a:pt x="253" y="201"/>
                </a:moveTo>
                <a:lnTo>
                  <a:pt x="253" y="201"/>
                </a:lnTo>
                <a:lnTo>
                  <a:pt x="253" y="207"/>
                </a:lnTo>
                <a:lnTo>
                  <a:pt x="250" y="212"/>
                </a:lnTo>
                <a:lnTo>
                  <a:pt x="214" y="246"/>
                </a:lnTo>
                <a:lnTo>
                  <a:pt x="214" y="246"/>
                </a:lnTo>
                <a:lnTo>
                  <a:pt x="208" y="252"/>
                </a:lnTo>
                <a:lnTo>
                  <a:pt x="208" y="252"/>
                </a:lnTo>
                <a:lnTo>
                  <a:pt x="201" y="254"/>
                </a:lnTo>
                <a:lnTo>
                  <a:pt x="201" y="254"/>
                </a:lnTo>
                <a:lnTo>
                  <a:pt x="199" y="254"/>
                </a:lnTo>
                <a:lnTo>
                  <a:pt x="199" y="254"/>
                </a:lnTo>
                <a:lnTo>
                  <a:pt x="195" y="254"/>
                </a:lnTo>
                <a:lnTo>
                  <a:pt x="195" y="254"/>
                </a:lnTo>
                <a:lnTo>
                  <a:pt x="179" y="252"/>
                </a:lnTo>
                <a:lnTo>
                  <a:pt x="179" y="252"/>
                </a:lnTo>
                <a:lnTo>
                  <a:pt x="166" y="250"/>
                </a:lnTo>
                <a:lnTo>
                  <a:pt x="150" y="245"/>
                </a:lnTo>
                <a:lnTo>
                  <a:pt x="150" y="245"/>
                </a:lnTo>
                <a:lnTo>
                  <a:pt x="134" y="236"/>
                </a:lnTo>
                <a:lnTo>
                  <a:pt x="114" y="223"/>
                </a:lnTo>
                <a:lnTo>
                  <a:pt x="114" y="223"/>
                </a:lnTo>
                <a:lnTo>
                  <a:pt x="92" y="207"/>
                </a:lnTo>
                <a:lnTo>
                  <a:pt x="69" y="187"/>
                </a:lnTo>
                <a:lnTo>
                  <a:pt x="69" y="187"/>
                </a:lnTo>
                <a:lnTo>
                  <a:pt x="52" y="169"/>
                </a:lnTo>
                <a:lnTo>
                  <a:pt x="38" y="150"/>
                </a:lnTo>
                <a:lnTo>
                  <a:pt x="38" y="150"/>
                </a:lnTo>
                <a:lnTo>
                  <a:pt x="27" y="134"/>
                </a:lnTo>
                <a:lnTo>
                  <a:pt x="18" y="120"/>
                </a:lnTo>
                <a:lnTo>
                  <a:pt x="18" y="120"/>
                </a:lnTo>
                <a:lnTo>
                  <a:pt x="11" y="105"/>
                </a:lnTo>
                <a:lnTo>
                  <a:pt x="7" y="92"/>
                </a:lnTo>
                <a:lnTo>
                  <a:pt x="7" y="92"/>
                </a:lnTo>
                <a:lnTo>
                  <a:pt x="1" y="72"/>
                </a:lnTo>
                <a:lnTo>
                  <a:pt x="1" y="72"/>
                </a:lnTo>
                <a:lnTo>
                  <a:pt x="0" y="60"/>
                </a:lnTo>
                <a:lnTo>
                  <a:pt x="0" y="60"/>
                </a:lnTo>
                <a:lnTo>
                  <a:pt x="1" y="54"/>
                </a:lnTo>
                <a:lnTo>
                  <a:pt x="1" y="54"/>
                </a:lnTo>
                <a:lnTo>
                  <a:pt x="3" y="47"/>
                </a:lnTo>
                <a:lnTo>
                  <a:pt x="3" y="47"/>
                </a:lnTo>
                <a:lnTo>
                  <a:pt x="7" y="40"/>
                </a:lnTo>
                <a:lnTo>
                  <a:pt x="43" y="5"/>
                </a:lnTo>
                <a:lnTo>
                  <a:pt x="43" y="5"/>
                </a:lnTo>
                <a:lnTo>
                  <a:pt x="47" y="2"/>
                </a:lnTo>
                <a:lnTo>
                  <a:pt x="52" y="0"/>
                </a:lnTo>
                <a:lnTo>
                  <a:pt x="52" y="0"/>
                </a:lnTo>
                <a:lnTo>
                  <a:pt x="56" y="2"/>
                </a:lnTo>
                <a:lnTo>
                  <a:pt x="58" y="4"/>
                </a:lnTo>
                <a:lnTo>
                  <a:pt x="58" y="4"/>
                </a:lnTo>
                <a:lnTo>
                  <a:pt x="63" y="7"/>
                </a:lnTo>
                <a:lnTo>
                  <a:pt x="92" y="62"/>
                </a:lnTo>
                <a:lnTo>
                  <a:pt x="92" y="62"/>
                </a:lnTo>
                <a:lnTo>
                  <a:pt x="92" y="67"/>
                </a:lnTo>
                <a:lnTo>
                  <a:pt x="92" y="72"/>
                </a:lnTo>
                <a:lnTo>
                  <a:pt x="92" y="72"/>
                </a:lnTo>
                <a:lnTo>
                  <a:pt x="90" y="76"/>
                </a:lnTo>
                <a:lnTo>
                  <a:pt x="88" y="80"/>
                </a:lnTo>
                <a:lnTo>
                  <a:pt x="76" y="94"/>
                </a:lnTo>
                <a:lnTo>
                  <a:pt x="76" y="94"/>
                </a:lnTo>
                <a:lnTo>
                  <a:pt x="74" y="96"/>
                </a:lnTo>
                <a:lnTo>
                  <a:pt x="74" y="96"/>
                </a:lnTo>
                <a:lnTo>
                  <a:pt x="74" y="98"/>
                </a:lnTo>
                <a:lnTo>
                  <a:pt x="74" y="98"/>
                </a:lnTo>
                <a:lnTo>
                  <a:pt x="79" y="110"/>
                </a:lnTo>
                <a:lnTo>
                  <a:pt x="79" y="110"/>
                </a:lnTo>
                <a:lnTo>
                  <a:pt x="88" y="125"/>
                </a:lnTo>
                <a:lnTo>
                  <a:pt x="88" y="125"/>
                </a:lnTo>
                <a:lnTo>
                  <a:pt x="96" y="136"/>
                </a:lnTo>
                <a:lnTo>
                  <a:pt x="108" y="147"/>
                </a:lnTo>
                <a:lnTo>
                  <a:pt x="108" y="147"/>
                </a:lnTo>
                <a:lnTo>
                  <a:pt x="119" y="158"/>
                </a:lnTo>
                <a:lnTo>
                  <a:pt x="128" y="167"/>
                </a:lnTo>
                <a:lnTo>
                  <a:pt x="128" y="167"/>
                </a:lnTo>
                <a:lnTo>
                  <a:pt x="145" y="176"/>
                </a:lnTo>
                <a:lnTo>
                  <a:pt x="145" y="176"/>
                </a:lnTo>
                <a:lnTo>
                  <a:pt x="154" y="181"/>
                </a:lnTo>
                <a:lnTo>
                  <a:pt x="157" y="181"/>
                </a:lnTo>
                <a:lnTo>
                  <a:pt x="157" y="181"/>
                </a:lnTo>
                <a:lnTo>
                  <a:pt x="159" y="181"/>
                </a:lnTo>
                <a:lnTo>
                  <a:pt x="159" y="181"/>
                </a:lnTo>
                <a:lnTo>
                  <a:pt x="161" y="179"/>
                </a:lnTo>
                <a:lnTo>
                  <a:pt x="177" y="165"/>
                </a:lnTo>
                <a:lnTo>
                  <a:pt x="177" y="165"/>
                </a:lnTo>
                <a:lnTo>
                  <a:pt x="181" y="161"/>
                </a:lnTo>
                <a:lnTo>
                  <a:pt x="188" y="159"/>
                </a:lnTo>
                <a:lnTo>
                  <a:pt x="188" y="159"/>
                </a:lnTo>
                <a:lnTo>
                  <a:pt x="195" y="161"/>
                </a:lnTo>
                <a:lnTo>
                  <a:pt x="195" y="161"/>
                </a:lnTo>
                <a:lnTo>
                  <a:pt x="248" y="192"/>
                </a:lnTo>
                <a:lnTo>
                  <a:pt x="248" y="192"/>
                </a:lnTo>
                <a:lnTo>
                  <a:pt x="252" y="196"/>
                </a:lnTo>
                <a:lnTo>
                  <a:pt x="253" y="201"/>
                </a:lnTo>
                <a:lnTo>
                  <a:pt x="253" y="201"/>
                </a:lnTo>
                <a:close/>
              </a:path>
            </a:pathLst>
          </a:custGeom>
          <a:solidFill>
            <a:schemeClr val="accent4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sp>
        <p:nvSpPr>
          <p:cNvPr id="21" name="Freeform 99">
            <a:extLst>
              <a:ext uri="{FF2B5EF4-FFF2-40B4-BE49-F238E27FC236}">
                <a16:creationId xmlns:a16="http://schemas.microsoft.com/office/drawing/2014/main" id="{DFC66FB2-7F22-41ED-A0AD-88E13589BC28}"/>
              </a:ext>
            </a:extLst>
          </p:cNvPr>
          <p:cNvSpPr>
            <a:spLocks noEditPoints="1"/>
          </p:cNvSpPr>
          <p:nvPr/>
        </p:nvSpPr>
        <p:spPr bwMode="auto">
          <a:xfrm>
            <a:off x="9325702" y="4719602"/>
            <a:ext cx="197752" cy="314788"/>
          </a:xfrm>
          <a:custGeom>
            <a:avLst/>
            <a:gdLst/>
            <a:ahLst/>
            <a:cxnLst>
              <a:cxn ang="0">
                <a:pos x="98" y="0"/>
              </a:cxn>
              <a:cxn ang="0">
                <a:pos x="60" y="7"/>
              </a:cxn>
              <a:cxn ang="0">
                <a:pos x="29" y="27"/>
              </a:cxn>
              <a:cxn ang="0">
                <a:pos x="7" y="59"/>
              </a:cxn>
              <a:cxn ang="0">
                <a:pos x="0" y="98"/>
              </a:cxn>
              <a:cxn ang="0">
                <a:pos x="0" y="116"/>
              </a:cxn>
              <a:cxn ang="0">
                <a:pos x="9" y="154"/>
              </a:cxn>
              <a:cxn ang="0">
                <a:pos x="31" y="208"/>
              </a:cxn>
              <a:cxn ang="0">
                <a:pos x="67" y="270"/>
              </a:cxn>
              <a:cxn ang="0">
                <a:pos x="98" y="311"/>
              </a:cxn>
              <a:cxn ang="0">
                <a:pos x="112" y="291"/>
              </a:cxn>
              <a:cxn ang="0">
                <a:pos x="147" y="241"/>
              </a:cxn>
              <a:cxn ang="0">
                <a:pos x="180" y="172"/>
              </a:cxn>
              <a:cxn ang="0">
                <a:pos x="190" y="134"/>
              </a:cxn>
              <a:cxn ang="0">
                <a:pos x="196" y="98"/>
              </a:cxn>
              <a:cxn ang="0">
                <a:pos x="194" y="78"/>
              </a:cxn>
              <a:cxn ang="0">
                <a:pos x="178" y="41"/>
              </a:cxn>
              <a:cxn ang="0">
                <a:pos x="152" y="16"/>
              </a:cxn>
              <a:cxn ang="0">
                <a:pos x="118" y="1"/>
              </a:cxn>
              <a:cxn ang="0">
                <a:pos x="98" y="0"/>
              </a:cxn>
              <a:cxn ang="0">
                <a:pos x="98" y="157"/>
              </a:cxn>
              <a:cxn ang="0">
                <a:pos x="74" y="152"/>
              </a:cxn>
              <a:cxn ang="0">
                <a:pos x="54" y="139"/>
              </a:cxn>
              <a:cxn ang="0">
                <a:pos x="42" y="119"/>
              </a:cxn>
              <a:cxn ang="0">
                <a:pos x="38" y="98"/>
              </a:cxn>
              <a:cxn ang="0">
                <a:pos x="38" y="85"/>
              </a:cxn>
              <a:cxn ang="0">
                <a:pos x="47" y="63"/>
              </a:cxn>
              <a:cxn ang="0">
                <a:pos x="64" y="47"/>
              </a:cxn>
              <a:cxn ang="0">
                <a:pos x="85" y="38"/>
              </a:cxn>
              <a:cxn ang="0">
                <a:pos x="98" y="36"/>
              </a:cxn>
              <a:cxn ang="0">
                <a:pos x="122" y="41"/>
              </a:cxn>
              <a:cxn ang="0">
                <a:pos x="140" y="54"/>
              </a:cxn>
              <a:cxn ang="0">
                <a:pos x="152" y="74"/>
              </a:cxn>
              <a:cxn ang="0">
                <a:pos x="158" y="98"/>
              </a:cxn>
              <a:cxn ang="0">
                <a:pos x="156" y="108"/>
              </a:cxn>
              <a:cxn ang="0">
                <a:pos x="147" y="130"/>
              </a:cxn>
              <a:cxn ang="0">
                <a:pos x="131" y="146"/>
              </a:cxn>
              <a:cxn ang="0">
                <a:pos x="109" y="156"/>
              </a:cxn>
              <a:cxn ang="0">
                <a:pos x="98" y="157"/>
              </a:cxn>
              <a:cxn ang="0">
                <a:pos x="60" y="98"/>
              </a:cxn>
              <a:cxn ang="0">
                <a:pos x="62" y="112"/>
              </a:cxn>
              <a:cxn ang="0">
                <a:pos x="71" y="123"/>
              </a:cxn>
              <a:cxn ang="0">
                <a:pos x="83" y="132"/>
              </a:cxn>
              <a:cxn ang="0">
                <a:pos x="98" y="134"/>
              </a:cxn>
              <a:cxn ang="0">
                <a:pos x="105" y="134"/>
              </a:cxn>
              <a:cxn ang="0">
                <a:pos x="118" y="128"/>
              </a:cxn>
              <a:cxn ang="0">
                <a:pos x="129" y="117"/>
              </a:cxn>
              <a:cxn ang="0">
                <a:pos x="134" y="105"/>
              </a:cxn>
              <a:cxn ang="0">
                <a:pos x="136" y="98"/>
              </a:cxn>
              <a:cxn ang="0">
                <a:pos x="132" y="81"/>
              </a:cxn>
              <a:cxn ang="0">
                <a:pos x="125" y="70"/>
              </a:cxn>
              <a:cxn ang="0">
                <a:pos x="112" y="61"/>
              </a:cxn>
              <a:cxn ang="0">
                <a:pos x="98" y="59"/>
              </a:cxn>
              <a:cxn ang="0">
                <a:pos x="89" y="59"/>
              </a:cxn>
              <a:cxn ang="0">
                <a:pos x="76" y="65"/>
              </a:cxn>
              <a:cxn ang="0">
                <a:pos x="65" y="76"/>
              </a:cxn>
              <a:cxn ang="0">
                <a:pos x="60" y="88"/>
              </a:cxn>
              <a:cxn ang="0">
                <a:pos x="60" y="98"/>
              </a:cxn>
            </a:cxnLst>
            <a:rect l="0" t="0" r="r" b="b"/>
            <a:pathLst>
              <a:path w="196" h="311">
                <a:moveTo>
                  <a:pt x="98" y="0"/>
                </a:moveTo>
                <a:lnTo>
                  <a:pt x="98" y="0"/>
                </a:lnTo>
                <a:lnTo>
                  <a:pt x="78" y="1"/>
                </a:lnTo>
                <a:lnTo>
                  <a:pt x="60" y="7"/>
                </a:lnTo>
                <a:lnTo>
                  <a:pt x="44" y="16"/>
                </a:lnTo>
                <a:lnTo>
                  <a:pt x="29" y="27"/>
                </a:lnTo>
                <a:lnTo>
                  <a:pt x="16" y="41"/>
                </a:lnTo>
                <a:lnTo>
                  <a:pt x="7" y="59"/>
                </a:lnTo>
                <a:lnTo>
                  <a:pt x="2" y="78"/>
                </a:lnTo>
                <a:lnTo>
                  <a:pt x="0" y="98"/>
                </a:lnTo>
                <a:lnTo>
                  <a:pt x="0" y="98"/>
                </a:lnTo>
                <a:lnTo>
                  <a:pt x="0" y="116"/>
                </a:lnTo>
                <a:lnTo>
                  <a:pt x="4" y="134"/>
                </a:lnTo>
                <a:lnTo>
                  <a:pt x="9" y="154"/>
                </a:lnTo>
                <a:lnTo>
                  <a:pt x="15" y="172"/>
                </a:lnTo>
                <a:lnTo>
                  <a:pt x="31" y="208"/>
                </a:lnTo>
                <a:lnTo>
                  <a:pt x="49" y="241"/>
                </a:lnTo>
                <a:lnTo>
                  <a:pt x="67" y="270"/>
                </a:lnTo>
                <a:lnTo>
                  <a:pt x="82" y="291"/>
                </a:lnTo>
                <a:lnTo>
                  <a:pt x="98" y="311"/>
                </a:lnTo>
                <a:lnTo>
                  <a:pt x="98" y="311"/>
                </a:lnTo>
                <a:lnTo>
                  <a:pt x="112" y="291"/>
                </a:lnTo>
                <a:lnTo>
                  <a:pt x="129" y="270"/>
                </a:lnTo>
                <a:lnTo>
                  <a:pt x="147" y="241"/>
                </a:lnTo>
                <a:lnTo>
                  <a:pt x="165" y="208"/>
                </a:lnTo>
                <a:lnTo>
                  <a:pt x="180" y="172"/>
                </a:lnTo>
                <a:lnTo>
                  <a:pt x="187" y="154"/>
                </a:lnTo>
                <a:lnTo>
                  <a:pt x="190" y="134"/>
                </a:lnTo>
                <a:lnTo>
                  <a:pt x="194" y="116"/>
                </a:lnTo>
                <a:lnTo>
                  <a:pt x="196" y="98"/>
                </a:lnTo>
                <a:lnTo>
                  <a:pt x="196" y="98"/>
                </a:lnTo>
                <a:lnTo>
                  <a:pt x="194" y="78"/>
                </a:lnTo>
                <a:lnTo>
                  <a:pt x="187" y="59"/>
                </a:lnTo>
                <a:lnTo>
                  <a:pt x="178" y="41"/>
                </a:lnTo>
                <a:lnTo>
                  <a:pt x="167" y="27"/>
                </a:lnTo>
                <a:lnTo>
                  <a:pt x="152" y="16"/>
                </a:lnTo>
                <a:lnTo>
                  <a:pt x="136" y="7"/>
                </a:lnTo>
                <a:lnTo>
                  <a:pt x="118" y="1"/>
                </a:lnTo>
                <a:lnTo>
                  <a:pt x="98" y="0"/>
                </a:lnTo>
                <a:lnTo>
                  <a:pt x="98" y="0"/>
                </a:lnTo>
                <a:close/>
                <a:moveTo>
                  <a:pt x="98" y="157"/>
                </a:moveTo>
                <a:lnTo>
                  <a:pt x="98" y="157"/>
                </a:lnTo>
                <a:lnTo>
                  <a:pt x="85" y="156"/>
                </a:lnTo>
                <a:lnTo>
                  <a:pt x="74" y="152"/>
                </a:lnTo>
                <a:lnTo>
                  <a:pt x="64" y="146"/>
                </a:lnTo>
                <a:lnTo>
                  <a:pt x="54" y="139"/>
                </a:lnTo>
                <a:lnTo>
                  <a:pt x="47" y="130"/>
                </a:lnTo>
                <a:lnTo>
                  <a:pt x="42" y="119"/>
                </a:lnTo>
                <a:lnTo>
                  <a:pt x="38" y="108"/>
                </a:lnTo>
                <a:lnTo>
                  <a:pt x="38" y="98"/>
                </a:lnTo>
                <a:lnTo>
                  <a:pt x="38" y="98"/>
                </a:lnTo>
                <a:lnTo>
                  <a:pt x="38" y="85"/>
                </a:lnTo>
                <a:lnTo>
                  <a:pt x="42" y="74"/>
                </a:lnTo>
                <a:lnTo>
                  <a:pt x="47" y="63"/>
                </a:lnTo>
                <a:lnTo>
                  <a:pt x="54" y="54"/>
                </a:lnTo>
                <a:lnTo>
                  <a:pt x="64" y="47"/>
                </a:lnTo>
                <a:lnTo>
                  <a:pt x="74" y="41"/>
                </a:lnTo>
                <a:lnTo>
                  <a:pt x="85" y="38"/>
                </a:lnTo>
                <a:lnTo>
                  <a:pt x="98" y="36"/>
                </a:lnTo>
                <a:lnTo>
                  <a:pt x="98" y="36"/>
                </a:lnTo>
                <a:lnTo>
                  <a:pt x="109" y="38"/>
                </a:lnTo>
                <a:lnTo>
                  <a:pt x="122" y="41"/>
                </a:lnTo>
                <a:lnTo>
                  <a:pt x="131" y="47"/>
                </a:lnTo>
                <a:lnTo>
                  <a:pt x="140" y="54"/>
                </a:lnTo>
                <a:lnTo>
                  <a:pt x="147" y="63"/>
                </a:lnTo>
                <a:lnTo>
                  <a:pt x="152" y="74"/>
                </a:lnTo>
                <a:lnTo>
                  <a:pt x="156" y="85"/>
                </a:lnTo>
                <a:lnTo>
                  <a:pt x="158" y="98"/>
                </a:lnTo>
                <a:lnTo>
                  <a:pt x="158" y="98"/>
                </a:lnTo>
                <a:lnTo>
                  <a:pt x="156" y="108"/>
                </a:lnTo>
                <a:lnTo>
                  <a:pt x="152" y="119"/>
                </a:lnTo>
                <a:lnTo>
                  <a:pt x="147" y="130"/>
                </a:lnTo>
                <a:lnTo>
                  <a:pt x="140" y="139"/>
                </a:lnTo>
                <a:lnTo>
                  <a:pt x="131" y="146"/>
                </a:lnTo>
                <a:lnTo>
                  <a:pt x="122" y="152"/>
                </a:lnTo>
                <a:lnTo>
                  <a:pt x="109" y="156"/>
                </a:lnTo>
                <a:lnTo>
                  <a:pt x="98" y="157"/>
                </a:lnTo>
                <a:lnTo>
                  <a:pt x="98" y="157"/>
                </a:lnTo>
                <a:close/>
                <a:moveTo>
                  <a:pt x="60" y="98"/>
                </a:moveTo>
                <a:lnTo>
                  <a:pt x="60" y="98"/>
                </a:lnTo>
                <a:lnTo>
                  <a:pt x="60" y="105"/>
                </a:lnTo>
                <a:lnTo>
                  <a:pt x="62" y="112"/>
                </a:lnTo>
                <a:lnTo>
                  <a:pt x="65" y="117"/>
                </a:lnTo>
                <a:lnTo>
                  <a:pt x="71" y="123"/>
                </a:lnTo>
                <a:lnTo>
                  <a:pt x="76" y="128"/>
                </a:lnTo>
                <a:lnTo>
                  <a:pt x="83" y="132"/>
                </a:lnTo>
                <a:lnTo>
                  <a:pt x="89" y="134"/>
                </a:lnTo>
                <a:lnTo>
                  <a:pt x="98" y="134"/>
                </a:lnTo>
                <a:lnTo>
                  <a:pt x="98" y="134"/>
                </a:lnTo>
                <a:lnTo>
                  <a:pt x="105" y="134"/>
                </a:lnTo>
                <a:lnTo>
                  <a:pt x="112" y="132"/>
                </a:lnTo>
                <a:lnTo>
                  <a:pt x="118" y="128"/>
                </a:lnTo>
                <a:lnTo>
                  <a:pt x="125" y="123"/>
                </a:lnTo>
                <a:lnTo>
                  <a:pt x="129" y="117"/>
                </a:lnTo>
                <a:lnTo>
                  <a:pt x="132" y="112"/>
                </a:lnTo>
                <a:lnTo>
                  <a:pt x="134" y="105"/>
                </a:lnTo>
                <a:lnTo>
                  <a:pt x="136" y="98"/>
                </a:lnTo>
                <a:lnTo>
                  <a:pt x="136" y="98"/>
                </a:lnTo>
                <a:lnTo>
                  <a:pt x="134" y="88"/>
                </a:lnTo>
                <a:lnTo>
                  <a:pt x="132" y="81"/>
                </a:lnTo>
                <a:lnTo>
                  <a:pt x="129" y="76"/>
                </a:lnTo>
                <a:lnTo>
                  <a:pt x="125" y="70"/>
                </a:lnTo>
                <a:lnTo>
                  <a:pt x="118" y="65"/>
                </a:lnTo>
                <a:lnTo>
                  <a:pt x="112" y="61"/>
                </a:lnTo>
                <a:lnTo>
                  <a:pt x="105" y="59"/>
                </a:lnTo>
                <a:lnTo>
                  <a:pt x="98" y="59"/>
                </a:lnTo>
                <a:lnTo>
                  <a:pt x="98" y="59"/>
                </a:lnTo>
                <a:lnTo>
                  <a:pt x="89" y="59"/>
                </a:lnTo>
                <a:lnTo>
                  <a:pt x="83" y="61"/>
                </a:lnTo>
                <a:lnTo>
                  <a:pt x="76" y="65"/>
                </a:lnTo>
                <a:lnTo>
                  <a:pt x="71" y="70"/>
                </a:lnTo>
                <a:lnTo>
                  <a:pt x="65" y="76"/>
                </a:lnTo>
                <a:lnTo>
                  <a:pt x="62" y="81"/>
                </a:lnTo>
                <a:lnTo>
                  <a:pt x="60" y="88"/>
                </a:lnTo>
                <a:lnTo>
                  <a:pt x="60" y="98"/>
                </a:lnTo>
                <a:lnTo>
                  <a:pt x="60" y="98"/>
                </a:lnTo>
                <a:close/>
              </a:path>
            </a:pathLst>
          </a:custGeom>
          <a:solidFill>
            <a:schemeClr val="accent4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sp>
        <p:nvSpPr>
          <p:cNvPr id="22" name="Picture Placeholder 21">
            <a:extLst>
              <a:ext uri="{FF2B5EF4-FFF2-40B4-BE49-F238E27FC236}">
                <a16:creationId xmlns:a16="http://schemas.microsoft.com/office/drawing/2014/main" id="{3CE9B1CE-7138-4A50-920C-95BB2BE43940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25" name="Picture Placeholder 24">
            <a:extLst>
              <a:ext uri="{FF2B5EF4-FFF2-40B4-BE49-F238E27FC236}">
                <a16:creationId xmlns:a16="http://schemas.microsoft.com/office/drawing/2014/main" id="{F7F2D479-DC92-4F37-954A-C344824B0DD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9" name="Picture Placeholder 28">
            <a:extLst>
              <a:ext uri="{FF2B5EF4-FFF2-40B4-BE49-F238E27FC236}">
                <a16:creationId xmlns:a16="http://schemas.microsoft.com/office/drawing/2014/main" id="{1B90C544-20EF-4B69-8797-406D9B7A147A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32" name="Picture Placeholder 31">
            <a:extLst>
              <a:ext uri="{FF2B5EF4-FFF2-40B4-BE49-F238E27FC236}">
                <a16:creationId xmlns:a16="http://schemas.microsoft.com/office/drawing/2014/main" id="{2698F76C-671E-4614-8B79-A7D74B54C737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936576380"/>
      </p:ext>
    </p:extLst>
  </p:cSld>
  <p:clrMapOvr>
    <a:masterClrMapping/>
  </p:clrMapOvr>
  <p:transition spd="slow">
    <p:wipe/>
  </p:transition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695573A1-7C8A-4C06-93CC-D80EBD38E72B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C51DA76-7F6D-41AD-869C-70BD6938CDAE}"/>
              </a:ext>
            </a:extLst>
          </p:cNvPr>
          <p:cNvSpPr/>
          <p:nvPr/>
        </p:nvSpPr>
        <p:spPr>
          <a:xfrm>
            <a:off x="983673" y="2719538"/>
            <a:ext cx="10224653" cy="823182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09B5469E-7840-415C-BC72-6750CE65EAA2}"/>
              </a:ext>
            </a:extLst>
          </p:cNvPr>
          <p:cNvSpPr txBox="1"/>
          <p:nvPr/>
        </p:nvSpPr>
        <p:spPr>
          <a:xfrm>
            <a:off x="3436618" y="782167"/>
            <a:ext cx="531876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GREAT </a:t>
            </a:r>
            <a:r>
              <a:rPr lang="id-ID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DISERTATION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4ADE54A1-DDFD-4DE5-9EDC-9BB164555650}"/>
              </a:ext>
            </a:extLst>
          </p:cNvPr>
          <p:cNvSpPr txBox="1"/>
          <p:nvPr/>
        </p:nvSpPr>
        <p:spPr>
          <a:xfrm>
            <a:off x="4701226" y="520557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34936635-3D10-4701-B949-CD99C14FDC28}"/>
              </a:ext>
            </a:extLst>
          </p:cNvPr>
          <p:cNvSpPr txBox="1"/>
          <p:nvPr/>
        </p:nvSpPr>
        <p:spPr>
          <a:xfrm>
            <a:off x="1308352" y="2869519"/>
            <a:ext cx="957529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800" spc="300" dirty="0">
                <a:solidFill>
                  <a:schemeClr val="bg1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Great Template Books Presentation</a:t>
            </a:r>
            <a:endParaRPr lang="en-US" sz="2800" spc="300" dirty="0">
              <a:solidFill>
                <a:schemeClr val="bg1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52B009CC-52FC-48D3-A61B-AD2E1ABC59E0}"/>
              </a:ext>
            </a:extLst>
          </p:cNvPr>
          <p:cNvSpPr/>
          <p:nvPr/>
        </p:nvSpPr>
        <p:spPr>
          <a:xfrm>
            <a:off x="1308352" y="1616949"/>
            <a:ext cx="9575294" cy="6132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Montserrat" panose="00000500000000000000" pitchFamily="50" charset="0"/>
                <a:cs typeface="Segoe UI Light" panose="020B0502040204020203" pitchFamily="34" charset="0"/>
              </a:rPr>
              <a:t>A wonderful serenity has taken possession of my entire soul, like these sweet mornings of spring which I enjoy with my whole heart. I am alone, and feel the charm of existence in this spot, which was created for the bliss of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FC5B6F2-3F91-4E5A-9621-80F03BC098A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40334572"/>
      </p:ext>
    </p:extLst>
  </p:cSld>
  <p:clrMapOvr>
    <a:masterClrMapping/>
  </p:clrMapOvr>
  <p:transition spd="slow">
    <p:wipe/>
  </p:transition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3D8FEB3-07BB-4018-9C20-43D620E5F9C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695573A1-7C8A-4C06-93CC-D80EBD38E72B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C51DA76-7F6D-41AD-869C-70BD6938CDAE}"/>
              </a:ext>
            </a:extLst>
          </p:cNvPr>
          <p:cNvSpPr/>
          <p:nvPr/>
        </p:nvSpPr>
        <p:spPr>
          <a:xfrm>
            <a:off x="6587837" y="1735866"/>
            <a:ext cx="3588326" cy="823182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B53BFE13-C940-43AE-A7B7-BBF4BE08B020}"/>
              </a:ext>
            </a:extLst>
          </p:cNvPr>
          <p:cNvSpPr/>
          <p:nvPr/>
        </p:nvSpPr>
        <p:spPr>
          <a:xfrm>
            <a:off x="9331038" y="4492918"/>
            <a:ext cx="1018307" cy="983803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65C5672E-8775-4715-A3D8-FB36903F80F4}"/>
              </a:ext>
            </a:extLst>
          </p:cNvPr>
          <p:cNvSpPr txBox="1"/>
          <p:nvPr/>
        </p:nvSpPr>
        <p:spPr>
          <a:xfrm>
            <a:off x="6717469" y="1855069"/>
            <a:ext cx="324790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bg1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Futuristic</a:t>
            </a:r>
            <a:endParaRPr lang="en-US" sz="3200" spc="300" dirty="0">
              <a:solidFill>
                <a:schemeClr val="bg1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9" name="Freeform 53">
            <a:extLst>
              <a:ext uri="{FF2B5EF4-FFF2-40B4-BE49-F238E27FC236}">
                <a16:creationId xmlns:a16="http://schemas.microsoft.com/office/drawing/2014/main" id="{080CF65E-6220-4137-8DB7-0C5F6994BE51}"/>
              </a:ext>
            </a:extLst>
          </p:cNvPr>
          <p:cNvSpPr>
            <a:spLocks noEditPoints="1"/>
          </p:cNvSpPr>
          <p:nvPr/>
        </p:nvSpPr>
        <p:spPr bwMode="auto">
          <a:xfrm>
            <a:off x="9631387" y="4754985"/>
            <a:ext cx="417608" cy="459667"/>
          </a:xfrm>
          <a:custGeom>
            <a:avLst/>
            <a:gdLst/>
            <a:ahLst/>
            <a:cxnLst>
              <a:cxn ang="0">
                <a:pos x="61" y="230"/>
              </a:cxn>
              <a:cxn ang="0">
                <a:pos x="39" y="201"/>
              </a:cxn>
              <a:cxn ang="0">
                <a:pos x="29" y="167"/>
              </a:cxn>
              <a:cxn ang="0">
                <a:pos x="30" y="134"/>
              </a:cxn>
              <a:cxn ang="0">
                <a:pos x="52" y="85"/>
              </a:cxn>
              <a:cxn ang="0">
                <a:pos x="94" y="53"/>
              </a:cxn>
              <a:cxn ang="0">
                <a:pos x="110" y="18"/>
              </a:cxn>
              <a:cxn ang="0">
                <a:pos x="49" y="49"/>
              </a:cxn>
              <a:cxn ang="0">
                <a:pos x="9" y="105"/>
              </a:cxn>
              <a:cxn ang="0">
                <a:pos x="0" y="152"/>
              </a:cxn>
              <a:cxn ang="0">
                <a:pos x="3" y="183"/>
              </a:cxn>
              <a:cxn ang="0">
                <a:pos x="20" y="223"/>
              </a:cxn>
              <a:cxn ang="0">
                <a:pos x="47" y="257"/>
              </a:cxn>
              <a:cxn ang="0">
                <a:pos x="61" y="265"/>
              </a:cxn>
              <a:cxn ang="0">
                <a:pos x="74" y="256"/>
              </a:cxn>
              <a:cxn ang="0">
                <a:pos x="68" y="239"/>
              </a:cxn>
              <a:cxn ang="0">
                <a:pos x="228" y="49"/>
              </a:cxn>
              <a:cxn ang="0">
                <a:pos x="212" y="45"/>
              </a:cxn>
              <a:cxn ang="0">
                <a:pos x="203" y="58"/>
              </a:cxn>
              <a:cxn ang="0">
                <a:pos x="208" y="67"/>
              </a:cxn>
              <a:cxn ang="0">
                <a:pos x="232" y="94"/>
              </a:cxn>
              <a:cxn ang="0">
                <a:pos x="246" y="127"/>
              </a:cxn>
              <a:cxn ang="0">
                <a:pos x="250" y="152"/>
              </a:cxn>
              <a:cxn ang="0">
                <a:pos x="235" y="207"/>
              </a:cxn>
              <a:cxn ang="0">
                <a:pos x="199" y="245"/>
              </a:cxn>
              <a:cxn ang="0">
                <a:pos x="166" y="288"/>
              </a:cxn>
              <a:cxn ang="0">
                <a:pos x="210" y="272"/>
              </a:cxn>
              <a:cxn ang="0">
                <a:pos x="259" y="221"/>
              </a:cxn>
              <a:cxn ang="0">
                <a:pos x="277" y="165"/>
              </a:cxn>
              <a:cxn ang="0">
                <a:pos x="275" y="138"/>
              </a:cxn>
              <a:cxn ang="0">
                <a:pos x="264" y="94"/>
              </a:cxn>
              <a:cxn ang="0">
                <a:pos x="239" y="58"/>
              </a:cxn>
              <a:cxn ang="0">
                <a:pos x="123" y="71"/>
              </a:cxn>
              <a:cxn ang="0">
                <a:pos x="172" y="40"/>
              </a:cxn>
              <a:cxn ang="0">
                <a:pos x="168" y="29"/>
              </a:cxn>
              <a:cxn ang="0">
                <a:pos x="117" y="0"/>
              </a:cxn>
              <a:cxn ang="0">
                <a:pos x="110" y="9"/>
              </a:cxn>
              <a:cxn ang="0">
                <a:pos x="112" y="69"/>
              </a:cxn>
              <a:cxn ang="0">
                <a:pos x="123" y="71"/>
              </a:cxn>
              <a:cxn ang="0">
                <a:pos x="108" y="263"/>
              </a:cxn>
              <a:cxn ang="0">
                <a:pos x="105" y="270"/>
              </a:cxn>
              <a:cxn ang="0">
                <a:pos x="154" y="305"/>
              </a:cxn>
              <a:cxn ang="0">
                <a:pos x="163" y="306"/>
              </a:cxn>
              <a:cxn ang="0">
                <a:pos x="166" y="243"/>
              </a:cxn>
              <a:cxn ang="0">
                <a:pos x="163" y="236"/>
              </a:cxn>
              <a:cxn ang="0">
                <a:pos x="154" y="236"/>
              </a:cxn>
            </a:cxnLst>
            <a:rect l="0" t="0" r="r" b="b"/>
            <a:pathLst>
              <a:path w="277" h="306">
                <a:moveTo>
                  <a:pt x="68" y="239"/>
                </a:moveTo>
                <a:lnTo>
                  <a:pt x="68" y="239"/>
                </a:lnTo>
                <a:lnTo>
                  <a:pt x="61" y="230"/>
                </a:lnTo>
                <a:lnTo>
                  <a:pt x="52" y="223"/>
                </a:lnTo>
                <a:lnTo>
                  <a:pt x="45" y="212"/>
                </a:lnTo>
                <a:lnTo>
                  <a:pt x="39" y="201"/>
                </a:lnTo>
                <a:lnTo>
                  <a:pt x="34" y="190"/>
                </a:lnTo>
                <a:lnTo>
                  <a:pt x="30" y="178"/>
                </a:lnTo>
                <a:lnTo>
                  <a:pt x="29" y="167"/>
                </a:lnTo>
                <a:lnTo>
                  <a:pt x="29" y="152"/>
                </a:lnTo>
                <a:lnTo>
                  <a:pt x="29" y="152"/>
                </a:lnTo>
                <a:lnTo>
                  <a:pt x="30" y="134"/>
                </a:lnTo>
                <a:lnTo>
                  <a:pt x="34" y="116"/>
                </a:lnTo>
                <a:lnTo>
                  <a:pt x="41" y="100"/>
                </a:lnTo>
                <a:lnTo>
                  <a:pt x="52" y="85"/>
                </a:lnTo>
                <a:lnTo>
                  <a:pt x="63" y="72"/>
                </a:lnTo>
                <a:lnTo>
                  <a:pt x="78" y="62"/>
                </a:lnTo>
                <a:lnTo>
                  <a:pt x="94" y="53"/>
                </a:lnTo>
                <a:lnTo>
                  <a:pt x="110" y="47"/>
                </a:lnTo>
                <a:lnTo>
                  <a:pt x="110" y="18"/>
                </a:lnTo>
                <a:lnTo>
                  <a:pt x="110" y="18"/>
                </a:lnTo>
                <a:lnTo>
                  <a:pt x="88" y="25"/>
                </a:lnTo>
                <a:lnTo>
                  <a:pt x="67" y="34"/>
                </a:lnTo>
                <a:lnTo>
                  <a:pt x="49" y="49"/>
                </a:lnTo>
                <a:lnTo>
                  <a:pt x="32" y="65"/>
                </a:lnTo>
                <a:lnTo>
                  <a:pt x="20" y="85"/>
                </a:lnTo>
                <a:lnTo>
                  <a:pt x="9" y="105"/>
                </a:lnTo>
                <a:lnTo>
                  <a:pt x="3" y="129"/>
                </a:lnTo>
                <a:lnTo>
                  <a:pt x="1" y="141"/>
                </a:lnTo>
                <a:lnTo>
                  <a:pt x="0" y="152"/>
                </a:lnTo>
                <a:lnTo>
                  <a:pt x="0" y="152"/>
                </a:lnTo>
                <a:lnTo>
                  <a:pt x="1" y="169"/>
                </a:lnTo>
                <a:lnTo>
                  <a:pt x="3" y="183"/>
                </a:lnTo>
                <a:lnTo>
                  <a:pt x="7" y="198"/>
                </a:lnTo>
                <a:lnTo>
                  <a:pt x="12" y="210"/>
                </a:lnTo>
                <a:lnTo>
                  <a:pt x="20" y="223"/>
                </a:lnTo>
                <a:lnTo>
                  <a:pt x="29" y="236"/>
                </a:lnTo>
                <a:lnTo>
                  <a:pt x="38" y="247"/>
                </a:lnTo>
                <a:lnTo>
                  <a:pt x="47" y="257"/>
                </a:lnTo>
                <a:lnTo>
                  <a:pt x="47" y="257"/>
                </a:lnTo>
                <a:lnTo>
                  <a:pt x="56" y="263"/>
                </a:lnTo>
                <a:lnTo>
                  <a:pt x="61" y="265"/>
                </a:lnTo>
                <a:lnTo>
                  <a:pt x="68" y="263"/>
                </a:lnTo>
                <a:lnTo>
                  <a:pt x="72" y="259"/>
                </a:lnTo>
                <a:lnTo>
                  <a:pt x="74" y="256"/>
                </a:lnTo>
                <a:lnTo>
                  <a:pt x="76" y="250"/>
                </a:lnTo>
                <a:lnTo>
                  <a:pt x="74" y="245"/>
                </a:lnTo>
                <a:lnTo>
                  <a:pt x="68" y="239"/>
                </a:lnTo>
                <a:lnTo>
                  <a:pt x="68" y="239"/>
                </a:lnTo>
                <a:close/>
                <a:moveTo>
                  <a:pt x="228" y="49"/>
                </a:moveTo>
                <a:lnTo>
                  <a:pt x="228" y="49"/>
                </a:lnTo>
                <a:lnTo>
                  <a:pt x="223" y="45"/>
                </a:lnTo>
                <a:lnTo>
                  <a:pt x="217" y="45"/>
                </a:lnTo>
                <a:lnTo>
                  <a:pt x="212" y="45"/>
                </a:lnTo>
                <a:lnTo>
                  <a:pt x="208" y="49"/>
                </a:lnTo>
                <a:lnTo>
                  <a:pt x="204" y="53"/>
                </a:lnTo>
                <a:lnTo>
                  <a:pt x="203" y="58"/>
                </a:lnTo>
                <a:lnTo>
                  <a:pt x="204" y="62"/>
                </a:lnTo>
                <a:lnTo>
                  <a:pt x="208" y="67"/>
                </a:lnTo>
                <a:lnTo>
                  <a:pt x="208" y="67"/>
                </a:lnTo>
                <a:lnTo>
                  <a:pt x="217" y="74"/>
                </a:lnTo>
                <a:lnTo>
                  <a:pt x="224" y="83"/>
                </a:lnTo>
                <a:lnTo>
                  <a:pt x="232" y="94"/>
                </a:lnTo>
                <a:lnTo>
                  <a:pt x="237" y="105"/>
                </a:lnTo>
                <a:lnTo>
                  <a:pt x="243" y="116"/>
                </a:lnTo>
                <a:lnTo>
                  <a:pt x="246" y="127"/>
                </a:lnTo>
                <a:lnTo>
                  <a:pt x="248" y="140"/>
                </a:lnTo>
                <a:lnTo>
                  <a:pt x="250" y="152"/>
                </a:lnTo>
                <a:lnTo>
                  <a:pt x="250" y="152"/>
                </a:lnTo>
                <a:lnTo>
                  <a:pt x="248" y="172"/>
                </a:lnTo>
                <a:lnTo>
                  <a:pt x="243" y="190"/>
                </a:lnTo>
                <a:lnTo>
                  <a:pt x="235" y="207"/>
                </a:lnTo>
                <a:lnTo>
                  <a:pt x="226" y="221"/>
                </a:lnTo>
                <a:lnTo>
                  <a:pt x="214" y="234"/>
                </a:lnTo>
                <a:lnTo>
                  <a:pt x="199" y="245"/>
                </a:lnTo>
                <a:lnTo>
                  <a:pt x="183" y="254"/>
                </a:lnTo>
                <a:lnTo>
                  <a:pt x="166" y="259"/>
                </a:lnTo>
                <a:lnTo>
                  <a:pt x="166" y="288"/>
                </a:lnTo>
                <a:lnTo>
                  <a:pt x="166" y="288"/>
                </a:lnTo>
                <a:lnTo>
                  <a:pt x="188" y="281"/>
                </a:lnTo>
                <a:lnTo>
                  <a:pt x="210" y="272"/>
                </a:lnTo>
                <a:lnTo>
                  <a:pt x="228" y="257"/>
                </a:lnTo>
                <a:lnTo>
                  <a:pt x="244" y="241"/>
                </a:lnTo>
                <a:lnTo>
                  <a:pt x="259" y="221"/>
                </a:lnTo>
                <a:lnTo>
                  <a:pt x="268" y="201"/>
                </a:lnTo>
                <a:lnTo>
                  <a:pt x="275" y="178"/>
                </a:lnTo>
                <a:lnTo>
                  <a:pt x="277" y="165"/>
                </a:lnTo>
                <a:lnTo>
                  <a:pt x="277" y="152"/>
                </a:lnTo>
                <a:lnTo>
                  <a:pt x="277" y="152"/>
                </a:lnTo>
                <a:lnTo>
                  <a:pt x="275" y="138"/>
                </a:lnTo>
                <a:lnTo>
                  <a:pt x="273" y="123"/>
                </a:lnTo>
                <a:lnTo>
                  <a:pt x="270" y="109"/>
                </a:lnTo>
                <a:lnTo>
                  <a:pt x="264" y="94"/>
                </a:lnTo>
                <a:lnTo>
                  <a:pt x="257" y="82"/>
                </a:lnTo>
                <a:lnTo>
                  <a:pt x="248" y="69"/>
                </a:lnTo>
                <a:lnTo>
                  <a:pt x="239" y="58"/>
                </a:lnTo>
                <a:lnTo>
                  <a:pt x="228" y="49"/>
                </a:lnTo>
                <a:lnTo>
                  <a:pt x="228" y="49"/>
                </a:lnTo>
                <a:close/>
                <a:moveTo>
                  <a:pt x="123" y="71"/>
                </a:moveTo>
                <a:lnTo>
                  <a:pt x="168" y="43"/>
                </a:lnTo>
                <a:lnTo>
                  <a:pt x="168" y="43"/>
                </a:lnTo>
                <a:lnTo>
                  <a:pt x="172" y="40"/>
                </a:lnTo>
                <a:lnTo>
                  <a:pt x="174" y="36"/>
                </a:lnTo>
                <a:lnTo>
                  <a:pt x="172" y="33"/>
                </a:lnTo>
                <a:lnTo>
                  <a:pt x="168" y="29"/>
                </a:lnTo>
                <a:lnTo>
                  <a:pt x="123" y="2"/>
                </a:lnTo>
                <a:lnTo>
                  <a:pt x="123" y="2"/>
                </a:lnTo>
                <a:lnTo>
                  <a:pt x="117" y="0"/>
                </a:lnTo>
                <a:lnTo>
                  <a:pt x="114" y="0"/>
                </a:lnTo>
                <a:lnTo>
                  <a:pt x="112" y="4"/>
                </a:lnTo>
                <a:lnTo>
                  <a:pt x="110" y="9"/>
                </a:lnTo>
                <a:lnTo>
                  <a:pt x="112" y="63"/>
                </a:lnTo>
                <a:lnTo>
                  <a:pt x="112" y="63"/>
                </a:lnTo>
                <a:lnTo>
                  <a:pt x="112" y="69"/>
                </a:lnTo>
                <a:lnTo>
                  <a:pt x="116" y="71"/>
                </a:lnTo>
                <a:lnTo>
                  <a:pt x="119" y="72"/>
                </a:lnTo>
                <a:lnTo>
                  <a:pt x="123" y="71"/>
                </a:lnTo>
                <a:lnTo>
                  <a:pt x="123" y="71"/>
                </a:lnTo>
                <a:close/>
                <a:moveTo>
                  <a:pt x="154" y="236"/>
                </a:moveTo>
                <a:lnTo>
                  <a:pt x="108" y="263"/>
                </a:lnTo>
                <a:lnTo>
                  <a:pt x="108" y="263"/>
                </a:lnTo>
                <a:lnTo>
                  <a:pt x="105" y="266"/>
                </a:lnTo>
                <a:lnTo>
                  <a:pt x="105" y="270"/>
                </a:lnTo>
                <a:lnTo>
                  <a:pt x="105" y="274"/>
                </a:lnTo>
                <a:lnTo>
                  <a:pt x="108" y="277"/>
                </a:lnTo>
                <a:lnTo>
                  <a:pt x="154" y="305"/>
                </a:lnTo>
                <a:lnTo>
                  <a:pt x="154" y="305"/>
                </a:lnTo>
                <a:lnTo>
                  <a:pt x="159" y="306"/>
                </a:lnTo>
                <a:lnTo>
                  <a:pt x="163" y="306"/>
                </a:lnTo>
                <a:lnTo>
                  <a:pt x="165" y="303"/>
                </a:lnTo>
                <a:lnTo>
                  <a:pt x="166" y="297"/>
                </a:lnTo>
                <a:lnTo>
                  <a:pt x="166" y="243"/>
                </a:lnTo>
                <a:lnTo>
                  <a:pt x="166" y="243"/>
                </a:lnTo>
                <a:lnTo>
                  <a:pt x="165" y="237"/>
                </a:lnTo>
                <a:lnTo>
                  <a:pt x="163" y="236"/>
                </a:lnTo>
                <a:lnTo>
                  <a:pt x="159" y="234"/>
                </a:lnTo>
                <a:lnTo>
                  <a:pt x="154" y="236"/>
                </a:lnTo>
                <a:lnTo>
                  <a:pt x="154" y="236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4F0428C5-60E6-4120-ADF0-04C884C7BECD}"/>
              </a:ext>
            </a:extLst>
          </p:cNvPr>
          <p:cNvSpPr txBox="1"/>
          <p:nvPr/>
        </p:nvSpPr>
        <p:spPr>
          <a:xfrm>
            <a:off x="831852" y="1405462"/>
            <a:ext cx="463873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READ </a:t>
            </a:r>
            <a:r>
              <a:rPr lang="id-ID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CORNER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A8C80D62-3E32-4C7D-88CA-83599BFA236E}"/>
              </a:ext>
            </a:extLst>
          </p:cNvPr>
          <p:cNvSpPr txBox="1"/>
          <p:nvPr/>
        </p:nvSpPr>
        <p:spPr>
          <a:xfrm>
            <a:off x="831852" y="1143852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13333B62-DA44-4D8A-BDC2-FD64412F61A7}"/>
              </a:ext>
            </a:extLst>
          </p:cNvPr>
          <p:cNvSpPr/>
          <p:nvPr/>
        </p:nvSpPr>
        <p:spPr>
          <a:xfrm>
            <a:off x="2043480" y="2559048"/>
            <a:ext cx="3035211" cy="74238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 which I enjoy with</a:t>
            </a:r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4FB64356-E227-41BC-8207-EAAA5132E660}"/>
              </a:ext>
            </a:extLst>
          </p:cNvPr>
          <p:cNvSpPr/>
          <p:nvPr/>
        </p:nvSpPr>
        <p:spPr>
          <a:xfrm>
            <a:off x="952926" y="2422025"/>
            <a:ext cx="897730" cy="897730"/>
          </a:xfrm>
          <a:prstGeom prst="ellipse">
            <a:avLst/>
          </a:prstGeom>
          <a:solidFill>
            <a:schemeClr val="accent4"/>
          </a:solidFill>
          <a:ln>
            <a:noFill/>
          </a:ln>
          <a:effectLst>
            <a:outerShdw blurRad="241300" dist="38100" dir="13500000" sx="105000" sy="105000" algn="b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d-ID" dirty="0"/>
              <a:t>01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A5D6D007-0316-46F2-8D4B-AA8F175B8E33}"/>
              </a:ext>
            </a:extLst>
          </p:cNvPr>
          <p:cNvSpPr txBox="1"/>
          <p:nvPr/>
        </p:nvSpPr>
        <p:spPr>
          <a:xfrm>
            <a:off x="2043480" y="2226486"/>
            <a:ext cx="26106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600" b="1" dirty="0">
                <a:solidFill>
                  <a:schemeClr val="accent4"/>
                </a:solidFill>
                <a:latin typeface="Montserrat SemiBold" panose="00000700000000000000" pitchFamily="50" charset="0"/>
              </a:rPr>
              <a:t>SUBTITLE</a:t>
            </a:r>
            <a:endParaRPr lang="en-US" sz="1600" b="1" dirty="0">
              <a:solidFill>
                <a:schemeClr val="accent4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17" name="TextBox 19">
            <a:extLst>
              <a:ext uri="{FF2B5EF4-FFF2-40B4-BE49-F238E27FC236}">
                <a16:creationId xmlns:a16="http://schemas.microsoft.com/office/drawing/2014/main" id="{BDA56B5B-6D7C-47C7-8F19-B94A5506FE8B}"/>
              </a:ext>
            </a:extLst>
          </p:cNvPr>
          <p:cNvSpPr txBox="1"/>
          <p:nvPr/>
        </p:nvSpPr>
        <p:spPr>
          <a:xfrm>
            <a:off x="2159036" y="3453357"/>
            <a:ext cx="1060565" cy="261610"/>
          </a:xfrm>
          <a:prstGeom prst="rect">
            <a:avLst/>
          </a:prstGeom>
          <a:solidFill>
            <a:schemeClr val="accent4"/>
          </a:solidFill>
          <a:effectLst>
            <a:outerShdw blurRad="241300" dist="38100" dir="13500000" sx="103000" sy="103000" algn="br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id-ID" sz="1100" dirty="0">
                <a:solidFill>
                  <a:schemeClr val="bg1"/>
                </a:solidFill>
              </a:rPr>
              <a:t>VIEW MORE</a:t>
            </a: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532AA1FA-DC4C-4D1E-976E-96F66B1960A7}"/>
              </a:ext>
            </a:extLst>
          </p:cNvPr>
          <p:cNvSpPr/>
          <p:nvPr/>
        </p:nvSpPr>
        <p:spPr>
          <a:xfrm>
            <a:off x="2043480" y="4295441"/>
            <a:ext cx="3035211" cy="74238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 which I enjoy with</a:t>
            </a:r>
          </a:p>
        </p:txBody>
      </p:sp>
      <p:sp>
        <p:nvSpPr>
          <p:cNvPr id="19" name="Oval 18">
            <a:extLst>
              <a:ext uri="{FF2B5EF4-FFF2-40B4-BE49-F238E27FC236}">
                <a16:creationId xmlns:a16="http://schemas.microsoft.com/office/drawing/2014/main" id="{5CFE3948-E7CB-47AA-9B5F-0C13C3BE6180}"/>
              </a:ext>
            </a:extLst>
          </p:cNvPr>
          <p:cNvSpPr/>
          <p:nvPr/>
        </p:nvSpPr>
        <p:spPr>
          <a:xfrm>
            <a:off x="952926" y="4158418"/>
            <a:ext cx="897730" cy="897730"/>
          </a:xfrm>
          <a:prstGeom prst="ellipse">
            <a:avLst/>
          </a:prstGeom>
          <a:solidFill>
            <a:schemeClr val="accent4"/>
          </a:solidFill>
          <a:ln>
            <a:noFill/>
          </a:ln>
          <a:effectLst>
            <a:outerShdw blurRad="241300" dist="38100" dir="13500000" sx="105000" sy="105000" algn="b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d-ID" dirty="0"/>
              <a:t>02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1E1B5AFD-47CD-49E7-B6E9-E587C6BD62AE}"/>
              </a:ext>
            </a:extLst>
          </p:cNvPr>
          <p:cNvSpPr txBox="1"/>
          <p:nvPr/>
        </p:nvSpPr>
        <p:spPr>
          <a:xfrm>
            <a:off x="2043480" y="3962879"/>
            <a:ext cx="26106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600" b="1" dirty="0">
                <a:solidFill>
                  <a:schemeClr val="accent4"/>
                </a:solidFill>
                <a:latin typeface="Montserrat SemiBold" panose="00000700000000000000" pitchFamily="50" charset="0"/>
              </a:rPr>
              <a:t>SUBTITLE</a:t>
            </a:r>
            <a:endParaRPr lang="en-US" sz="1600" b="1" dirty="0">
              <a:solidFill>
                <a:schemeClr val="accent4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21" name="TextBox 19">
            <a:extLst>
              <a:ext uri="{FF2B5EF4-FFF2-40B4-BE49-F238E27FC236}">
                <a16:creationId xmlns:a16="http://schemas.microsoft.com/office/drawing/2014/main" id="{F832C709-6752-4C02-930A-60AD9BED9E25}"/>
              </a:ext>
            </a:extLst>
          </p:cNvPr>
          <p:cNvSpPr txBox="1"/>
          <p:nvPr/>
        </p:nvSpPr>
        <p:spPr>
          <a:xfrm>
            <a:off x="2159036" y="5189750"/>
            <a:ext cx="1060565" cy="261610"/>
          </a:xfrm>
          <a:prstGeom prst="rect">
            <a:avLst/>
          </a:prstGeom>
          <a:solidFill>
            <a:schemeClr val="accent4"/>
          </a:solidFill>
          <a:effectLst>
            <a:outerShdw blurRad="241300" dist="38100" dir="13500000" sx="103000" sy="103000" algn="br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id-ID" sz="1100" dirty="0">
                <a:solidFill>
                  <a:schemeClr val="bg1"/>
                </a:solidFill>
              </a:rPr>
              <a:t>VIEW MORE</a:t>
            </a:r>
          </a:p>
        </p:txBody>
      </p:sp>
    </p:spTree>
    <p:extLst>
      <p:ext uri="{BB962C8B-B14F-4D97-AF65-F5344CB8AC3E}">
        <p14:creationId xmlns:p14="http://schemas.microsoft.com/office/powerpoint/2010/main" val="2728846540"/>
      </p:ext>
    </p:extLst>
  </p:cSld>
  <p:clrMapOvr>
    <a:masterClrMapping/>
  </p:clrMapOvr>
  <p:transition spd="slow">
    <p:wipe/>
  </p:transition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695573A1-7C8A-4C06-93CC-D80EBD38E72B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B2E48FF9-68E8-43E2-A2DC-F2F659C53C39}"/>
              </a:ext>
            </a:extLst>
          </p:cNvPr>
          <p:cNvSpPr txBox="1"/>
          <p:nvPr/>
        </p:nvSpPr>
        <p:spPr>
          <a:xfrm>
            <a:off x="3453818" y="774412"/>
            <a:ext cx="528436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MORE </a:t>
            </a:r>
            <a:r>
              <a:rPr lang="id-ID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COMPLETED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631342A8-F1E1-446E-8B35-566E689DAC9C}"/>
              </a:ext>
            </a:extLst>
          </p:cNvPr>
          <p:cNvSpPr txBox="1"/>
          <p:nvPr/>
        </p:nvSpPr>
        <p:spPr>
          <a:xfrm>
            <a:off x="4701227" y="512802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2A917437-F17E-4485-A55B-6EB21CF0D447}"/>
              </a:ext>
            </a:extLst>
          </p:cNvPr>
          <p:cNvSpPr/>
          <p:nvPr/>
        </p:nvSpPr>
        <p:spPr>
          <a:xfrm>
            <a:off x="1882598" y="2204535"/>
            <a:ext cx="4027348" cy="5207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 which I enjoy with</a:t>
            </a:r>
          </a:p>
        </p:txBody>
      </p:sp>
      <p:sp>
        <p:nvSpPr>
          <p:cNvPr id="17" name="Oval 16">
            <a:extLst>
              <a:ext uri="{FF2B5EF4-FFF2-40B4-BE49-F238E27FC236}">
                <a16:creationId xmlns:a16="http://schemas.microsoft.com/office/drawing/2014/main" id="{3295817C-D4D2-4516-B11F-BFFE10661008}"/>
              </a:ext>
            </a:extLst>
          </p:cNvPr>
          <p:cNvSpPr/>
          <p:nvPr/>
        </p:nvSpPr>
        <p:spPr>
          <a:xfrm>
            <a:off x="950099" y="1953359"/>
            <a:ext cx="623684" cy="623684"/>
          </a:xfrm>
          <a:prstGeom prst="ellipse">
            <a:avLst/>
          </a:prstGeom>
          <a:solidFill>
            <a:schemeClr val="accent4"/>
          </a:solidFill>
          <a:ln>
            <a:noFill/>
          </a:ln>
          <a:effectLst>
            <a:outerShdw blurRad="241300" dist="38100" dir="13500000" sx="105000" sy="105000" algn="b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3CF0C441-3CFB-45CA-9DEF-B1FDE29B52BA}"/>
              </a:ext>
            </a:extLst>
          </p:cNvPr>
          <p:cNvSpPr txBox="1"/>
          <p:nvPr/>
        </p:nvSpPr>
        <p:spPr>
          <a:xfrm>
            <a:off x="1882598" y="1871973"/>
            <a:ext cx="26106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600" b="1" dirty="0">
                <a:solidFill>
                  <a:schemeClr val="accent4"/>
                </a:solidFill>
                <a:latin typeface="Montserrat SemiBold" panose="00000700000000000000" pitchFamily="50" charset="0"/>
              </a:rPr>
              <a:t>SUBTITLE</a:t>
            </a:r>
            <a:endParaRPr lang="en-US" sz="1600" b="1" dirty="0">
              <a:solidFill>
                <a:schemeClr val="accent4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19" name="Freeform 26">
            <a:extLst>
              <a:ext uri="{FF2B5EF4-FFF2-40B4-BE49-F238E27FC236}">
                <a16:creationId xmlns:a16="http://schemas.microsoft.com/office/drawing/2014/main" id="{6D4A4EA2-35AA-41AE-999D-371574ED67E9}"/>
              </a:ext>
            </a:extLst>
          </p:cNvPr>
          <p:cNvSpPr>
            <a:spLocks/>
          </p:cNvSpPr>
          <p:nvPr/>
        </p:nvSpPr>
        <p:spPr bwMode="auto">
          <a:xfrm>
            <a:off x="1131404" y="2129822"/>
            <a:ext cx="261074" cy="270758"/>
          </a:xfrm>
          <a:custGeom>
            <a:avLst/>
            <a:gdLst>
              <a:gd name="T0" fmla="*/ 103 w 274"/>
              <a:gd name="T1" fmla="*/ 284 h 284"/>
              <a:gd name="T2" fmla="*/ 80 w 274"/>
              <a:gd name="T3" fmla="*/ 273 h 284"/>
              <a:gd name="T4" fmla="*/ 9 w 274"/>
              <a:gd name="T5" fmla="*/ 178 h 284"/>
              <a:gd name="T6" fmla="*/ 14 w 274"/>
              <a:gd name="T7" fmla="*/ 139 h 284"/>
              <a:gd name="T8" fmla="*/ 53 w 274"/>
              <a:gd name="T9" fmla="*/ 145 h 284"/>
              <a:gd name="T10" fmla="*/ 100 w 274"/>
              <a:gd name="T11" fmla="*/ 207 h 284"/>
              <a:gd name="T12" fmla="*/ 219 w 274"/>
              <a:gd name="T13" fmla="*/ 17 h 284"/>
              <a:gd name="T14" fmla="*/ 257 w 274"/>
              <a:gd name="T15" fmla="*/ 8 h 284"/>
              <a:gd name="T16" fmla="*/ 266 w 274"/>
              <a:gd name="T17" fmla="*/ 47 h 284"/>
              <a:gd name="T18" fmla="*/ 126 w 274"/>
              <a:gd name="T19" fmla="*/ 271 h 284"/>
              <a:gd name="T20" fmla="*/ 104 w 274"/>
              <a:gd name="T21" fmla="*/ 284 h 284"/>
              <a:gd name="T22" fmla="*/ 103 w 274"/>
              <a:gd name="T23" fmla="*/ 284 h 2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74" h="284">
                <a:moveTo>
                  <a:pt x="103" y="284"/>
                </a:moveTo>
                <a:cubicBezTo>
                  <a:pt x="94" y="284"/>
                  <a:pt x="86" y="280"/>
                  <a:pt x="80" y="273"/>
                </a:cubicBezTo>
                <a:cubicBezTo>
                  <a:pt x="9" y="178"/>
                  <a:pt x="9" y="178"/>
                  <a:pt x="9" y="178"/>
                </a:cubicBezTo>
                <a:cubicBezTo>
                  <a:pt x="0" y="166"/>
                  <a:pt x="2" y="149"/>
                  <a:pt x="14" y="139"/>
                </a:cubicBezTo>
                <a:cubicBezTo>
                  <a:pt x="27" y="130"/>
                  <a:pt x="44" y="133"/>
                  <a:pt x="53" y="145"/>
                </a:cubicBezTo>
                <a:cubicBezTo>
                  <a:pt x="100" y="207"/>
                  <a:pt x="100" y="207"/>
                  <a:pt x="100" y="207"/>
                </a:cubicBezTo>
                <a:cubicBezTo>
                  <a:pt x="219" y="17"/>
                  <a:pt x="219" y="17"/>
                  <a:pt x="219" y="17"/>
                </a:cubicBezTo>
                <a:cubicBezTo>
                  <a:pt x="227" y="4"/>
                  <a:pt x="244" y="0"/>
                  <a:pt x="257" y="8"/>
                </a:cubicBezTo>
                <a:cubicBezTo>
                  <a:pt x="270" y="16"/>
                  <a:pt x="274" y="33"/>
                  <a:pt x="266" y="47"/>
                </a:cubicBezTo>
                <a:cubicBezTo>
                  <a:pt x="126" y="271"/>
                  <a:pt x="126" y="271"/>
                  <a:pt x="126" y="271"/>
                </a:cubicBezTo>
                <a:cubicBezTo>
                  <a:pt x="121" y="279"/>
                  <a:pt x="113" y="283"/>
                  <a:pt x="104" y="284"/>
                </a:cubicBezTo>
                <a:cubicBezTo>
                  <a:pt x="104" y="284"/>
                  <a:pt x="103" y="284"/>
                  <a:pt x="103" y="2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9C094620-5193-43F9-BEB5-2C776C01F2D4}"/>
              </a:ext>
            </a:extLst>
          </p:cNvPr>
          <p:cNvSpPr/>
          <p:nvPr/>
        </p:nvSpPr>
        <p:spPr>
          <a:xfrm>
            <a:off x="7490773" y="2204535"/>
            <a:ext cx="4027348" cy="5207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 which I enjoy with</a:t>
            </a:r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04AED02A-E07F-4FAA-96E5-805ECC83C118}"/>
              </a:ext>
            </a:extLst>
          </p:cNvPr>
          <p:cNvSpPr/>
          <p:nvPr/>
        </p:nvSpPr>
        <p:spPr>
          <a:xfrm>
            <a:off x="6558274" y="1953359"/>
            <a:ext cx="623684" cy="623684"/>
          </a:xfrm>
          <a:prstGeom prst="ellipse">
            <a:avLst/>
          </a:prstGeom>
          <a:solidFill>
            <a:schemeClr val="accent4"/>
          </a:solidFill>
          <a:ln>
            <a:noFill/>
          </a:ln>
          <a:effectLst>
            <a:outerShdw blurRad="241300" dist="38100" dir="13500000" sx="105000" sy="105000" algn="b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 dirty="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8CBCCF67-F6A3-4CF2-A8CF-5FE28ECA0E03}"/>
              </a:ext>
            </a:extLst>
          </p:cNvPr>
          <p:cNvSpPr txBox="1"/>
          <p:nvPr/>
        </p:nvSpPr>
        <p:spPr>
          <a:xfrm>
            <a:off x="7490773" y="1871973"/>
            <a:ext cx="26106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600" b="1" dirty="0">
                <a:solidFill>
                  <a:schemeClr val="accent4"/>
                </a:solidFill>
                <a:latin typeface="Montserrat SemiBold" panose="00000700000000000000" pitchFamily="50" charset="0"/>
              </a:rPr>
              <a:t>SUBTITLE</a:t>
            </a:r>
            <a:endParaRPr lang="en-US" sz="1600" b="1" dirty="0">
              <a:solidFill>
                <a:schemeClr val="accent4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27" name="Freeform 26">
            <a:extLst>
              <a:ext uri="{FF2B5EF4-FFF2-40B4-BE49-F238E27FC236}">
                <a16:creationId xmlns:a16="http://schemas.microsoft.com/office/drawing/2014/main" id="{F1B2D99A-0046-4F57-B27F-21C858A8416F}"/>
              </a:ext>
            </a:extLst>
          </p:cNvPr>
          <p:cNvSpPr>
            <a:spLocks/>
          </p:cNvSpPr>
          <p:nvPr/>
        </p:nvSpPr>
        <p:spPr bwMode="auto">
          <a:xfrm>
            <a:off x="6739579" y="2129822"/>
            <a:ext cx="261074" cy="270758"/>
          </a:xfrm>
          <a:custGeom>
            <a:avLst/>
            <a:gdLst>
              <a:gd name="T0" fmla="*/ 103 w 274"/>
              <a:gd name="T1" fmla="*/ 284 h 284"/>
              <a:gd name="T2" fmla="*/ 80 w 274"/>
              <a:gd name="T3" fmla="*/ 273 h 284"/>
              <a:gd name="T4" fmla="*/ 9 w 274"/>
              <a:gd name="T5" fmla="*/ 178 h 284"/>
              <a:gd name="T6" fmla="*/ 14 w 274"/>
              <a:gd name="T7" fmla="*/ 139 h 284"/>
              <a:gd name="T8" fmla="*/ 53 w 274"/>
              <a:gd name="T9" fmla="*/ 145 h 284"/>
              <a:gd name="T10" fmla="*/ 100 w 274"/>
              <a:gd name="T11" fmla="*/ 207 h 284"/>
              <a:gd name="T12" fmla="*/ 219 w 274"/>
              <a:gd name="T13" fmla="*/ 17 h 284"/>
              <a:gd name="T14" fmla="*/ 257 w 274"/>
              <a:gd name="T15" fmla="*/ 8 h 284"/>
              <a:gd name="T16" fmla="*/ 266 w 274"/>
              <a:gd name="T17" fmla="*/ 47 h 284"/>
              <a:gd name="T18" fmla="*/ 126 w 274"/>
              <a:gd name="T19" fmla="*/ 271 h 284"/>
              <a:gd name="T20" fmla="*/ 104 w 274"/>
              <a:gd name="T21" fmla="*/ 284 h 284"/>
              <a:gd name="T22" fmla="*/ 103 w 274"/>
              <a:gd name="T23" fmla="*/ 284 h 2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74" h="284">
                <a:moveTo>
                  <a:pt x="103" y="284"/>
                </a:moveTo>
                <a:cubicBezTo>
                  <a:pt x="94" y="284"/>
                  <a:pt x="86" y="280"/>
                  <a:pt x="80" y="273"/>
                </a:cubicBezTo>
                <a:cubicBezTo>
                  <a:pt x="9" y="178"/>
                  <a:pt x="9" y="178"/>
                  <a:pt x="9" y="178"/>
                </a:cubicBezTo>
                <a:cubicBezTo>
                  <a:pt x="0" y="166"/>
                  <a:pt x="2" y="149"/>
                  <a:pt x="14" y="139"/>
                </a:cubicBezTo>
                <a:cubicBezTo>
                  <a:pt x="27" y="130"/>
                  <a:pt x="44" y="133"/>
                  <a:pt x="53" y="145"/>
                </a:cubicBezTo>
                <a:cubicBezTo>
                  <a:pt x="100" y="207"/>
                  <a:pt x="100" y="207"/>
                  <a:pt x="100" y="207"/>
                </a:cubicBezTo>
                <a:cubicBezTo>
                  <a:pt x="219" y="17"/>
                  <a:pt x="219" y="17"/>
                  <a:pt x="219" y="17"/>
                </a:cubicBezTo>
                <a:cubicBezTo>
                  <a:pt x="227" y="4"/>
                  <a:pt x="244" y="0"/>
                  <a:pt x="257" y="8"/>
                </a:cubicBezTo>
                <a:cubicBezTo>
                  <a:pt x="270" y="16"/>
                  <a:pt x="274" y="33"/>
                  <a:pt x="266" y="47"/>
                </a:cubicBezTo>
                <a:cubicBezTo>
                  <a:pt x="126" y="271"/>
                  <a:pt x="126" y="271"/>
                  <a:pt x="126" y="271"/>
                </a:cubicBezTo>
                <a:cubicBezTo>
                  <a:pt x="121" y="279"/>
                  <a:pt x="113" y="283"/>
                  <a:pt x="104" y="284"/>
                </a:cubicBezTo>
                <a:cubicBezTo>
                  <a:pt x="104" y="284"/>
                  <a:pt x="103" y="284"/>
                  <a:pt x="103" y="2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14C1D55-70F6-48FE-95AB-5738E3717C8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ADB2A40D-EE93-40A6-97D2-D17DA452DBEE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7E8B0AC3-FAD5-4D33-9267-B393030A2264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20" name="Picture Placeholder 19">
            <a:extLst>
              <a:ext uri="{FF2B5EF4-FFF2-40B4-BE49-F238E27FC236}">
                <a16:creationId xmlns:a16="http://schemas.microsoft.com/office/drawing/2014/main" id="{DFF7F36D-5759-4D80-A3AE-159473826165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951436570"/>
      </p:ext>
    </p:extLst>
  </p:cSld>
  <p:clrMapOvr>
    <a:masterClrMapping/>
  </p:clrMapOvr>
  <p:transition spd="slow">
    <p:wipe/>
  </p:transition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695573A1-7C8A-4C06-93CC-D80EBD38E72B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7BB12BFC-F4AD-4C29-82AA-66D644609B9A}"/>
              </a:ext>
            </a:extLst>
          </p:cNvPr>
          <p:cNvSpPr txBox="1"/>
          <p:nvPr/>
        </p:nvSpPr>
        <p:spPr>
          <a:xfrm>
            <a:off x="5548995" y="4787502"/>
            <a:ext cx="463873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HOME </a:t>
            </a:r>
            <a:r>
              <a:rPr lang="id-ID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LIBRARY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1254384B-0607-427D-9067-49D419F6F61C}"/>
              </a:ext>
            </a:extLst>
          </p:cNvPr>
          <p:cNvSpPr txBox="1"/>
          <p:nvPr/>
        </p:nvSpPr>
        <p:spPr>
          <a:xfrm>
            <a:off x="5548995" y="4525892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07F50D42-920F-4485-85E9-5BB66642317A}"/>
              </a:ext>
            </a:extLst>
          </p:cNvPr>
          <p:cNvSpPr/>
          <p:nvPr/>
        </p:nvSpPr>
        <p:spPr>
          <a:xfrm>
            <a:off x="457815" y="843406"/>
            <a:ext cx="4523261" cy="5207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 which I enjoy with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07C99E14-1625-4E49-8CE4-FBEEEA06736B}"/>
              </a:ext>
            </a:extLst>
          </p:cNvPr>
          <p:cNvSpPr txBox="1"/>
          <p:nvPr/>
        </p:nvSpPr>
        <p:spPr>
          <a:xfrm>
            <a:off x="457815" y="483188"/>
            <a:ext cx="26106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600" b="1" dirty="0">
                <a:solidFill>
                  <a:schemeClr val="accent4"/>
                </a:solidFill>
                <a:latin typeface="Montserrat SemiBold" panose="00000700000000000000" pitchFamily="50" charset="0"/>
              </a:rPr>
              <a:t>SUBTITLE</a:t>
            </a:r>
            <a:endParaRPr lang="en-US" sz="1600" b="1" dirty="0">
              <a:solidFill>
                <a:schemeClr val="accent4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1A34F2A8-1952-43C2-B892-6D2DF5A5F630}"/>
              </a:ext>
            </a:extLst>
          </p:cNvPr>
          <p:cNvSpPr/>
          <p:nvPr/>
        </p:nvSpPr>
        <p:spPr>
          <a:xfrm>
            <a:off x="457815" y="1889505"/>
            <a:ext cx="4523261" cy="5207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 which I enjoy with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900F2E1E-4ADC-4A3B-ADDF-643BE6A17FBB}"/>
              </a:ext>
            </a:extLst>
          </p:cNvPr>
          <p:cNvSpPr txBox="1"/>
          <p:nvPr/>
        </p:nvSpPr>
        <p:spPr>
          <a:xfrm>
            <a:off x="457815" y="1529287"/>
            <a:ext cx="26106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600" b="1" dirty="0">
                <a:solidFill>
                  <a:schemeClr val="accent4"/>
                </a:solidFill>
                <a:latin typeface="Montserrat SemiBold" panose="00000700000000000000" pitchFamily="50" charset="0"/>
              </a:rPr>
              <a:t>SUBTITLE</a:t>
            </a:r>
            <a:endParaRPr lang="en-US" sz="1600" b="1" dirty="0">
              <a:solidFill>
                <a:schemeClr val="accent4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19" name="TextBox 19">
            <a:extLst>
              <a:ext uri="{FF2B5EF4-FFF2-40B4-BE49-F238E27FC236}">
                <a16:creationId xmlns:a16="http://schemas.microsoft.com/office/drawing/2014/main" id="{A81285EE-5795-4638-9796-A9DC3332FC44}"/>
              </a:ext>
            </a:extLst>
          </p:cNvPr>
          <p:cNvSpPr txBox="1"/>
          <p:nvPr/>
        </p:nvSpPr>
        <p:spPr>
          <a:xfrm>
            <a:off x="573371" y="2655588"/>
            <a:ext cx="1060565" cy="261610"/>
          </a:xfrm>
          <a:prstGeom prst="rect">
            <a:avLst/>
          </a:prstGeom>
          <a:solidFill>
            <a:schemeClr val="accent4"/>
          </a:solidFill>
          <a:effectLst>
            <a:outerShdw blurRad="241300" dist="38100" dir="13500000" sx="103000" sy="103000" algn="br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id-ID" sz="1100" dirty="0">
                <a:solidFill>
                  <a:schemeClr val="bg1"/>
                </a:solidFill>
              </a:rPr>
              <a:t>VIEW MORE</a:t>
            </a: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734F4980-F874-4562-9E74-0FEA7C63FB4E}"/>
              </a:ext>
            </a:extLst>
          </p:cNvPr>
          <p:cNvSpPr/>
          <p:nvPr/>
        </p:nvSpPr>
        <p:spPr>
          <a:xfrm>
            <a:off x="9985728" y="1609635"/>
            <a:ext cx="2040674" cy="118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 which I enjoy with</a:t>
            </a:r>
          </a:p>
        </p:txBody>
      </p:sp>
      <p:grpSp>
        <p:nvGrpSpPr>
          <p:cNvPr id="21" name="Group 85">
            <a:extLst>
              <a:ext uri="{FF2B5EF4-FFF2-40B4-BE49-F238E27FC236}">
                <a16:creationId xmlns:a16="http://schemas.microsoft.com/office/drawing/2014/main" id="{09ABBF5C-BC82-4882-984D-DAE1907C788C}"/>
              </a:ext>
            </a:extLst>
          </p:cNvPr>
          <p:cNvGrpSpPr/>
          <p:nvPr/>
        </p:nvGrpSpPr>
        <p:grpSpPr>
          <a:xfrm>
            <a:off x="10777734" y="726538"/>
            <a:ext cx="456661" cy="606883"/>
            <a:chOff x="5575100" y="3734191"/>
            <a:chExt cx="315602" cy="419419"/>
          </a:xfrm>
          <a:solidFill>
            <a:schemeClr val="accent4"/>
          </a:solidFill>
        </p:grpSpPr>
        <p:sp>
          <p:nvSpPr>
            <p:cNvPr id="22" name="Freeform 108">
              <a:extLst>
                <a:ext uri="{FF2B5EF4-FFF2-40B4-BE49-F238E27FC236}">
                  <a16:creationId xmlns:a16="http://schemas.microsoft.com/office/drawing/2014/main" id="{33F9974A-A1A8-42C4-ACAA-A78AE41EFC9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575100" y="3734191"/>
              <a:ext cx="315602" cy="419419"/>
            </a:xfrm>
            <a:custGeom>
              <a:avLst/>
              <a:gdLst/>
              <a:ahLst/>
              <a:cxnLst>
                <a:cxn ang="0">
                  <a:pos x="136" y="2"/>
                </a:cxn>
                <a:cxn ang="0">
                  <a:pos x="92" y="13"/>
                </a:cxn>
                <a:cxn ang="0">
                  <a:pos x="56" y="35"/>
                </a:cxn>
                <a:cxn ang="0">
                  <a:pos x="25" y="67"/>
                </a:cxn>
                <a:cxn ang="0">
                  <a:pos x="7" y="107"/>
                </a:cxn>
                <a:cxn ang="0">
                  <a:pos x="0" y="153"/>
                </a:cxn>
                <a:cxn ang="0">
                  <a:pos x="5" y="187"/>
                </a:cxn>
                <a:cxn ang="0">
                  <a:pos x="25" y="236"/>
                </a:cxn>
                <a:cxn ang="0">
                  <a:pos x="63" y="274"/>
                </a:cxn>
                <a:cxn ang="0">
                  <a:pos x="69" y="278"/>
                </a:cxn>
                <a:cxn ang="0">
                  <a:pos x="76" y="301"/>
                </a:cxn>
                <a:cxn ang="0">
                  <a:pos x="76" y="354"/>
                </a:cxn>
                <a:cxn ang="0">
                  <a:pos x="83" y="372"/>
                </a:cxn>
                <a:cxn ang="0">
                  <a:pos x="140" y="401"/>
                </a:cxn>
                <a:cxn ang="0">
                  <a:pos x="150" y="405"/>
                </a:cxn>
                <a:cxn ang="0">
                  <a:pos x="214" y="376"/>
                </a:cxn>
                <a:cxn ang="0">
                  <a:pos x="225" y="367"/>
                </a:cxn>
                <a:cxn ang="0">
                  <a:pos x="228" y="303"/>
                </a:cxn>
                <a:cxn ang="0">
                  <a:pos x="230" y="289"/>
                </a:cxn>
                <a:cxn ang="0">
                  <a:pos x="243" y="270"/>
                </a:cxn>
                <a:cxn ang="0">
                  <a:pos x="261" y="256"/>
                </a:cxn>
                <a:cxn ang="0">
                  <a:pos x="288" y="216"/>
                </a:cxn>
                <a:cxn ang="0">
                  <a:pos x="301" y="169"/>
                </a:cxn>
                <a:cxn ang="0">
                  <a:pos x="301" y="136"/>
                </a:cxn>
                <a:cxn ang="0">
                  <a:pos x="290" y="93"/>
                </a:cxn>
                <a:cxn ang="0">
                  <a:pos x="268" y="57"/>
                </a:cxn>
                <a:cxn ang="0">
                  <a:pos x="236" y="28"/>
                </a:cxn>
                <a:cxn ang="0">
                  <a:pos x="196" y="8"/>
                </a:cxn>
                <a:cxn ang="0">
                  <a:pos x="150" y="0"/>
                </a:cxn>
                <a:cxn ang="0">
                  <a:pos x="100" y="354"/>
                </a:cxn>
                <a:cxn ang="0">
                  <a:pos x="203" y="303"/>
                </a:cxn>
                <a:cxn ang="0">
                  <a:pos x="100" y="303"/>
                </a:cxn>
                <a:cxn ang="0">
                  <a:pos x="203" y="303"/>
                </a:cxn>
                <a:cxn ang="0">
                  <a:pos x="230" y="249"/>
                </a:cxn>
                <a:cxn ang="0">
                  <a:pos x="210" y="270"/>
                </a:cxn>
                <a:cxn ang="0">
                  <a:pos x="96" y="278"/>
                </a:cxn>
                <a:cxn ang="0">
                  <a:pos x="85" y="260"/>
                </a:cxn>
                <a:cxn ang="0">
                  <a:pos x="67" y="245"/>
                </a:cxn>
                <a:cxn ang="0">
                  <a:pos x="40" y="211"/>
                </a:cxn>
                <a:cxn ang="0">
                  <a:pos x="27" y="167"/>
                </a:cxn>
                <a:cxn ang="0">
                  <a:pos x="25" y="140"/>
                </a:cxn>
                <a:cxn ang="0">
                  <a:pos x="36" y="104"/>
                </a:cxn>
                <a:cxn ang="0">
                  <a:pos x="54" y="71"/>
                </a:cxn>
                <a:cxn ang="0">
                  <a:pos x="82" y="47"/>
                </a:cxn>
                <a:cxn ang="0">
                  <a:pos x="114" y="31"/>
                </a:cxn>
                <a:cxn ang="0">
                  <a:pos x="150" y="26"/>
                </a:cxn>
                <a:cxn ang="0">
                  <a:pos x="176" y="29"/>
                </a:cxn>
                <a:cxn ang="0">
                  <a:pos x="212" y="42"/>
                </a:cxn>
                <a:cxn ang="0">
                  <a:pos x="239" y="64"/>
                </a:cxn>
                <a:cxn ang="0">
                  <a:pos x="261" y="93"/>
                </a:cxn>
                <a:cxn ang="0">
                  <a:pos x="274" y="127"/>
                </a:cxn>
                <a:cxn ang="0">
                  <a:pos x="277" y="153"/>
                </a:cxn>
                <a:cxn ang="0">
                  <a:pos x="270" y="192"/>
                </a:cxn>
                <a:cxn ang="0">
                  <a:pos x="250" y="229"/>
                </a:cxn>
                <a:cxn ang="0">
                  <a:pos x="232" y="249"/>
                </a:cxn>
              </a:cxnLst>
              <a:rect l="0" t="0" r="r" b="b"/>
              <a:pathLst>
                <a:path w="303" h="405">
                  <a:moveTo>
                    <a:pt x="150" y="0"/>
                  </a:moveTo>
                  <a:lnTo>
                    <a:pt x="150" y="0"/>
                  </a:lnTo>
                  <a:lnTo>
                    <a:pt x="136" y="2"/>
                  </a:lnTo>
                  <a:lnTo>
                    <a:pt x="121" y="4"/>
                  </a:lnTo>
                  <a:lnTo>
                    <a:pt x="107" y="8"/>
                  </a:lnTo>
                  <a:lnTo>
                    <a:pt x="92" y="13"/>
                  </a:lnTo>
                  <a:lnTo>
                    <a:pt x="80" y="18"/>
                  </a:lnTo>
                  <a:lnTo>
                    <a:pt x="67" y="28"/>
                  </a:lnTo>
                  <a:lnTo>
                    <a:pt x="56" y="35"/>
                  </a:lnTo>
                  <a:lnTo>
                    <a:pt x="45" y="46"/>
                  </a:lnTo>
                  <a:lnTo>
                    <a:pt x="34" y="57"/>
                  </a:lnTo>
                  <a:lnTo>
                    <a:pt x="25" y="67"/>
                  </a:lnTo>
                  <a:lnTo>
                    <a:pt x="18" y="80"/>
                  </a:lnTo>
                  <a:lnTo>
                    <a:pt x="13" y="93"/>
                  </a:lnTo>
                  <a:lnTo>
                    <a:pt x="7" y="107"/>
                  </a:lnTo>
                  <a:lnTo>
                    <a:pt x="4" y="122"/>
                  </a:lnTo>
                  <a:lnTo>
                    <a:pt x="2" y="136"/>
                  </a:lnTo>
                  <a:lnTo>
                    <a:pt x="0" y="153"/>
                  </a:lnTo>
                  <a:lnTo>
                    <a:pt x="0" y="153"/>
                  </a:lnTo>
                  <a:lnTo>
                    <a:pt x="2" y="171"/>
                  </a:lnTo>
                  <a:lnTo>
                    <a:pt x="5" y="187"/>
                  </a:lnTo>
                  <a:lnTo>
                    <a:pt x="9" y="205"/>
                  </a:lnTo>
                  <a:lnTo>
                    <a:pt x="16" y="221"/>
                  </a:lnTo>
                  <a:lnTo>
                    <a:pt x="25" y="236"/>
                  </a:lnTo>
                  <a:lnTo>
                    <a:pt x="36" y="251"/>
                  </a:lnTo>
                  <a:lnTo>
                    <a:pt x="49" y="263"/>
                  </a:lnTo>
                  <a:lnTo>
                    <a:pt x="63" y="274"/>
                  </a:lnTo>
                  <a:lnTo>
                    <a:pt x="65" y="276"/>
                  </a:lnTo>
                  <a:lnTo>
                    <a:pt x="65" y="276"/>
                  </a:lnTo>
                  <a:lnTo>
                    <a:pt x="69" y="278"/>
                  </a:lnTo>
                  <a:lnTo>
                    <a:pt x="71" y="281"/>
                  </a:lnTo>
                  <a:lnTo>
                    <a:pt x="74" y="290"/>
                  </a:lnTo>
                  <a:lnTo>
                    <a:pt x="76" y="301"/>
                  </a:lnTo>
                  <a:lnTo>
                    <a:pt x="76" y="303"/>
                  </a:lnTo>
                  <a:lnTo>
                    <a:pt x="76" y="354"/>
                  </a:lnTo>
                  <a:lnTo>
                    <a:pt x="76" y="354"/>
                  </a:lnTo>
                  <a:lnTo>
                    <a:pt x="76" y="359"/>
                  </a:lnTo>
                  <a:lnTo>
                    <a:pt x="80" y="367"/>
                  </a:lnTo>
                  <a:lnTo>
                    <a:pt x="83" y="372"/>
                  </a:lnTo>
                  <a:lnTo>
                    <a:pt x="89" y="376"/>
                  </a:lnTo>
                  <a:lnTo>
                    <a:pt x="140" y="401"/>
                  </a:lnTo>
                  <a:lnTo>
                    <a:pt x="140" y="401"/>
                  </a:lnTo>
                  <a:lnTo>
                    <a:pt x="145" y="403"/>
                  </a:lnTo>
                  <a:lnTo>
                    <a:pt x="150" y="405"/>
                  </a:lnTo>
                  <a:lnTo>
                    <a:pt x="150" y="405"/>
                  </a:lnTo>
                  <a:lnTo>
                    <a:pt x="158" y="403"/>
                  </a:lnTo>
                  <a:lnTo>
                    <a:pt x="163" y="401"/>
                  </a:lnTo>
                  <a:lnTo>
                    <a:pt x="214" y="376"/>
                  </a:lnTo>
                  <a:lnTo>
                    <a:pt x="214" y="376"/>
                  </a:lnTo>
                  <a:lnTo>
                    <a:pt x="219" y="372"/>
                  </a:lnTo>
                  <a:lnTo>
                    <a:pt x="225" y="367"/>
                  </a:lnTo>
                  <a:lnTo>
                    <a:pt x="227" y="359"/>
                  </a:lnTo>
                  <a:lnTo>
                    <a:pt x="228" y="354"/>
                  </a:lnTo>
                  <a:lnTo>
                    <a:pt x="228" y="303"/>
                  </a:lnTo>
                  <a:lnTo>
                    <a:pt x="228" y="303"/>
                  </a:lnTo>
                  <a:lnTo>
                    <a:pt x="228" y="296"/>
                  </a:lnTo>
                  <a:lnTo>
                    <a:pt x="230" y="289"/>
                  </a:lnTo>
                  <a:lnTo>
                    <a:pt x="236" y="278"/>
                  </a:lnTo>
                  <a:lnTo>
                    <a:pt x="241" y="272"/>
                  </a:lnTo>
                  <a:lnTo>
                    <a:pt x="243" y="270"/>
                  </a:lnTo>
                  <a:lnTo>
                    <a:pt x="248" y="267"/>
                  </a:lnTo>
                  <a:lnTo>
                    <a:pt x="248" y="267"/>
                  </a:lnTo>
                  <a:lnTo>
                    <a:pt x="261" y="256"/>
                  </a:lnTo>
                  <a:lnTo>
                    <a:pt x="272" y="243"/>
                  </a:lnTo>
                  <a:lnTo>
                    <a:pt x="281" y="231"/>
                  </a:lnTo>
                  <a:lnTo>
                    <a:pt x="288" y="216"/>
                  </a:lnTo>
                  <a:lnTo>
                    <a:pt x="294" y="200"/>
                  </a:lnTo>
                  <a:lnTo>
                    <a:pt x="299" y="185"/>
                  </a:lnTo>
                  <a:lnTo>
                    <a:pt x="301" y="169"/>
                  </a:lnTo>
                  <a:lnTo>
                    <a:pt x="303" y="153"/>
                  </a:lnTo>
                  <a:lnTo>
                    <a:pt x="303" y="153"/>
                  </a:lnTo>
                  <a:lnTo>
                    <a:pt x="301" y="136"/>
                  </a:lnTo>
                  <a:lnTo>
                    <a:pt x="299" y="122"/>
                  </a:lnTo>
                  <a:lnTo>
                    <a:pt x="295" y="107"/>
                  </a:lnTo>
                  <a:lnTo>
                    <a:pt x="290" y="93"/>
                  </a:lnTo>
                  <a:lnTo>
                    <a:pt x="285" y="80"/>
                  </a:lnTo>
                  <a:lnTo>
                    <a:pt x="275" y="67"/>
                  </a:lnTo>
                  <a:lnTo>
                    <a:pt x="268" y="57"/>
                  </a:lnTo>
                  <a:lnTo>
                    <a:pt x="257" y="46"/>
                  </a:lnTo>
                  <a:lnTo>
                    <a:pt x="246" y="35"/>
                  </a:lnTo>
                  <a:lnTo>
                    <a:pt x="236" y="28"/>
                  </a:lnTo>
                  <a:lnTo>
                    <a:pt x="223" y="18"/>
                  </a:lnTo>
                  <a:lnTo>
                    <a:pt x="210" y="13"/>
                  </a:lnTo>
                  <a:lnTo>
                    <a:pt x="196" y="8"/>
                  </a:lnTo>
                  <a:lnTo>
                    <a:pt x="181" y="4"/>
                  </a:lnTo>
                  <a:lnTo>
                    <a:pt x="167" y="2"/>
                  </a:lnTo>
                  <a:lnTo>
                    <a:pt x="150" y="0"/>
                  </a:lnTo>
                  <a:lnTo>
                    <a:pt x="150" y="0"/>
                  </a:lnTo>
                  <a:close/>
                  <a:moveTo>
                    <a:pt x="150" y="379"/>
                  </a:moveTo>
                  <a:lnTo>
                    <a:pt x="100" y="354"/>
                  </a:lnTo>
                  <a:lnTo>
                    <a:pt x="203" y="354"/>
                  </a:lnTo>
                  <a:lnTo>
                    <a:pt x="150" y="379"/>
                  </a:lnTo>
                  <a:close/>
                  <a:moveTo>
                    <a:pt x="203" y="303"/>
                  </a:moveTo>
                  <a:lnTo>
                    <a:pt x="203" y="328"/>
                  </a:lnTo>
                  <a:lnTo>
                    <a:pt x="100" y="328"/>
                  </a:lnTo>
                  <a:lnTo>
                    <a:pt x="100" y="303"/>
                  </a:lnTo>
                  <a:lnTo>
                    <a:pt x="100" y="303"/>
                  </a:lnTo>
                  <a:lnTo>
                    <a:pt x="203" y="303"/>
                  </a:lnTo>
                  <a:lnTo>
                    <a:pt x="203" y="303"/>
                  </a:lnTo>
                  <a:close/>
                  <a:moveTo>
                    <a:pt x="232" y="249"/>
                  </a:moveTo>
                  <a:lnTo>
                    <a:pt x="232" y="249"/>
                  </a:lnTo>
                  <a:lnTo>
                    <a:pt x="230" y="249"/>
                  </a:lnTo>
                  <a:lnTo>
                    <a:pt x="223" y="254"/>
                  </a:lnTo>
                  <a:lnTo>
                    <a:pt x="214" y="263"/>
                  </a:lnTo>
                  <a:lnTo>
                    <a:pt x="210" y="270"/>
                  </a:lnTo>
                  <a:lnTo>
                    <a:pt x="207" y="278"/>
                  </a:lnTo>
                  <a:lnTo>
                    <a:pt x="96" y="278"/>
                  </a:lnTo>
                  <a:lnTo>
                    <a:pt x="96" y="278"/>
                  </a:lnTo>
                  <a:lnTo>
                    <a:pt x="94" y="270"/>
                  </a:lnTo>
                  <a:lnTo>
                    <a:pt x="91" y="265"/>
                  </a:lnTo>
                  <a:lnTo>
                    <a:pt x="85" y="260"/>
                  </a:lnTo>
                  <a:lnTo>
                    <a:pt x="78" y="254"/>
                  </a:lnTo>
                  <a:lnTo>
                    <a:pt x="78" y="254"/>
                  </a:lnTo>
                  <a:lnTo>
                    <a:pt x="67" y="245"/>
                  </a:lnTo>
                  <a:lnTo>
                    <a:pt x="56" y="234"/>
                  </a:lnTo>
                  <a:lnTo>
                    <a:pt x="47" y="223"/>
                  </a:lnTo>
                  <a:lnTo>
                    <a:pt x="40" y="211"/>
                  </a:lnTo>
                  <a:lnTo>
                    <a:pt x="34" y="196"/>
                  </a:lnTo>
                  <a:lnTo>
                    <a:pt x="29" y="182"/>
                  </a:lnTo>
                  <a:lnTo>
                    <a:pt x="27" y="167"/>
                  </a:lnTo>
                  <a:lnTo>
                    <a:pt x="25" y="153"/>
                  </a:lnTo>
                  <a:lnTo>
                    <a:pt x="25" y="153"/>
                  </a:lnTo>
                  <a:lnTo>
                    <a:pt x="25" y="140"/>
                  </a:lnTo>
                  <a:lnTo>
                    <a:pt x="27" y="127"/>
                  </a:lnTo>
                  <a:lnTo>
                    <a:pt x="31" y="115"/>
                  </a:lnTo>
                  <a:lnTo>
                    <a:pt x="36" y="104"/>
                  </a:lnTo>
                  <a:lnTo>
                    <a:pt x="40" y="93"/>
                  </a:lnTo>
                  <a:lnTo>
                    <a:pt x="47" y="82"/>
                  </a:lnTo>
                  <a:lnTo>
                    <a:pt x="54" y="71"/>
                  </a:lnTo>
                  <a:lnTo>
                    <a:pt x="62" y="64"/>
                  </a:lnTo>
                  <a:lnTo>
                    <a:pt x="71" y="55"/>
                  </a:lnTo>
                  <a:lnTo>
                    <a:pt x="82" y="47"/>
                  </a:lnTo>
                  <a:lnTo>
                    <a:pt x="91" y="42"/>
                  </a:lnTo>
                  <a:lnTo>
                    <a:pt x="101" y="37"/>
                  </a:lnTo>
                  <a:lnTo>
                    <a:pt x="114" y="31"/>
                  </a:lnTo>
                  <a:lnTo>
                    <a:pt x="125" y="29"/>
                  </a:lnTo>
                  <a:lnTo>
                    <a:pt x="138" y="28"/>
                  </a:lnTo>
                  <a:lnTo>
                    <a:pt x="150" y="26"/>
                  </a:lnTo>
                  <a:lnTo>
                    <a:pt x="150" y="26"/>
                  </a:lnTo>
                  <a:lnTo>
                    <a:pt x="165" y="28"/>
                  </a:lnTo>
                  <a:lnTo>
                    <a:pt x="176" y="29"/>
                  </a:lnTo>
                  <a:lnTo>
                    <a:pt x="188" y="31"/>
                  </a:lnTo>
                  <a:lnTo>
                    <a:pt x="199" y="37"/>
                  </a:lnTo>
                  <a:lnTo>
                    <a:pt x="212" y="42"/>
                  </a:lnTo>
                  <a:lnTo>
                    <a:pt x="221" y="47"/>
                  </a:lnTo>
                  <a:lnTo>
                    <a:pt x="232" y="55"/>
                  </a:lnTo>
                  <a:lnTo>
                    <a:pt x="239" y="64"/>
                  </a:lnTo>
                  <a:lnTo>
                    <a:pt x="248" y="71"/>
                  </a:lnTo>
                  <a:lnTo>
                    <a:pt x="256" y="82"/>
                  </a:lnTo>
                  <a:lnTo>
                    <a:pt x="261" y="93"/>
                  </a:lnTo>
                  <a:lnTo>
                    <a:pt x="266" y="104"/>
                  </a:lnTo>
                  <a:lnTo>
                    <a:pt x="272" y="115"/>
                  </a:lnTo>
                  <a:lnTo>
                    <a:pt x="274" y="127"/>
                  </a:lnTo>
                  <a:lnTo>
                    <a:pt x="275" y="140"/>
                  </a:lnTo>
                  <a:lnTo>
                    <a:pt x="277" y="153"/>
                  </a:lnTo>
                  <a:lnTo>
                    <a:pt x="277" y="153"/>
                  </a:lnTo>
                  <a:lnTo>
                    <a:pt x="275" y="165"/>
                  </a:lnTo>
                  <a:lnTo>
                    <a:pt x="274" y="180"/>
                  </a:lnTo>
                  <a:lnTo>
                    <a:pt x="270" y="192"/>
                  </a:lnTo>
                  <a:lnTo>
                    <a:pt x="265" y="205"/>
                  </a:lnTo>
                  <a:lnTo>
                    <a:pt x="259" y="218"/>
                  </a:lnTo>
                  <a:lnTo>
                    <a:pt x="250" y="229"/>
                  </a:lnTo>
                  <a:lnTo>
                    <a:pt x="243" y="240"/>
                  </a:lnTo>
                  <a:lnTo>
                    <a:pt x="232" y="249"/>
                  </a:lnTo>
                  <a:lnTo>
                    <a:pt x="232" y="24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  <p:sp>
          <p:nvSpPr>
            <p:cNvPr id="23" name="Freeform 109">
              <a:extLst>
                <a:ext uri="{FF2B5EF4-FFF2-40B4-BE49-F238E27FC236}">
                  <a16:creationId xmlns:a16="http://schemas.microsoft.com/office/drawing/2014/main" id="{27BAC05C-7043-4F1A-9C27-ADBADDD5F61A}"/>
                </a:ext>
              </a:extLst>
            </p:cNvPr>
            <p:cNvSpPr>
              <a:spLocks/>
            </p:cNvSpPr>
            <p:nvPr/>
          </p:nvSpPr>
          <p:spPr bwMode="auto">
            <a:xfrm>
              <a:off x="5732901" y="3788176"/>
              <a:ext cx="103817" cy="103817"/>
            </a:xfrm>
            <a:custGeom>
              <a:avLst/>
              <a:gdLst/>
              <a:ahLst/>
              <a:cxnLst>
                <a:cxn ang="0">
                  <a:pos x="13" y="0"/>
                </a:cxn>
                <a:cxn ang="0">
                  <a:pos x="13" y="0"/>
                </a:cxn>
                <a:cxn ang="0">
                  <a:pos x="9" y="2"/>
                </a:cxn>
                <a:cxn ang="0">
                  <a:pos x="4" y="4"/>
                </a:cxn>
                <a:cxn ang="0">
                  <a:pos x="2" y="7"/>
                </a:cxn>
                <a:cxn ang="0">
                  <a:pos x="0" y="13"/>
                </a:cxn>
                <a:cxn ang="0">
                  <a:pos x="0" y="13"/>
                </a:cxn>
                <a:cxn ang="0">
                  <a:pos x="2" y="18"/>
                </a:cxn>
                <a:cxn ang="0">
                  <a:pos x="4" y="22"/>
                </a:cxn>
                <a:cxn ang="0">
                  <a:pos x="9" y="24"/>
                </a:cxn>
                <a:cxn ang="0">
                  <a:pos x="13" y="25"/>
                </a:cxn>
                <a:cxn ang="0">
                  <a:pos x="13" y="25"/>
                </a:cxn>
                <a:cxn ang="0">
                  <a:pos x="24" y="27"/>
                </a:cxn>
                <a:cxn ang="0">
                  <a:pos x="35" y="31"/>
                </a:cxn>
                <a:cxn ang="0">
                  <a:pos x="46" y="36"/>
                </a:cxn>
                <a:cxn ang="0">
                  <a:pos x="57" y="44"/>
                </a:cxn>
                <a:cxn ang="0">
                  <a:pos x="64" y="53"/>
                </a:cxn>
                <a:cxn ang="0">
                  <a:pos x="71" y="64"/>
                </a:cxn>
                <a:cxn ang="0">
                  <a:pos x="75" y="76"/>
                </a:cxn>
                <a:cxn ang="0">
                  <a:pos x="77" y="89"/>
                </a:cxn>
                <a:cxn ang="0">
                  <a:pos x="77" y="89"/>
                </a:cxn>
                <a:cxn ang="0">
                  <a:pos x="78" y="94"/>
                </a:cxn>
                <a:cxn ang="0">
                  <a:pos x="80" y="98"/>
                </a:cxn>
                <a:cxn ang="0">
                  <a:pos x="84" y="102"/>
                </a:cxn>
                <a:cxn ang="0">
                  <a:pos x="89" y="102"/>
                </a:cxn>
                <a:cxn ang="0">
                  <a:pos x="89" y="102"/>
                </a:cxn>
                <a:cxn ang="0">
                  <a:pos x="95" y="102"/>
                </a:cxn>
                <a:cxn ang="0">
                  <a:pos x="98" y="98"/>
                </a:cxn>
                <a:cxn ang="0">
                  <a:pos x="100" y="94"/>
                </a:cxn>
                <a:cxn ang="0">
                  <a:pos x="102" y="89"/>
                </a:cxn>
                <a:cxn ang="0">
                  <a:pos x="102" y="89"/>
                </a:cxn>
                <a:cxn ang="0">
                  <a:pos x="100" y="69"/>
                </a:cxn>
                <a:cxn ang="0">
                  <a:pos x="95" y="51"/>
                </a:cxn>
                <a:cxn ang="0">
                  <a:pos x="86" y="36"/>
                </a:cxn>
                <a:cxn ang="0">
                  <a:pos x="75" y="24"/>
                </a:cxn>
                <a:cxn ang="0">
                  <a:pos x="60" y="13"/>
                </a:cxn>
                <a:cxn ang="0">
                  <a:pos x="46" y="6"/>
                </a:cxn>
                <a:cxn ang="0">
                  <a:pos x="29" y="2"/>
                </a:cxn>
                <a:cxn ang="0">
                  <a:pos x="13" y="0"/>
                </a:cxn>
                <a:cxn ang="0">
                  <a:pos x="13" y="0"/>
                </a:cxn>
              </a:cxnLst>
              <a:rect l="0" t="0" r="r" b="b"/>
              <a:pathLst>
                <a:path w="102" h="102">
                  <a:moveTo>
                    <a:pt x="13" y="0"/>
                  </a:moveTo>
                  <a:lnTo>
                    <a:pt x="13" y="0"/>
                  </a:lnTo>
                  <a:lnTo>
                    <a:pt x="9" y="2"/>
                  </a:lnTo>
                  <a:lnTo>
                    <a:pt x="4" y="4"/>
                  </a:lnTo>
                  <a:lnTo>
                    <a:pt x="2" y="7"/>
                  </a:lnTo>
                  <a:lnTo>
                    <a:pt x="0" y="13"/>
                  </a:lnTo>
                  <a:lnTo>
                    <a:pt x="0" y="13"/>
                  </a:lnTo>
                  <a:lnTo>
                    <a:pt x="2" y="18"/>
                  </a:lnTo>
                  <a:lnTo>
                    <a:pt x="4" y="22"/>
                  </a:lnTo>
                  <a:lnTo>
                    <a:pt x="9" y="24"/>
                  </a:lnTo>
                  <a:lnTo>
                    <a:pt x="13" y="25"/>
                  </a:lnTo>
                  <a:lnTo>
                    <a:pt x="13" y="25"/>
                  </a:lnTo>
                  <a:lnTo>
                    <a:pt x="24" y="27"/>
                  </a:lnTo>
                  <a:lnTo>
                    <a:pt x="35" y="31"/>
                  </a:lnTo>
                  <a:lnTo>
                    <a:pt x="46" y="36"/>
                  </a:lnTo>
                  <a:lnTo>
                    <a:pt x="57" y="44"/>
                  </a:lnTo>
                  <a:lnTo>
                    <a:pt x="64" y="53"/>
                  </a:lnTo>
                  <a:lnTo>
                    <a:pt x="71" y="64"/>
                  </a:lnTo>
                  <a:lnTo>
                    <a:pt x="75" y="76"/>
                  </a:lnTo>
                  <a:lnTo>
                    <a:pt x="77" y="89"/>
                  </a:lnTo>
                  <a:lnTo>
                    <a:pt x="77" y="89"/>
                  </a:lnTo>
                  <a:lnTo>
                    <a:pt x="78" y="94"/>
                  </a:lnTo>
                  <a:lnTo>
                    <a:pt x="80" y="98"/>
                  </a:lnTo>
                  <a:lnTo>
                    <a:pt x="84" y="102"/>
                  </a:lnTo>
                  <a:lnTo>
                    <a:pt x="89" y="102"/>
                  </a:lnTo>
                  <a:lnTo>
                    <a:pt x="89" y="102"/>
                  </a:lnTo>
                  <a:lnTo>
                    <a:pt x="95" y="102"/>
                  </a:lnTo>
                  <a:lnTo>
                    <a:pt x="98" y="98"/>
                  </a:lnTo>
                  <a:lnTo>
                    <a:pt x="100" y="94"/>
                  </a:lnTo>
                  <a:lnTo>
                    <a:pt x="102" y="89"/>
                  </a:lnTo>
                  <a:lnTo>
                    <a:pt x="102" y="89"/>
                  </a:lnTo>
                  <a:lnTo>
                    <a:pt x="100" y="69"/>
                  </a:lnTo>
                  <a:lnTo>
                    <a:pt x="95" y="51"/>
                  </a:lnTo>
                  <a:lnTo>
                    <a:pt x="86" y="36"/>
                  </a:lnTo>
                  <a:lnTo>
                    <a:pt x="75" y="24"/>
                  </a:lnTo>
                  <a:lnTo>
                    <a:pt x="60" y="13"/>
                  </a:lnTo>
                  <a:lnTo>
                    <a:pt x="46" y="6"/>
                  </a:lnTo>
                  <a:lnTo>
                    <a:pt x="29" y="2"/>
                  </a:lnTo>
                  <a:lnTo>
                    <a:pt x="13" y="0"/>
                  </a:lnTo>
                  <a:lnTo>
                    <a:pt x="13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/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1BF19AA-61F2-4E92-BE2B-CC0358F4971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E339F052-7BA9-41D8-8CF3-30FCE6ABA9B1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0E0408E4-8AE2-44DE-A844-28DD0DF97D3B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1271671607"/>
      </p:ext>
    </p:extLst>
  </p:cSld>
  <p:clrMapOvr>
    <a:masterClrMapping/>
  </p:clrMapOvr>
  <p:transition spd="slow">
    <p:wipe/>
  </p:transition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9261978-30DB-42EF-95CD-794B2871355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695573A1-7C8A-4C06-93CC-D80EBD38E72B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96AD3082-6FFF-41E2-BA24-FDDF16503950}"/>
              </a:ext>
            </a:extLst>
          </p:cNvPr>
          <p:cNvSpPr txBox="1"/>
          <p:nvPr/>
        </p:nvSpPr>
        <p:spPr>
          <a:xfrm>
            <a:off x="7553262" y="1550816"/>
            <a:ext cx="463873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3200" spc="300" dirty="0">
                <a:solidFill>
                  <a:schemeClr val="bg1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MOST</a:t>
            </a:r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 </a:t>
            </a:r>
            <a:r>
              <a:rPr lang="id-ID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POPULAR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FB0CDD47-DF99-4A2F-825E-A0C53981BBE0}"/>
              </a:ext>
            </a:extLst>
          </p:cNvPr>
          <p:cNvSpPr txBox="1"/>
          <p:nvPr/>
        </p:nvSpPr>
        <p:spPr>
          <a:xfrm>
            <a:off x="7553262" y="1289206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>
                <a:solidFill>
                  <a:schemeClr val="bg1"/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D644B9DE-0EE5-4CE4-83B1-D38B0BF2A7F8}"/>
              </a:ext>
            </a:extLst>
          </p:cNvPr>
          <p:cNvSpPr/>
          <p:nvPr/>
        </p:nvSpPr>
        <p:spPr>
          <a:xfrm>
            <a:off x="7463153" y="2829990"/>
            <a:ext cx="4040567" cy="172124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bg1"/>
                </a:solidFill>
                <a:latin typeface="Montserrat" panose="00000500000000000000" pitchFamily="50" charset="0"/>
                <a:cs typeface="Segoe UI Light" panose="020B0502040204020203" pitchFamily="34" charset="0"/>
              </a:rPr>
              <a:t>A wonderful serenity has taken possession of my entire soul, like these sweet mornings of spring which I enjoy with my whole heart. I am alone, and feel the charm of existence in this spot, which was created for the bliss of souls like mine. I am so happy, my dear</a:t>
            </a:r>
            <a:r>
              <a:rPr lang="id-ID" sz="1200" dirty="0">
                <a:solidFill>
                  <a:schemeClr val="bg1"/>
                </a:solidFill>
                <a:latin typeface="Montserrat" panose="00000500000000000000" pitchFamily="50" charset="0"/>
                <a:cs typeface="Segoe UI Light" panose="020B0502040204020203" pitchFamily="34" charset="0"/>
              </a:rPr>
              <a:t>.</a:t>
            </a:r>
            <a:endParaRPr lang="en-US" sz="1200" dirty="0">
              <a:solidFill>
                <a:schemeClr val="bg1"/>
              </a:solidFill>
              <a:latin typeface="Montserrat" panose="00000500000000000000" pitchFamily="50" charset="0"/>
              <a:cs typeface="Segoe UI Light" panose="020B0502040204020203" pitchFamily="34" charset="0"/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B8918C31-80EF-4A50-8B1D-ABA1E69D8E75}"/>
              </a:ext>
            </a:extLst>
          </p:cNvPr>
          <p:cNvSpPr txBox="1"/>
          <p:nvPr/>
        </p:nvSpPr>
        <p:spPr>
          <a:xfrm>
            <a:off x="7463153" y="2450287"/>
            <a:ext cx="246366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600" b="1" dirty="0">
                <a:solidFill>
                  <a:schemeClr val="accent4"/>
                </a:solidFill>
                <a:latin typeface="Montserrat" panose="00000500000000000000" pitchFamily="50" charset="0"/>
                <a:ea typeface="Roboto Medium" panose="02000000000000000000" pitchFamily="2" charset="0"/>
                <a:cs typeface="Poppins Light" panose="00000400000000000000" pitchFamily="50" charset="0"/>
              </a:rPr>
              <a:t>Our Product</a:t>
            </a:r>
          </a:p>
        </p:txBody>
      </p:sp>
      <p:sp>
        <p:nvSpPr>
          <p:cNvPr id="13" name="Rectangle: Diagonal Corners Snipped 12">
            <a:extLst>
              <a:ext uri="{FF2B5EF4-FFF2-40B4-BE49-F238E27FC236}">
                <a16:creationId xmlns:a16="http://schemas.microsoft.com/office/drawing/2014/main" id="{A8F6BEC7-961B-4397-9A74-818AD9645CF2}"/>
              </a:ext>
            </a:extLst>
          </p:cNvPr>
          <p:cNvSpPr/>
          <p:nvPr/>
        </p:nvSpPr>
        <p:spPr>
          <a:xfrm>
            <a:off x="7553262" y="4897044"/>
            <a:ext cx="1759469" cy="45719"/>
          </a:xfrm>
          <a:prstGeom prst="snip2Diag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5" name="Rectangle: Diagonal Corners Snipped 14">
            <a:extLst>
              <a:ext uri="{FF2B5EF4-FFF2-40B4-BE49-F238E27FC236}">
                <a16:creationId xmlns:a16="http://schemas.microsoft.com/office/drawing/2014/main" id="{B1143D83-FFCC-4E3C-B244-C4FBB9FAD4F0}"/>
              </a:ext>
            </a:extLst>
          </p:cNvPr>
          <p:cNvSpPr/>
          <p:nvPr/>
        </p:nvSpPr>
        <p:spPr>
          <a:xfrm>
            <a:off x="9621058" y="2619564"/>
            <a:ext cx="1759469" cy="45719"/>
          </a:xfrm>
          <a:prstGeom prst="snip2Diag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04E4977B-6A28-4506-B9C4-0C56A6771FD4}"/>
              </a:ext>
            </a:extLst>
          </p:cNvPr>
          <p:cNvSpPr/>
          <p:nvPr/>
        </p:nvSpPr>
        <p:spPr>
          <a:xfrm>
            <a:off x="0" y="2992583"/>
            <a:ext cx="4267200" cy="942108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419B60A0-0683-47DB-A8D6-31A65374F0AC}"/>
              </a:ext>
            </a:extLst>
          </p:cNvPr>
          <p:cNvSpPr txBox="1"/>
          <p:nvPr/>
        </p:nvSpPr>
        <p:spPr>
          <a:xfrm>
            <a:off x="0" y="3167390"/>
            <a:ext cx="42672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800" spc="300" dirty="0">
                <a:solidFill>
                  <a:schemeClr val="bg1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Newest Writers</a:t>
            </a:r>
            <a:endParaRPr lang="en-US" sz="2800" spc="300" dirty="0">
              <a:solidFill>
                <a:schemeClr val="bg1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81030112"/>
      </p:ext>
    </p:extLst>
  </p:cSld>
  <p:clrMapOvr>
    <a:masterClrMapping/>
  </p:clrMapOvr>
  <p:transition spd="slow">
    <p:wipe/>
  </p:transition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4E1D2C97-9189-4A8E-8955-E745568CE303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695573A1-7C8A-4C06-93CC-D80EBD38E72B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04E4977B-6A28-4506-B9C4-0C56A6771FD4}"/>
              </a:ext>
            </a:extLst>
          </p:cNvPr>
          <p:cNvSpPr/>
          <p:nvPr/>
        </p:nvSpPr>
        <p:spPr>
          <a:xfrm>
            <a:off x="8382000" y="2528456"/>
            <a:ext cx="3810000" cy="872834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A80B4B0D-4D1E-4348-90BB-68F230DD4E15}"/>
              </a:ext>
            </a:extLst>
          </p:cNvPr>
          <p:cNvSpPr txBox="1"/>
          <p:nvPr/>
        </p:nvSpPr>
        <p:spPr>
          <a:xfrm>
            <a:off x="8153400" y="2682482"/>
            <a:ext cx="42672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800" spc="300" dirty="0">
                <a:solidFill>
                  <a:schemeClr val="bg1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More Complete</a:t>
            </a:r>
            <a:endParaRPr lang="en-US" sz="2800" spc="300" dirty="0">
              <a:solidFill>
                <a:schemeClr val="bg1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0B8B2F0C-C570-442D-925C-1D895A389EA7}"/>
              </a:ext>
            </a:extLst>
          </p:cNvPr>
          <p:cNvSpPr txBox="1"/>
          <p:nvPr/>
        </p:nvSpPr>
        <p:spPr>
          <a:xfrm>
            <a:off x="3413760" y="632687"/>
            <a:ext cx="536448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OUR </a:t>
            </a:r>
            <a:r>
              <a:rPr lang="id-ID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ENCICLOPEDY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7BD2CEFF-6B25-4558-869E-5E610F150160}"/>
              </a:ext>
            </a:extLst>
          </p:cNvPr>
          <p:cNvSpPr txBox="1"/>
          <p:nvPr/>
        </p:nvSpPr>
        <p:spPr>
          <a:xfrm>
            <a:off x="4701227" y="371077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1737506D-BA51-4AA8-B515-92166EF2E62B}"/>
              </a:ext>
            </a:extLst>
          </p:cNvPr>
          <p:cNvSpPr/>
          <p:nvPr/>
        </p:nvSpPr>
        <p:spPr>
          <a:xfrm>
            <a:off x="1211177" y="1646045"/>
            <a:ext cx="4517217" cy="6132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71450" indent="-171450">
              <a:lnSpc>
                <a:spcPct val="150000"/>
              </a:lnSpc>
              <a:buFont typeface="Wingdings" panose="05000000000000000000" pitchFamily="2" charset="2"/>
              <a:buChar char="q"/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Montserrat" panose="00000500000000000000" pitchFamily="50" charset="0"/>
                <a:cs typeface="Segoe UI Light" panose="020B0502040204020203" pitchFamily="34" charset="0"/>
              </a:rPr>
              <a:t>A wonderful serenity has taken possession of my entire soul, like these sweet mornings of spring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2DB65504-327B-464F-BE86-7F1C3AE0ACE0}"/>
              </a:ext>
            </a:extLst>
          </p:cNvPr>
          <p:cNvSpPr/>
          <p:nvPr/>
        </p:nvSpPr>
        <p:spPr>
          <a:xfrm>
            <a:off x="6463607" y="1643349"/>
            <a:ext cx="4517217" cy="6132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71450" indent="-171450">
              <a:lnSpc>
                <a:spcPct val="150000"/>
              </a:lnSpc>
              <a:buFont typeface="Wingdings" panose="05000000000000000000" pitchFamily="2" charset="2"/>
              <a:buChar char="q"/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Montserrat" panose="00000500000000000000" pitchFamily="50" charset="0"/>
                <a:cs typeface="Segoe UI Light" panose="020B0502040204020203" pitchFamily="34" charset="0"/>
              </a:rPr>
              <a:t>A wonderful serenity has taken possession of my entire soul, like these sweet mornings of spring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DC72B79-9DE9-41AE-BCDB-C3F81517E0C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319843688"/>
      </p:ext>
    </p:extLst>
  </p:cSld>
  <p:clrMapOvr>
    <a:masterClrMapping/>
  </p:clrMapOvr>
  <p:transition spd="slow">
    <p:wipe/>
  </p:transition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695573A1-7C8A-4C06-93CC-D80EBD38E72B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04E4977B-6A28-4506-B9C4-0C56A6771FD4}"/>
              </a:ext>
            </a:extLst>
          </p:cNvPr>
          <p:cNvSpPr/>
          <p:nvPr/>
        </p:nvSpPr>
        <p:spPr>
          <a:xfrm rot="5400000">
            <a:off x="3096492" y="2680854"/>
            <a:ext cx="6497782" cy="1136073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3E035F4B-D7AD-4405-ADEE-3FB758373822}"/>
              </a:ext>
            </a:extLst>
          </p:cNvPr>
          <p:cNvSpPr txBox="1"/>
          <p:nvPr/>
        </p:nvSpPr>
        <p:spPr>
          <a:xfrm rot="5400000">
            <a:off x="3343235" y="2956503"/>
            <a:ext cx="600429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bg1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Best Seller Product</a:t>
            </a:r>
            <a:endParaRPr lang="en-US" sz="3200" spc="300" dirty="0">
              <a:solidFill>
                <a:schemeClr val="bg1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57B20DB3-EDCA-4C36-BB16-BFED0FBA9361}"/>
              </a:ext>
            </a:extLst>
          </p:cNvPr>
          <p:cNvSpPr txBox="1"/>
          <p:nvPr/>
        </p:nvSpPr>
        <p:spPr>
          <a:xfrm>
            <a:off x="385047" y="1285774"/>
            <a:ext cx="52260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BEST PHOTOGRAPH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8E85A3E3-F4F6-4FE3-8F7F-B451FF9BCE49}"/>
              </a:ext>
            </a:extLst>
          </p:cNvPr>
          <p:cNvSpPr txBox="1"/>
          <p:nvPr/>
        </p:nvSpPr>
        <p:spPr>
          <a:xfrm>
            <a:off x="403053" y="1024164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4704A812-1ECA-487F-845D-60195EBBA3EA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416243353"/>
              </p:ext>
            </p:extLst>
          </p:nvPr>
        </p:nvGraphicFramePr>
        <p:xfrm>
          <a:off x="403052" y="2569588"/>
          <a:ext cx="4638739" cy="243719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1" name="TextBox 10">
            <a:extLst>
              <a:ext uri="{FF2B5EF4-FFF2-40B4-BE49-F238E27FC236}">
                <a16:creationId xmlns:a16="http://schemas.microsoft.com/office/drawing/2014/main" id="{2BC4EB81-A80F-438E-80D6-440C20AD1DCF}"/>
              </a:ext>
            </a:extLst>
          </p:cNvPr>
          <p:cNvSpPr txBox="1"/>
          <p:nvPr/>
        </p:nvSpPr>
        <p:spPr>
          <a:xfrm>
            <a:off x="403052" y="1997690"/>
            <a:ext cx="160817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2019.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DD293494-2856-4172-B97F-560B3FC86FF3}"/>
              </a:ext>
            </a:extLst>
          </p:cNvPr>
          <p:cNvSpPr/>
          <p:nvPr/>
        </p:nvSpPr>
        <p:spPr>
          <a:xfrm>
            <a:off x="403052" y="5139904"/>
            <a:ext cx="4638739" cy="6177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 which I enjoy with my whole heart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CBDF0FB-4A30-487F-B4D6-275771DB28C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825388933"/>
      </p:ext>
    </p:extLst>
  </p:cSld>
  <p:clrMapOvr>
    <a:masterClrMapping/>
  </p:clrMapOvr>
  <p:transition spd="slow">
    <p:wipe/>
  </p:transition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Rectangle: Rounded Corners 42">
            <a:extLst>
              <a:ext uri="{FF2B5EF4-FFF2-40B4-BE49-F238E27FC236}">
                <a16:creationId xmlns:a16="http://schemas.microsoft.com/office/drawing/2014/main" id="{AA15777A-5AEB-4F6F-A562-A304B0537D9E}"/>
              </a:ext>
            </a:extLst>
          </p:cNvPr>
          <p:cNvSpPr/>
          <p:nvPr/>
        </p:nvSpPr>
        <p:spPr>
          <a:xfrm>
            <a:off x="5022703" y="2517913"/>
            <a:ext cx="2020034" cy="3180522"/>
          </a:xfrm>
          <a:prstGeom prst="round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bg1"/>
              </a:solidFill>
            </a:endParaRPr>
          </a:p>
        </p:txBody>
      </p:sp>
      <p:sp>
        <p:nvSpPr>
          <p:cNvPr id="44" name="Rectangle: Rounded Corners 43">
            <a:extLst>
              <a:ext uri="{FF2B5EF4-FFF2-40B4-BE49-F238E27FC236}">
                <a16:creationId xmlns:a16="http://schemas.microsoft.com/office/drawing/2014/main" id="{5F18975F-0400-45B9-93CA-1039FACA0E78}"/>
              </a:ext>
            </a:extLst>
          </p:cNvPr>
          <p:cNvSpPr/>
          <p:nvPr/>
        </p:nvSpPr>
        <p:spPr>
          <a:xfrm>
            <a:off x="5603758" y="2769704"/>
            <a:ext cx="857924" cy="857924"/>
          </a:xfrm>
          <a:prstGeom prst="roundRect">
            <a:avLst/>
          </a:prstGeom>
          <a:noFill/>
          <a:ln w="57150">
            <a:solidFill>
              <a:schemeClr val="accent2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bg1"/>
              </a:solidFill>
            </a:endParaRPr>
          </a:p>
        </p:txBody>
      </p:sp>
      <p:sp>
        <p:nvSpPr>
          <p:cNvPr id="45" name="Rectangle: Rounded Corners 44">
            <a:extLst>
              <a:ext uri="{FF2B5EF4-FFF2-40B4-BE49-F238E27FC236}">
                <a16:creationId xmlns:a16="http://schemas.microsoft.com/office/drawing/2014/main" id="{F281C6D6-11E8-45E9-A48E-8E5C474222D7}"/>
              </a:ext>
            </a:extLst>
          </p:cNvPr>
          <p:cNvSpPr/>
          <p:nvPr/>
        </p:nvSpPr>
        <p:spPr>
          <a:xfrm>
            <a:off x="7591172" y="2517913"/>
            <a:ext cx="2020034" cy="3180522"/>
          </a:xfrm>
          <a:prstGeom prst="round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bg1"/>
              </a:solidFill>
            </a:endParaRPr>
          </a:p>
        </p:txBody>
      </p:sp>
      <p:sp>
        <p:nvSpPr>
          <p:cNvPr id="46" name="Rectangle: Rounded Corners 45">
            <a:extLst>
              <a:ext uri="{FF2B5EF4-FFF2-40B4-BE49-F238E27FC236}">
                <a16:creationId xmlns:a16="http://schemas.microsoft.com/office/drawing/2014/main" id="{BA7F49C9-3E2D-4439-9412-08BB467A07D5}"/>
              </a:ext>
            </a:extLst>
          </p:cNvPr>
          <p:cNvSpPr/>
          <p:nvPr/>
        </p:nvSpPr>
        <p:spPr>
          <a:xfrm>
            <a:off x="8172227" y="2769704"/>
            <a:ext cx="857924" cy="857924"/>
          </a:xfrm>
          <a:prstGeom prst="roundRect">
            <a:avLst/>
          </a:prstGeom>
          <a:noFill/>
          <a:ln w="57150">
            <a:solidFill>
              <a:schemeClr val="accent3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bg1"/>
              </a:solidFill>
            </a:endParaRPr>
          </a:p>
        </p:txBody>
      </p:sp>
      <p:sp>
        <p:nvSpPr>
          <p:cNvPr id="2" name="Rectangle: Rounded Corners 1">
            <a:extLst>
              <a:ext uri="{FF2B5EF4-FFF2-40B4-BE49-F238E27FC236}">
                <a16:creationId xmlns:a16="http://schemas.microsoft.com/office/drawing/2014/main" id="{DC92F850-BC4F-4CBA-A920-D3ED80A1D0CF}"/>
              </a:ext>
            </a:extLst>
          </p:cNvPr>
          <p:cNvSpPr/>
          <p:nvPr/>
        </p:nvSpPr>
        <p:spPr>
          <a:xfrm>
            <a:off x="2385554" y="2517913"/>
            <a:ext cx="2020034" cy="3180522"/>
          </a:xfrm>
          <a:prstGeom prst="round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E87385D5-992A-4688-9A8C-9FAC7DF3CD91}"/>
              </a:ext>
            </a:extLst>
          </p:cNvPr>
          <p:cNvSpPr txBox="1"/>
          <p:nvPr/>
        </p:nvSpPr>
        <p:spPr>
          <a:xfrm>
            <a:off x="2713450" y="3750483"/>
            <a:ext cx="136424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KEYWORD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05433924-6C18-431F-98CE-07B4371D64A9}"/>
              </a:ext>
            </a:extLst>
          </p:cNvPr>
          <p:cNvSpPr txBox="1"/>
          <p:nvPr/>
        </p:nvSpPr>
        <p:spPr>
          <a:xfrm>
            <a:off x="2691059" y="4217606"/>
            <a:ext cx="1409025" cy="11717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Phasellus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luctus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suscipit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sapien</a:t>
            </a:r>
            <a:r>
              <a:rPr lang="en-US" sz="1200" dirty="0">
                <a:solidFill>
                  <a:schemeClr val="bg1"/>
                </a:solidFill>
              </a:rPr>
              <a:t> in </a:t>
            </a:r>
            <a:r>
              <a:rPr lang="en-US" sz="1200" dirty="0" err="1">
                <a:solidFill>
                  <a:schemeClr val="bg1"/>
                </a:solidFill>
              </a:rPr>
              <a:t>aliquam</a:t>
            </a:r>
            <a:r>
              <a:rPr lang="en-US" sz="1200" dirty="0">
                <a:solidFill>
                  <a:schemeClr val="bg1"/>
                </a:solidFill>
              </a:rPr>
              <a:t>. </a:t>
            </a:r>
            <a:r>
              <a:rPr lang="en-US" sz="1200" dirty="0" err="1">
                <a:solidFill>
                  <a:schemeClr val="bg1"/>
                </a:solidFill>
              </a:rPr>
              <a:t>Vivamus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vel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metus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b="1" dirty="0">
              <a:solidFill>
                <a:schemeClr val="bg1"/>
              </a:solidFill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24D8B9DB-450A-49A6-93CD-474CD0AADE2E}"/>
              </a:ext>
            </a:extLst>
          </p:cNvPr>
          <p:cNvSpPr txBox="1"/>
          <p:nvPr/>
        </p:nvSpPr>
        <p:spPr>
          <a:xfrm>
            <a:off x="5551948" y="3750483"/>
            <a:ext cx="96154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KEYWORD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A28045FA-19D0-4692-A77C-4E2448C02FCA}"/>
              </a:ext>
            </a:extLst>
          </p:cNvPr>
          <p:cNvSpPr txBox="1"/>
          <p:nvPr/>
        </p:nvSpPr>
        <p:spPr>
          <a:xfrm>
            <a:off x="5328208" y="4217606"/>
            <a:ext cx="1409025" cy="11717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Phasellus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luctus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suscipit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sapien</a:t>
            </a:r>
            <a:r>
              <a:rPr lang="en-US" sz="1200" dirty="0">
                <a:solidFill>
                  <a:schemeClr val="bg1"/>
                </a:solidFill>
              </a:rPr>
              <a:t> in </a:t>
            </a:r>
            <a:r>
              <a:rPr lang="en-US" sz="1200" dirty="0" err="1">
                <a:solidFill>
                  <a:schemeClr val="bg1"/>
                </a:solidFill>
              </a:rPr>
              <a:t>aliquam</a:t>
            </a:r>
            <a:r>
              <a:rPr lang="en-US" sz="1200" dirty="0">
                <a:solidFill>
                  <a:schemeClr val="bg1"/>
                </a:solidFill>
              </a:rPr>
              <a:t>. </a:t>
            </a:r>
            <a:r>
              <a:rPr lang="en-US" sz="1200" dirty="0" err="1">
                <a:solidFill>
                  <a:schemeClr val="bg1"/>
                </a:solidFill>
              </a:rPr>
              <a:t>Vivamus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vel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metus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b="1" dirty="0">
              <a:solidFill>
                <a:schemeClr val="bg1"/>
              </a:solidFill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7E02F999-8424-4AD9-9332-2703D831B194}"/>
              </a:ext>
            </a:extLst>
          </p:cNvPr>
          <p:cNvSpPr txBox="1"/>
          <p:nvPr/>
        </p:nvSpPr>
        <p:spPr>
          <a:xfrm>
            <a:off x="8120417" y="3750483"/>
            <a:ext cx="96154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KEYWORD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CDDC37BD-F73E-4FCB-A4CA-0442AE2533F4}"/>
              </a:ext>
            </a:extLst>
          </p:cNvPr>
          <p:cNvSpPr txBox="1"/>
          <p:nvPr/>
        </p:nvSpPr>
        <p:spPr>
          <a:xfrm>
            <a:off x="7896677" y="4217606"/>
            <a:ext cx="1409025" cy="11717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 err="1">
                <a:solidFill>
                  <a:schemeClr val="bg1"/>
                </a:solidFill>
              </a:rPr>
              <a:t>Phasellus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luctus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suscipit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sapien</a:t>
            </a:r>
            <a:r>
              <a:rPr lang="en-US" sz="1200" dirty="0">
                <a:solidFill>
                  <a:schemeClr val="bg1"/>
                </a:solidFill>
              </a:rPr>
              <a:t> in </a:t>
            </a:r>
            <a:r>
              <a:rPr lang="en-US" sz="1200" dirty="0" err="1">
                <a:solidFill>
                  <a:schemeClr val="bg1"/>
                </a:solidFill>
              </a:rPr>
              <a:t>aliquam</a:t>
            </a:r>
            <a:r>
              <a:rPr lang="en-US" sz="1200" dirty="0">
                <a:solidFill>
                  <a:schemeClr val="bg1"/>
                </a:solidFill>
              </a:rPr>
              <a:t>. </a:t>
            </a:r>
            <a:r>
              <a:rPr lang="en-US" sz="1200" dirty="0" err="1">
                <a:solidFill>
                  <a:schemeClr val="bg1"/>
                </a:solidFill>
              </a:rPr>
              <a:t>Vivamus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vel</a:t>
            </a:r>
            <a:r>
              <a:rPr lang="en-US" sz="1200" dirty="0">
                <a:solidFill>
                  <a:schemeClr val="bg1"/>
                </a:solidFill>
              </a:rPr>
              <a:t> </a:t>
            </a:r>
            <a:r>
              <a:rPr lang="en-US" sz="1200" dirty="0" err="1">
                <a:solidFill>
                  <a:schemeClr val="bg1"/>
                </a:solidFill>
              </a:rPr>
              <a:t>metus</a:t>
            </a:r>
            <a:r>
              <a:rPr lang="en-US" sz="1200" dirty="0">
                <a:solidFill>
                  <a:schemeClr val="bg1"/>
                </a:solidFill>
              </a:rPr>
              <a:t>.</a:t>
            </a:r>
            <a:endParaRPr lang="en-US" sz="1200" b="1" dirty="0">
              <a:solidFill>
                <a:schemeClr val="bg1"/>
              </a:solidFill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grpSp>
        <p:nvGrpSpPr>
          <p:cNvPr id="23" name="Group 22">
            <a:extLst>
              <a:ext uri="{FF2B5EF4-FFF2-40B4-BE49-F238E27FC236}">
                <a16:creationId xmlns:a16="http://schemas.microsoft.com/office/drawing/2014/main" id="{810D6292-6795-41B3-BE93-65AD76225663}"/>
              </a:ext>
            </a:extLst>
          </p:cNvPr>
          <p:cNvGrpSpPr/>
          <p:nvPr/>
        </p:nvGrpSpPr>
        <p:grpSpPr>
          <a:xfrm>
            <a:off x="8403667" y="2911707"/>
            <a:ext cx="395044" cy="575474"/>
            <a:chOff x="7902575" y="3140075"/>
            <a:chExt cx="330200" cy="481013"/>
          </a:xfrm>
          <a:solidFill>
            <a:schemeClr val="bg1"/>
          </a:solidFill>
        </p:grpSpPr>
        <p:sp>
          <p:nvSpPr>
            <p:cNvPr id="24" name="Oval 339">
              <a:extLst>
                <a:ext uri="{FF2B5EF4-FFF2-40B4-BE49-F238E27FC236}">
                  <a16:creationId xmlns:a16="http://schemas.microsoft.com/office/drawing/2014/main" id="{1F53C3BC-120F-4D20-AB88-FEE5A5CE45C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37513" y="3275013"/>
              <a:ext cx="30163" cy="30163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  <p:sp>
          <p:nvSpPr>
            <p:cNvPr id="25" name="Oval 340">
              <a:extLst>
                <a:ext uri="{FF2B5EF4-FFF2-40B4-BE49-F238E27FC236}">
                  <a16:creationId xmlns:a16="http://schemas.microsoft.com/office/drawing/2014/main" id="{61637755-8BAA-4ED4-9E65-B2352B78708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37513" y="3454400"/>
              <a:ext cx="30163" cy="30163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  <p:sp>
          <p:nvSpPr>
            <p:cNvPr id="26" name="Oval 341">
              <a:extLst>
                <a:ext uri="{FF2B5EF4-FFF2-40B4-BE49-F238E27FC236}">
                  <a16:creationId xmlns:a16="http://schemas.microsoft.com/office/drawing/2014/main" id="{DA1AB029-A5C5-4168-B600-D161D90CCA4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947025" y="3365500"/>
              <a:ext cx="30163" cy="30163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  <p:sp>
          <p:nvSpPr>
            <p:cNvPr id="27" name="Oval 342">
              <a:extLst>
                <a:ext uri="{FF2B5EF4-FFF2-40B4-BE49-F238E27FC236}">
                  <a16:creationId xmlns:a16="http://schemas.microsoft.com/office/drawing/2014/main" id="{B407F603-6FF6-4BAE-9414-54411F12A7D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128000" y="3365500"/>
              <a:ext cx="30163" cy="30163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  <p:sp>
          <p:nvSpPr>
            <p:cNvPr id="28" name="Freeform 343">
              <a:extLst>
                <a:ext uri="{FF2B5EF4-FFF2-40B4-BE49-F238E27FC236}">
                  <a16:creationId xmlns:a16="http://schemas.microsoft.com/office/drawing/2014/main" id="{2F17B759-B2BD-4BEB-9C99-8B103CFB8608}"/>
                </a:ext>
              </a:extLst>
            </p:cNvPr>
            <p:cNvSpPr>
              <a:spLocks/>
            </p:cNvSpPr>
            <p:nvPr/>
          </p:nvSpPr>
          <p:spPr bwMode="auto">
            <a:xfrm>
              <a:off x="7974013" y="3429000"/>
              <a:ext cx="30163" cy="30163"/>
            </a:xfrm>
            <a:custGeom>
              <a:avLst/>
              <a:gdLst>
                <a:gd name="T0" fmla="*/ 1 w 8"/>
                <a:gd name="T1" fmla="*/ 1 h 8"/>
                <a:gd name="T2" fmla="*/ 1 w 8"/>
                <a:gd name="T3" fmla="*/ 7 h 8"/>
                <a:gd name="T4" fmla="*/ 7 w 8"/>
                <a:gd name="T5" fmla="*/ 7 h 8"/>
                <a:gd name="T6" fmla="*/ 7 w 8"/>
                <a:gd name="T7" fmla="*/ 1 h 8"/>
                <a:gd name="T8" fmla="*/ 1 w 8"/>
                <a:gd name="T9" fmla="*/ 1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8">
                  <a:moveTo>
                    <a:pt x="1" y="1"/>
                  </a:moveTo>
                  <a:cubicBezTo>
                    <a:pt x="0" y="3"/>
                    <a:pt x="0" y="5"/>
                    <a:pt x="1" y="7"/>
                  </a:cubicBezTo>
                  <a:cubicBezTo>
                    <a:pt x="3" y="8"/>
                    <a:pt x="5" y="8"/>
                    <a:pt x="7" y="7"/>
                  </a:cubicBezTo>
                  <a:cubicBezTo>
                    <a:pt x="8" y="5"/>
                    <a:pt x="8" y="3"/>
                    <a:pt x="7" y="1"/>
                  </a:cubicBezTo>
                  <a:cubicBezTo>
                    <a:pt x="5" y="0"/>
                    <a:pt x="3" y="0"/>
                    <a:pt x="1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  <p:sp>
          <p:nvSpPr>
            <p:cNvPr id="29" name="Freeform 344">
              <a:extLst>
                <a:ext uri="{FF2B5EF4-FFF2-40B4-BE49-F238E27FC236}">
                  <a16:creationId xmlns:a16="http://schemas.microsoft.com/office/drawing/2014/main" id="{8C65E0E3-259C-403E-ADE7-6EDF5BDD5C8E}"/>
                </a:ext>
              </a:extLst>
            </p:cNvPr>
            <p:cNvSpPr>
              <a:spLocks/>
            </p:cNvSpPr>
            <p:nvPr/>
          </p:nvSpPr>
          <p:spPr bwMode="auto">
            <a:xfrm>
              <a:off x="7974013" y="3300413"/>
              <a:ext cx="30163" cy="30163"/>
            </a:xfrm>
            <a:custGeom>
              <a:avLst/>
              <a:gdLst>
                <a:gd name="T0" fmla="*/ 1 w 8"/>
                <a:gd name="T1" fmla="*/ 1 h 8"/>
                <a:gd name="T2" fmla="*/ 1 w 8"/>
                <a:gd name="T3" fmla="*/ 7 h 8"/>
                <a:gd name="T4" fmla="*/ 7 w 8"/>
                <a:gd name="T5" fmla="*/ 7 h 8"/>
                <a:gd name="T6" fmla="*/ 7 w 8"/>
                <a:gd name="T7" fmla="*/ 1 h 8"/>
                <a:gd name="T8" fmla="*/ 1 w 8"/>
                <a:gd name="T9" fmla="*/ 1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8">
                  <a:moveTo>
                    <a:pt x="1" y="1"/>
                  </a:moveTo>
                  <a:cubicBezTo>
                    <a:pt x="0" y="3"/>
                    <a:pt x="0" y="5"/>
                    <a:pt x="1" y="7"/>
                  </a:cubicBezTo>
                  <a:cubicBezTo>
                    <a:pt x="3" y="8"/>
                    <a:pt x="5" y="8"/>
                    <a:pt x="7" y="7"/>
                  </a:cubicBezTo>
                  <a:cubicBezTo>
                    <a:pt x="8" y="5"/>
                    <a:pt x="8" y="3"/>
                    <a:pt x="7" y="1"/>
                  </a:cubicBezTo>
                  <a:cubicBezTo>
                    <a:pt x="5" y="0"/>
                    <a:pt x="3" y="0"/>
                    <a:pt x="1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  <p:sp>
          <p:nvSpPr>
            <p:cNvPr id="30" name="Freeform 345">
              <a:extLst>
                <a:ext uri="{FF2B5EF4-FFF2-40B4-BE49-F238E27FC236}">
                  <a16:creationId xmlns:a16="http://schemas.microsoft.com/office/drawing/2014/main" id="{C5A3CAB2-2B64-4FB2-93A4-9649DE076558}"/>
                </a:ext>
              </a:extLst>
            </p:cNvPr>
            <p:cNvSpPr>
              <a:spLocks/>
            </p:cNvSpPr>
            <p:nvPr/>
          </p:nvSpPr>
          <p:spPr bwMode="auto">
            <a:xfrm>
              <a:off x="8101013" y="3429000"/>
              <a:ext cx="30163" cy="30163"/>
            </a:xfrm>
            <a:custGeom>
              <a:avLst/>
              <a:gdLst>
                <a:gd name="T0" fmla="*/ 1 w 8"/>
                <a:gd name="T1" fmla="*/ 1 h 8"/>
                <a:gd name="T2" fmla="*/ 1 w 8"/>
                <a:gd name="T3" fmla="*/ 7 h 8"/>
                <a:gd name="T4" fmla="*/ 7 w 8"/>
                <a:gd name="T5" fmla="*/ 7 h 8"/>
                <a:gd name="T6" fmla="*/ 7 w 8"/>
                <a:gd name="T7" fmla="*/ 1 h 8"/>
                <a:gd name="T8" fmla="*/ 1 w 8"/>
                <a:gd name="T9" fmla="*/ 1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8">
                  <a:moveTo>
                    <a:pt x="1" y="1"/>
                  </a:moveTo>
                  <a:cubicBezTo>
                    <a:pt x="0" y="3"/>
                    <a:pt x="0" y="5"/>
                    <a:pt x="1" y="7"/>
                  </a:cubicBezTo>
                  <a:cubicBezTo>
                    <a:pt x="3" y="8"/>
                    <a:pt x="5" y="8"/>
                    <a:pt x="7" y="7"/>
                  </a:cubicBezTo>
                  <a:cubicBezTo>
                    <a:pt x="8" y="5"/>
                    <a:pt x="8" y="3"/>
                    <a:pt x="7" y="1"/>
                  </a:cubicBezTo>
                  <a:cubicBezTo>
                    <a:pt x="5" y="0"/>
                    <a:pt x="3" y="0"/>
                    <a:pt x="1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  <p:sp>
          <p:nvSpPr>
            <p:cNvPr id="31" name="Freeform 346">
              <a:extLst>
                <a:ext uri="{FF2B5EF4-FFF2-40B4-BE49-F238E27FC236}">
                  <a16:creationId xmlns:a16="http://schemas.microsoft.com/office/drawing/2014/main" id="{E7262274-17DC-43B9-8496-475A39E6D85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902575" y="3140075"/>
              <a:ext cx="330200" cy="481013"/>
            </a:xfrm>
            <a:custGeom>
              <a:avLst/>
              <a:gdLst>
                <a:gd name="T0" fmla="*/ 80 w 88"/>
                <a:gd name="T1" fmla="*/ 56 h 128"/>
                <a:gd name="T2" fmla="*/ 79 w 88"/>
                <a:gd name="T3" fmla="*/ 56 h 128"/>
                <a:gd name="T4" fmla="*/ 70 w 88"/>
                <a:gd name="T5" fmla="*/ 38 h 128"/>
                <a:gd name="T6" fmla="*/ 64 w 88"/>
                <a:gd name="T7" fmla="*/ 7 h 128"/>
                <a:gd name="T8" fmla="*/ 56 w 88"/>
                <a:gd name="T9" fmla="*/ 0 h 128"/>
                <a:gd name="T10" fmla="*/ 24 w 88"/>
                <a:gd name="T11" fmla="*/ 0 h 128"/>
                <a:gd name="T12" fmla="*/ 17 w 88"/>
                <a:gd name="T13" fmla="*/ 7 h 128"/>
                <a:gd name="T14" fmla="*/ 11 w 88"/>
                <a:gd name="T15" fmla="*/ 37 h 128"/>
                <a:gd name="T16" fmla="*/ 0 w 88"/>
                <a:gd name="T17" fmla="*/ 64 h 128"/>
                <a:gd name="T18" fmla="*/ 10 w 88"/>
                <a:gd name="T19" fmla="*/ 91 h 128"/>
                <a:gd name="T20" fmla="*/ 16 w 88"/>
                <a:gd name="T21" fmla="*/ 121 h 128"/>
                <a:gd name="T22" fmla="*/ 24 w 88"/>
                <a:gd name="T23" fmla="*/ 128 h 128"/>
                <a:gd name="T24" fmla="*/ 56 w 88"/>
                <a:gd name="T25" fmla="*/ 128 h 128"/>
                <a:gd name="T26" fmla="*/ 64 w 88"/>
                <a:gd name="T27" fmla="*/ 121 h 128"/>
                <a:gd name="T28" fmla="*/ 70 w 88"/>
                <a:gd name="T29" fmla="*/ 91 h 128"/>
                <a:gd name="T30" fmla="*/ 79 w 88"/>
                <a:gd name="T31" fmla="*/ 72 h 128"/>
                <a:gd name="T32" fmla="*/ 80 w 88"/>
                <a:gd name="T33" fmla="*/ 72 h 128"/>
                <a:gd name="T34" fmla="*/ 88 w 88"/>
                <a:gd name="T35" fmla="*/ 64 h 128"/>
                <a:gd name="T36" fmla="*/ 80 w 88"/>
                <a:gd name="T37" fmla="*/ 56 h 128"/>
                <a:gd name="T38" fmla="*/ 24 w 88"/>
                <a:gd name="T39" fmla="*/ 8 h 128"/>
                <a:gd name="T40" fmla="*/ 56 w 88"/>
                <a:gd name="T41" fmla="*/ 8 h 128"/>
                <a:gd name="T42" fmla="*/ 60 w 88"/>
                <a:gd name="T43" fmla="*/ 30 h 128"/>
                <a:gd name="T44" fmla="*/ 40 w 88"/>
                <a:gd name="T45" fmla="*/ 24 h 128"/>
                <a:gd name="T46" fmla="*/ 20 w 88"/>
                <a:gd name="T47" fmla="*/ 30 h 128"/>
                <a:gd name="T48" fmla="*/ 24 w 88"/>
                <a:gd name="T49" fmla="*/ 8 h 128"/>
                <a:gd name="T50" fmla="*/ 56 w 88"/>
                <a:gd name="T51" fmla="*/ 120 h 128"/>
                <a:gd name="T52" fmla="*/ 24 w 88"/>
                <a:gd name="T53" fmla="*/ 120 h 128"/>
                <a:gd name="T54" fmla="*/ 20 w 88"/>
                <a:gd name="T55" fmla="*/ 98 h 128"/>
                <a:gd name="T56" fmla="*/ 40 w 88"/>
                <a:gd name="T57" fmla="*/ 104 h 128"/>
                <a:gd name="T58" fmla="*/ 60 w 88"/>
                <a:gd name="T59" fmla="*/ 98 h 128"/>
                <a:gd name="T60" fmla="*/ 56 w 88"/>
                <a:gd name="T61" fmla="*/ 120 h 128"/>
                <a:gd name="T62" fmla="*/ 40 w 88"/>
                <a:gd name="T63" fmla="*/ 96 h 128"/>
                <a:gd name="T64" fmla="*/ 8 w 88"/>
                <a:gd name="T65" fmla="*/ 64 h 128"/>
                <a:gd name="T66" fmla="*/ 40 w 88"/>
                <a:gd name="T67" fmla="*/ 32 h 128"/>
                <a:gd name="T68" fmla="*/ 72 w 88"/>
                <a:gd name="T69" fmla="*/ 64 h 128"/>
                <a:gd name="T70" fmla="*/ 40 w 88"/>
                <a:gd name="T71" fmla="*/ 96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88" h="128">
                  <a:moveTo>
                    <a:pt x="80" y="56"/>
                  </a:moveTo>
                  <a:cubicBezTo>
                    <a:pt x="80" y="56"/>
                    <a:pt x="79" y="56"/>
                    <a:pt x="79" y="56"/>
                  </a:cubicBezTo>
                  <a:cubicBezTo>
                    <a:pt x="78" y="49"/>
                    <a:pt x="75" y="43"/>
                    <a:pt x="70" y="38"/>
                  </a:cubicBezTo>
                  <a:cubicBezTo>
                    <a:pt x="64" y="7"/>
                    <a:pt x="64" y="7"/>
                    <a:pt x="64" y="7"/>
                  </a:cubicBezTo>
                  <a:cubicBezTo>
                    <a:pt x="64" y="3"/>
                    <a:pt x="60" y="0"/>
                    <a:pt x="56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1" y="0"/>
                    <a:pt x="17" y="3"/>
                    <a:pt x="17" y="7"/>
                  </a:cubicBezTo>
                  <a:cubicBezTo>
                    <a:pt x="11" y="37"/>
                    <a:pt x="11" y="37"/>
                    <a:pt x="11" y="37"/>
                  </a:cubicBezTo>
                  <a:cubicBezTo>
                    <a:pt x="4" y="44"/>
                    <a:pt x="0" y="53"/>
                    <a:pt x="0" y="64"/>
                  </a:cubicBezTo>
                  <a:cubicBezTo>
                    <a:pt x="0" y="74"/>
                    <a:pt x="4" y="84"/>
                    <a:pt x="10" y="91"/>
                  </a:cubicBezTo>
                  <a:cubicBezTo>
                    <a:pt x="16" y="121"/>
                    <a:pt x="16" y="121"/>
                    <a:pt x="16" y="121"/>
                  </a:cubicBezTo>
                  <a:cubicBezTo>
                    <a:pt x="17" y="125"/>
                    <a:pt x="20" y="128"/>
                    <a:pt x="24" y="128"/>
                  </a:cubicBezTo>
                  <a:cubicBezTo>
                    <a:pt x="56" y="128"/>
                    <a:pt x="56" y="128"/>
                    <a:pt x="56" y="128"/>
                  </a:cubicBezTo>
                  <a:cubicBezTo>
                    <a:pt x="60" y="128"/>
                    <a:pt x="63" y="125"/>
                    <a:pt x="64" y="121"/>
                  </a:cubicBezTo>
                  <a:cubicBezTo>
                    <a:pt x="70" y="91"/>
                    <a:pt x="70" y="91"/>
                    <a:pt x="70" y="91"/>
                  </a:cubicBezTo>
                  <a:cubicBezTo>
                    <a:pt x="74" y="85"/>
                    <a:pt x="78" y="79"/>
                    <a:pt x="79" y="72"/>
                  </a:cubicBezTo>
                  <a:cubicBezTo>
                    <a:pt x="79" y="72"/>
                    <a:pt x="80" y="72"/>
                    <a:pt x="80" y="72"/>
                  </a:cubicBezTo>
                  <a:cubicBezTo>
                    <a:pt x="84" y="72"/>
                    <a:pt x="88" y="68"/>
                    <a:pt x="88" y="64"/>
                  </a:cubicBezTo>
                  <a:cubicBezTo>
                    <a:pt x="88" y="60"/>
                    <a:pt x="84" y="56"/>
                    <a:pt x="80" y="56"/>
                  </a:cubicBezTo>
                  <a:close/>
                  <a:moveTo>
                    <a:pt x="24" y="8"/>
                  </a:moveTo>
                  <a:cubicBezTo>
                    <a:pt x="56" y="8"/>
                    <a:pt x="56" y="8"/>
                    <a:pt x="56" y="8"/>
                  </a:cubicBezTo>
                  <a:cubicBezTo>
                    <a:pt x="60" y="30"/>
                    <a:pt x="60" y="30"/>
                    <a:pt x="60" y="30"/>
                  </a:cubicBezTo>
                  <a:cubicBezTo>
                    <a:pt x="55" y="26"/>
                    <a:pt x="48" y="24"/>
                    <a:pt x="40" y="24"/>
                  </a:cubicBezTo>
                  <a:cubicBezTo>
                    <a:pt x="33" y="24"/>
                    <a:pt x="26" y="26"/>
                    <a:pt x="20" y="30"/>
                  </a:cubicBezTo>
                  <a:lnTo>
                    <a:pt x="24" y="8"/>
                  </a:lnTo>
                  <a:close/>
                  <a:moveTo>
                    <a:pt x="56" y="120"/>
                  </a:moveTo>
                  <a:cubicBezTo>
                    <a:pt x="24" y="120"/>
                    <a:pt x="24" y="120"/>
                    <a:pt x="24" y="120"/>
                  </a:cubicBezTo>
                  <a:cubicBezTo>
                    <a:pt x="20" y="98"/>
                    <a:pt x="20" y="98"/>
                    <a:pt x="20" y="98"/>
                  </a:cubicBezTo>
                  <a:cubicBezTo>
                    <a:pt x="26" y="102"/>
                    <a:pt x="33" y="104"/>
                    <a:pt x="40" y="104"/>
                  </a:cubicBezTo>
                  <a:cubicBezTo>
                    <a:pt x="47" y="104"/>
                    <a:pt x="54" y="102"/>
                    <a:pt x="60" y="98"/>
                  </a:cubicBezTo>
                  <a:lnTo>
                    <a:pt x="56" y="120"/>
                  </a:lnTo>
                  <a:close/>
                  <a:moveTo>
                    <a:pt x="40" y="96"/>
                  </a:moveTo>
                  <a:cubicBezTo>
                    <a:pt x="22" y="96"/>
                    <a:pt x="8" y="82"/>
                    <a:pt x="8" y="64"/>
                  </a:cubicBezTo>
                  <a:cubicBezTo>
                    <a:pt x="8" y="46"/>
                    <a:pt x="22" y="32"/>
                    <a:pt x="40" y="32"/>
                  </a:cubicBezTo>
                  <a:cubicBezTo>
                    <a:pt x="58" y="32"/>
                    <a:pt x="72" y="46"/>
                    <a:pt x="72" y="64"/>
                  </a:cubicBezTo>
                  <a:cubicBezTo>
                    <a:pt x="72" y="82"/>
                    <a:pt x="58" y="96"/>
                    <a:pt x="40" y="9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  <p:sp>
          <p:nvSpPr>
            <p:cNvPr id="32" name="Freeform 347">
              <a:extLst>
                <a:ext uri="{FF2B5EF4-FFF2-40B4-BE49-F238E27FC236}">
                  <a16:creationId xmlns:a16="http://schemas.microsoft.com/office/drawing/2014/main" id="{99679327-2672-4806-9DC0-BD8C218381E9}"/>
                </a:ext>
              </a:extLst>
            </p:cNvPr>
            <p:cNvSpPr>
              <a:spLocks/>
            </p:cNvSpPr>
            <p:nvPr/>
          </p:nvSpPr>
          <p:spPr bwMode="auto">
            <a:xfrm>
              <a:off x="8037513" y="3305175"/>
              <a:ext cx="90488" cy="90488"/>
            </a:xfrm>
            <a:custGeom>
              <a:avLst/>
              <a:gdLst>
                <a:gd name="T0" fmla="*/ 24 w 24"/>
                <a:gd name="T1" fmla="*/ 0 h 24"/>
                <a:gd name="T2" fmla="*/ 22 w 24"/>
                <a:gd name="T3" fmla="*/ 0 h 24"/>
                <a:gd name="T4" fmla="*/ 1 w 24"/>
                <a:gd name="T5" fmla="*/ 17 h 24"/>
                <a:gd name="T6" fmla="*/ 0 w 24"/>
                <a:gd name="T7" fmla="*/ 20 h 24"/>
                <a:gd name="T8" fmla="*/ 1 w 24"/>
                <a:gd name="T9" fmla="*/ 23 h 24"/>
                <a:gd name="T10" fmla="*/ 4 w 24"/>
                <a:gd name="T11" fmla="*/ 24 h 24"/>
                <a:gd name="T12" fmla="*/ 7 w 24"/>
                <a:gd name="T13" fmla="*/ 23 h 24"/>
                <a:gd name="T14" fmla="*/ 14 w 24"/>
                <a:gd name="T15" fmla="*/ 14 h 24"/>
                <a:gd name="T16" fmla="*/ 24 w 24"/>
                <a:gd name="T17" fmla="*/ 2 h 24"/>
                <a:gd name="T18" fmla="*/ 24 w 24"/>
                <a:gd name="T19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4" h="24">
                  <a:moveTo>
                    <a:pt x="24" y="0"/>
                  </a:moveTo>
                  <a:cubicBezTo>
                    <a:pt x="23" y="0"/>
                    <a:pt x="23" y="0"/>
                    <a:pt x="22" y="0"/>
                  </a:cubicBezTo>
                  <a:cubicBezTo>
                    <a:pt x="1" y="17"/>
                    <a:pt x="1" y="17"/>
                    <a:pt x="1" y="17"/>
                  </a:cubicBezTo>
                  <a:cubicBezTo>
                    <a:pt x="0" y="18"/>
                    <a:pt x="0" y="19"/>
                    <a:pt x="0" y="20"/>
                  </a:cubicBezTo>
                  <a:cubicBezTo>
                    <a:pt x="0" y="21"/>
                    <a:pt x="0" y="22"/>
                    <a:pt x="1" y="23"/>
                  </a:cubicBezTo>
                  <a:cubicBezTo>
                    <a:pt x="2" y="24"/>
                    <a:pt x="3" y="24"/>
                    <a:pt x="4" y="24"/>
                  </a:cubicBezTo>
                  <a:cubicBezTo>
                    <a:pt x="5" y="24"/>
                    <a:pt x="6" y="24"/>
                    <a:pt x="7" y="23"/>
                  </a:cubicBezTo>
                  <a:cubicBezTo>
                    <a:pt x="14" y="14"/>
                    <a:pt x="14" y="14"/>
                    <a:pt x="14" y="14"/>
                  </a:cubicBezTo>
                  <a:cubicBezTo>
                    <a:pt x="24" y="2"/>
                    <a:pt x="24" y="2"/>
                    <a:pt x="24" y="2"/>
                  </a:cubicBezTo>
                  <a:cubicBezTo>
                    <a:pt x="24" y="1"/>
                    <a:pt x="24" y="1"/>
                    <a:pt x="24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</p:grpSp>
      <p:grpSp>
        <p:nvGrpSpPr>
          <p:cNvPr id="33" name="Group 32">
            <a:extLst>
              <a:ext uri="{FF2B5EF4-FFF2-40B4-BE49-F238E27FC236}">
                <a16:creationId xmlns:a16="http://schemas.microsoft.com/office/drawing/2014/main" id="{5993068F-6751-4F9B-A48A-E288F17D53F4}"/>
              </a:ext>
            </a:extLst>
          </p:cNvPr>
          <p:cNvGrpSpPr/>
          <p:nvPr/>
        </p:nvGrpSpPr>
        <p:grpSpPr>
          <a:xfrm>
            <a:off x="5796632" y="2963356"/>
            <a:ext cx="472176" cy="472176"/>
            <a:chOff x="128589" y="4298950"/>
            <a:chExt cx="298450" cy="298450"/>
          </a:xfrm>
          <a:solidFill>
            <a:schemeClr val="bg1"/>
          </a:solidFill>
        </p:grpSpPr>
        <p:sp>
          <p:nvSpPr>
            <p:cNvPr id="34" name="Freeform 178">
              <a:extLst>
                <a:ext uri="{FF2B5EF4-FFF2-40B4-BE49-F238E27FC236}">
                  <a16:creationId xmlns:a16="http://schemas.microsoft.com/office/drawing/2014/main" id="{DFFA36C9-1FB8-4D18-8F27-A78203EFCC2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28589" y="4298950"/>
              <a:ext cx="298450" cy="298450"/>
            </a:xfrm>
            <a:custGeom>
              <a:avLst/>
              <a:gdLst>
                <a:gd name="T0" fmla="*/ 86 w 112"/>
                <a:gd name="T1" fmla="*/ 0 h 112"/>
                <a:gd name="T2" fmla="*/ 26 w 112"/>
                <a:gd name="T3" fmla="*/ 0 h 112"/>
                <a:gd name="T4" fmla="*/ 0 w 112"/>
                <a:gd name="T5" fmla="*/ 26 h 112"/>
                <a:gd name="T6" fmla="*/ 0 w 112"/>
                <a:gd name="T7" fmla="*/ 86 h 112"/>
                <a:gd name="T8" fmla="*/ 26 w 112"/>
                <a:gd name="T9" fmla="*/ 112 h 112"/>
                <a:gd name="T10" fmla="*/ 86 w 112"/>
                <a:gd name="T11" fmla="*/ 112 h 112"/>
                <a:gd name="T12" fmla="*/ 112 w 112"/>
                <a:gd name="T13" fmla="*/ 86 h 112"/>
                <a:gd name="T14" fmla="*/ 112 w 112"/>
                <a:gd name="T15" fmla="*/ 26 h 112"/>
                <a:gd name="T16" fmla="*/ 86 w 112"/>
                <a:gd name="T17" fmla="*/ 0 h 112"/>
                <a:gd name="T18" fmla="*/ 104 w 112"/>
                <a:gd name="T19" fmla="*/ 86 h 112"/>
                <a:gd name="T20" fmla="*/ 86 w 112"/>
                <a:gd name="T21" fmla="*/ 104 h 112"/>
                <a:gd name="T22" fmla="*/ 26 w 112"/>
                <a:gd name="T23" fmla="*/ 104 h 112"/>
                <a:gd name="T24" fmla="*/ 8 w 112"/>
                <a:gd name="T25" fmla="*/ 86 h 112"/>
                <a:gd name="T26" fmla="*/ 8 w 112"/>
                <a:gd name="T27" fmla="*/ 26 h 112"/>
                <a:gd name="T28" fmla="*/ 26 w 112"/>
                <a:gd name="T29" fmla="*/ 8 h 112"/>
                <a:gd name="T30" fmla="*/ 86 w 112"/>
                <a:gd name="T31" fmla="*/ 8 h 112"/>
                <a:gd name="T32" fmla="*/ 104 w 112"/>
                <a:gd name="T33" fmla="*/ 26 h 112"/>
                <a:gd name="T34" fmla="*/ 104 w 112"/>
                <a:gd name="T35" fmla="*/ 86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12" h="112">
                  <a:moveTo>
                    <a:pt x="86" y="0"/>
                  </a:moveTo>
                  <a:cubicBezTo>
                    <a:pt x="26" y="0"/>
                    <a:pt x="26" y="0"/>
                    <a:pt x="26" y="0"/>
                  </a:cubicBezTo>
                  <a:cubicBezTo>
                    <a:pt x="12" y="0"/>
                    <a:pt x="0" y="12"/>
                    <a:pt x="0" y="26"/>
                  </a:cubicBezTo>
                  <a:cubicBezTo>
                    <a:pt x="0" y="86"/>
                    <a:pt x="0" y="86"/>
                    <a:pt x="0" y="86"/>
                  </a:cubicBezTo>
                  <a:cubicBezTo>
                    <a:pt x="0" y="100"/>
                    <a:pt x="12" y="112"/>
                    <a:pt x="26" y="112"/>
                  </a:cubicBezTo>
                  <a:cubicBezTo>
                    <a:pt x="86" y="112"/>
                    <a:pt x="86" y="112"/>
                    <a:pt x="86" y="112"/>
                  </a:cubicBezTo>
                  <a:cubicBezTo>
                    <a:pt x="100" y="112"/>
                    <a:pt x="112" y="100"/>
                    <a:pt x="112" y="86"/>
                  </a:cubicBezTo>
                  <a:cubicBezTo>
                    <a:pt x="112" y="26"/>
                    <a:pt x="112" y="26"/>
                    <a:pt x="112" y="26"/>
                  </a:cubicBezTo>
                  <a:cubicBezTo>
                    <a:pt x="112" y="12"/>
                    <a:pt x="100" y="0"/>
                    <a:pt x="86" y="0"/>
                  </a:cubicBezTo>
                  <a:close/>
                  <a:moveTo>
                    <a:pt x="104" y="86"/>
                  </a:moveTo>
                  <a:cubicBezTo>
                    <a:pt x="104" y="96"/>
                    <a:pt x="96" y="104"/>
                    <a:pt x="86" y="104"/>
                  </a:cubicBezTo>
                  <a:cubicBezTo>
                    <a:pt x="26" y="104"/>
                    <a:pt x="26" y="104"/>
                    <a:pt x="26" y="104"/>
                  </a:cubicBezTo>
                  <a:cubicBezTo>
                    <a:pt x="16" y="104"/>
                    <a:pt x="8" y="96"/>
                    <a:pt x="8" y="86"/>
                  </a:cubicBezTo>
                  <a:cubicBezTo>
                    <a:pt x="8" y="26"/>
                    <a:pt x="8" y="26"/>
                    <a:pt x="8" y="26"/>
                  </a:cubicBezTo>
                  <a:cubicBezTo>
                    <a:pt x="8" y="16"/>
                    <a:pt x="16" y="8"/>
                    <a:pt x="26" y="8"/>
                  </a:cubicBezTo>
                  <a:cubicBezTo>
                    <a:pt x="86" y="8"/>
                    <a:pt x="86" y="8"/>
                    <a:pt x="86" y="8"/>
                  </a:cubicBezTo>
                  <a:cubicBezTo>
                    <a:pt x="96" y="8"/>
                    <a:pt x="104" y="16"/>
                    <a:pt x="104" y="26"/>
                  </a:cubicBezTo>
                  <a:lnTo>
                    <a:pt x="104" y="8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  <p:sp>
          <p:nvSpPr>
            <p:cNvPr id="35" name="Freeform 179">
              <a:extLst>
                <a:ext uri="{FF2B5EF4-FFF2-40B4-BE49-F238E27FC236}">
                  <a16:creationId xmlns:a16="http://schemas.microsoft.com/office/drawing/2014/main" id="{5D877F98-0AEC-4F99-98FF-A5E5882DF01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80976" y="4351338"/>
              <a:ext cx="65088" cy="65088"/>
            </a:xfrm>
            <a:custGeom>
              <a:avLst/>
              <a:gdLst>
                <a:gd name="T0" fmla="*/ 12 w 24"/>
                <a:gd name="T1" fmla="*/ 4 h 24"/>
                <a:gd name="T2" fmla="*/ 20 w 24"/>
                <a:gd name="T3" fmla="*/ 12 h 24"/>
                <a:gd name="T4" fmla="*/ 12 w 24"/>
                <a:gd name="T5" fmla="*/ 20 h 24"/>
                <a:gd name="T6" fmla="*/ 4 w 24"/>
                <a:gd name="T7" fmla="*/ 12 h 24"/>
                <a:gd name="T8" fmla="*/ 12 w 24"/>
                <a:gd name="T9" fmla="*/ 4 h 24"/>
                <a:gd name="T10" fmla="*/ 12 w 24"/>
                <a:gd name="T11" fmla="*/ 0 h 24"/>
                <a:gd name="T12" fmla="*/ 0 w 24"/>
                <a:gd name="T13" fmla="*/ 12 h 24"/>
                <a:gd name="T14" fmla="*/ 12 w 24"/>
                <a:gd name="T15" fmla="*/ 24 h 24"/>
                <a:gd name="T16" fmla="*/ 24 w 24"/>
                <a:gd name="T17" fmla="*/ 12 h 24"/>
                <a:gd name="T18" fmla="*/ 12 w 24"/>
                <a:gd name="T19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4" h="24">
                  <a:moveTo>
                    <a:pt x="12" y="4"/>
                  </a:moveTo>
                  <a:cubicBezTo>
                    <a:pt x="16" y="4"/>
                    <a:pt x="20" y="8"/>
                    <a:pt x="20" y="12"/>
                  </a:cubicBezTo>
                  <a:cubicBezTo>
                    <a:pt x="20" y="16"/>
                    <a:pt x="16" y="20"/>
                    <a:pt x="12" y="20"/>
                  </a:cubicBezTo>
                  <a:cubicBezTo>
                    <a:pt x="8" y="20"/>
                    <a:pt x="4" y="16"/>
                    <a:pt x="4" y="12"/>
                  </a:cubicBezTo>
                  <a:cubicBezTo>
                    <a:pt x="4" y="8"/>
                    <a:pt x="8" y="4"/>
                    <a:pt x="12" y="4"/>
                  </a:cubicBezTo>
                  <a:moveTo>
                    <a:pt x="12" y="0"/>
                  </a:moveTo>
                  <a:cubicBezTo>
                    <a:pt x="5" y="0"/>
                    <a:pt x="0" y="5"/>
                    <a:pt x="0" y="12"/>
                  </a:cubicBezTo>
                  <a:cubicBezTo>
                    <a:pt x="0" y="19"/>
                    <a:pt x="5" y="24"/>
                    <a:pt x="12" y="24"/>
                  </a:cubicBezTo>
                  <a:cubicBezTo>
                    <a:pt x="19" y="24"/>
                    <a:pt x="24" y="19"/>
                    <a:pt x="24" y="12"/>
                  </a:cubicBezTo>
                  <a:cubicBezTo>
                    <a:pt x="24" y="5"/>
                    <a:pt x="19" y="0"/>
                    <a:pt x="12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  <p:sp>
          <p:nvSpPr>
            <p:cNvPr id="36" name="Freeform 180">
              <a:extLst>
                <a:ext uri="{FF2B5EF4-FFF2-40B4-BE49-F238E27FC236}">
                  <a16:creationId xmlns:a16="http://schemas.microsoft.com/office/drawing/2014/main" id="{79DE53AA-150E-4B99-B6D0-58313340288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46064" y="4416425"/>
              <a:ext cx="63500" cy="63500"/>
            </a:xfrm>
            <a:custGeom>
              <a:avLst/>
              <a:gdLst>
                <a:gd name="T0" fmla="*/ 12 w 24"/>
                <a:gd name="T1" fmla="*/ 4 h 24"/>
                <a:gd name="T2" fmla="*/ 20 w 24"/>
                <a:gd name="T3" fmla="*/ 12 h 24"/>
                <a:gd name="T4" fmla="*/ 12 w 24"/>
                <a:gd name="T5" fmla="*/ 20 h 24"/>
                <a:gd name="T6" fmla="*/ 4 w 24"/>
                <a:gd name="T7" fmla="*/ 12 h 24"/>
                <a:gd name="T8" fmla="*/ 12 w 24"/>
                <a:gd name="T9" fmla="*/ 4 h 24"/>
                <a:gd name="T10" fmla="*/ 12 w 24"/>
                <a:gd name="T11" fmla="*/ 0 h 24"/>
                <a:gd name="T12" fmla="*/ 0 w 24"/>
                <a:gd name="T13" fmla="*/ 12 h 24"/>
                <a:gd name="T14" fmla="*/ 12 w 24"/>
                <a:gd name="T15" fmla="*/ 24 h 24"/>
                <a:gd name="T16" fmla="*/ 24 w 24"/>
                <a:gd name="T17" fmla="*/ 12 h 24"/>
                <a:gd name="T18" fmla="*/ 12 w 24"/>
                <a:gd name="T19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4" h="24">
                  <a:moveTo>
                    <a:pt x="12" y="4"/>
                  </a:moveTo>
                  <a:cubicBezTo>
                    <a:pt x="16" y="4"/>
                    <a:pt x="20" y="8"/>
                    <a:pt x="20" y="12"/>
                  </a:cubicBezTo>
                  <a:cubicBezTo>
                    <a:pt x="20" y="16"/>
                    <a:pt x="16" y="20"/>
                    <a:pt x="12" y="20"/>
                  </a:cubicBezTo>
                  <a:cubicBezTo>
                    <a:pt x="8" y="20"/>
                    <a:pt x="4" y="16"/>
                    <a:pt x="4" y="12"/>
                  </a:cubicBezTo>
                  <a:cubicBezTo>
                    <a:pt x="4" y="8"/>
                    <a:pt x="8" y="4"/>
                    <a:pt x="12" y="4"/>
                  </a:cubicBezTo>
                  <a:moveTo>
                    <a:pt x="12" y="0"/>
                  </a:moveTo>
                  <a:cubicBezTo>
                    <a:pt x="5" y="0"/>
                    <a:pt x="0" y="5"/>
                    <a:pt x="0" y="12"/>
                  </a:cubicBezTo>
                  <a:cubicBezTo>
                    <a:pt x="0" y="19"/>
                    <a:pt x="5" y="24"/>
                    <a:pt x="12" y="24"/>
                  </a:cubicBezTo>
                  <a:cubicBezTo>
                    <a:pt x="19" y="24"/>
                    <a:pt x="24" y="19"/>
                    <a:pt x="24" y="12"/>
                  </a:cubicBezTo>
                  <a:cubicBezTo>
                    <a:pt x="24" y="5"/>
                    <a:pt x="19" y="0"/>
                    <a:pt x="12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  <p:sp>
          <p:nvSpPr>
            <p:cNvPr id="37" name="Freeform 181">
              <a:extLst>
                <a:ext uri="{FF2B5EF4-FFF2-40B4-BE49-F238E27FC236}">
                  <a16:creationId xmlns:a16="http://schemas.microsoft.com/office/drawing/2014/main" id="{41300201-141A-4416-9E47-9BAF59FF2EF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09564" y="4351338"/>
              <a:ext cx="63500" cy="65088"/>
            </a:xfrm>
            <a:custGeom>
              <a:avLst/>
              <a:gdLst>
                <a:gd name="T0" fmla="*/ 12 w 24"/>
                <a:gd name="T1" fmla="*/ 4 h 24"/>
                <a:gd name="T2" fmla="*/ 20 w 24"/>
                <a:gd name="T3" fmla="*/ 12 h 24"/>
                <a:gd name="T4" fmla="*/ 12 w 24"/>
                <a:gd name="T5" fmla="*/ 20 h 24"/>
                <a:gd name="T6" fmla="*/ 4 w 24"/>
                <a:gd name="T7" fmla="*/ 12 h 24"/>
                <a:gd name="T8" fmla="*/ 12 w 24"/>
                <a:gd name="T9" fmla="*/ 4 h 24"/>
                <a:gd name="T10" fmla="*/ 12 w 24"/>
                <a:gd name="T11" fmla="*/ 0 h 24"/>
                <a:gd name="T12" fmla="*/ 0 w 24"/>
                <a:gd name="T13" fmla="*/ 12 h 24"/>
                <a:gd name="T14" fmla="*/ 12 w 24"/>
                <a:gd name="T15" fmla="*/ 24 h 24"/>
                <a:gd name="T16" fmla="*/ 24 w 24"/>
                <a:gd name="T17" fmla="*/ 12 h 24"/>
                <a:gd name="T18" fmla="*/ 12 w 24"/>
                <a:gd name="T19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4" h="24">
                  <a:moveTo>
                    <a:pt x="12" y="4"/>
                  </a:moveTo>
                  <a:cubicBezTo>
                    <a:pt x="16" y="4"/>
                    <a:pt x="20" y="8"/>
                    <a:pt x="20" y="12"/>
                  </a:cubicBezTo>
                  <a:cubicBezTo>
                    <a:pt x="20" y="16"/>
                    <a:pt x="16" y="20"/>
                    <a:pt x="12" y="20"/>
                  </a:cubicBezTo>
                  <a:cubicBezTo>
                    <a:pt x="8" y="20"/>
                    <a:pt x="4" y="16"/>
                    <a:pt x="4" y="12"/>
                  </a:cubicBezTo>
                  <a:cubicBezTo>
                    <a:pt x="4" y="8"/>
                    <a:pt x="8" y="4"/>
                    <a:pt x="12" y="4"/>
                  </a:cubicBezTo>
                  <a:moveTo>
                    <a:pt x="12" y="0"/>
                  </a:moveTo>
                  <a:cubicBezTo>
                    <a:pt x="5" y="0"/>
                    <a:pt x="0" y="5"/>
                    <a:pt x="0" y="12"/>
                  </a:cubicBezTo>
                  <a:cubicBezTo>
                    <a:pt x="0" y="19"/>
                    <a:pt x="5" y="24"/>
                    <a:pt x="12" y="24"/>
                  </a:cubicBezTo>
                  <a:cubicBezTo>
                    <a:pt x="19" y="24"/>
                    <a:pt x="24" y="19"/>
                    <a:pt x="24" y="12"/>
                  </a:cubicBezTo>
                  <a:cubicBezTo>
                    <a:pt x="24" y="5"/>
                    <a:pt x="19" y="0"/>
                    <a:pt x="12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  <p:sp>
          <p:nvSpPr>
            <p:cNvPr id="41" name="Freeform 182">
              <a:extLst>
                <a:ext uri="{FF2B5EF4-FFF2-40B4-BE49-F238E27FC236}">
                  <a16:creationId xmlns:a16="http://schemas.microsoft.com/office/drawing/2014/main" id="{7D4DE23F-26CC-4EF2-BE2D-B9659040DF4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80976" y="4479925"/>
              <a:ext cx="65088" cy="63500"/>
            </a:xfrm>
            <a:custGeom>
              <a:avLst/>
              <a:gdLst>
                <a:gd name="T0" fmla="*/ 12 w 24"/>
                <a:gd name="T1" fmla="*/ 4 h 24"/>
                <a:gd name="T2" fmla="*/ 20 w 24"/>
                <a:gd name="T3" fmla="*/ 12 h 24"/>
                <a:gd name="T4" fmla="*/ 12 w 24"/>
                <a:gd name="T5" fmla="*/ 20 h 24"/>
                <a:gd name="T6" fmla="*/ 4 w 24"/>
                <a:gd name="T7" fmla="*/ 12 h 24"/>
                <a:gd name="T8" fmla="*/ 12 w 24"/>
                <a:gd name="T9" fmla="*/ 4 h 24"/>
                <a:gd name="T10" fmla="*/ 12 w 24"/>
                <a:gd name="T11" fmla="*/ 0 h 24"/>
                <a:gd name="T12" fmla="*/ 0 w 24"/>
                <a:gd name="T13" fmla="*/ 12 h 24"/>
                <a:gd name="T14" fmla="*/ 12 w 24"/>
                <a:gd name="T15" fmla="*/ 24 h 24"/>
                <a:gd name="T16" fmla="*/ 24 w 24"/>
                <a:gd name="T17" fmla="*/ 12 h 24"/>
                <a:gd name="T18" fmla="*/ 12 w 24"/>
                <a:gd name="T19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4" h="24">
                  <a:moveTo>
                    <a:pt x="12" y="4"/>
                  </a:moveTo>
                  <a:cubicBezTo>
                    <a:pt x="16" y="4"/>
                    <a:pt x="20" y="8"/>
                    <a:pt x="20" y="12"/>
                  </a:cubicBezTo>
                  <a:cubicBezTo>
                    <a:pt x="20" y="16"/>
                    <a:pt x="16" y="20"/>
                    <a:pt x="12" y="20"/>
                  </a:cubicBezTo>
                  <a:cubicBezTo>
                    <a:pt x="8" y="20"/>
                    <a:pt x="4" y="16"/>
                    <a:pt x="4" y="12"/>
                  </a:cubicBezTo>
                  <a:cubicBezTo>
                    <a:pt x="4" y="8"/>
                    <a:pt x="8" y="4"/>
                    <a:pt x="12" y="4"/>
                  </a:cubicBezTo>
                  <a:moveTo>
                    <a:pt x="12" y="0"/>
                  </a:moveTo>
                  <a:cubicBezTo>
                    <a:pt x="5" y="0"/>
                    <a:pt x="0" y="5"/>
                    <a:pt x="0" y="12"/>
                  </a:cubicBezTo>
                  <a:cubicBezTo>
                    <a:pt x="0" y="19"/>
                    <a:pt x="5" y="24"/>
                    <a:pt x="12" y="24"/>
                  </a:cubicBezTo>
                  <a:cubicBezTo>
                    <a:pt x="19" y="24"/>
                    <a:pt x="24" y="19"/>
                    <a:pt x="24" y="12"/>
                  </a:cubicBezTo>
                  <a:cubicBezTo>
                    <a:pt x="24" y="5"/>
                    <a:pt x="19" y="0"/>
                    <a:pt x="12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  <p:sp>
          <p:nvSpPr>
            <p:cNvPr id="42" name="Freeform 183">
              <a:extLst>
                <a:ext uri="{FF2B5EF4-FFF2-40B4-BE49-F238E27FC236}">
                  <a16:creationId xmlns:a16="http://schemas.microsoft.com/office/drawing/2014/main" id="{48F196D5-B299-4268-B24F-E09FF6B9A65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09564" y="4479925"/>
              <a:ext cx="63500" cy="63500"/>
            </a:xfrm>
            <a:custGeom>
              <a:avLst/>
              <a:gdLst>
                <a:gd name="T0" fmla="*/ 12 w 24"/>
                <a:gd name="T1" fmla="*/ 4 h 24"/>
                <a:gd name="T2" fmla="*/ 20 w 24"/>
                <a:gd name="T3" fmla="*/ 12 h 24"/>
                <a:gd name="T4" fmla="*/ 12 w 24"/>
                <a:gd name="T5" fmla="*/ 20 h 24"/>
                <a:gd name="T6" fmla="*/ 4 w 24"/>
                <a:gd name="T7" fmla="*/ 12 h 24"/>
                <a:gd name="T8" fmla="*/ 12 w 24"/>
                <a:gd name="T9" fmla="*/ 4 h 24"/>
                <a:gd name="T10" fmla="*/ 12 w 24"/>
                <a:gd name="T11" fmla="*/ 0 h 24"/>
                <a:gd name="T12" fmla="*/ 0 w 24"/>
                <a:gd name="T13" fmla="*/ 12 h 24"/>
                <a:gd name="T14" fmla="*/ 12 w 24"/>
                <a:gd name="T15" fmla="*/ 24 h 24"/>
                <a:gd name="T16" fmla="*/ 24 w 24"/>
                <a:gd name="T17" fmla="*/ 12 h 24"/>
                <a:gd name="T18" fmla="*/ 12 w 24"/>
                <a:gd name="T19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4" h="24">
                  <a:moveTo>
                    <a:pt x="12" y="4"/>
                  </a:moveTo>
                  <a:cubicBezTo>
                    <a:pt x="16" y="4"/>
                    <a:pt x="20" y="8"/>
                    <a:pt x="20" y="12"/>
                  </a:cubicBezTo>
                  <a:cubicBezTo>
                    <a:pt x="20" y="16"/>
                    <a:pt x="16" y="20"/>
                    <a:pt x="12" y="20"/>
                  </a:cubicBezTo>
                  <a:cubicBezTo>
                    <a:pt x="8" y="20"/>
                    <a:pt x="4" y="16"/>
                    <a:pt x="4" y="12"/>
                  </a:cubicBezTo>
                  <a:cubicBezTo>
                    <a:pt x="4" y="8"/>
                    <a:pt x="8" y="4"/>
                    <a:pt x="12" y="4"/>
                  </a:cubicBezTo>
                  <a:moveTo>
                    <a:pt x="12" y="0"/>
                  </a:moveTo>
                  <a:cubicBezTo>
                    <a:pt x="5" y="0"/>
                    <a:pt x="0" y="5"/>
                    <a:pt x="0" y="12"/>
                  </a:cubicBezTo>
                  <a:cubicBezTo>
                    <a:pt x="0" y="19"/>
                    <a:pt x="5" y="24"/>
                    <a:pt x="12" y="24"/>
                  </a:cubicBezTo>
                  <a:cubicBezTo>
                    <a:pt x="19" y="24"/>
                    <a:pt x="24" y="19"/>
                    <a:pt x="24" y="12"/>
                  </a:cubicBezTo>
                  <a:cubicBezTo>
                    <a:pt x="24" y="5"/>
                    <a:pt x="19" y="0"/>
                    <a:pt x="12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bg1"/>
                </a:solidFill>
              </a:endParaRPr>
            </a:p>
          </p:txBody>
        </p:sp>
      </p:grpSp>
      <p:sp>
        <p:nvSpPr>
          <p:cNvPr id="3" name="Rectangle: Rounded Corners 2">
            <a:extLst>
              <a:ext uri="{FF2B5EF4-FFF2-40B4-BE49-F238E27FC236}">
                <a16:creationId xmlns:a16="http://schemas.microsoft.com/office/drawing/2014/main" id="{DE789D72-D939-44F3-8AB2-F4780709006B}"/>
              </a:ext>
            </a:extLst>
          </p:cNvPr>
          <p:cNvSpPr/>
          <p:nvPr/>
        </p:nvSpPr>
        <p:spPr>
          <a:xfrm>
            <a:off x="2966609" y="2769704"/>
            <a:ext cx="857924" cy="857924"/>
          </a:xfrm>
          <a:prstGeom prst="roundRect">
            <a:avLst/>
          </a:prstGeom>
          <a:noFill/>
          <a:ln w="57150">
            <a:solidFill>
              <a:schemeClr val="accent1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grpSp>
        <p:nvGrpSpPr>
          <p:cNvPr id="16" name="Group 15">
            <a:extLst>
              <a:ext uri="{FF2B5EF4-FFF2-40B4-BE49-F238E27FC236}">
                <a16:creationId xmlns:a16="http://schemas.microsoft.com/office/drawing/2014/main" id="{7A9CDD80-8E50-4BA7-B6F6-9E3586F5F94F}"/>
              </a:ext>
            </a:extLst>
          </p:cNvPr>
          <p:cNvGrpSpPr/>
          <p:nvPr/>
        </p:nvGrpSpPr>
        <p:grpSpPr>
          <a:xfrm>
            <a:off x="3105935" y="2910757"/>
            <a:ext cx="579272" cy="577374"/>
            <a:chOff x="3959225" y="5064125"/>
            <a:chExt cx="484188" cy="482601"/>
          </a:xfrm>
          <a:solidFill>
            <a:schemeClr val="bg1"/>
          </a:solidFill>
        </p:grpSpPr>
        <p:sp>
          <p:nvSpPr>
            <p:cNvPr id="17" name="Freeform 333">
              <a:extLst>
                <a:ext uri="{FF2B5EF4-FFF2-40B4-BE49-F238E27FC236}">
                  <a16:creationId xmlns:a16="http://schemas.microsoft.com/office/drawing/2014/main" id="{C9C4B762-16B8-4528-B75E-BAD05922624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959225" y="5110163"/>
              <a:ext cx="442913" cy="436563"/>
            </a:xfrm>
            <a:custGeom>
              <a:avLst/>
              <a:gdLst>
                <a:gd name="T0" fmla="*/ 84 w 118"/>
                <a:gd name="T1" fmla="*/ 3 h 116"/>
                <a:gd name="T2" fmla="*/ 77 w 118"/>
                <a:gd name="T3" fmla="*/ 0 h 116"/>
                <a:gd name="T4" fmla="*/ 70 w 118"/>
                <a:gd name="T5" fmla="*/ 3 h 116"/>
                <a:gd name="T6" fmla="*/ 64 w 118"/>
                <a:gd name="T7" fmla="*/ 9 h 116"/>
                <a:gd name="T8" fmla="*/ 61 w 118"/>
                <a:gd name="T9" fmla="*/ 16 h 116"/>
                <a:gd name="T10" fmla="*/ 62 w 118"/>
                <a:gd name="T11" fmla="*/ 21 h 116"/>
                <a:gd name="T12" fmla="*/ 8 w 118"/>
                <a:gd name="T13" fmla="*/ 43 h 116"/>
                <a:gd name="T14" fmla="*/ 1 w 118"/>
                <a:gd name="T15" fmla="*/ 51 h 116"/>
                <a:gd name="T16" fmla="*/ 5 w 118"/>
                <a:gd name="T17" fmla="*/ 62 h 116"/>
                <a:gd name="T18" fmla="*/ 55 w 118"/>
                <a:gd name="T19" fmla="*/ 112 h 116"/>
                <a:gd name="T20" fmla="*/ 64 w 118"/>
                <a:gd name="T21" fmla="*/ 116 h 116"/>
                <a:gd name="T22" fmla="*/ 64 w 118"/>
                <a:gd name="T23" fmla="*/ 116 h 116"/>
                <a:gd name="T24" fmla="*/ 66 w 118"/>
                <a:gd name="T25" fmla="*/ 116 h 116"/>
                <a:gd name="T26" fmla="*/ 75 w 118"/>
                <a:gd name="T27" fmla="*/ 108 h 116"/>
                <a:gd name="T28" fmla="*/ 96 w 118"/>
                <a:gd name="T29" fmla="*/ 55 h 116"/>
                <a:gd name="T30" fmla="*/ 102 w 118"/>
                <a:gd name="T31" fmla="*/ 57 h 116"/>
                <a:gd name="T32" fmla="*/ 109 w 118"/>
                <a:gd name="T33" fmla="*/ 54 h 116"/>
                <a:gd name="T34" fmla="*/ 115 w 118"/>
                <a:gd name="T35" fmla="*/ 48 h 116"/>
                <a:gd name="T36" fmla="*/ 118 w 118"/>
                <a:gd name="T37" fmla="*/ 41 h 116"/>
                <a:gd name="T38" fmla="*/ 115 w 118"/>
                <a:gd name="T39" fmla="*/ 34 h 116"/>
                <a:gd name="T40" fmla="*/ 84 w 118"/>
                <a:gd name="T41" fmla="*/ 3 h 116"/>
                <a:gd name="T42" fmla="*/ 68 w 118"/>
                <a:gd name="T43" fmla="*/ 105 h 116"/>
                <a:gd name="T44" fmla="*/ 65 w 118"/>
                <a:gd name="T45" fmla="*/ 108 h 116"/>
                <a:gd name="T46" fmla="*/ 64 w 118"/>
                <a:gd name="T47" fmla="*/ 108 h 116"/>
                <a:gd name="T48" fmla="*/ 61 w 118"/>
                <a:gd name="T49" fmla="*/ 107 h 116"/>
                <a:gd name="T50" fmla="*/ 10 w 118"/>
                <a:gd name="T51" fmla="*/ 56 h 116"/>
                <a:gd name="T52" fmla="*/ 9 w 118"/>
                <a:gd name="T53" fmla="*/ 53 h 116"/>
                <a:gd name="T54" fmla="*/ 11 w 118"/>
                <a:gd name="T55" fmla="*/ 50 h 116"/>
                <a:gd name="T56" fmla="*/ 36 w 118"/>
                <a:gd name="T57" fmla="*/ 40 h 116"/>
                <a:gd name="T58" fmla="*/ 87 w 118"/>
                <a:gd name="T59" fmla="*/ 58 h 116"/>
                <a:gd name="T60" fmla="*/ 68 w 118"/>
                <a:gd name="T61" fmla="*/ 105 h 116"/>
                <a:gd name="T62" fmla="*/ 109 w 118"/>
                <a:gd name="T63" fmla="*/ 42 h 116"/>
                <a:gd name="T64" fmla="*/ 103 w 118"/>
                <a:gd name="T65" fmla="*/ 48 h 116"/>
                <a:gd name="T66" fmla="*/ 100 w 118"/>
                <a:gd name="T67" fmla="*/ 48 h 116"/>
                <a:gd name="T68" fmla="*/ 93 w 118"/>
                <a:gd name="T69" fmla="*/ 41 h 116"/>
                <a:gd name="T70" fmla="*/ 88 w 118"/>
                <a:gd name="T71" fmla="*/ 55 h 116"/>
                <a:gd name="T72" fmla="*/ 88 w 118"/>
                <a:gd name="T73" fmla="*/ 54 h 116"/>
                <a:gd name="T74" fmla="*/ 53 w 118"/>
                <a:gd name="T75" fmla="*/ 39 h 116"/>
                <a:gd name="T76" fmla="*/ 42 w 118"/>
                <a:gd name="T77" fmla="*/ 38 h 116"/>
                <a:gd name="T78" fmla="*/ 76 w 118"/>
                <a:gd name="T79" fmla="*/ 24 h 116"/>
                <a:gd name="T80" fmla="*/ 70 w 118"/>
                <a:gd name="T81" fmla="*/ 17 h 116"/>
                <a:gd name="T82" fmla="*/ 70 w 118"/>
                <a:gd name="T83" fmla="*/ 14 h 116"/>
                <a:gd name="T84" fmla="*/ 75 w 118"/>
                <a:gd name="T85" fmla="*/ 9 h 116"/>
                <a:gd name="T86" fmla="*/ 78 w 118"/>
                <a:gd name="T87" fmla="*/ 9 h 116"/>
                <a:gd name="T88" fmla="*/ 109 w 118"/>
                <a:gd name="T89" fmla="*/ 39 h 116"/>
                <a:gd name="T90" fmla="*/ 109 w 118"/>
                <a:gd name="T91" fmla="*/ 42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18" h="116">
                  <a:moveTo>
                    <a:pt x="84" y="3"/>
                  </a:moveTo>
                  <a:cubicBezTo>
                    <a:pt x="82" y="1"/>
                    <a:pt x="79" y="0"/>
                    <a:pt x="77" y="0"/>
                  </a:cubicBezTo>
                  <a:cubicBezTo>
                    <a:pt x="74" y="0"/>
                    <a:pt x="71" y="1"/>
                    <a:pt x="70" y="3"/>
                  </a:cubicBezTo>
                  <a:cubicBezTo>
                    <a:pt x="64" y="9"/>
                    <a:pt x="64" y="9"/>
                    <a:pt x="64" y="9"/>
                  </a:cubicBezTo>
                  <a:cubicBezTo>
                    <a:pt x="62" y="10"/>
                    <a:pt x="61" y="13"/>
                    <a:pt x="61" y="16"/>
                  </a:cubicBezTo>
                  <a:cubicBezTo>
                    <a:pt x="61" y="18"/>
                    <a:pt x="62" y="19"/>
                    <a:pt x="62" y="21"/>
                  </a:cubicBezTo>
                  <a:cubicBezTo>
                    <a:pt x="8" y="43"/>
                    <a:pt x="8" y="43"/>
                    <a:pt x="8" y="43"/>
                  </a:cubicBezTo>
                  <a:cubicBezTo>
                    <a:pt x="5" y="44"/>
                    <a:pt x="2" y="48"/>
                    <a:pt x="1" y="51"/>
                  </a:cubicBezTo>
                  <a:cubicBezTo>
                    <a:pt x="0" y="55"/>
                    <a:pt x="2" y="59"/>
                    <a:pt x="5" y="62"/>
                  </a:cubicBezTo>
                  <a:cubicBezTo>
                    <a:pt x="55" y="112"/>
                    <a:pt x="55" y="112"/>
                    <a:pt x="55" y="112"/>
                  </a:cubicBezTo>
                  <a:cubicBezTo>
                    <a:pt x="58" y="115"/>
                    <a:pt x="61" y="116"/>
                    <a:pt x="64" y="116"/>
                  </a:cubicBezTo>
                  <a:cubicBezTo>
                    <a:pt x="64" y="116"/>
                    <a:pt x="64" y="116"/>
                    <a:pt x="64" y="116"/>
                  </a:cubicBezTo>
                  <a:cubicBezTo>
                    <a:pt x="65" y="116"/>
                    <a:pt x="66" y="116"/>
                    <a:pt x="66" y="116"/>
                  </a:cubicBezTo>
                  <a:cubicBezTo>
                    <a:pt x="70" y="115"/>
                    <a:pt x="74" y="112"/>
                    <a:pt x="75" y="108"/>
                  </a:cubicBezTo>
                  <a:cubicBezTo>
                    <a:pt x="96" y="55"/>
                    <a:pt x="96" y="55"/>
                    <a:pt x="96" y="55"/>
                  </a:cubicBezTo>
                  <a:cubicBezTo>
                    <a:pt x="98" y="56"/>
                    <a:pt x="100" y="57"/>
                    <a:pt x="102" y="57"/>
                  </a:cubicBezTo>
                  <a:cubicBezTo>
                    <a:pt x="105" y="57"/>
                    <a:pt x="107" y="56"/>
                    <a:pt x="109" y="54"/>
                  </a:cubicBezTo>
                  <a:cubicBezTo>
                    <a:pt x="115" y="48"/>
                    <a:pt x="115" y="48"/>
                    <a:pt x="115" y="48"/>
                  </a:cubicBezTo>
                  <a:cubicBezTo>
                    <a:pt x="117" y="46"/>
                    <a:pt x="118" y="44"/>
                    <a:pt x="118" y="41"/>
                  </a:cubicBezTo>
                  <a:cubicBezTo>
                    <a:pt x="118" y="38"/>
                    <a:pt x="117" y="36"/>
                    <a:pt x="115" y="34"/>
                  </a:cubicBezTo>
                  <a:lnTo>
                    <a:pt x="84" y="3"/>
                  </a:lnTo>
                  <a:close/>
                  <a:moveTo>
                    <a:pt x="68" y="105"/>
                  </a:moveTo>
                  <a:cubicBezTo>
                    <a:pt x="67" y="107"/>
                    <a:pt x="66" y="108"/>
                    <a:pt x="65" y="108"/>
                  </a:cubicBezTo>
                  <a:cubicBezTo>
                    <a:pt x="64" y="108"/>
                    <a:pt x="64" y="108"/>
                    <a:pt x="64" y="108"/>
                  </a:cubicBezTo>
                  <a:cubicBezTo>
                    <a:pt x="63" y="108"/>
                    <a:pt x="62" y="108"/>
                    <a:pt x="61" y="107"/>
                  </a:cubicBezTo>
                  <a:cubicBezTo>
                    <a:pt x="10" y="56"/>
                    <a:pt x="10" y="56"/>
                    <a:pt x="10" y="56"/>
                  </a:cubicBezTo>
                  <a:cubicBezTo>
                    <a:pt x="9" y="56"/>
                    <a:pt x="9" y="54"/>
                    <a:pt x="9" y="53"/>
                  </a:cubicBezTo>
                  <a:cubicBezTo>
                    <a:pt x="9" y="52"/>
                    <a:pt x="10" y="51"/>
                    <a:pt x="11" y="50"/>
                  </a:cubicBezTo>
                  <a:cubicBezTo>
                    <a:pt x="36" y="40"/>
                    <a:pt x="36" y="40"/>
                    <a:pt x="36" y="40"/>
                  </a:cubicBezTo>
                  <a:cubicBezTo>
                    <a:pt x="53" y="46"/>
                    <a:pt x="70" y="40"/>
                    <a:pt x="87" y="58"/>
                  </a:cubicBezTo>
                  <a:lnTo>
                    <a:pt x="68" y="105"/>
                  </a:lnTo>
                  <a:close/>
                  <a:moveTo>
                    <a:pt x="109" y="42"/>
                  </a:moveTo>
                  <a:cubicBezTo>
                    <a:pt x="103" y="48"/>
                    <a:pt x="103" y="48"/>
                    <a:pt x="103" y="48"/>
                  </a:cubicBezTo>
                  <a:cubicBezTo>
                    <a:pt x="103" y="49"/>
                    <a:pt x="101" y="49"/>
                    <a:pt x="100" y="48"/>
                  </a:cubicBezTo>
                  <a:cubicBezTo>
                    <a:pt x="93" y="41"/>
                    <a:pt x="93" y="41"/>
                    <a:pt x="93" y="41"/>
                  </a:cubicBezTo>
                  <a:cubicBezTo>
                    <a:pt x="88" y="55"/>
                    <a:pt x="88" y="55"/>
                    <a:pt x="88" y="55"/>
                  </a:cubicBezTo>
                  <a:cubicBezTo>
                    <a:pt x="88" y="54"/>
                    <a:pt x="88" y="54"/>
                    <a:pt x="88" y="54"/>
                  </a:cubicBezTo>
                  <a:cubicBezTo>
                    <a:pt x="76" y="42"/>
                    <a:pt x="64" y="41"/>
                    <a:pt x="53" y="39"/>
                  </a:cubicBezTo>
                  <a:cubicBezTo>
                    <a:pt x="49" y="39"/>
                    <a:pt x="46" y="38"/>
                    <a:pt x="42" y="38"/>
                  </a:cubicBezTo>
                  <a:cubicBezTo>
                    <a:pt x="76" y="24"/>
                    <a:pt x="76" y="24"/>
                    <a:pt x="76" y="24"/>
                  </a:cubicBezTo>
                  <a:cubicBezTo>
                    <a:pt x="70" y="17"/>
                    <a:pt x="70" y="17"/>
                    <a:pt x="70" y="17"/>
                  </a:cubicBezTo>
                  <a:cubicBezTo>
                    <a:pt x="69" y="16"/>
                    <a:pt x="69" y="15"/>
                    <a:pt x="70" y="14"/>
                  </a:cubicBezTo>
                  <a:cubicBezTo>
                    <a:pt x="75" y="9"/>
                    <a:pt x="75" y="9"/>
                    <a:pt x="75" y="9"/>
                  </a:cubicBezTo>
                  <a:cubicBezTo>
                    <a:pt x="76" y="8"/>
                    <a:pt x="77" y="8"/>
                    <a:pt x="78" y="9"/>
                  </a:cubicBezTo>
                  <a:cubicBezTo>
                    <a:pt x="109" y="39"/>
                    <a:pt x="109" y="39"/>
                    <a:pt x="109" y="39"/>
                  </a:cubicBezTo>
                  <a:cubicBezTo>
                    <a:pt x="110" y="40"/>
                    <a:pt x="110" y="42"/>
                    <a:pt x="109" y="4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tx1">
                    <a:lumMod val="50000"/>
                    <a:lumOff val="50000"/>
                  </a:schemeClr>
                </a:solidFill>
              </a:endParaRPr>
            </a:p>
          </p:txBody>
        </p:sp>
        <p:sp>
          <p:nvSpPr>
            <p:cNvPr id="18" name="Freeform 334">
              <a:extLst>
                <a:ext uri="{FF2B5EF4-FFF2-40B4-BE49-F238E27FC236}">
                  <a16:creationId xmlns:a16="http://schemas.microsoft.com/office/drawing/2014/main" id="{71064200-7F47-4808-807E-26B2A70F098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173538" y="5305425"/>
              <a:ext cx="74613" cy="74613"/>
            </a:xfrm>
            <a:custGeom>
              <a:avLst/>
              <a:gdLst>
                <a:gd name="T0" fmla="*/ 10 w 20"/>
                <a:gd name="T1" fmla="*/ 20 h 20"/>
                <a:gd name="T2" fmla="*/ 20 w 20"/>
                <a:gd name="T3" fmla="*/ 10 h 20"/>
                <a:gd name="T4" fmla="*/ 10 w 20"/>
                <a:gd name="T5" fmla="*/ 0 h 20"/>
                <a:gd name="T6" fmla="*/ 0 w 20"/>
                <a:gd name="T7" fmla="*/ 10 h 20"/>
                <a:gd name="T8" fmla="*/ 10 w 20"/>
                <a:gd name="T9" fmla="*/ 20 h 20"/>
                <a:gd name="T10" fmla="*/ 10 w 20"/>
                <a:gd name="T11" fmla="*/ 4 h 20"/>
                <a:gd name="T12" fmla="*/ 16 w 20"/>
                <a:gd name="T13" fmla="*/ 10 h 20"/>
                <a:gd name="T14" fmla="*/ 10 w 20"/>
                <a:gd name="T15" fmla="*/ 16 h 20"/>
                <a:gd name="T16" fmla="*/ 4 w 20"/>
                <a:gd name="T17" fmla="*/ 10 h 20"/>
                <a:gd name="T18" fmla="*/ 10 w 20"/>
                <a:gd name="T19" fmla="*/ 4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10" y="20"/>
                  </a:moveTo>
                  <a:cubicBezTo>
                    <a:pt x="16" y="20"/>
                    <a:pt x="20" y="16"/>
                    <a:pt x="20" y="10"/>
                  </a:cubicBezTo>
                  <a:cubicBezTo>
                    <a:pt x="20" y="4"/>
                    <a:pt x="16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16"/>
                    <a:pt x="4" y="20"/>
                    <a:pt x="10" y="20"/>
                  </a:cubicBezTo>
                  <a:close/>
                  <a:moveTo>
                    <a:pt x="10" y="4"/>
                  </a:moveTo>
                  <a:cubicBezTo>
                    <a:pt x="13" y="4"/>
                    <a:pt x="16" y="7"/>
                    <a:pt x="16" y="10"/>
                  </a:cubicBezTo>
                  <a:cubicBezTo>
                    <a:pt x="16" y="13"/>
                    <a:pt x="13" y="16"/>
                    <a:pt x="10" y="16"/>
                  </a:cubicBezTo>
                  <a:cubicBezTo>
                    <a:pt x="7" y="16"/>
                    <a:pt x="4" y="13"/>
                    <a:pt x="4" y="10"/>
                  </a:cubicBezTo>
                  <a:cubicBezTo>
                    <a:pt x="4" y="7"/>
                    <a:pt x="7" y="4"/>
                    <a:pt x="1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tx1">
                    <a:lumMod val="50000"/>
                    <a:lumOff val="50000"/>
                  </a:schemeClr>
                </a:solidFill>
              </a:endParaRPr>
            </a:p>
          </p:txBody>
        </p:sp>
        <p:sp>
          <p:nvSpPr>
            <p:cNvPr id="19" name="Freeform 335">
              <a:extLst>
                <a:ext uri="{FF2B5EF4-FFF2-40B4-BE49-F238E27FC236}">
                  <a16:creationId xmlns:a16="http://schemas.microsoft.com/office/drawing/2014/main" id="{055E28B5-D6BD-4ECA-AD8C-DB6B96B6C69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368800" y="5064125"/>
              <a:ext cx="74613" cy="76200"/>
            </a:xfrm>
            <a:custGeom>
              <a:avLst/>
              <a:gdLst>
                <a:gd name="T0" fmla="*/ 10 w 20"/>
                <a:gd name="T1" fmla="*/ 0 h 20"/>
                <a:gd name="T2" fmla="*/ 0 w 20"/>
                <a:gd name="T3" fmla="*/ 10 h 20"/>
                <a:gd name="T4" fmla="*/ 10 w 20"/>
                <a:gd name="T5" fmla="*/ 20 h 20"/>
                <a:gd name="T6" fmla="*/ 20 w 20"/>
                <a:gd name="T7" fmla="*/ 10 h 20"/>
                <a:gd name="T8" fmla="*/ 10 w 20"/>
                <a:gd name="T9" fmla="*/ 0 h 20"/>
                <a:gd name="T10" fmla="*/ 10 w 20"/>
                <a:gd name="T11" fmla="*/ 16 h 20"/>
                <a:gd name="T12" fmla="*/ 4 w 20"/>
                <a:gd name="T13" fmla="*/ 10 h 20"/>
                <a:gd name="T14" fmla="*/ 10 w 20"/>
                <a:gd name="T15" fmla="*/ 4 h 20"/>
                <a:gd name="T16" fmla="*/ 16 w 20"/>
                <a:gd name="T17" fmla="*/ 10 h 20"/>
                <a:gd name="T18" fmla="*/ 10 w 20"/>
                <a:gd name="T19" fmla="*/ 16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10" y="0"/>
                  </a:moveTo>
                  <a:cubicBezTo>
                    <a:pt x="4" y="0"/>
                    <a:pt x="0" y="4"/>
                    <a:pt x="0" y="10"/>
                  </a:cubicBezTo>
                  <a:cubicBezTo>
                    <a:pt x="0" y="16"/>
                    <a:pt x="4" y="20"/>
                    <a:pt x="10" y="20"/>
                  </a:cubicBezTo>
                  <a:cubicBezTo>
                    <a:pt x="16" y="20"/>
                    <a:pt x="20" y="16"/>
                    <a:pt x="20" y="10"/>
                  </a:cubicBezTo>
                  <a:cubicBezTo>
                    <a:pt x="20" y="4"/>
                    <a:pt x="16" y="0"/>
                    <a:pt x="10" y="0"/>
                  </a:cubicBezTo>
                  <a:close/>
                  <a:moveTo>
                    <a:pt x="10" y="16"/>
                  </a:moveTo>
                  <a:cubicBezTo>
                    <a:pt x="7" y="16"/>
                    <a:pt x="4" y="13"/>
                    <a:pt x="4" y="10"/>
                  </a:cubicBezTo>
                  <a:cubicBezTo>
                    <a:pt x="4" y="7"/>
                    <a:pt x="7" y="4"/>
                    <a:pt x="10" y="4"/>
                  </a:cubicBezTo>
                  <a:cubicBezTo>
                    <a:pt x="13" y="4"/>
                    <a:pt x="16" y="7"/>
                    <a:pt x="16" y="10"/>
                  </a:cubicBezTo>
                  <a:cubicBezTo>
                    <a:pt x="16" y="13"/>
                    <a:pt x="13" y="16"/>
                    <a:pt x="10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tx1">
                    <a:lumMod val="50000"/>
                    <a:lumOff val="50000"/>
                  </a:schemeClr>
                </a:solidFill>
              </a:endParaRPr>
            </a:p>
          </p:txBody>
        </p:sp>
        <p:sp>
          <p:nvSpPr>
            <p:cNvPr id="20" name="Freeform 336">
              <a:extLst>
                <a:ext uri="{FF2B5EF4-FFF2-40B4-BE49-F238E27FC236}">
                  <a16:creationId xmlns:a16="http://schemas.microsoft.com/office/drawing/2014/main" id="{8E187B73-B9B1-4881-9198-825A690A8F3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083050" y="5289550"/>
              <a:ext cx="60325" cy="60325"/>
            </a:xfrm>
            <a:custGeom>
              <a:avLst/>
              <a:gdLst>
                <a:gd name="T0" fmla="*/ 0 w 16"/>
                <a:gd name="T1" fmla="*/ 8 h 16"/>
                <a:gd name="T2" fmla="*/ 8 w 16"/>
                <a:gd name="T3" fmla="*/ 16 h 16"/>
                <a:gd name="T4" fmla="*/ 16 w 16"/>
                <a:gd name="T5" fmla="*/ 8 h 16"/>
                <a:gd name="T6" fmla="*/ 8 w 16"/>
                <a:gd name="T7" fmla="*/ 0 h 16"/>
                <a:gd name="T8" fmla="*/ 0 w 16"/>
                <a:gd name="T9" fmla="*/ 8 h 16"/>
                <a:gd name="T10" fmla="*/ 8 w 16"/>
                <a:gd name="T11" fmla="*/ 4 h 16"/>
                <a:gd name="T12" fmla="*/ 12 w 16"/>
                <a:gd name="T13" fmla="*/ 8 h 16"/>
                <a:gd name="T14" fmla="*/ 8 w 16"/>
                <a:gd name="T15" fmla="*/ 12 h 16"/>
                <a:gd name="T16" fmla="*/ 4 w 16"/>
                <a:gd name="T17" fmla="*/ 8 h 16"/>
                <a:gd name="T18" fmla="*/ 8 w 16"/>
                <a:gd name="T19" fmla="*/ 4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" h="16">
                  <a:moveTo>
                    <a:pt x="0" y="8"/>
                  </a:moveTo>
                  <a:cubicBezTo>
                    <a:pt x="0" y="12"/>
                    <a:pt x="4" y="16"/>
                    <a:pt x="8" y="16"/>
                  </a:cubicBezTo>
                  <a:cubicBezTo>
                    <a:pt x="12" y="16"/>
                    <a:pt x="16" y="12"/>
                    <a:pt x="16" y="8"/>
                  </a:cubicBezTo>
                  <a:cubicBezTo>
                    <a:pt x="16" y="4"/>
                    <a:pt x="12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lose/>
                  <a:moveTo>
                    <a:pt x="8" y="4"/>
                  </a:moveTo>
                  <a:cubicBezTo>
                    <a:pt x="10" y="4"/>
                    <a:pt x="12" y="6"/>
                    <a:pt x="12" y="8"/>
                  </a:cubicBezTo>
                  <a:cubicBezTo>
                    <a:pt x="12" y="10"/>
                    <a:pt x="10" y="12"/>
                    <a:pt x="8" y="12"/>
                  </a:cubicBezTo>
                  <a:cubicBezTo>
                    <a:pt x="6" y="12"/>
                    <a:pt x="4" y="10"/>
                    <a:pt x="4" y="8"/>
                  </a:cubicBezTo>
                  <a:cubicBezTo>
                    <a:pt x="4" y="6"/>
                    <a:pt x="6" y="4"/>
                    <a:pt x="8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tx1">
                    <a:lumMod val="50000"/>
                    <a:lumOff val="50000"/>
                  </a:schemeClr>
                </a:solidFill>
              </a:endParaRPr>
            </a:p>
          </p:txBody>
        </p:sp>
        <p:sp>
          <p:nvSpPr>
            <p:cNvPr id="21" name="Oval 337">
              <a:extLst>
                <a:ext uri="{FF2B5EF4-FFF2-40B4-BE49-F238E27FC236}">
                  <a16:creationId xmlns:a16="http://schemas.microsoft.com/office/drawing/2014/main" id="{50934C39-821D-43FE-AEC8-9FFD5B8A05A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43375" y="5395913"/>
              <a:ext cx="30163" cy="30163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tx1">
                    <a:lumMod val="50000"/>
                    <a:lumOff val="50000"/>
                  </a:schemeClr>
                </a:solidFill>
              </a:endParaRPr>
            </a:p>
          </p:txBody>
        </p:sp>
        <p:sp>
          <p:nvSpPr>
            <p:cNvPr id="22" name="Oval 338">
              <a:extLst>
                <a:ext uri="{FF2B5EF4-FFF2-40B4-BE49-F238E27FC236}">
                  <a16:creationId xmlns:a16="http://schemas.microsoft.com/office/drawing/2014/main" id="{718AD0E5-D089-4155-A2F6-1DE11F0B9C8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384675" y="5170488"/>
              <a:ext cx="30163" cy="30163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>
                <a:solidFill>
                  <a:schemeClr val="tx1">
                    <a:lumMod val="50000"/>
                    <a:lumOff val="50000"/>
                  </a:schemeClr>
                </a:solidFill>
              </a:endParaRPr>
            </a:p>
          </p:txBody>
        </p:sp>
      </p:grpSp>
      <p:sp>
        <p:nvSpPr>
          <p:cNvPr id="38" name="Rectangle 37">
            <a:extLst>
              <a:ext uri="{FF2B5EF4-FFF2-40B4-BE49-F238E27FC236}">
                <a16:creationId xmlns:a16="http://schemas.microsoft.com/office/drawing/2014/main" id="{189E60FF-EAEB-4ECD-A458-ABFD4A0EE712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27EE88EC-524A-4323-8572-0AE0CE970A28}"/>
              </a:ext>
            </a:extLst>
          </p:cNvPr>
          <p:cNvSpPr txBox="1"/>
          <p:nvPr/>
        </p:nvSpPr>
        <p:spPr>
          <a:xfrm>
            <a:off x="3413760" y="797279"/>
            <a:ext cx="536448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OUR </a:t>
            </a:r>
            <a:r>
              <a:rPr lang="en-US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INFOGRAPHIC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3252AF25-9BDB-41AD-85B4-4E792E95D6FB}"/>
              </a:ext>
            </a:extLst>
          </p:cNvPr>
          <p:cNvSpPr txBox="1"/>
          <p:nvPr/>
        </p:nvSpPr>
        <p:spPr>
          <a:xfrm>
            <a:off x="4701227" y="535669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A9B8710B-E0FE-4F73-B08E-1D1BB835266D}"/>
              </a:ext>
            </a:extLst>
          </p:cNvPr>
          <p:cNvSpPr txBox="1"/>
          <p:nvPr/>
        </p:nvSpPr>
        <p:spPr>
          <a:xfrm rot="16200000">
            <a:off x="-732652" y="3367444"/>
            <a:ext cx="2286000" cy="12311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WWW.</a:t>
            </a:r>
            <a:r>
              <a:rPr lang="id-ID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WEBSITE</a:t>
            </a:r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.COM</a:t>
            </a:r>
          </a:p>
        </p:txBody>
      </p:sp>
    </p:spTree>
    <p:extLst>
      <p:ext uri="{BB962C8B-B14F-4D97-AF65-F5344CB8AC3E}">
        <p14:creationId xmlns:p14="http://schemas.microsoft.com/office/powerpoint/2010/main" val="79360700"/>
      </p:ext>
    </p:extLst>
  </p:cSld>
  <p:clrMapOvr>
    <a:masterClrMapping/>
  </p:clrMapOvr>
  <p:transition spd="slow">
    <p:wipe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ame 10">
            <a:extLst>
              <a:ext uri="{FF2B5EF4-FFF2-40B4-BE49-F238E27FC236}">
                <a16:creationId xmlns:a16="http://schemas.microsoft.com/office/drawing/2014/main" id="{BB8C8A15-ADF8-45FC-BCD2-51E482E6CE58}"/>
              </a:ext>
            </a:extLst>
          </p:cNvPr>
          <p:cNvSpPr/>
          <p:nvPr/>
        </p:nvSpPr>
        <p:spPr>
          <a:xfrm>
            <a:off x="5456496" y="1992865"/>
            <a:ext cx="897730" cy="897730"/>
          </a:xfrm>
          <a:prstGeom prst="fram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d-ID" dirty="0">
                <a:solidFill>
                  <a:schemeClr val="accent5"/>
                </a:solidFill>
              </a:rPr>
              <a:t>01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695573A1-7C8A-4C06-93CC-D80EBD38E72B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D0D5A74-3BB9-430F-B300-C0DD0366169C}"/>
              </a:ext>
            </a:extLst>
          </p:cNvPr>
          <p:cNvSpPr txBox="1"/>
          <p:nvPr/>
        </p:nvSpPr>
        <p:spPr>
          <a:xfrm>
            <a:off x="3549786" y="747762"/>
            <a:ext cx="50924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THE </a:t>
            </a:r>
            <a:r>
              <a:rPr lang="id-ID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BOOKS STORE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EB0580FF-EA45-4060-8FEA-26A71FC0D5A4}"/>
              </a:ext>
            </a:extLst>
          </p:cNvPr>
          <p:cNvSpPr txBox="1"/>
          <p:nvPr/>
        </p:nvSpPr>
        <p:spPr>
          <a:xfrm>
            <a:off x="4701227" y="486152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0029CEB6-C5A5-43C7-BBD6-A2A2DF26AAF3}"/>
              </a:ext>
            </a:extLst>
          </p:cNvPr>
          <p:cNvSpPr txBox="1"/>
          <p:nvPr/>
        </p:nvSpPr>
        <p:spPr>
          <a:xfrm>
            <a:off x="6646605" y="1946086"/>
            <a:ext cx="26106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600" b="1" dirty="0">
                <a:solidFill>
                  <a:schemeClr val="accent4"/>
                </a:solidFill>
                <a:latin typeface="Montserrat SemiBold" panose="00000700000000000000" pitchFamily="50" charset="0"/>
              </a:rPr>
              <a:t>SUBTITLE</a:t>
            </a:r>
            <a:endParaRPr lang="en-US" sz="1600" b="1" dirty="0">
              <a:solidFill>
                <a:schemeClr val="accent4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13" name="TextBox 19">
            <a:extLst>
              <a:ext uri="{FF2B5EF4-FFF2-40B4-BE49-F238E27FC236}">
                <a16:creationId xmlns:a16="http://schemas.microsoft.com/office/drawing/2014/main" id="{A0B9AEDF-A33E-4916-9A26-767ADCFCB5EB}"/>
              </a:ext>
            </a:extLst>
          </p:cNvPr>
          <p:cNvSpPr txBox="1"/>
          <p:nvPr/>
        </p:nvSpPr>
        <p:spPr>
          <a:xfrm>
            <a:off x="6703755" y="3452093"/>
            <a:ext cx="1060565" cy="261610"/>
          </a:xfrm>
          <a:prstGeom prst="round1Rect">
            <a:avLst>
              <a:gd name="adj" fmla="val 50000"/>
            </a:avLst>
          </a:prstGeom>
          <a:solidFill>
            <a:schemeClr val="accent4"/>
          </a:solidFill>
          <a:effectLst>
            <a:outerShdw blurRad="1206500" sx="102000" sy="102000" algn="ctr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id-ID" sz="1100" dirty="0">
                <a:solidFill>
                  <a:schemeClr val="bg1"/>
                </a:solidFill>
              </a:rPr>
              <a:t>VIEW MORE</a:t>
            </a: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D25C955E-7E5D-4926-A0A6-B75B372CF874}"/>
              </a:ext>
            </a:extLst>
          </p:cNvPr>
          <p:cNvSpPr/>
          <p:nvPr/>
        </p:nvSpPr>
        <p:spPr>
          <a:xfrm>
            <a:off x="6646605" y="2299143"/>
            <a:ext cx="5092769" cy="8947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Sed Ut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Perspiciatis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Unde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Omnis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Iste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Natus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Errorolup</a:t>
            </a:r>
            <a:r>
              <a:rPr lang="id-ID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Tatem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Accusantium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Doloremque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Laudantium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,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Totam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Reperiam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,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Eaque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Ipsa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Quae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Ab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Illo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Inventore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Veritatis Et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Omnislaudantium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,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Totam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Reperiam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, </a:t>
            </a:r>
            <a:endParaRPr lang="en-US" sz="12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9" name="Frame 18">
            <a:extLst>
              <a:ext uri="{FF2B5EF4-FFF2-40B4-BE49-F238E27FC236}">
                <a16:creationId xmlns:a16="http://schemas.microsoft.com/office/drawing/2014/main" id="{29D12385-49B2-4F02-8A38-F4C175C24866}"/>
              </a:ext>
            </a:extLst>
          </p:cNvPr>
          <p:cNvSpPr/>
          <p:nvPr/>
        </p:nvSpPr>
        <p:spPr>
          <a:xfrm>
            <a:off x="5456496" y="3983200"/>
            <a:ext cx="897730" cy="897730"/>
          </a:xfrm>
          <a:prstGeom prst="fram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d-ID" dirty="0">
                <a:solidFill>
                  <a:schemeClr val="accent5"/>
                </a:solidFill>
              </a:rPr>
              <a:t>02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1D5DBD19-35D3-4DDC-842C-6D5E913F1542}"/>
              </a:ext>
            </a:extLst>
          </p:cNvPr>
          <p:cNvSpPr txBox="1"/>
          <p:nvPr/>
        </p:nvSpPr>
        <p:spPr>
          <a:xfrm>
            <a:off x="6646605" y="3926309"/>
            <a:ext cx="26106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600" b="1" dirty="0">
                <a:solidFill>
                  <a:schemeClr val="accent4"/>
                </a:solidFill>
                <a:latin typeface="Montserrat SemiBold" panose="00000700000000000000" pitchFamily="50" charset="0"/>
              </a:rPr>
              <a:t>SUBTITLE</a:t>
            </a:r>
            <a:endParaRPr lang="en-US" sz="1600" b="1" dirty="0">
              <a:solidFill>
                <a:schemeClr val="accent4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21" name="TextBox 19">
            <a:extLst>
              <a:ext uri="{FF2B5EF4-FFF2-40B4-BE49-F238E27FC236}">
                <a16:creationId xmlns:a16="http://schemas.microsoft.com/office/drawing/2014/main" id="{BC4A07D3-5A0C-49DD-9F63-684BD144A4BD}"/>
              </a:ext>
            </a:extLst>
          </p:cNvPr>
          <p:cNvSpPr txBox="1"/>
          <p:nvPr/>
        </p:nvSpPr>
        <p:spPr>
          <a:xfrm>
            <a:off x="6792655" y="5433653"/>
            <a:ext cx="1060565" cy="261610"/>
          </a:xfrm>
          <a:prstGeom prst="round1Rect">
            <a:avLst>
              <a:gd name="adj" fmla="val 50000"/>
            </a:avLst>
          </a:prstGeom>
          <a:solidFill>
            <a:schemeClr val="accent4"/>
          </a:solidFill>
          <a:effectLst>
            <a:outerShdw blurRad="1206500" sx="102000" sy="102000" algn="ctr" rotWithShape="0">
              <a:prstClr val="black">
                <a:alpha val="40000"/>
              </a:prstClr>
            </a:outerShdw>
          </a:effectLst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id-ID" sz="1100" dirty="0">
                <a:solidFill>
                  <a:schemeClr val="bg1"/>
                </a:solidFill>
              </a:rPr>
              <a:t>VIEW MORE</a:t>
            </a: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AA0DD514-B3FF-4F8E-B751-ADFB4F51ACF9}"/>
              </a:ext>
            </a:extLst>
          </p:cNvPr>
          <p:cNvSpPr/>
          <p:nvPr/>
        </p:nvSpPr>
        <p:spPr>
          <a:xfrm>
            <a:off x="6667400" y="4264863"/>
            <a:ext cx="5092769" cy="8947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Sed Ut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Perspiciatis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Unde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Omnis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Iste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Natus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Errorolup</a:t>
            </a:r>
            <a:r>
              <a:rPr lang="id-ID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Tatem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Accusantium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Doloremque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Laudantium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,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Totam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Reperiam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,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Eaque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Ipsa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Quae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Ab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Illo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Inventore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Veritatis Et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Omnislaudantium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,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Totam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12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Reperiam</a:t>
            </a:r>
            <a:r>
              <a:rPr lang="en-US" sz="12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, </a:t>
            </a:r>
            <a:endParaRPr lang="en-US" sz="12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C465A7F-2323-4924-82CB-B8F5B0223A1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033401658"/>
      </p:ext>
    </p:extLst>
  </p:cSld>
  <p:clrMapOvr>
    <a:masterClrMapping/>
  </p:clrMapOvr>
  <p:transition spd="slow">
    <p:wipe/>
  </p:transition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arallelogram 13"/>
          <p:cNvSpPr/>
          <p:nvPr/>
        </p:nvSpPr>
        <p:spPr>
          <a:xfrm flipH="1">
            <a:off x="5140659" y="2058861"/>
            <a:ext cx="7096476" cy="1624910"/>
          </a:xfrm>
          <a:prstGeom prst="parallelogram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Parallelogram 14"/>
          <p:cNvSpPr/>
          <p:nvPr/>
        </p:nvSpPr>
        <p:spPr>
          <a:xfrm flipH="1">
            <a:off x="6710395" y="4239102"/>
            <a:ext cx="5526740" cy="1624910"/>
          </a:xfrm>
          <a:prstGeom prst="parallelogram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F3E6B3B5-D0FA-4744-B2CB-16AA1A7F217D}"/>
              </a:ext>
            </a:extLst>
          </p:cNvPr>
          <p:cNvSpPr/>
          <p:nvPr/>
        </p:nvSpPr>
        <p:spPr>
          <a:xfrm flipH="1">
            <a:off x="10944795" y="2058861"/>
            <a:ext cx="1292341" cy="1624910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 sz="1400">
              <a:solidFill>
                <a:schemeClr val="bg1"/>
              </a:solidFill>
            </a:endParaRP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E8AE5A3C-C1CD-47FC-99C0-A6B48C383F01}"/>
              </a:ext>
            </a:extLst>
          </p:cNvPr>
          <p:cNvSpPr/>
          <p:nvPr/>
        </p:nvSpPr>
        <p:spPr>
          <a:xfrm flipH="1">
            <a:off x="10944795" y="4239102"/>
            <a:ext cx="1292341" cy="162491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 sz="1400"/>
          </a:p>
        </p:txBody>
      </p:sp>
      <p:sp>
        <p:nvSpPr>
          <p:cNvPr id="7" name="Rectangle 6"/>
          <p:cNvSpPr/>
          <p:nvPr/>
        </p:nvSpPr>
        <p:spPr>
          <a:xfrm flipH="1">
            <a:off x="5658157" y="2145736"/>
            <a:ext cx="107048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id-ID" i="0" dirty="0">
                <a:solidFill>
                  <a:schemeClr val="bg1"/>
                </a:solidFill>
                <a:effectLst/>
                <a:ea typeface="Open Sans Light" panose="020B0306030504020204" pitchFamily="34" charset="0"/>
                <a:cs typeface="Open Sans Light" panose="020B0306030504020204" pitchFamily="34" charset="0"/>
              </a:rPr>
              <a:t>Text Here</a:t>
            </a:r>
            <a:endParaRPr lang="en-US" dirty="0">
              <a:solidFill>
                <a:schemeClr val="bg1"/>
              </a:solidFill>
              <a:ea typeface="Open Sans Light" panose="020B0306030504020204" pitchFamily="34" charset="0"/>
              <a:cs typeface="Open Sans Light" panose="020B0306030504020204" pitchFamily="34" charset="0"/>
            </a:endParaRPr>
          </a:p>
        </p:txBody>
      </p:sp>
      <p:sp>
        <p:nvSpPr>
          <p:cNvPr id="6" name="Rectangle 5"/>
          <p:cNvSpPr/>
          <p:nvPr/>
        </p:nvSpPr>
        <p:spPr>
          <a:xfrm flipH="1">
            <a:off x="5658156" y="2515068"/>
            <a:ext cx="3733318" cy="8947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1200" i="0" dirty="0">
                <a:solidFill>
                  <a:schemeClr val="bg1"/>
                </a:solidFill>
                <a:effectLst/>
                <a:ea typeface="Open Sans Light" panose="020B0306030504020204" pitchFamily="34" charset="0"/>
                <a:cs typeface="Open Sans Light" panose="020B0306030504020204" pitchFamily="34" charset="0"/>
              </a:rPr>
              <a:t>Lorem ipsum dolor sit amet, lacus nulla ac netus nibh aliquet, porttitor ligula justo libero vivamus porttitor dolor, conubia mollit. Sapien nam suspendisse, </a:t>
            </a:r>
            <a:endParaRPr lang="id-ID" sz="1200" dirty="0">
              <a:solidFill>
                <a:schemeClr val="bg1"/>
              </a:solidFill>
              <a:ea typeface="Open Sans Light" panose="020B0306030504020204" pitchFamily="34" charset="0"/>
              <a:cs typeface="Open Sans Light" panose="020B0306030504020204" pitchFamily="34" charset="0"/>
            </a:endParaRPr>
          </a:p>
        </p:txBody>
      </p:sp>
      <p:sp>
        <p:nvSpPr>
          <p:cNvPr id="5" name="Subtitle 2"/>
          <p:cNvSpPr txBox="1">
            <a:spLocks/>
          </p:cNvSpPr>
          <p:nvPr/>
        </p:nvSpPr>
        <p:spPr>
          <a:xfrm flipH="1">
            <a:off x="10882614" y="4741276"/>
            <a:ext cx="1428959" cy="620562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00000"/>
              </a:lnSpc>
            </a:pPr>
            <a:r>
              <a:rPr lang="id-ID" sz="3200" b="1" dirty="0">
                <a:solidFill>
                  <a:schemeClr val="bg1"/>
                </a:solidFill>
                <a:ea typeface="Open Sans Light" panose="020B0306030504020204" pitchFamily="34" charset="0"/>
                <a:cs typeface="Open Sans Light" panose="020B0306030504020204" pitchFamily="34" charset="0"/>
              </a:rPr>
              <a:t>80%</a:t>
            </a:r>
            <a:endParaRPr lang="id-ID" sz="4000" b="1" dirty="0">
              <a:solidFill>
                <a:schemeClr val="bg1"/>
              </a:solidFill>
              <a:ea typeface="Open Sans Light" panose="020B0306030504020204" pitchFamily="34" charset="0"/>
              <a:cs typeface="Open Sans Light" panose="020B0306030504020204" pitchFamily="34" charset="0"/>
            </a:endParaRPr>
          </a:p>
        </p:txBody>
      </p:sp>
      <p:sp>
        <p:nvSpPr>
          <p:cNvPr id="8" name="Rectangle 7"/>
          <p:cNvSpPr/>
          <p:nvPr/>
        </p:nvSpPr>
        <p:spPr>
          <a:xfrm flipH="1">
            <a:off x="7094785" y="4778480"/>
            <a:ext cx="3733318" cy="8947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1200" i="0" dirty="0">
                <a:solidFill>
                  <a:schemeClr val="bg1"/>
                </a:solidFill>
                <a:effectLst/>
                <a:ea typeface="Open Sans Light" panose="020B0306030504020204" pitchFamily="34" charset="0"/>
                <a:cs typeface="Open Sans Light" panose="020B0306030504020204" pitchFamily="34" charset="0"/>
              </a:rPr>
              <a:t>Lorem ipsum dolor sit amet, lacus nulla ac netus nibh aliquet, porttitor ligula justo libero vivamus porttitor dolor, conubia mollit. Sapien nam</a:t>
            </a:r>
            <a:endParaRPr lang="id-ID" sz="1200" dirty="0">
              <a:solidFill>
                <a:schemeClr val="bg1"/>
              </a:solidFill>
              <a:ea typeface="Open Sans Light" panose="020B0306030504020204" pitchFamily="34" charset="0"/>
              <a:cs typeface="Open Sans Light" panose="020B0306030504020204" pitchFamily="34" charset="0"/>
            </a:endParaRPr>
          </a:p>
        </p:txBody>
      </p:sp>
      <p:sp>
        <p:nvSpPr>
          <p:cNvPr id="9" name="Rectangle 8"/>
          <p:cNvSpPr/>
          <p:nvPr/>
        </p:nvSpPr>
        <p:spPr>
          <a:xfrm flipH="1">
            <a:off x="7094786" y="4409148"/>
            <a:ext cx="107048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id-ID" i="0" dirty="0">
                <a:solidFill>
                  <a:schemeClr val="bg1"/>
                </a:solidFill>
                <a:effectLst/>
                <a:ea typeface="Open Sans Light" panose="020B0306030504020204" pitchFamily="34" charset="0"/>
                <a:cs typeface="Open Sans Light" panose="020B0306030504020204" pitchFamily="34" charset="0"/>
              </a:rPr>
              <a:t>Text Here</a:t>
            </a:r>
            <a:endParaRPr lang="en-US" dirty="0">
              <a:solidFill>
                <a:schemeClr val="bg1"/>
              </a:solidFill>
              <a:ea typeface="Open Sans Light" panose="020B0306030504020204" pitchFamily="34" charset="0"/>
              <a:cs typeface="Open Sans Light" panose="020B0306030504020204" pitchFamily="34" charset="0"/>
            </a:endParaRPr>
          </a:p>
        </p:txBody>
      </p:sp>
      <p:sp>
        <p:nvSpPr>
          <p:cNvPr id="16" name="Subtitle 2"/>
          <p:cNvSpPr txBox="1">
            <a:spLocks/>
          </p:cNvSpPr>
          <p:nvPr/>
        </p:nvSpPr>
        <p:spPr>
          <a:xfrm flipH="1">
            <a:off x="10882614" y="2561035"/>
            <a:ext cx="1428959" cy="620562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00000"/>
              </a:lnSpc>
            </a:pPr>
            <a:r>
              <a:rPr lang="id-ID" sz="3200" b="1" dirty="0">
                <a:solidFill>
                  <a:schemeClr val="bg1"/>
                </a:solidFill>
                <a:ea typeface="Open Sans Light" panose="020B0306030504020204" pitchFamily="34" charset="0"/>
                <a:cs typeface="Open Sans Light" panose="020B0306030504020204" pitchFamily="34" charset="0"/>
              </a:rPr>
              <a:t>80%</a:t>
            </a:r>
            <a:endParaRPr lang="id-ID" sz="4000" b="1" dirty="0">
              <a:solidFill>
                <a:schemeClr val="bg1"/>
              </a:solidFill>
              <a:ea typeface="Open Sans Light" panose="020B0306030504020204" pitchFamily="34" charset="0"/>
              <a:cs typeface="Open Sans Light" panose="020B0306030504020204" pitchFamily="34" charset="0"/>
            </a:endParaRPr>
          </a:p>
        </p:txBody>
      </p:sp>
      <p:sp>
        <p:nvSpPr>
          <p:cNvPr id="19" name="Rectangle 18"/>
          <p:cNvSpPr/>
          <p:nvPr/>
        </p:nvSpPr>
        <p:spPr>
          <a:xfrm flipH="1">
            <a:off x="1124413" y="4741276"/>
            <a:ext cx="3736153" cy="11717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ea typeface="Open Sans Light" panose="020B0306030504020204" pitchFamily="34" charset="0"/>
                <a:cs typeface="Open Sans Light" panose="020B0306030504020204" pitchFamily="34" charset="0"/>
              </a:rPr>
              <a:t>Lorem ipsum dolor sit amet, lacu</a:t>
            </a:r>
            <a:r>
              <a:rPr lang="id-ID" sz="1200" dirty="0">
                <a:solidFill>
                  <a:schemeClr val="tx2">
                    <a:lumMod val="50000"/>
                  </a:schemeClr>
                </a:solidFill>
                <a:ea typeface="Open Sans Light" panose="020B0306030504020204" pitchFamily="34" charset="0"/>
                <a:cs typeface="Open Sans Light" panose="020B0306030504020204" pitchFamily="34" charset="0"/>
              </a:rPr>
              <a:t> amet, lacus nulla ac netus nibh aliquet, porttitor ligula justo libero </a:t>
            </a: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ea typeface="Open Sans Light" panose="020B0306030504020204" pitchFamily="34" charset="0"/>
                <a:cs typeface="Open Sans Light" panose="020B0306030504020204" pitchFamily="34" charset="0"/>
              </a:rPr>
              <a:t>s nulla ac netus ni</a:t>
            </a:r>
            <a:r>
              <a:rPr lang="id-ID" sz="1200" dirty="0">
                <a:solidFill>
                  <a:schemeClr val="tx2">
                    <a:lumMod val="50000"/>
                  </a:schemeClr>
                </a:solidFill>
                <a:ea typeface="Open Sans Light" panose="020B0306030504020204" pitchFamily="34" charset="0"/>
                <a:cs typeface="Open Sans Light" panose="020B0306030504020204" pitchFamily="34" charset="0"/>
              </a:rPr>
              <a:t>netus nibh aliquet, porttitor ligula justo libero</a:t>
            </a:r>
          </a:p>
          <a:p>
            <a:pPr>
              <a:lnSpc>
                <a:spcPct val="150000"/>
              </a:lnSpc>
            </a:pP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ea typeface="Open Sans Light" panose="020B0306030504020204" pitchFamily="34" charset="0"/>
                <a:cs typeface="Open Sans Light" panose="020B0306030504020204" pitchFamily="34" charset="0"/>
              </a:rPr>
              <a:t>bh aliquet, porttitor ligula</a:t>
            </a:r>
            <a:endParaRPr lang="id-ID" sz="1200" dirty="0">
              <a:solidFill>
                <a:schemeClr val="tx2">
                  <a:lumMod val="50000"/>
                </a:schemeClr>
              </a:solidFill>
              <a:ea typeface="Open Sans Light" panose="020B0306030504020204" pitchFamily="34" charset="0"/>
              <a:cs typeface="Open Sans Light" panose="020B0306030504020204" pitchFamily="34" charset="0"/>
            </a:endParaRP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65D09B7A-9FC1-4389-A0E8-074E96ABE7DC}"/>
              </a:ext>
            </a:extLst>
          </p:cNvPr>
          <p:cNvSpPr/>
          <p:nvPr/>
        </p:nvSpPr>
        <p:spPr>
          <a:xfrm flipH="1">
            <a:off x="1124413" y="3340875"/>
            <a:ext cx="3736153" cy="11717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ea typeface="Open Sans Light" panose="020B0306030504020204" pitchFamily="34" charset="0"/>
                <a:cs typeface="Open Sans Light" panose="020B0306030504020204" pitchFamily="34" charset="0"/>
              </a:rPr>
              <a:t>Lorem ipsum dolor sit amet, lacu</a:t>
            </a:r>
            <a:r>
              <a:rPr lang="id-ID" sz="1200" dirty="0">
                <a:solidFill>
                  <a:schemeClr val="tx2">
                    <a:lumMod val="50000"/>
                  </a:schemeClr>
                </a:solidFill>
                <a:ea typeface="Open Sans Light" panose="020B0306030504020204" pitchFamily="34" charset="0"/>
                <a:cs typeface="Open Sans Light" panose="020B0306030504020204" pitchFamily="34" charset="0"/>
              </a:rPr>
              <a:t> amet, lacus nulla ac netus nibh aliquet, porttitor ligula justo libero </a:t>
            </a: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ea typeface="Open Sans Light" panose="020B0306030504020204" pitchFamily="34" charset="0"/>
                <a:cs typeface="Open Sans Light" panose="020B0306030504020204" pitchFamily="34" charset="0"/>
              </a:rPr>
              <a:t>s nulla ac netus ni</a:t>
            </a:r>
            <a:r>
              <a:rPr lang="id-ID" sz="1200" dirty="0">
                <a:solidFill>
                  <a:schemeClr val="tx2">
                    <a:lumMod val="50000"/>
                  </a:schemeClr>
                </a:solidFill>
                <a:ea typeface="Open Sans Light" panose="020B0306030504020204" pitchFamily="34" charset="0"/>
                <a:cs typeface="Open Sans Light" panose="020B0306030504020204" pitchFamily="34" charset="0"/>
              </a:rPr>
              <a:t>netus nibh aliquet, porttitor ligula justo libero</a:t>
            </a:r>
          </a:p>
          <a:p>
            <a:pPr>
              <a:lnSpc>
                <a:spcPct val="150000"/>
              </a:lnSpc>
            </a:pP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ea typeface="Open Sans Light" panose="020B0306030504020204" pitchFamily="34" charset="0"/>
                <a:cs typeface="Open Sans Light" panose="020B0306030504020204" pitchFamily="34" charset="0"/>
              </a:rPr>
              <a:t>bh aliquet, porttitor ligula</a:t>
            </a:r>
            <a:endParaRPr lang="id-ID" sz="1200" dirty="0">
              <a:solidFill>
                <a:schemeClr val="tx2">
                  <a:lumMod val="50000"/>
                </a:schemeClr>
              </a:solidFill>
              <a:ea typeface="Open Sans Light" panose="020B0306030504020204" pitchFamily="34" charset="0"/>
              <a:cs typeface="Open Sans Light" panose="020B0306030504020204" pitchFamily="34" charset="0"/>
            </a:endParaRP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9DF8F16D-9660-485E-AEF8-BA56BEC0AB0C}"/>
              </a:ext>
            </a:extLst>
          </p:cNvPr>
          <p:cNvSpPr/>
          <p:nvPr/>
        </p:nvSpPr>
        <p:spPr>
          <a:xfrm flipH="1">
            <a:off x="1124413" y="1911876"/>
            <a:ext cx="2908810" cy="120032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/>
            <a:r>
              <a:rPr lang="en-US" sz="3600" dirty="0">
                <a:solidFill>
                  <a:prstClr val="black">
                    <a:lumMod val="75000"/>
                    <a:lumOff val="25000"/>
                  </a:prstClr>
                </a:solidFill>
                <a:latin typeface="Calibri Light" panose="020F0302020204030204"/>
                <a:ea typeface="Open Sans Light" panose="020B0306030504020204" pitchFamily="34" charset="0"/>
                <a:cs typeface="Open Sans Light" panose="020B0306030504020204" pitchFamily="34" charset="0"/>
              </a:rPr>
              <a:t>Insert Your </a:t>
            </a:r>
          </a:p>
          <a:p>
            <a:pPr lvl="0"/>
            <a:r>
              <a:rPr lang="en-US" sz="3600" dirty="0">
                <a:solidFill>
                  <a:prstClr val="black">
                    <a:lumMod val="75000"/>
                    <a:lumOff val="25000"/>
                  </a:prstClr>
                </a:solidFill>
                <a:latin typeface="Calibri Light" panose="020F0302020204030204"/>
                <a:ea typeface="Open Sans Light" panose="020B0306030504020204" pitchFamily="34" charset="0"/>
                <a:cs typeface="Open Sans Light" panose="020B0306030504020204" pitchFamily="34" charset="0"/>
              </a:rPr>
              <a:t>Awesome Title</a:t>
            </a:r>
            <a:endParaRPr lang="de-DE" sz="3600" dirty="0">
              <a:solidFill>
                <a:prstClr val="black">
                  <a:lumMod val="75000"/>
                  <a:lumOff val="25000"/>
                </a:prstClr>
              </a:solidFill>
              <a:latin typeface="Calibri Light" panose="020F0302020204030204"/>
              <a:ea typeface="Open Sans Light" panose="020B0306030504020204" pitchFamily="34" charset="0"/>
              <a:cs typeface="Open Sans Light" panose="020B0306030504020204" pitchFamily="34" charset="0"/>
            </a:endParaRP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E2B1D562-EC37-4FAA-AC5B-718C07B0BFB7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476508A3-8C31-41F4-AB4B-96F501525B0D}"/>
              </a:ext>
            </a:extLst>
          </p:cNvPr>
          <p:cNvSpPr txBox="1"/>
          <p:nvPr/>
        </p:nvSpPr>
        <p:spPr>
          <a:xfrm>
            <a:off x="3413760" y="797279"/>
            <a:ext cx="536448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OUR </a:t>
            </a:r>
            <a:r>
              <a:rPr lang="en-US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INFOGRAPHIC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B65CC5C6-6FBA-4929-8329-FD860463921A}"/>
              </a:ext>
            </a:extLst>
          </p:cNvPr>
          <p:cNvSpPr txBox="1"/>
          <p:nvPr/>
        </p:nvSpPr>
        <p:spPr>
          <a:xfrm>
            <a:off x="4701227" y="535669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3DE16B2E-1D30-4B0E-B608-ED93B6603B1C}"/>
              </a:ext>
            </a:extLst>
          </p:cNvPr>
          <p:cNvSpPr txBox="1"/>
          <p:nvPr/>
        </p:nvSpPr>
        <p:spPr>
          <a:xfrm rot="16200000">
            <a:off x="-732652" y="3367444"/>
            <a:ext cx="2286000" cy="12311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WWW.</a:t>
            </a:r>
            <a:r>
              <a:rPr lang="id-ID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WEBSITE</a:t>
            </a:r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.COM</a:t>
            </a:r>
          </a:p>
        </p:txBody>
      </p:sp>
    </p:spTree>
    <p:extLst>
      <p:ext uri="{BB962C8B-B14F-4D97-AF65-F5344CB8AC3E}">
        <p14:creationId xmlns:p14="http://schemas.microsoft.com/office/powerpoint/2010/main" val="51992026"/>
      </p:ext>
    </p:extLst>
  </p:cSld>
  <p:clrMapOvr>
    <a:masterClrMapping/>
  </p:clrMapOvr>
  <p:transition spd="slow">
    <p:wipe/>
  </p:transition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: Diagonal Corners Snipped 1"/>
          <p:cNvSpPr/>
          <p:nvPr/>
        </p:nvSpPr>
        <p:spPr>
          <a:xfrm>
            <a:off x="2142025" y="2285999"/>
            <a:ext cx="2202235" cy="1486212"/>
          </a:xfrm>
          <a:prstGeom prst="snip2Diag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</a:endParaRPr>
          </a:p>
        </p:txBody>
      </p:sp>
      <p:sp>
        <p:nvSpPr>
          <p:cNvPr id="26" name="Rectangle: Diagonal Corners Snipped 25"/>
          <p:cNvSpPr/>
          <p:nvPr/>
        </p:nvSpPr>
        <p:spPr>
          <a:xfrm>
            <a:off x="5058398" y="2285999"/>
            <a:ext cx="2202235" cy="1486212"/>
          </a:xfrm>
          <a:prstGeom prst="snip2Diag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</a:endParaRPr>
          </a:p>
        </p:txBody>
      </p:sp>
      <p:sp>
        <p:nvSpPr>
          <p:cNvPr id="27" name="Rectangle: Diagonal Corners Snipped 26"/>
          <p:cNvSpPr/>
          <p:nvPr/>
        </p:nvSpPr>
        <p:spPr>
          <a:xfrm>
            <a:off x="7994045" y="2285999"/>
            <a:ext cx="2202235" cy="1486212"/>
          </a:xfrm>
          <a:prstGeom prst="snip2Diag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</a:endParaRPr>
          </a:p>
        </p:txBody>
      </p:sp>
      <p:sp>
        <p:nvSpPr>
          <p:cNvPr id="47" name="Rectangle 46"/>
          <p:cNvSpPr/>
          <p:nvPr/>
        </p:nvSpPr>
        <p:spPr>
          <a:xfrm>
            <a:off x="2132388" y="4505693"/>
            <a:ext cx="2221509" cy="11717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200" b="1" i="0" dirty="0">
                <a:solidFill>
                  <a:schemeClr val="tx2">
                    <a:lumMod val="50000"/>
                  </a:schemeClr>
                </a:solidFill>
                <a:effectLst/>
                <a:ea typeface="Source Sans Pro ExtraLight" panose="020B0303030403020204" pitchFamily="34" charset="0"/>
                <a:cs typeface="Lato" panose="020F0502020204030203" pitchFamily="34" charset="0"/>
              </a:rPr>
              <a:t>Lorem ipsum dolor </a:t>
            </a: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ea typeface="Source Sans Pro ExtraLight" panose="020B0303030403020204" pitchFamily="34" charset="0"/>
                <a:cs typeface="Lato" panose="020F0502020204030203" pitchFamily="34" charset="0"/>
              </a:rPr>
              <a:t>sit amet, lacus nulla ac netus nibh aliquet, porttitor ligula justo libero vivamus porttitor dolor</a:t>
            </a:r>
            <a:endParaRPr lang="id-ID" sz="1200" dirty="0">
              <a:solidFill>
                <a:schemeClr val="tx2">
                  <a:lumMod val="50000"/>
                </a:schemeClr>
              </a:solidFill>
              <a:ea typeface="Source Sans Pro ExtraLight" panose="020B0303030403020204" pitchFamily="34" charset="0"/>
              <a:cs typeface="Lato" panose="020F0502020204030203" pitchFamily="34" charset="0"/>
            </a:endParaRPr>
          </a:p>
        </p:txBody>
      </p:sp>
      <p:sp>
        <p:nvSpPr>
          <p:cNvPr id="59" name="TextBox 58"/>
          <p:cNvSpPr txBox="1"/>
          <p:nvPr/>
        </p:nvSpPr>
        <p:spPr>
          <a:xfrm>
            <a:off x="2659352" y="4020401"/>
            <a:ext cx="116758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dirty="0">
                <a:solidFill>
                  <a:schemeClr val="accent1"/>
                </a:solidFill>
                <a:latin typeface="+mj-lt"/>
                <a:ea typeface="Open Sans Semibold" panose="020B0706030804020204" pitchFamily="34" charset="0"/>
                <a:cs typeface="Open Sans Semibold" panose="020B0706030804020204" pitchFamily="34" charset="0"/>
              </a:rPr>
              <a:t>Service 1</a:t>
            </a:r>
            <a:endParaRPr lang="en-US" dirty="0">
              <a:solidFill>
                <a:schemeClr val="accent1"/>
              </a:solidFill>
              <a:latin typeface="+mj-lt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53" name="Rectangle 52"/>
          <p:cNvSpPr/>
          <p:nvPr/>
        </p:nvSpPr>
        <p:spPr>
          <a:xfrm>
            <a:off x="7984408" y="4543056"/>
            <a:ext cx="2221509" cy="11717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200" b="1" i="0" dirty="0">
                <a:solidFill>
                  <a:schemeClr val="tx2">
                    <a:lumMod val="50000"/>
                  </a:schemeClr>
                </a:solidFill>
                <a:effectLst/>
                <a:ea typeface="Source Sans Pro ExtraLight" panose="020B0303030403020204" pitchFamily="34" charset="0"/>
                <a:cs typeface="Lato" panose="020F0502020204030203" pitchFamily="34" charset="0"/>
              </a:rPr>
              <a:t>Lorem ipsum dolor </a:t>
            </a: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ea typeface="Source Sans Pro ExtraLight" panose="020B0303030403020204" pitchFamily="34" charset="0"/>
                <a:cs typeface="Lato" panose="020F0502020204030203" pitchFamily="34" charset="0"/>
              </a:rPr>
              <a:t>sit amet, lacus nulla ac netus nibh aliquet, porttitor ligula justo libero vivamus porttitor dolor</a:t>
            </a:r>
            <a:endParaRPr lang="id-ID" sz="1200" dirty="0">
              <a:solidFill>
                <a:schemeClr val="tx2">
                  <a:lumMod val="50000"/>
                </a:schemeClr>
              </a:solidFill>
              <a:ea typeface="Source Sans Pro ExtraLight" panose="020B0303030403020204" pitchFamily="34" charset="0"/>
              <a:cs typeface="Lato" panose="020F0502020204030203" pitchFamily="34" charset="0"/>
            </a:endParaRPr>
          </a:p>
        </p:txBody>
      </p:sp>
      <p:sp>
        <p:nvSpPr>
          <p:cNvPr id="60" name="TextBox 59"/>
          <p:cNvSpPr txBox="1"/>
          <p:nvPr/>
        </p:nvSpPr>
        <p:spPr>
          <a:xfrm>
            <a:off x="8443702" y="4017008"/>
            <a:ext cx="130292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dirty="0">
                <a:solidFill>
                  <a:schemeClr val="accent3"/>
                </a:solidFill>
                <a:latin typeface="+mj-lt"/>
                <a:ea typeface="Open Sans Semibold" panose="020B0706030804020204" pitchFamily="34" charset="0"/>
                <a:cs typeface="Open Sans Semibold" panose="020B0706030804020204" pitchFamily="34" charset="0"/>
              </a:rPr>
              <a:t>Service 3</a:t>
            </a:r>
            <a:endParaRPr lang="en-US" dirty="0">
              <a:solidFill>
                <a:schemeClr val="accent3"/>
              </a:solidFill>
              <a:latin typeface="+mj-lt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32" name="Rectangle 31"/>
          <p:cNvSpPr/>
          <p:nvPr/>
        </p:nvSpPr>
        <p:spPr>
          <a:xfrm>
            <a:off x="5048761" y="4513620"/>
            <a:ext cx="2221509" cy="11717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200" b="1" i="0" dirty="0">
                <a:solidFill>
                  <a:schemeClr val="tx2">
                    <a:lumMod val="50000"/>
                  </a:schemeClr>
                </a:solidFill>
                <a:effectLst/>
                <a:ea typeface="Source Sans Pro ExtraLight" panose="020B0303030403020204" pitchFamily="34" charset="0"/>
                <a:cs typeface="Lato" panose="020F0502020204030203" pitchFamily="34" charset="0"/>
              </a:rPr>
              <a:t>Lorem ipsum dolor </a:t>
            </a: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ea typeface="Source Sans Pro ExtraLight" panose="020B0303030403020204" pitchFamily="34" charset="0"/>
                <a:cs typeface="Lato" panose="020F0502020204030203" pitchFamily="34" charset="0"/>
              </a:rPr>
              <a:t>sit amet, lacus nulla ac netus nibh aliquet, porttitor ligula justo libero vivamus porttitor dolor</a:t>
            </a:r>
            <a:endParaRPr lang="id-ID" sz="1200" dirty="0">
              <a:solidFill>
                <a:schemeClr val="tx2">
                  <a:lumMod val="50000"/>
                </a:schemeClr>
              </a:solidFill>
              <a:ea typeface="Source Sans Pro ExtraLight" panose="020B0303030403020204" pitchFamily="34" charset="0"/>
              <a:cs typeface="Lato" panose="020F0502020204030203" pitchFamily="34" charset="0"/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5515419" y="4020348"/>
            <a:ext cx="128819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dirty="0">
                <a:solidFill>
                  <a:schemeClr val="accent2"/>
                </a:solidFill>
                <a:latin typeface="+mj-lt"/>
                <a:ea typeface="Open Sans Semibold" panose="020B0706030804020204" pitchFamily="34" charset="0"/>
                <a:cs typeface="Open Sans Semibold" panose="020B0706030804020204" pitchFamily="34" charset="0"/>
              </a:rPr>
              <a:t>Service 2</a:t>
            </a:r>
            <a:endParaRPr lang="en-US" dirty="0">
              <a:solidFill>
                <a:schemeClr val="accent2"/>
              </a:solidFill>
              <a:latin typeface="+mj-lt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4353896" y="2979482"/>
            <a:ext cx="714138" cy="99241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35" name="Rectangle 34"/>
          <p:cNvSpPr/>
          <p:nvPr/>
        </p:nvSpPr>
        <p:spPr>
          <a:xfrm>
            <a:off x="7265034" y="2979482"/>
            <a:ext cx="714138" cy="99241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57" name="Shape 4711"/>
          <p:cNvSpPr/>
          <p:nvPr/>
        </p:nvSpPr>
        <p:spPr>
          <a:xfrm>
            <a:off x="3047942" y="2748294"/>
            <a:ext cx="390400" cy="56162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103384" y="0"/>
                </a:moveTo>
                <a:lnTo>
                  <a:pt x="103384" y="0"/>
                </a:lnTo>
                <a:cubicBezTo>
                  <a:pt x="38030" y="30000"/>
                  <a:pt x="38030" y="30000"/>
                  <a:pt x="38030" y="30000"/>
                </a:cubicBezTo>
                <a:cubicBezTo>
                  <a:pt x="16246" y="30000"/>
                  <a:pt x="16246" y="30000"/>
                  <a:pt x="16246" y="30000"/>
                </a:cubicBezTo>
                <a:cubicBezTo>
                  <a:pt x="11076" y="30000"/>
                  <a:pt x="0" y="33813"/>
                  <a:pt x="0" y="41186"/>
                </a:cubicBezTo>
                <a:cubicBezTo>
                  <a:pt x="0" y="78559"/>
                  <a:pt x="0" y="78559"/>
                  <a:pt x="0" y="78559"/>
                </a:cubicBezTo>
                <a:cubicBezTo>
                  <a:pt x="0" y="86186"/>
                  <a:pt x="11076" y="89745"/>
                  <a:pt x="16246" y="89745"/>
                </a:cubicBezTo>
                <a:cubicBezTo>
                  <a:pt x="38030" y="89745"/>
                  <a:pt x="38030" y="89745"/>
                  <a:pt x="38030" y="89745"/>
                </a:cubicBezTo>
                <a:cubicBezTo>
                  <a:pt x="103384" y="119745"/>
                  <a:pt x="103384" y="119745"/>
                  <a:pt x="103384" y="119745"/>
                </a:cubicBezTo>
                <a:cubicBezTo>
                  <a:pt x="108553" y="119745"/>
                  <a:pt x="119630" y="116186"/>
                  <a:pt x="119630" y="108559"/>
                </a:cubicBezTo>
                <a:cubicBezTo>
                  <a:pt x="119630" y="11186"/>
                  <a:pt x="119630" y="11186"/>
                  <a:pt x="119630" y="11186"/>
                </a:cubicBezTo>
                <a:cubicBezTo>
                  <a:pt x="119630" y="3813"/>
                  <a:pt x="108553" y="0"/>
                  <a:pt x="103384" y="0"/>
                </a:cubicBezTo>
                <a:close/>
                <a:moveTo>
                  <a:pt x="38030" y="75000"/>
                </a:moveTo>
                <a:lnTo>
                  <a:pt x="38030" y="75000"/>
                </a:lnTo>
                <a:cubicBezTo>
                  <a:pt x="38030" y="78559"/>
                  <a:pt x="32492" y="78559"/>
                  <a:pt x="32492" y="78559"/>
                </a:cubicBezTo>
                <a:cubicBezTo>
                  <a:pt x="21784" y="78559"/>
                  <a:pt x="21784" y="78559"/>
                  <a:pt x="21784" y="78559"/>
                </a:cubicBezTo>
                <a:cubicBezTo>
                  <a:pt x="21784" y="78559"/>
                  <a:pt x="16246" y="78559"/>
                  <a:pt x="16246" y="75000"/>
                </a:cubicBezTo>
                <a:cubicBezTo>
                  <a:pt x="16246" y="45000"/>
                  <a:pt x="16246" y="45000"/>
                  <a:pt x="16246" y="45000"/>
                </a:cubicBezTo>
                <a:cubicBezTo>
                  <a:pt x="16246" y="41186"/>
                  <a:pt x="21784" y="41186"/>
                  <a:pt x="21784" y="41186"/>
                </a:cubicBezTo>
                <a:cubicBezTo>
                  <a:pt x="32492" y="41186"/>
                  <a:pt x="32492" y="41186"/>
                  <a:pt x="32492" y="41186"/>
                </a:cubicBezTo>
                <a:cubicBezTo>
                  <a:pt x="32492" y="41186"/>
                  <a:pt x="38030" y="41186"/>
                  <a:pt x="38030" y="45000"/>
                </a:cubicBezTo>
                <a:lnTo>
                  <a:pt x="38030" y="75000"/>
                </a:lnTo>
                <a:close/>
                <a:moveTo>
                  <a:pt x="103384" y="108559"/>
                </a:moveTo>
                <a:lnTo>
                  <a:pt x="103384" y="108559"/>
                </a:lnTo>
                <a:cubicBezTo>
                  <a:pt x="54276" y="86186"/>
                  <a:pt x="54276" y="86186"/>
                  <a:pt x="54276" y="86186"/>
                </a:cubicBezTo>
                <a:cubicBezTo>
                  <a:pt x="54276" y="78559"/>
                  <a:pt x="54276" y="37627"/>
                  <a:pt x="54276" y="30000"/>
                </a:cubicBezTo>
                <a:cubicBezTo>
                  <a:pt x="103384" y="11186"/>
                  <a:pt x="103384" y="11186"/>
                  <a:pt x="103384" y="11186"/>
                </a:cubicBezTo>
                <a:cubicBezTo>
                  <a:pt x="103384" y="15000"/>
                  <a:pt x="103384" y="104745"/>
                  <a:pt x="103384" y="10855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+mj-lt"/>
              <a:ea typeface="Roboto"/>
              <a:cs typeface="Roboto"/>
              <a:sym typeface="Roboto"/>
            </a:endParaRPr>
          </a:p>
        </p:txBody>
      </p:sp>
      <p:sp>
        <p:nvSpPr>
          <p:cNvPr id="56" name="Shape 4710"/>
          <p:cNvSpPr/>
          <p:nvPr/>
        </p:nvSpPr>
        <p:spPr>
          <a:xfrm>
            <a:off x="5859040" y="2748294"/>
            <a:ext cx="600950" cy="56162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66932" y="0"/>
                </a:moveTo>
                <a:lnTo>
                  <a:pt x="66932" y="0"/>
                </a:lnTo>
                <a:cubicBezTo>
                  <a:pt x="24621" y="30000"/>
                  <a:pt x="24621" y="30000"/>
                  <a:pt x="24621" y="30000"/>
                </a:cubicBezTo>
                <a:cubicBezTo>
                  <a:pt x="10517" y="30000"/>
                  <a:pt x="10517" y="30000"/>
                  <a:pt x="10517" y="30000"/>
                </a:cubicBezTo>
                <a:cubicBezTo>
                  <a:pt x="7171" y="30000"/>
                  <a:pt x="0" y="33813"/>
                  <a:pt x="0" y="41186"/>
                </a:cubicBezTo>
                <a:cubicBezTo>
                  <a:pt x="0" y="78559"/>
                  <a:pt x="0" y="78559"/>
                  <a:pt x="0" y="78559"/>
                </a:cubicBezTo>
                <a:cubicBezTo>
                  <a:pt x="0" y="86186"/>
                  <a:pt x="7171" y="89745"/>
                  <a:pt x="10517" y="89745"/>
                </a:cubicBezTo>
                <a:cubicBezTo>
                  <a:pt x="24621" y="89745"/>
                  <a:pt x="24621" y="89745"/>
                  <a:pt x="24621" y="89745"/>
                </a:cubicBezTo>
                <a:cubicBezTo>
                  <a:pt x="66932" y="119745"/>
                  <a:pt x="66932" y="119745"/>
                  <a:pt x="66932" y="119745"/>
                </a:cubicBezTo>
                <a:cubicBezTo>
                  <a:pt x="70517" y="119745"/>
                  <a:pt x="77450" y="116186"/>
                  <a:pt x="77450" y="108559"/>
                </a:cubicBezTo>
                <a:cubicBezTo>
                  <a:pt x="77450" y="11186"/>
                  <a:pt x="77450" y="11186"/>
                  <a:pt x="77450" y="11186"/>
                </a:cubicBezTo>
                <a:cubicBezTo>
                  <a:pt x="77450" y="3813"/>
                  <a:pt x="70517" y="0"/>
                  <a:pt x="66932" y="0"/>
                </a:cubicBezTo>
                <a:close/>
                <a:moveTo>
                  <a:pt x="24621" y="75000"/>
                </a:moveTo>
                <a:lnTo>
                  <a:pt x="24621" y="75000"/>
                </a:lnTo>
                <a:cubicBezTo>
                  <a:pt x="24621" y="78559"/>
                  <a:pt x="21274" y="78559"/>
                  <a:pt x="21274" y="78559"/>
                </a:cubicBezTo>
                <a:cubicBezTo>
                  <a:pt x="14103" y="78559"/>
                  <a:pt x="14103" y="78559"/>
                  <a:pt x="14103" y="78559"/>
                </a:cubicBezTo>
                <a:cubicBezTo>
                  <a:pt x="14103" y="78559"/>
                  <a:pt x="10517" y="78559"/>
                  <a:pt x="10517" y="75000"/>
                </a:cubicBezTo>
                <a:cubicBezTo>
                  <a:pt x="10517" y="45000"/>
                  <a:pt x="10517" y="45000"/>
                  <a:pt x="10517" y="45000"/>
                </a:cubicBezTo>
                <a:cubicBezTo>
                  <a:pt x="10517" y="41186"/>
                  <a:pt x="14103" y="41186"/>
                  <a:pt x="14103" y="41186"/>
                </a:cubicBezTo>
                <a:cubicBezTo>
                  <a:pt x="21274" y="41186"/>
                  <a:pt x="21274" y="41186"/>
                  <a:pt x="21274" y="41186"/>
                </a:cubicBezTo>
                <a:cubicBezTo>
                  <a:pt x="21274" y="41186"/>
                  <a:pt x="24621" y="41186"/>
                  <a:pt x="24621" y="45000"/>
                </a:cubicBezTo>
                <a:lnTo>
                  <a:pt x="24621" y="75000"/>
                </a:lnTo>
                <a:close/>
                <a:moveTo>
                  <a:pt x="66932" y="108559"/>
                </a:moveTo>
                <a:lnTo>
                  <a:pt x="66932" y="108559"/>
                </a:lnTo>
                <a:cubicBezTo>
                  <a:pt x="35378" y="86186"/>
                  <a:pt x="35378" y="86186"/>
                  <a:pt x="35378" y="86186"/>
                </a:cubicBezTo>
                <a:cubicBezTo>
                  <a:pt x="35378" y="78559"/>
                  <a:pt x="35378" y="37627"/>
                  <a:pt x="35378" y="30000"/>
                </a:cubicBezTo>
                <a:cubicBezTo>
                  <a:pt x="66932" y="11186"/>
                  <a:pt x="66932" y="11186"/>
                  <a:pt x="66932" y="11186"/>
                </a:cubicBezTo>
                <a:cubicBezTo>
                  <a:pt x="66932" y="15000"/>
                  <a:pt x="66932" y="104745"/>
                  <a:pt x="66932" y="108559"/>
                </a:cubicBezTo>
                <a:close/>
                <a:moveTo>
                  <a:pt x="91553" y="26186"/>
                </a:moveTo>
                <a:lnTo>
                  <a:pt x="91553" y="26186"/>
                </a:lnTo>
                <a:cubicBezTo>
                  <a:pt x="91553" y="33813"/>
                  <a:pt x="91553" y="33813"/>
                  <a:pt x="91553" y="33813"/>
                </a:cubicBezTo>
                <a:cubicBezTo>
                  <a:pt x="102071" y="37627"/>
                  <a:pt x="109243" y="48559"/>
                  <a:pt x="109243" y="60000"/>
                </a:cubicBezTo>
                <a:cubicBezTo>
                  <a:pt x="109243" y="71186"/>
                  <a:pt x="102071" y="82372"/>
                  <a:pt x="91553" y="86186"/>
                </a:cubicBezTo>
                <a:cubicBezTo>
                  <a:pt x="91553" y="93559"/>
                  <a:pt x="91553" y="93559"/>
                  <a:pt x="91553" y="93559"/>
                </a:cubicBezTo>
                <a:cubicBezTo>
                  <a:pt x="105657" y="93559"/>
                  <a:pt x="119760" y="78559"/>
                  <a:pt x="119760" y="60000"/>
                </a:cubicBezTo>
                <a:cubicBezTo>
                  <a:pt x="119760" y="41186"/>
                  <a:pt x="105657" y="26186"/>
                  <a:pt x="91553" y="26186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+mj-lt"/>
              <a:ea typeface="Roboto"/>
              <a:cs typeface="Roboto"/>
              <a:sym typeface="Roboto"/>
            </a:endParaRPr>
          </a:p>
        </p:txBody>
      </p:sp>
      <p:sp>
        <p:nvSpPr>
          <p:cNvPr id="55" name="Shape 4709"/>
          <p:cNvSpPr/>
          <p:nvPr/>
        </p:nvSpPr>
        <p:spPr>
          <a:xfrm>
            <a:off x="8735469" y="2695643"/>
            <a:ext cx="719387" cy="666921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73112" y="0"/>
                </a:moveTo>
                <a:lnTo>
                  <a:pt x="73112" y="0"/>
                </a:lnTo>
                <a:cubicBezTo>
                  <a:pt x="73112" y="9411"/>
                  <a:pt x="73112" y="9411"/>
                  <a:pt x="73112" y="9411"/>
                </a:cubicBezTo>
                <a:cubicBezTo>
                  <a:pt x="96556" y="15828"/>
                  <a:pt x="111059" y="34652"/>
                  <a:pt x="111059" y="59893"/>
                </a:cubicBezTo>
                <a:cubicBezTo>
                  <a:pt x="111059" y="84919"/>
                  <a:pt x="96556" y="103957"/>
                  <a:pt x="73112" y="110160"/>
                </a:cubicBezTo>
                <a:cubicBezTo>
                  <a:pt x="73112" y="119786"/>
                  <a:pt x="73112" y="119786"/>
                  <a:pt x="73112" y="119786"/>
                </a:cubicBezTo>
                <a:cubicBezTo>
                  <a:pt x="99337" y="113368"/>
                  <a:pt x="119801" y="91336"/>
                  <a:pt x="119801" y="59893"/>
                </a:cubicBezTo>
                <a:cubicBezTo>
                  <a:pt x="119801" y="28449"/>
                  <a:pt x="99337" y="6417"/>
                  <a:pt x="73112" y="0"/>
                </a:cubicBezTo>
                <a:close/>
                <a:moveTo>
                  <a:pt x="96556" y="59893"/>
                </a:moveTo>
                <a:lnTo>
                  <a:pt x="96556" y="59893"/>
                </a:lnTo>
                <a:cubicBezTo>
                  <a:pt x="96556" y="44064"/>
                  <a:pt x="87615" y="31443"/>
                  <a:pt x="73112" y="31443"/>
                </a:cubicBezTo>
                <a:cubicBezTo>
                  <a:pt x="73112" y="37860"/>
                  <a:pt x="73112" y="37860"/>
                  <a:pt x="73112" y="37860"/>
                </a:cubicBezTo>
                <a:cubicBezTo>
                  <a:pt x="81854" y="41069"/>
                  <a:pt x="87615" y="50267"/>
                  <a:pt x="87615" y="59893"/>
                </a:cubicBezTo>
                <a:cubicBezTo>
                  <a:pt x="87615" y="69304"/>
                  <a:pt x="81854" y="78716"/>
                  <a:pt x="73112" y="81925"/>
                </a:cubicBezTo>
                <a:cubicBezTo>
                  <a:pt x="73112" y="88128"/>
                  <a:pt x="73112" y="88128"/>
                  <a:pt x="73112" y="88128"/>
                </a:cubicBezTo>
                <a:cubicBezTo>
                  <a:pt x="87615" y="88128"/>
                  <a:pt x="96556" y="75508"/>
                  <a:pt x="96556" y="59893"/>
                </a:cubicBezTo>
                <a:close/>
                <a:moveTo>
                  <a:pt x="52649" y="9411"/>
                </a:moveTo>
                <a:lnTo>
                  <a:pt x="52649" y="9411"/>
                </a:lnTo>
                <a:cubicBezTo>
                  <a:pt x="17483" y="34652"/>
                  <a:pt x="17483" y="34652"/>
                  <a:pt x="17483" y="34652"/>
                </a:cubicBezTo>
                <a:cubicBezTo>
                  <a:pt x="5761" y="34652"/>
                  <a:pt x="5761" y="34652"/>
                  <a:pt x="5761" y="34652"/>
                </a:cubicBezTo>
                <a:cubicBezTo>
                  <a:pt x="2980" y="34652"/>
                  <a:pt x="0" y="37860"/>
                  <a:pt x="0" y="44064"/>
                </a:cubicBezTo>
                <a:cubicBezTo>
                  <a:pt x="0" y="75508"/>
                  <a:pt x="0" y="75508"/>
                  <a:pt x="0" y="75508"/>
                </a:cubicBezTo>
                <a:cubicBezTo>
                  <a:pt x="0" y="81925"/>
                  <a:pt x="2980" y="84919"/>
                  <a:pt x="5761" y="84919"/>
                </a:cubicBezTo>
                <a:cubicBezTo>
                  <a:pt x="17483" y="84919"/>
                  <a:pt x="17483" y="84919"/>
                  <a:pt x="17483" y="84919"/>
                </a:cubicBezTo>
                <a:cubicBezTo>
                  <a:pt x="52649" y="110160"/>
                  <a:pt x="52649" y="110160"/>
                  <a:pt x="52649" y="110160"/>
                </a:cubicBezTo>
                <a:cubicBezTo>
                  <a:pt x="58410" y="110160"/>
                  <a:pt x="61390" y="107165"/>
                  <a:pt x="61390" y="100748"/>
                </a:cubicBezTo>
                <a:cubicBezTo>
                  <a:pt x="61390" y="18823"/>
                  <a:pt x="61390" y="18823"/>
                  <a:pt x="61390" y="18823"/>
                </a:cubicBezTo>
                <a:cubicBezTo>
                  <a:pt x="61390" y="12620"/>
                  <a:pt x="58410" y="9411"/>
                  <a:pt x="52649" y="9411"/>
                </a:cubicBezTo>
                <a:close/>
                <a:moveTo>
                  <a:pt x="17483" y="72513"/>
                </a:moveTo>
                <a:lnTo>
                  <a:pt x="17483" y="72513"/>
                </a:lnTo>
                <a:cubicBezTo>
                  <a:pt x="17483" y="75508"/>
                  <a:pt x="17483" y="75508"/>
                  <a:pt x="14503" y="75508"/>
                </a:cubicBezTo>
                <a:cubicBezTo>
                  <a:pt x="11721" y="75508"/>
                  <a:pt x="11721" y="75508"/>
                  <a:pt x="11721" y="75508"/>
                </a:cubicBezTo>
                <a:cubicBezTo>
                  <a:pt x="8741" y="75508"/>
                  <a:pt x="5761" y="75508"/>
                  <a:pt x="5761" y="72513"/>
                </a:cubicBezTo>
                <a:cubicBezTo>
                  <a:pt x="5761" y="47272"/>
                  <a:pt x="5761" y="47272"/>
                  <a:pt x="5761" y="47272"/>
                </a:cubicBezTo>
                <a:cubicBezTo>
                  <a:pt x="5761" y="44064"/>
                  <a:pt x="8741" y="44064"/>
                  <a:pt x="11721" y="44064"/>
                </a:cubicBezTo>
                <a:cubicBezTo>
                  <a:pt x="14503" y="44064"/>
                  <a:pt x="14503" y="44064"/>
                  <a:pt x="14503" y="44064"/>
                </a:cubicBezTo>
                <a:cubicBezTo>
                  <a:pt x="17483" y="44064"/>
                  <a:pt x="17483" y="44064"/>
                  <a:pt x="17483" y="47272"/>
                </a:cubicBezTo>
                <a:lnTo>
                  <a:pt x="17483" y="72513"/>
                </a:lnTo>
                <a:close/>
                <a:moveTo>
                  <a:pt x="52649" y="100748"/>
                </a:moveTo>
                <a:lnTo>
                  <a:pt x="52649" y="100748"/>
                </a:lnTo>
                <a:cubicBezTo>
                  <a:pt x="26225" y="81925"/>
                  <a:pt x="26225" y="81925"/>
                  <a:pt x="26225" y="81925"/>
                </a:cubicBezTo>
                <a:cubicBezTo>
                  <a:pt x="26225" y="75508"/>
                  <a:pt x="26225" y="41069"/>
                  <a:pt x="26225" y="34652"/>
                </a:cubicBezTo>
                <a:cubicBezTo>
                  <a:pt x="52649" y="18823"/>
                  <a:pt x="52649" y="18823"/>
                  <a:pt x="52649" y="18823"/>
                </a:cubicBezTo>
                <a:cubicBezTo>
                  <a:pt x="52649" y="22032"/>
                  <a:pt x="52649" y="97540"/>
                  <a:pt x="52649" y="100748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45713" tIns="22850" rIns="45713" bIns="22850" anchor="ctr" anchorCtr="0">
            <a:noAutofit/>
          </a:bodyPr>
          <a:lstStyle/>
          <a:p>
            <a:endParaRPr dirty="0">
              <a:solidFill>
                <a:schemeClr val="dk1"/>
              </a:solidFill>
              <a:latin typeface="+mj-lt"/>
              <a:ea typeface="Roboto"/>
              <a:cs typeface="Roboto"/>
              <a:sym typeface="Roboto"/>
            </a:endParaRP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21AE06F2-CF98-4A01-A51C-349048E2C8B9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2315385E-1ED4-4CCB-91F4-2ABBAFC58806}"/>
              </a:ext>
            </a:extLst>
          </p:cNvPr>
          <p:cNvSpPr txBox="1"/>
          <p:nvPr/>
        </p:nvSpPr>
        <p:spPr>
          <a:xfrm>
            <a:off x="3413760" y="797279"/>
            <a:ext cx="536448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OUR </a:t>
            </a:r>
            <a:r>
              <a:rPr lang="en-US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INFOGRAPHIC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EA144CAF-65EE-4263-8286-61810FAB5CE6}"/>
              </a:ext>
            </a:extLst>
          </p:cNvPr>
          <p:cNvSpPr txBox="1"/>
          <p:nvPr/>
        </p:nvSpPr>
        <p:spPr>
          <a:xfrm>
            <a:off x="4701227" y="535669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F1E106B3-3E90-4ABA-9DFB-EAB7FB86532B}"/>
              </a:ext>
            </a:extLst>
          </p:cNvPr>
          <p:cNvSpPr txBox="1"/>
          <p:nvPr/>
        </p:nvSpPr>
        <p:spPr>
          <a:xfrm rot="16200000">
            <a:off x="-732652" y="3367444"/>
            <a:ext cx="2286000" cy="12311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WWW.</a:t>
            </a:r>
            <a:r>
              <a:rPr lang="id-ID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WEBSITE</a:t>
            </a:r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.COM</a:t>
            </a:r>
          </a:p>
        </p:txBody>
      </p:sp>
    </p:spTree>
    <p:extLst>
      <p:ext uri="{BB962C8B-B14F-4D97-AF65-F5344CB8AC3E}">
        <p14:creationId xmlns:p14="http://schemas.microsoft.com/office/powerpoint/2010/main" val="2035960909"/>
      </p:ext>
    </p:extLst>
  </p:cSld>
  <p:clrMapOvr>
    <a:masterClrMapping/>
  </p:clrMapOvr>
  <p:transition spd="slow">
    <p:wipe/>
  </p:transition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760007" y="2105416"/>
            <a:ext cx="1897260" cy="189726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atin typeface="+mj-lt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8801973" y="2105416"/>
            <a:ext cx="1897260" cy="189726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atin typeface="+mj-lt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6760007" y="4163461"/>
            <a:ext cx="1897260" cy="189726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atin typeface="+mj-lt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7250400" y="2818361"/>
            <a:ext cx="916474" cy="47137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000" b="1" dirty="0">
                <a:solidFill>
                  <a:schemeClr val="bg1"/>
                </a:solidFill>
                <a:latin typeface="+mj-lt"/>
                <a:ea typeface="Open Sans Semibold" panose="020B0706030804020204" pitchFamily="34" charset="0"/>
                <a:cs typeface="Open Sans Semibold" panose="020B0706030804020204" pitchFamily="34" charset="0"/>
              </a:rPr>
              <a:t>2016</a:t>
            </a:r>
            <a:endParaRPr lang="en-US" sz="2000" b="1" dirty="0">
              <a:solidFill>
                <a:schemeClr val="bg1"/>
              </a:solidFill>
              <a:latin typeface="+mj-lt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9292365" y="2818361"/>
            <a:ext cx="916474" cy="47137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000" b="1" dirty="0">
                <a:solidFill>
                  <a:schemeClr val="bg1"/>
                </a:solidFill>
                <a:latin typeface="+mj-lt"/>
                <a:ea typeface="Open Sans Semibold" panose="020B0706030804020204" pitchFamily="34" charset="0"/>
                <a:cs typeface="Open Sans Semibold" panose="020B0706030804020204" pitchFamily="34" charset="0"/>
              </a:rPr>
              <a:t>2017</a:t>
            </a:r>
            <a:endParaRPr lang="en-US" sz="2000" b="1" dirty="0">
              <a:solidFill>
                <a:schemeClr val="bg1"/>
              </a:solidFill>
              <a:latin typeface="+mj-lt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7250400" y="4876405"/>
            <a:ext cx="916474" cy="47137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000" b="1" dirty="0">
                <a:solidFill>
                  <a:schemeClr val="bg1"/>
                </a:solidFill>
                <a:latin typeface="+mj-lt"/>
                <a:ea typeface="Open Sans Semibold" panose="020B0706030804020204" pitchFamily="34" charset="0"/>
                <a:cs typeface="Open Sans Semibold" panose="020B0706030804020204" pitchFamily="34" charset="0"/>
              </a:rPr>
              <a:t>2019</a:t>
            </a:r>
            <a:endParaRPr lang="en-US" sz="2000" b="1" dirty="0">
              <a:solidFill>
                <a:schemeClr val="bg1"/>
              </a:solidFill>
              <a:latin typeface="+mj-lt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3536BB4D-D198-4ADA-9BC4-8D550049AAFD}"/>
              </a:ext>
            </a:extLst>
          </p:cNvPr>
          <p:cNvSpPr/>
          <p:nvPr/>
        </p:nvSpPr>
        <p:spPr>
          <a:xfrm>
            <a:off x="1492767" y="1996555"/>
            <a:ext cx="4554153" cy="8947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b="1" i="0" dirty="0">
                <a:solidFill>
                  <a:schemeClr val="tx2">
                    <a:lumMod val="50000"/>
                  </a:schemeClr>
                </a:solidFill>
                <a:effectLst/>
                <a:latin typeface="+mj-lt"/>
                <a:ea typeface="Source Sans Pro ExtraLight" panose="020B0303030403020204" pitchFamily="34" charset="0"/>
                <a:cs typeface="Lato" panose="020F0502020204030203" pitchFamily="34" charset="0"/>
              </a:rPr>
              <a:t>Lorem ipsum dolor </a:t>
            </a: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latin typeface="+mj-lt"/>
                <a:ea typeface="Source Sans Pro ExtraLight" panose="020B0303030403020204" pitchFamily="34" charset="0"/>
                <a:cs typeface="Lato" panose="020F0502020204030203" pitchFamily="34" charset="0"/>
              </a:rPr>
              <a:t>sit amet, lacus nulla ac ne</a:t>
            </a:r>
            <a:r>
              <a:rPr lang="id-ID" sz="1200" dirty="0">
                <a:solidFill>
                  <a:schemeClr val="tx2">
                    <a:lumMod val="50000"/>
                  </a:schemeClr>
                </a:solidFill>
                <a:ea typeface="Source Sans Pro ExtraLight" panose="020B0303030403020204" pitchFamily="34" charset="0"/>
                <a:cs typeface="Lato" panose="020F0502020204030203" pitchFamily="34" charset="0"/>
              </a:rPr>
              <a:t>lacus nulla ac netus nibh aliquet, porttitor ligula justo libero vivamus porttrttitor dolor, cotus nibh aliquet, porttitor ligula justo libero vivamus</a:t>
            </a:r>
            <a:endParaRPr lang="id-ID" sz="1200" dirty="0">
              <a:solidFill>
                <a:schemeClr val="tx2">
                  <a:lumMod val="50000"/>
                </a:schemeClr>
              </a:solidFill>
              <a:latin typeface="+mj-lt"/>
              <a:ea typeface="Source Sans Pro ExtraLight" panose="020B0303030403020204" pitchFamily="34" charset="0"/>
              <a:cs typeface="Lato" panose="020F0502020204030203" pitchFamily="34" charset="0"/>
            </a:endParaRP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583759E5-ED1B-4929-A282-47E6D808A332}"/>
              </a:ext>
            </a:extLst>
          </p:cNvPr>
          <p:cNvSpPr/>
          <p:nvPr/>
        </p:nvSpPr>
        <p:spPr>
          <a:xfrm>
            <a:off x="1492767" y="3298295"/>
            <a:ext cx="3939227" cy="6177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b="1" i="0" dirty="0">
                <a:solidFill>
                  <a:schemeClr val="tx2">
                    <a:lumMod val="50000"/>
                  </a:schemeClr>
                </a:solidFill>
                <a:effectLst/>
                <a:latin typeface="+mj-lt"/>
                <a:ea typeface="Source Sans Pro ExtraLight" panose="020B0303030403020204" pitchFamily="34" charset="0"/>
                <a:cs typeface="Lato" panose="020F0502020204030203" pitchFamily="34" charset="0"/>
              </a:rPr>
              <a:t>Lorem ipsum dolor </a:t>
            </a: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latin typeface="+mj-lt"/>
                <a:ea typeface="Source Sans Pro ExtraLight" panose="020B0303030403020204" pitchFamily="34" charset="0"/>
                <a:cs typeface="Lato" panose="020F0502020204030203" pitchFamily="34" charset="0"/>
              </a:rPr>
              <a:t>sit amet, lacus nulla ac netus nibh aliquet, porttitor ligula just</a:t>
            </a:r>
            <a:endParaRPr lang="id-ID" sz="1200" dirty="0">
              <a:solidFill>
                <a:schemeClr val="tx2">
                  <a:lumMod val="50000"/>
                </a:schemeClr>
              </a:solidFill>
              <a:latin typeface="+mj-lt"/>
              <a:ea typeface="Source Sans Pro ExtraLight" panose="020B0303030403020204" pitchFamily="34" charset="0"/>
              <a:cs typeface="Lato" panose="020F0502020204030203" pitchFamily="34" charset="0"/>
            </a:endParaRP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65B099FF-8F84-4EB3-A9E7-9BABD7A1425D}"/>
              </a:ext>
            </a:extLst>
          </p:cNvPr>
          <p:cNvSpPr txBox="1"/>
          <p:nvPr/>
        </p:nvSpPr>
        <p:spPr>
          <a:xfrm>
            <a:off x="1492767" y="2910125"/>
            <a:ext cx="239208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dirty="0">
                <a:solidFill>
                  <a:srgbClr val="505050"/>
                </a:solidFill>
                <a:latin typeface="+mj-lt"/>
                <a:ea typeface="Open Sans Semibold" panose="020B0706030804020204" pitchFamily="34" charset="0"/>
                <a:cs typeface="Open Sans Semibold" panose="020B0706030804020204" pitchFamily="34" charset="0"/>
              </a:rPr>
              <a:t>89% </a:t>
            </a:r>
            <a:r>
              <a:rPr lang="id-ID" dirty="0">
                <a:solidFill>
                  <a:schemeClr val="accent1"/>
                </a:solidFill>
                <a:latin typeface="+mj-lt"/>
                <a:ea typeface="Open Sans Semibold" panose="020B0706030804020204" pitchFamily="34" charset="0"/>
                <a:cs typeface="Open Sans Semibold" panose="020B0706030804020204" pitchFamily="34" charset="0"/>
              </a:rPr>
              <a:t>Reach Target</a:t>
            </a:r>
            <a:endParaRPr lang="en-US" dirty="0">
              <a:solidFill>
                <a:schemeClr val="accent1"/>
              </a:solidFill>
              <a:latin typeface="+mj-lt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228B8286-B2FA-4D8B-B6B7-2998E9DF02E5}"/>
              </a:ext>
            </a:extLst>
          </p:cNvPr>
          <p:cNvSpPr/>
          <p:nvPr/>
        </p:nvSpPr>
        <p:spPr>
          <a:xfrm>
            <a:off x="1492767" y="4323036"/>
            <a:ext cx="3939227" cy="6177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b="1" i="0" dirty="0">
                <a:solidFill>
                  <a:schemeClr val="tx2">
                    <a:lumMod val="50000"/>
                  </a:schemeClr>
                </a:solidFill>
                <a:effectLst/>
                <a:latin typeface="+mj-lt"/>
                <a:ea typeface="Source Sans Pro ExtraLight" panose="020B0303030403020204" pitchFamily="34" charset="0"/>
                <a:cs typeface="Lato" panose="020F0502020204030203" pitchFamily="34" charset="0"/>
              </a:rPr>
              <a:t>Lorem ipsum dolor </a:t>
            </a: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latin typeface="+mj-lt"/>
                <a:ea typeface="Source Sans Pro ExtraLight" panose="020B0303030403020204" pitchFamily="34" charset="0"/>
                <a:cs typeface="Lato" panose="020F0502020204030203" pitchFamily="34" charset="0"/>
              </a:rPr>
              <a:t>sit amet, lacus nulla ac netus nibh aliquet, porttitor ligula just</a:t>
            </a:r>
            <a:endParaRPr lang="id-ID" sz="1200" dirty="0">
              <a:solidFill>
                <a:schemeClr val="tx2">
                  <a:lumMod val="50000"/>
                </a:schemeClr>
              </a:solidFill>
              <a:latin typeface="+mj-lt"/>
              <a:ea typeface="Source Sans Pro ExtraLight" panose="020B0303030403020204" pitchFamily="34" charset="0"/>
              <a:cs typeface="Lato" panose="020F0502020204030203" pitchFamily="34" charset="0"/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1490253E-31A6-407F-8EE3-9B2825C25FFC}"/>
              </a:ext>
            </a:extLst>
          </p:cNvPr>
          <p:cNvSpPr txBox="1"/>
          <p:nvPr/>
        </p:nvSpPr>
        <p:spPr>
          <a:xfrm>
            <a:off x="1492767" y="3934866"/>
            <a:ext cx="239208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dirty="0">
                <a:solidFill>
                  <a:srgbClr val="505050"/>
                </a:solidFill>
                <a:latin typeface="+mj-lt"/>
                <a:ea typeface="Open Sans Semibold" panose="020B0706030804020204" pitchFamily="34" charset="0"/>
                <a:cs typeface="Open Sans Semibold" panose="020B0706030804020204" pitchFamily="34" charset="0"/>
              </a:rPr>
              <a:t>89% </a:t>
            </a:r>
            <a:r>
              <a:rPr lang="id-ID" dirty="0">
                <a:solidFill>
                  <a:schemeClr val="accent2"/>
                </a:solidFill>
                <a:latin typeface="+mj-lt"/>
                <a:ea typeface="Open Sans Semibold" panose="020B0706030804020204" pitchFamily="34" charset="0"/>
                <a:cs typeface="Open Sans Semibold" panose="020B0706030804020204" pitchFamily="34" charset="0"/>
              </a:rPr>
              <a:t>Reach Target</a:t>
            </a:r>
            <a:endParaRPr lang="en-US" dirty="0">
              <a:solidFill>
                <a:schemeClr val="accent2"/>
              </a:solidFill>
              <a:latin typeface="+mj-lt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1F424583-A10A-4E6D-9793-6B26444EC96F}"/>
              </a:ext>
            </a:extLst>
          </p:cNvPr>
          <p:cNvSpPr/>
          <p:nvPr/>
        </p:nvSpPr>
        <p:spPr>
          <a:xfrm>
            <a:off x="1492767" y="5347776"/>
            <a:ext cx="3939227" cy="6177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b="1" i="0" dirty="0">
                <a:solidFill>
                  <a:schemeClr val="tx2">
                    <a:lumMod val="50000"/>
                  </a:schemeClr>
                </a:solidFill>
                <a:effectLst/>
                <a:latin typeface="+mj-lt"/>
                <a:ea typeface="Source Sans Pro ExtraLight" panose="020B0303030403020204" pitchFamily="34" charset="0"/>
                <a:cs typeface="Lato" panose="020F0502020204030203" pitchFamily="34" charset="0"/>
              </a:rPr>
              <a:t>Lorem ipsum dolor </a:t>
            </a: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latin typeface="+mj-lt"/>
                <a:ea typeface="Source Sans Pro ExtraLight" panose="020B0303030403020204" pitchFamily="34" charset="0"/>
                <a:cs typeface="Lato" panose="020F0502020204030203" pitchFamily="34" charset="0"/>
              </a:rPr>
              <a:t>sit amet, lacus nulla ac netus nibh aliquet, porttitor ligula just</a:t>
            </a:r>
            <a:endParaRPr lang="id-ID" sz="1200" dirty="0">
              <a:solidFill>
                <a:schemeClr val="tx2">
                  <a:lumMod val="50000"/>
                </a:schemeClr>
              </a:solidFill>
              <a:latin typeface="+mj-lt"/>
              <a:ea typeface="Source Sans Pro ExtraLight" panose="020B0303030403020204" pitchFamily="34" charset="0"/>
              <a:cs typeface="Lato" panose="020F0502020204030203" pitchFamily="34" charset="0"/>
            </a:endParaRP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B3F475ED-8C0E-467A-A758-630FCC660740}"/>
              </a:ext>
            </a:extLst>
          </p:cNvPr>
          <p:cNvSpPr txBox="1"/>
          <p:nvPr/>
        </p:nvSpPr>
        <p:spPr>
          <a:xfrm>
            <a:off x="1492767" y="4959607"/>
            <a:ext cx="239208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dirty="0">
                <a:solidFill>
                  <a:srgbClr val="505050"/>
                </a:solidFill>
                <a:latin typeface="+mj-lt"/>
                <a:ea typeface="Open Sans Semibold" panose="020B0706030804020204" pitchFamily="34" charset="0"/>
                <a:cs typeface="Open Sans Semibold" panose="020B0706030804020204" pitchFamily="34" charset="0"/>
              </a:rPr>
              <a:t>89% </a:t>
            </a:r>
            <a:r>
              <a:rPr lang="id-ID" dirty="0">
                <a:solidFill>
                  <a:schemeClr val="accent4"/>
                </a:solidFill>
                <a:latin typeface="+mj-lt"/>
                <a:ea typeface="Open Sans Semibold" panose="020B0706030804020204" pitchFamily="34" charset="0"/>
                <a:cs typeface="Open Sans Semibold" panose="020B0706030804020204" pitchFamily="34" charset="0"/>
              </a:rPr>
              <a:t>Reach Target</a:t>
            </a:r>
            <a:endParaRPr lang="en-US" dirty="0">
              <a:solidFill>
                <a:schemeClr val="accent4"/>
              </a:solidFill>
              <a:latin typeface="+mj-lt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04DD99BD-C721-41DA-BBD4-83DCAB66E22E}"/>
              </a:ext>
            </a:extLst>
          </p:cNvPr>
          <p:cNvSpPr/>
          <p:nvPr/>
        </p:nvSpPr>
        <p:spPr>
          <a:xfrm>
            <a:off x="8801974" y="4959607"/>
            <a:ext cx="2064810" cy="8947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b="1" i="0" dirty="0">
                <a:solidFill>
                  <a:schemeClr val="tx2">
                    <a:lumMod val="50000"/>
                  </a:schemeClr>
                </a:solidFill>
                <a:effectLst/>
                <a:latin typeface="+mj-lt"/>
                <a:ea typeface="Source Sans Pro ExtraLight" panose="020B0303030403020204" pitchFamily="34" charset="0"/>
                <a:cs typeface="Lato" panose="020F0502020204030203" pitchFamily="34" charset="0"/>
              </a:rPr>
              <a:t>Lorem ipsum dolor </a:t>
            </a: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latin typeface="+mj-lt"/>
                <a:ea typeface="Source Sans Pro ExtraLight" panose="020B0303030403020204" pitchFamily="34" charset="0"/>
                <a:cs typeface="Lato" panose="020F0502020204030203" pitchFamily="34" charset="0"/>
              </a:rPr>
              <a:t>sit amet, lacus nulla ac netus nibh aliquet, porttitor</a:t>
            </a:r>
            <a:endParaRPr lang="id-ID" sz="1200" dirty="0">
              <a:solidFill>
                <a:schemeClr val="tx2">
                  <a:lumMod val="50000"/>
                </a:schemeClr>
              </a:solidFill>
              <a:latin typeface="+mj-lt"/>
              <a:ea typeface="Source Sans Pro ExtraLight" panose="020B0303030403020204" pitchFamily="34" charset="0"/>
              <a:cs typeface="Lato" panose="020F0502020204030203" pitchFamily="34" charset="0"/>
            </a:endParaRP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F907898A-628D-42C4-AF68-B1AF10A6BB30}"/>
              </a:ext>
            </a:extLst>
          </p:cNvPr>
          <p:cNvSpPr txBox="1"/>
          <p:nvPr/>
        </p:nvSpPr>
        <p:spPr>
          <a:xfrm>
            <a:off x="8801973" y="4571437"/>
            <a:ext cx="239208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rgbClr val="505050"/>
                </a:solidFill>
                <a:latin typeface="+mj-lt"/>
                <a:ea typeface="Open Sans Semibold" panose="020B0706030804020204" pitchFamily="34" charset="0"/>
                <a:cs typeface="Open Sans Semibold" panose="020B0706030804020204" pitchFamily="34" charset="0"/>
              </a:rPr>
              <a:t>Keyword Here</a:t>
            </a:r>
            <a:endParaRPr lang="en-US" dirty="0">
              <a:solidFill>
                <a:schemeClr val="accent2"/>
              </a:solidFill>
              <a:latin typeface="+mj-lt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A85A0338-7434-4B55-ADA8-20422F6E1372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745F016B-6F02-4ABC-97AD-16A8ECAE21A4}"/>
              </a:ext>
            </a:extLst>
          </p:cNvPr>
          <p:cNvSpPr txBox="1"/>
          <p:nvPr/>
        </p:nvSpPr>
        <p:spPr>
          <a:xfrm>
            <a:off x="3413760" y="797279"/>
            <a:ext cx="536448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OUR </a:t>
            </a:r>
            <a:r>
              <a:rPr lang="en-US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INFOGRAPHIC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533B6DA8-E5F3-4700-AB71-C81061B78976}"/>
              </a:ext>
            </a:extLst>
          </p:cNvPr>
          <p:cNvSpPr txBox="1"/>
          <p:nvPr/>
        </p:nvSpPr>
        <p:spPr>
          <a:xfrm>
            <a:off x="4701227" y="535669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B5807520-9271-44EF-9B54-CA3F5880F99A}"/>
              </a:ext>
            </a:extLst>
          </p:cNvPr>
          <p:cNvSpPr txBox="1"/>
          <p:nvPr/>
        </p:nvSpPr>
        <p:spPr>
          <a:xfrm rot="16200000">
            <a:off x="-732652" y="3367444"/>
            <a:ext cx="2286000" cy="12311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WWW.</a:t>
            </a:r>
            <a:r>
              <a:rPr lang="id-ID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WEBSITE</a:t>
            </a:r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.COM</a:t>
            </a:r>
          </a:p>
        </p:txBody>
      </p:sp>
    </p:spTree>
    <p:extLst>
      <p:ext uri="{BB962C8B-B14F-4D97-AF65-F5344CB8AC3E}">
        <p14:creationId xmlns:p14="http://schemas.microsoft.com/office/powerpoint/2010/main" val="1098561548"/>
      </p:ext>
    </p:extLst>
  </p:cSld>
  <p:clrMapOvr>
    <a:masterClrMapping/>
  </p:clrMapOvr>
  <p:transition spd="slow">
    <p:wipe/>
  </p:transition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3" name="Group 62"/>
          <p:cNvGrpSpPr/>
          <p:nvPr/>
        </p:nvGrpSpPr>
        <p:grpSpPr>
          <a:xfrm>
            <a:off x="6633378" y="2214564"/>
            <a:ext cx="2074460" cy="2074460"/>
            <a:chOff x="6353030" y="2094301"/>
            <a:chExt cx="2074460" cy="2074460"/>
          </a:xfrm>
        </p:grpSpPr>
        <p:sp>
          <p:nvSpPr>
            <p:cNvPr id="35" name="Freeform 34"/>
            <p:cNvSpPr/>
            <p:nvPr/>
          </p:nvSpPr>
          <p:spPr>
            <a:xfrm>
              <a:off x="6353030" y="2094301"/>
              <a:ext cx="2074460" cy="2074460"/>
            </a:xfrm>
            <a:custGeom>
              <a:avLst/>
              <a:gdLst>
                <a:gd name="connsiteX0" fmla="*/ 1658203 w 3316406"/>
                <a:gd name="connsiteY0" fmla="*/ 0 h 3316406"/>
                <a:gd name="connsiteX1" fmla="*/ 3316406 w 3316406"/>
                <a:gd name="connsiteY1" fmla="*/ 1658203 h 3316406"/>
                <a:gd name="connsiteX2" fmla="*/ 1658203 w 3316406"/>
                <a:gd name="connsiteY2" fmla="*/ 3316406 h 3316406"/>
                <a:gd name="connsiteX3" fmla="*/ 0 w 3316406"/>
                <a:gd name="connsiteY3" fmla="*/ 1658203 h 3316406"/>
                <a:gd name="connsiteX4" fmla="*/ 1658203 w 3316406"/>
                <a:gd name="connsiteY4" fmla="*/ 0 h 3316406"/>
                <a:gd name="connsiteX5" fmla="*/ 1658203 w 3316406"/>
                <a:gd name="connsiteY5" fmla="*/ 191069 h 3316406"/>
                <a:gd name="connsiteX6" fmla="*/ 191069 w 3316406"/>
                <a:gd name="connsiteY6" fmla="*/ 1658203 h 3316406"/>
                <a:gd name="connsiteX7" fmla="*/ 1658203 w 3316406"/>
                <a:gd name="connsiteY7" fmla="*/ 3125337 h 3316406"/>
                <a:gd name="connsiteX8" fmla="*/ 3125337 w 3316406"/>
                <a:gd name="connsiteY8" fmla="*/ 1658203 h 3316406"/>
                <a:gd name="connsiteX9" fmla="*/ 1658203 w 3316406"/>
                <a:gd name="connsiteY9" fmla="*/ 191069 h 33164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316406" h="3316406">
                  <a:moveTo>
                    <a:pt x="1658203" y="0"/>
                  </a:moveTo>
                  <a:cubicBezTo>
                    <a:pt x="2574003" y="0"/>
                    <a:pt x="3316406" y="742403"/>
                    <a:pt x="3316406" y="1658203"/>
                  </a:cubicBezTo>
                  <a:cubicBezTo>
                    <a:pt x="3316406" y="2574003"/>
                    <a:pt x="2574003" y="3316406"/>
                    <a:pt x="1658203" y="3316406"/>
                  </a:cubicBezTo>
                  <a:cubicBezTo>
                    <a:pt x="742403" y="3316406"/>
                    <a:pt x="0" y="2574003"/>
                    <a:pt x="0" y="1658203"/>
                  </a:cubicBezTo>
                  <a:cubicBezTo>
                    <a:pt x="0" y="742403"/>
                    <a:pt x="742403" y="0"/>
                    <a:pt x="1658203" y="0"/>
                  </a:cubicBezTo>
                  <a:close/>
                  <a:moveTo>
                    <a:pt x="1658203" y="191069"/>
                  </a:moveTo>
                  <a:cubicBezTo>
                    <a:pt x="847927" y="191069"/>
                    <a:pt x="191069" y="847927"/>
                    <a:pt x="191069" y="1658203"/>
                  </a:cubicBezTo>
                  <a:cubicBezTo>
                    <a:pt x="191069" y="2468479"/>
                    <a:pt x="847927" y="3125337"/>
                    <a:pt x="1658203" y="3125337"/>
                  </a:cubicBezTo>
                  <a:cubicBezTo>
                    <a:pt x="2468479" y="3125337"/>
                    <a:pt x="3125337" y="2468479"/>
                    <a:pt x="3125337" y="1658203"/>
                  </a:cubicBezTo>
                  <a:cubicBezTo>
                    <a:pt x="3125337" y="847927"/>
                    <a:pt x="2468479" y="191069"/>
                    <a:pt x="1658203" y="191069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Freeform 38"/>
            <p:cNvSpPr/>
            <p:nvPr/>
          </p:nvSpPr>
          <p:spPr>
            <a:xfrm>
              <a:off x="6353030" y="2094301"/>
              <a:ext cx="2074460" cy="2074460"/>
            </a:xfrm>
            <a:custGeom>
              <a:avLst/>
              <a:gdLst>
                <a:gd name="connsiteX0" fmla="*/ 1146412 w 2292824"/>
                <a:gd name="connsiteY0" fmla="*/ 0 h 2292824"/>
                <a:gd name="connsiteX1" fmla="*/ 1146412 w 2292824"/>
                <a:gd name="connsiteY1" fmla="*/ 132097 h 2292824"/>
                <a:gd name="connsiteX2" fmla="*/ 132097 w 2292824"/>
                <a:gd name="connsiteY2" fmla="*/ 1146412 h 2292824"/>
                <a:gd name="connsiteX3" fmla="*/ 1146412 w 2292824"/>
                <a:gd name="connsiteY3" fmla="*/ 2160727 h 2292824"/>
                <a:gd name="connsiteX4" fmla="*/ 2160727 w 2292824"/>
                <a:gd name="connsiteY4" fmla="*/ 1146412 h 2292824"/>
                <a:gd name="connsiteX5" fmla="*/ 2292824 w 2292824"/>
                <a:gd name="connsiteY5" fmla="*/ 1146412 h 2292824"/>
                <a:gd name="connsiteX6" fmla="*/ 1146412 w 2292824"/>
                <a:gd name="connsiteY6" fmla="*/ 2292824 h 2292824"/>
                <a:gd name="connsiteX7" fmla="*/ 0 w 2292824"/>
                <a:gd name="connsiteY7" fmla="*/ 1146412 h 2292824"/>
                <a:gd name="connsiteX8" fmla="*/ 1146412 w 2292824"/>
                <a:gd name="connsiteY8" fmla="*/ 0 h 22928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292824" h="2292824">
                  <a:moveTo>
                    <a:pt x="1146412" y="0"/>
                  </a:moveTo>
                  <a:lnTo>
                    <a:pt x="1146412" y="132097"/>
                  </a:lnTo>
                  <a:cubicBezTo>
                    <a:pt x="586221" y="132097"/>
                    <a:pt x="132097" y="586221"/>
                    <a:pt x="132097" y="1146412"/>
                  </a:cubicBezTo>
                  <a:cubicBezTo>
                    <a:pt x="132097" y="1706603"/>
                    <a:pt x="586221" y="2160727"/>
                    <a:pt x="1146412" y="2160727"/>
                  </a:cubicBezTo>
                  <a:cubicBezTo>
                    <a:pt x="1706603" y="2160727"/>
                    <a:pt x="2160727" y="1706603"/>
                    <a:pt x="2160727" y="1146412"/>
                  </a:cubicBezTo>
                  <a:lnTo>
                    <a:pt x="2292824" y="1146412"/>
                  </a:lnTo>
                  <a:cubicBezTo>
                    <a:pt x="2292824" y="1779558"/>
                    <a:pt x="1779558" y="2292824"/>
                    <a:pt x="1146412" y="2292824"/>
                  </a:cubicBezTo>
                  <a:cubicBezTo>
                    <a:pt x="513266" y="2292824"/>
                    <a:pt x="0" y="1779558"/>
                    <a:pt x="0" y="1146412"/>
                  </a:cubicBezTo>
                  <a:cubicBezTo>
                    <a:pt x="0" y="513266"/>
                    <a:pt x="513266" y="0"/>
                    <a:pt x="1146412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grpSp>
        <p:nvGrpSpPr>
          <p:cNvPr id="64" name="Group 63"/>
          <p:cNvGrpSpPr/>
          <p:nvPr/>
        </p:nvGrpSpPr>
        <p:grpSpPr>
          <a:xfrm>
            <a:off x="8707838" y="3725312"/>
            <a:ext cx="2074460" cy="2074460"/>
            <a:chOff x="8785742" y="2094301"/>
            <a:chExt cx="2074460" cy="2074460"/>
          </a:xfrm>
        </p:grpSpPr>
        <p:sp>
          <p:nvSpPr>
            <p:cNvPr id="44" name="Freeform 43"/>
            <p:cNvSpPr/>
            <p:nvPr/>
          </p:nvSpPr>
          <p:spPr>
            <a:xfrm>
              <a:off x="8785742" y="2094301"/>
              <a:ext cx="2074460" cy="2074460"/>
            </a:xfrm>
            <a:custGeom>
              <a:avLst/>
              <a:gdLst>
                <a:gd name="connsiteX0" fmla="*/ 1658203 w 3316406"/>
                <a:gd name="connsiteY0" fmla="*/ 0 h 3316406"/>
                <a:gd name="connsiteX1" fmla="*/ 3316406 w 3316406"/>
                <a:gd name="connsiteY1" fmla="*/ 1658203 h 3316406"/>
                <a:gd name="connsiteX2" fmla="*/ 1658203 w 3316406"/>
                <a:gd name="connsiteY2" fmla="*/ 3316406 h 3316406"/>
                <a:gd name="connsiteX3" fmla="*/ 0 w 3316406"/>
                <a:gd name="connsiteY3" fmla="*/ 1658203 h 3316406"/>
                <a:gd name="connsiteX4" fmla="*/ 1658203 w 3316406"/>
                <a:gd name="connsiteY4" fmla="*/ 0 h 3316406"/>
                <a:gd name="connsiteX5" fmla="*/ 1658203 w 3316406"/>
                <a:gd name="connsiteY5" fmla="*/ 191069 h 3316406"/>
                <a:gd name="connsiteX6" fmla="*/ 191069 w 3316406"/>
                <a:gd name="connsiteY6" fmla="*/ 1658203 h 3316406"/>
                <a:gd name="connsiteX7" fmla="*/ 1658203 w 3316406"/>
                <a:gd name="connsiteY7" fmla="*/ 3125337 h 3316406"/>
                <a:gd name="connsiteX8" fmla="*/ 3125337 w 3316406"/>
                <a:gd name="connsiteY8" fmla="*/ 1658203 h 3316406"/>
                <a:gd name="connsiteX9" fmla="*/ 1658203 w 3316406"/>
                <a:gd name="connsiteY9" fmla="*/ 191069 h 33164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316406" h="3316406">
                  <a:moveTo>
                    <a:pt x="1658203" y="0"/>
                  </a:moveTo>
                  <a:cubicBezTo>
                    <a:pt x="2574003" y="0"/>
                    <a:pt x="3316406" y="742403"/>
                    <a:pt x="3316406" y="1658203"/>
                  </a:cubicBezTo>
                  <a:cubicBezTo>
                    <a:pt x="3316406" y="2574003"/>
                    <a:pt x="2574003" y="3316406"/>
                    <a:pt x="1658203" y="3316406"/>
                  </a:cubicBezTo>
                  <a:cubicBezTo>
                    <a:pt x="742403" y="3316406"/>
                    <a:pt x="0" y="2574003"/>
                    <a:pt x="0" y="1658203"/>
                  </a:cubicBezTo>
                  <a:cubicBezTo>
                    <a:pt x="0" y="742403"/>
                    <a:pt x="742403" y="0"/>
                    <a:pt x="1658203" y="0"/>
                  </a:cubicBezTo>
                  <a:close/>
                  <a:moveTo>
                    <a:pt x="1658203" y="191069"/>
                  </a:moveTo>
                  <a:cubicBezTo>
                    <a:pt x="847927" y="191069"/>
                    <a:pt x="191069" y="847927"/>
                    <a:pt x="191069" y="1658203"/>
                  </a:cubicBezTo>
                  <a:cubicBezTo>
                    <a:pt x="191069" y="2468479"/>
                    <a:pt x="847927" y="3125337"/>
                    <a:pt x="1658203" y="3125337"/>
                  </a:cubicBezTo>
                  <a:cubicBezTo>
                    <a:pt x="2468479" y="3125337"/>
                    <a:pt x="3125337" y="2468479"/>
                    <a:pt x="3125337" y="1658203"/>
                  </a:cubicBezTo>
                  <a:cubicBezTo>
                    <a:pt x="3125337" y="847927"/>
                    <a:pt x="2468479" y="191069"/>
                    <a:pt x="1658203" y="191069"/>
                  </a:cubicBez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" name="Freeform 41"/>
            <p:cNvSpPr/>
            <p:nvPr/>
          </p:nvSpPr>
          <p:spPr>
            <a:xfrm>
              <a:off x="9822972" y="2094301"/>
              <a:ext cx="1037230" cy="1037230"/>
            </a:xfrm>
            <a:custGeom>
              <a:avLst/>
              <a:gdLst>
                <a:gd name="connsiteX0" fmla="*/ 0 w 1146412"/>
                <a:gd name="connsiteY0" fmla="*/ 0 h 1146412"/>
                <a:gd name="connsiteX1" fmla="*/ 1146412 w 1146412"/>
                <a:gd name="connsiteY1" fmla="*/ 1146412 h 1146412"/>
                <a:gd name="connsiteX2" fmla="*/ 1014315 w 1146412"/>
                <a:gd name="connsiteY2" fmla="*/ 1146412 h 1146412"/>
                <a:gd name="connsiteX3" fmla="*/ 0 w 1146412"/>
                <a:gd name="connsiteY3" fmla="*/ 132097 h 1146412"/>
                <a:gd name="connsiteX4" fmla="*/ 0 w 1146412"/>
                <a:gd name="connsiteY4" fmla="*/ 0 h 11464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46412" h="1146412">
                  <a:moveTo>
                    <a:pt x="0" y="0"/>
                  </a:moveTo>
                  <a:cubicBezTo>
                    <a:pt x="633146" y="0"/>
                    <a:pt x="1146412" y="513266"/>
                    <a:pt x="1146412" y="1146412"/>
                  </a:cubicBezTo>
                  <a:lnTo>
                    <a:pt x="1014315" y="1146412"/>
                  </a:lnTo>
                  <a:cubicBezTo>
                    <a:pt x="1014315" y="586221"/>
                    <a:pt x="560191" y="132097"/>
                    <a:pt x="0" y="132097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0" name="TextBox 39"/>
          <p:cNvSpPr txBox="1"/>
          <p:nvPr/>
        </p:nvSpPr>
        <p:spPr>
          <a:xfrm>
            <a:off x="7122140" y="2569548"/>
            <a:ext cx="109693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800" b="1" dirty="0">
                <a:solidFill>
                  <a:schemeClr val="accent3"/>
                </a:solidFill>
                <a:latin typeface="+mj-lt"/>
                <a:ea typeface="Open Sans Semibold" panose="020B0706030804020204" pitchFamily="34" charset="0"/>
                <a:cs typeface="Open Sans Semibold" panose="020B0706030804020204" pitchFamily="34" charset="0"/>
              </a:rPr>
              <a:t>2018</a:t>
            </a:r>
            <a:endParaRPr lang="en-US" sz="2800" b="1" dirty="0">
              <a:solidFill>
                <a:schemeClr val="accent3"/>
              </a:solidFill>
              <a:latin typeface="+mj-lt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9196600" y="4067044"/>
            <a:ext cx="109693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800" b="1" dirty="0">
                <a:solidFill>
                  <a:schemeClr val="accent4"/>
                </a:solidFill>
                <a:latin typeface="+mj-lt"/>
                <a:ea typeface="Open Sans Semibold" panose="020B0706030804020204" pitchFamily="34" charset="0"/>
                <a:cs typeface="Open Sans Semibold" panose="020B0706030804020204" pitchFamily="34" charset="0"/>
              </a:rPr>
              <a:t>2019</a:t>
            </a:r>
            <a:endParaRPr lang="en-US" sz="2800" b="1" dirty="0">
              <a:solidFill>
                <a:schemeClr val="accent4"/>
              </a:solidFill>
              <a:latin typeface="+mj-lt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43" name="Rectangle 42"/>
          <p:cNvSpPr/>
          <p:nvPr/>
        </p:nvSpPr>
        <p:spPr>
          <a:xfrm>
            <a:off x="1709544" y="2080063"/>
            <a:ext cx="4457909" cy="11717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200" b="1" i="0" dirty="0">
                <a:solidFill>
                  <a:schemeClr val="tx2">
                    <a:lumMod val="50000"/>
                  </a:schemeClr>
                </a:solidFill>
                <a:effectLst/>
                <a:latin typeface="+mj-lt"/>
                <a:ea typeface="Source Sans Pro ExtraLight" panose="020B0303030403020204" pitchFamily="34" charset="0"/>
                <a:cs typeface="Lato" panose="020F0502020204030203" pitchFamily="34" charset="0"/>
              </a:rPr>
              <a:t>Lorem ipsum dolor </a:t>
            </a: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latin typeface="+mj-lt"/>
                <a:ea typeface="Source Sans Pro ExtraLight" panose="020B0303030403020204" pitchFamily="34" charset="0"/>
                <a:cs typeface="Lato" panose="020F0502020204030203" pitchFamily="34" charset="0"/>
              </a:rPr>
              <a:t>sit amet, lacus nulla ac ne</a:t>
            </a:r>
            <a:r>
              <a:rPr lang="id-ID" sz="1200" dirty="0">
                <a:solidFill>
                  <a:schemeClr val="tx2">
                    <a:lumMod val="50000"/>
                  </a:schemeClr>
                </a:solidFill>
                <a:ea typeface="Source Sans Pro ExtraLight" panose="020B0303030403020204" pitchFamily="34" charset="0"/>
                <a:cs typeface="Lato" panose="020F0502020204030203" pitchFamily="34" charset="0"/>
              </a:rPr>
              <a:t>lacus nulla ac netus nibh aliquet, porttitor ligula justo libero vivamus porttrttitor dolor, cotus nibh aliquet, porttitor ligula justo libero vivamus porttitor dolor, coitor dolor, co</a:t>
            </a: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latin typeface="+mj-lt"/>
                <a:ea typeface="Source Sans Pro ExtraLight" panose="020B0303030403020204" pitchFamily="34" charset="0"/>
                <a:cs typeface="Lato" panose="020F0502020204030203" pitchFamily="34" charset="0"/>
              </a:rPr>
              <a:t>tus nibh aliquet, porttitor dolor, co</a:t>
            </a:r>
            <a:endParaRPr lang="id-ID" sz="1200" dirty="0">
              <a:solidFill>
                <a:schemeClr val="tx2">
                  <a:lumMod val="50000"/>
                </a:schemeClr>
              </a:solidFill>
              <a:latin typeface="+mj-lt"/>
              <a:ea typeface="Source Sans Pro ExtraLight" panose="020B0303030403020204" pitchFamily="34" charset="0"/>
              <a:cs typeface="Lato" panose="020F0502020204030203" pitchFamily="34" charset="0"/>
            </a:endParaRP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72C2FAEE-468F-4906-9395-8BD0D71DEC5F}"/>
              </a:ext>
            </a:extLst>
          </p:cNvPr>
          <p:cNvSpPr/>
          <p:nvPr/>
        </p:nvSpPr>
        <p:spPr>
          <a:xfrm>
            <a:off x="8883531" y="4487322"/>
            <a:ext cx="1723074" cy="8947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200" b="1" i="0" dirty="0">
                <a:solidFill>
                  <a:schemeClr val="tx2">
                    <a:lumMod val="50000"/>
                  </a:schemeClr>
                </a:solidFill>
                <a:effectLst/>
                <a:ea typeface="Source Sans Pro ExtraLight" panose="020B0303030403020204" pitchFamily="34" charset="0"/>
                <a:cs typeface="Lato" panose="020F0502020204030203" pitchFamily="34" charset="0"/>
              </a:rPr>
              <a:t>Lorem ipsum dolor </a:t>
            </a: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ea typeface="Source Sans Pro ExtraLight" panose="020B0303030403020204" pitchFamily="34" charset="0"/>
                <a:cs typeface="Lato" panose="020F0502020204030203" pitchFamily="34" charset="0"/>
              </a:rPr>
              <a:t>sit amet, lacus nulla ac netus nibh, </a:t>
            </a:r>
            <a:endParaRPr lang="id-ID" sz="1200" dirty="0">
              <a:solidFill>
                <a:schemeClr val="tx2">
                  <a:lumMod val="50000"/>
                </a:schemeClr>
              </a:solidFill>
              <a:ea typeface="Source Sans Pro ExtraLight" panose="020B0303030403020204" pitchFamily="34" charset="0"/>
              <a:cs typeface="Lato" panose="020F0502020204030203" pitchFamily="34" charset="0"/>
            </a:endParaRPr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1B6EF93D-7633-4DCE-BB04-3A0AD94DB9BC}"/>
              </a:ext>
            </a:extLst>
          </p:cNvPr>
          <p:cNvSpPr/>
          <p:nvPr/>
        </p:nvSpPr>
        <p:spPr>
          <a:xfrm>
            <a:off x="6809071" y="3044140"/>
            <a:ext cx="1723074" cy="8947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200" b="1" i="0" dirty="0">
                <a:solidFill>
                  <a:schemeClr val="tx2">
                    <a:lumMod val="50000"/>
                  </a:schemeClr>
                </a:solidFill>
                <a:effectLst/>
                <a:ea typeface="Source Sans Pro ExtraLight" panose="020B0303030403020204" pitchFamily="34" charset="0"/>
                <a:cs typeface="Lato" panose="020F0502020204030203" pitchFamily="34" charset="0"/>
              </a:rPr>
              <a:t>Lorem ipsum dolor </a:t>
            </a: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ea typeface="Source Sans Pro ExtraLight" panose="020B0303030403020204" pitchFamily="34" charset="0"/>
                <a:cs typeface="Lato" panose="020F0502020204030203" pitchFamily="34" charset="0"/>
              </a:rPr>
              <a:t>sit amet, lacus nulla ac netus nibh, </a:t>
            </a:r>
            <a:endParaRPr lang="id-ID" sz="1200" dirty="0">
              <a:solidFill>
                <a:schemeClr val="tx2">
                  <a:lumMod val="50000"/>
                </a:schemeClr>
              </a:solidFill>
              <a:ea typeface="Source Sans Pro ExtraLight" panose="020B0303030403020204" pitchFamily="34" charset="0"/>
              <a:cs typeface="Lato" panose="020F0502020204030203" pitchFamily="34" charset="0"/>
            </a:endParaRPr>
          </a:p>
        </p:txBody>
      </p:sp>
      <p:graphicFrame>
        <p:nvGraphicFramePr>
          <p:cNvPr id="27" name="Chart 26">
            <a:extLst>
              <a:ext uri="{FF2B5EF4-FFF2-40B4-BE49-F238E27FC236}">
                <a16:creationId xmlns:a16="http://schemas.microsoft.com/office/drawing/2014/main" id="{9BC856AE-E212-4B99-A961-0FC24C1681A7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703802539"/>
              </p:ext>
            </p:extLst>
          </p:nvPr>
        </p:nvGraphicFramePr>
        <p:xfrm>
          <a:off x="1709544" y="3725312"/>
          <a:ext cx="4386456" cy="20744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4" name="Rectangle 13">
            <a:extLst>
              <a:ext uri="{FF2B5EF4-FFF2-40B4-BE49-F238E27FC236}">
                <a16:creationId xmlns:a16="http://schemas.microsoft.com/office/drawing/2014/main" id="{6D37CAF6-4244-42ED-9050-B65DC7DE5EF6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B724F33B-4E4D-41A8-97C7-1043A120D996}"/>
              </a:ext>
            </a:extLst>
          </p:cNvPr>
          <p:cNvSpPr txBox="1"/>
          <p:nvPr/>
        </p:nvSpPr>
        <p:spPr>
          <a:xfrm>
            <a:off x="3413760" y="797279"/>
            <a:ext cx="536448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OUR </a:t>
            </a:r>
            <a:r>
              <a:rPr lang="en-US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INFOGRAPHIC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366337AE-F575-457F-89F5-F64EE2C9A95D}"/>
              </a:ext>
            </a:extLst>
          </p:cNvPr>
          <p:cNvSpPr txBox="1"/>
          <p:nvPr/>
        </p:nvSpPr>
        <p:spPr>
          <a:xfrm>
            <a:off x="4701227" y="535669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57370CA5-718A-474F-B4FE-5A4235F5A6D7}"/>
              </a:ext>
            </a:extLst>
          </p:cNvPr>
          <p:cNvSpPr txBox="1"/>
          <p:nvPr/>
        </p:nvSpPr>
        <p:spPr>
          <a:xfrm rot="16200000">
            <a:off x="-732652" y="3367444"/>
            <a:ext cx="2286000" cy="12311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WWW.</a:t>
            </a:r>
            <a:r>
              <a:rPr lang="id-ID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WEBSITE</a:t>
            </a:r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.COM</a:t>
            </a:r>
          </a:p>
        </p:txBody>
      </p:sp>
    </p:spTree>
    <p:extLst>
      <p:ext uri="{BB962C8B-B14F-4D97-AF65-F5344CB8AC3E}">
        <p14:creationId xmlns:p14="http://schemas.microsoft.com/office/powerpoint/2010/main" val="3220655148"/>
      </p:ext>
    </p:extLst>
  </p:cSld>
  <p:clrMapOvr>
    <a:masterClrMapping/>
  </p:clrMapOvr>
  <p:transition spd="slow">
    <p:wipe/>
  </p:transition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Rectangle: Single Corner Snipped 24">
            <a:extLst>
              <a:ext uri="{FF2B5EF4-FFF2-40B4-BE49-F238E27FC236}">
                <a16:creationId xmlns:a16="http://schemas.microsoft.com/office/drawing/2014/main" id="{8A56A2CA-75D5-4906-B70F-4E6846BB561C}"/>
              </a:ext>
            </a:extLst>
          </p:cNvPr>
          <p:cNvSpPr/>
          <p:nvPr/>
        </p:nvSpPr>
        <p:spPr>
          <a:xfrm flipH="1">
            <a:off x="8473588" y="2366932"/>
            <a:ext cx="2305878" cy="1881808"/>
          </a:xfrm>
          <a:prstGeom prst="snip1Rect">
            <a:avLst>
              <a:gd name="adj" fmla="val 28169"/>
            </a:avLst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bg1"/>
              </a:solidFill>
            </a:endParaRPr>
          </a:p>
        </p:txBody>
      </p:sp>
      <p:sp>
        <p:nvSpPr>
          <p:cNvPr id="3" name="Rectangle: Top Corners Snipped 2">
            <a:extLst>
              <a:ext uri="{FF2B5EF4-FFF2-40B4-BE49-F238E27FC236}">
                <a16:creationId xmlns:a16="http://schemas.microsoft.com/office/drawing/2014/main" id="{8B975E43-30AA-4F99-A086-1F14FF674FC8}"/>
              </a:ext>
            </a:extLst>
          </p:cNvPr>
          <p:cNvSpPr/>
          <p:nvPr/>
        </p:nvSpPr>
        <p:spPr>
          <a:xfrm>
            <a:off x="4805255" y="2366932"/>
            <a:ext cx="2592898" cy="1877176"/>
          </a:xfrm>
          <a:prstGeom prst="snip2SameRect">
            <a:avLst>
              <a:gd name="adj1" fmla="val 29374"/>
              <a:gd name="adj2" fmla="val 0"/>
            </a:avLst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bg1"/>
              </a:solidFill>
            </a:endParaRPr>
          </a:p>
        </p:txBody>
      </p:sp>
      <p:sp>
        <p:nvSpPr>
          <p:cNvPr id="2" name="Rectangle: Single Corner Snipped 1">
            <a:extLst>
              <a:ext uri="{FF2B5EF4-FFF2-40B4-BE49-F238E27FC236}">
                <a16:creationId xmlns:a16="http://schemas.microsoft.com/office/drawing/2014/main" id="{0919ED78-F6A3-49B3-93B9-557256438B2B}"/>
              </a:ext>
            </a:extLst>
          </p:cNvPr>
          <p:cNvSpPr/>
          <p:nvPr/>
        </p:nvSpPr>
        <p:spPr>
          <a:xfrm>
            <a:off x="1412535" y="2366932"/>
            <a:ext cx="2305878" cy="1881808"/>
          </a:xfrm>
          <a:prstGeom prst="snip1Rect">
            <a:avLst>
              <a:gd name="adj" fmla="val 28169"/>
            </a:avLst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bg1"/>
              </a:solidFill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EA41F7D6-EE79-4B0E-8D2A-DE61A2A944E7}"/>
              </a:ext>
            </a:extLst>
          </p:cNvPr>
          <p:cNvSpPr txBox="1"/>
          <p:nvPr/>
        </p:nvSpPr>
        <p:spPr>
          <a:xfrm>
            <a:off x="1660165" y="3104692"/>
            <a:ext cx="15343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spc="30">
                <a:solidFill>
                  <a:schemeClr val="bg1"/>
                </a:solidFill>
                <a:latin typeface="+mj-lt"/>
                <a:ea typeface="Lato" charset="0"/>
                <a:cs typeface="Lato" charset="0"/>
              </a:rPr>
              <a:t>Subtitle Tagline Here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08765F41-6FDE-4584-BF93-B9CE1F8DE329}"/>
              </a:ext>
            </a:extLst>
          </p:cNvPr>
          <p:cNvSpPr txBox="1"/>
          <p:nvPr/>
        </p:nvSpPr>
        <p:spPr>
          <a:xfrm>
            <a:off x="1660165" y="3450706"/>
            <a:ext cx="1960793" cy="52373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40000"/>
              </a:lnSpc>
            </a:pPr>
            <a:r>
              <a:rPr lang="en-US" sz="1050">
                <a:solidFill>
                  <a:schemeClr val="bg1"/>
                </a:solidFill>
                <a:latin typeface="+mj-lt"/>
                <a:ea typeface="Lato" charset="0"/>
                <a:cs typeface="Lato" charset="0"/>
              </a:rPr>
              <a:t>Lorem ipsum dolor amet, consec</a:t>
            </a:r>
          </a:p>
          <a:p>
            <a:pPr>
              <a:lnSpc>
                <a:spcPct val="140000"/>
              </a:lnSpc>
            </a:pPr>
            <a:r>
              <a:rPr lang="en-US" sz="1050">
                <a:solidFill>
                  <a:schemeClr val="bg1"/>
                </a:solidFill>
                <a:latin typeface="+mj-lt"/>
                <a:ea typeface="Lato" charset="0"/>
                <a:cs typeface="Lato" charset="0"/>
              </a:rPr>
              <a:t>adipiscing elit roin cursus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4AEDE78E-9FAF-47A5-9DFB-E6D94408910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60165" y="2473234"/>
            <a:ext cx="99422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2400" b="1" u="none" strike="noStrike" kern="1200" cap="none" spc="0" normalizeH="0" baseline="0" noProof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Lato" charset="0"/>
                <a:cs typeface="Lato" charset="0"/>
              </a:rPr>
              <a:t>01.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A332F1D2-8D90-4366-997D-34E379E71BD2}"/>
              </a:ext>
            </a:extLst>
          </p:cNvPr>
          <p:cNvSpPr txBox="1"/>
          <p:nvPr/>
        </p:nvSpPr>
        <p:spPr>
          <a:xfrm>
            <a:off x="5317393" y="3104692"/>
            <a:ext cx="15343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spc="30">
                <a:solidFill>
                  <a:schemeClr val="bg1"/>
                </a:solidFill>
                <a:latin typeface="+mj-lt"/>
                <a:ea typeface="Lato" charset="0"/>
                <a:cs typeface="Lato" charset="0"/>
              </a:rPr>
              <a:t>Subtitle Tagline Here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53F892E2-767A-4BF1-986F-34CE9E86AC13}"/>
              </a:ext>
            </a:extLst>
          </p:cNvPr>
          <p:cNvSpPr txBox="1"/>
          <p:nvPr/>
        </p:nvSpPr>
        <p:spPr>
          <a:xfrm>
            <a:off x="5104194" y="3450706"/>
            <a:ext cx="1960793" cy="52373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ct val="140000"/>
              </a:lnSpc>
            </a:pPr>
            <a:r>
              <a:rPr lang="en-US" sz="1050">
                <a:solidFill>
                  <a:schemeClr val="bg1"/>
                </a:solidFill>
                <a:latin typeface="+mj-lt"/>
                <a:ea typeface="Lato" charset="0"/>
                <a:cs typeface="Lato" charset="0"/>
              </a:rPr>
              <a:t>Lorem ipsum dolor amet, consec</a:t>
            </a:r>
          </a:p>
          <a:p>
            <a:pPr algn="ctr">
              <a:lnSpc>
                <a:spcPct val="140000"/>
              </a:lnSpc>
            </a:pPr>
            <a:r>
              <a:rPr lang="en-US" sz="1050">
                <a:solidFill>
                  <a:schemeClr val="bg1"/>
                </a:solidFill>
                <a:latin typeface="+mj-lt"/>
                <a:ea typeface="Lato" charset="0"/>
                <a:cs typeface="Lato" charset="0"/>
              </a:rPr>
              <a:t>adipiscing elit roin cursus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4506AF1F-23E2-42A9-9B15-3A7188234840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87479" y="2473234"/>
            <a:ext cx="99422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2400" b="1" u="none" strike="noStrike" kern="1200" cap="none" spc="0" normalizeH="0" baseline="0" noProof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Lato" charset="0"/>
                <a:cs typeface="Lato" charset="0"/>
              </a:rPr>
              <a:t>02.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E66FE079-8AEB-4AAB-94C5-F7391A09AACF}"/>
              </a:ext>
            </a:extLst>
          </p:cNvPr>
          <p:cNvSpPr txBox="1"/>
          <p:nvPr/>
        </p:nvSpPr>
        <p:spPr>
          <a:xfrm>
            <a:off x="9046401" y="3104692"/>
            <a:ext cx="153439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spc="30">
                <a:solidFill>
                  <a:schemeClr val="bg1"/>
                </a:solidFill>
                <a:latin typeface="+mj-lt"/>
                <a:ea typeface="Lato" charset="0"/>
                <a:cs typeface="Lato" charset="0"/>
              </a:rPr>
              <a:t>Subtitle Tagline Here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28AD24FA-7017-4A14-8EB9-064DE7FE8B91}"/>
              </a:ext>
            </a:extLst>
          </p:cNvPr>
          <p:cNvSpPr txBox="1"/>
          <p:nvPr/>
        </p:nvSpPr>
        <p:spPr>
          <a:xfrm>
            <a:off x="8620002" y="3450706"/>
            <a:ext cx="1960793" cy="52373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>
              <a:lnSpc>
                <a:spcPct val="140000"/>
              </a:lnSpc>
            </a:pPr>
            <a:r>
              <a:rPr lang="en-US" sz="1050">
                <a:solidFill>
                  <a:schemeClr val="bg1"/>
                </a:solidFill>
                <a:latin typeface="+mj-lt"/>
                <a:ea typeface="Lato" charset="0"/>
                <a:cs typeface="Lato" charset="0"/>
              </a:rPr>
              <a:t>Lorem ipsum dolor amet, consec</a:t>
            </a:r>
          </a:p>
          <a:p>
            <a:pPr algn="r">
              <a:lnSpc>
                <a:spcPct val="140000"/>
              </a:lnSpc>
            </a:pPr>
            <a:r>
              <a:rPr lang="en-US" sz="1050">
                <a:solidFill>
                  <a:schemeClr val="bg1"/>
                </a:solidFill>
                <a:latin typeface="+mj-lt"/>
                <a:ea typeface="Lato" charset="0"/>
                <a:cs typeface="Lato" charset="0"/>
              </a:rPr>
              <a:t>adipiscing elit roin cursus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1D5313DE-42DB-4CF6-8B1A-8F6E8AC596E8}"/>
              </a:ext>
            </a:extLst>
          </p:cNvPr>
          <p:cNvSpPr>
            <a:spLocks noChangeArrowheads="1"/>
          </p:cNvSpPr>
          <p:nvPr/>
        </p:nvSpPr>
        <p:spPr bwMode="auto">
          <a:xfrm>
            <a:off x="9586573" y="2473234"/>
            <a:ext cx="994222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en-US" sz="2400" b="1" u="none" strike="noStrike" kern="1200" cap="none" spc="0" normalizeH="0" baseline="0" noProof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Lato" charset="0"/>
                <a:cs typeface="Lato" charset="0"/>
              </a:rPr>
              <a:t>03.</a:t>
            </a: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26FDE5C0-CB8C-43D3-B50D-55E541470829}"/>
              </a:ext>
            </a:extLst>
          </p:cNvPr>
          <p:cNvSpPr/>
          <p:nvPr/>
        </p:nvSpPr>
        <p:spPr>
          <a:xfrm>
            <a:off x="1412535" y="4870430"/>
            <a:ext cx="9366931" cy="8947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id-ID" sz="1200" b="1" i="0" dirty="0">
                <a:solidFill>
                  <a:schemeClr val="tx2">
                    <a:lumMod val="50000"/>
                  </a:schemeClr>
                </a:solidFill>
                <a:effectLst/>
                <a:latin typeface="+mj-lt"/>
                <a:ea typeface="Source Sans Pro ExtraLight" panose="020B0303030403020204" pitchFamily="34" charset="0"/>
                <a:cs typeface="Lato" panose="020F0502020204030203" pitchFamily="34" charset="0"/>
              </a:rPr>
              <a:t>Lorem ipsum dolor </a:t>
            </a:r>
            <a:r>
              <a:rPr lang="id-ID" sz="1200" i="0" dirty="0">
                <a:solidFill>
                  <a:schemeClr val="tx2">
                    <a:lumMod val="50000"/>
                  </a:schemeClr>
                </a:solidFill>
                <a:effectLst/>
                <a:latin typeface="+mj-lt"/>
                <a:ea typeface="Source Sans Pro ExtraLight" panose="020B0303030403020204" pitchFamily="34" charset="0"/>
                <a:cs typeface="Lato" panose="020F0502020204030203" pitchFamily="34" charset="0"/>
              </a:rPr>
              <a:t>sit amet, lacus nulla ac ne</a:t>
            </a:r>
            <a:r>
              <a:rPr lang="id-ID" sz="1200" dirty="0">
                <a:solidFill>
                  <a:schemeClr val="tx2">
                    <a:lumMod val="50000"/>
                  </a:schemeClr>
                </a:solidFill>
                <a:ea typeface="Source Sans Pro ExtraLight" panose="020B0303030403020204" pitchFamily="34" charset="0"/>
                <a:cs typeface="Lato" panose="020F0502020204030203" pitchFamily="34" charset="0"/>
              </a:rPr>
              <a:t>lacus nulla ac netus nibh aliquet, porttitor ligula justo libero vivamus porttrttitor dolor, cotus nibh aliquet, porttitor ligula justo libero vivamus</a:t>
            </a:r>
            <a:r>
              <a:rPr lang="en-US" sz="1200" dirty="0">
                <a:solidFill>
                  <a:schemeClr val="tx2">
                    <a:lumMod val="50000"/>
                  </a:schemeClr>
                </a:solidFill>
                <a:ea typeface="Source Sans Pro ExtraLight" panose="020B0303030403020204" pitchFamily="34" charset="0"/>
                <a:cs typeface="Lato" panose="020F0502020204030203" pitchFamily="34" charset="0"/>
              </a:rPr>
              <a:t> </a:t>
            </a:r>
            <a:r>
              <a:rPr lang="id-ID" sz="1200" dirty="0">
                <a:solidFill>
                  <a:schemeClr val="tx2">
                    <a:lumMod val="50000"/>
                  </a:schemeClr>
                </a:solidFill>
                <a:ea typeface="Source Sans Pro ExtraLight" panose="020B0303030403020204" pitchFamily="34" charset="0"/>
                <a:cs typeface="Lato" panose="020F0502020204030203" pitchFamily="34" charset="0"/>
              </a:rPr>
              <a:t>nibh aliquet, porttitor ligula justo libero vivamus porttrttitor dolor, cotus nibh aliquet, porttitor ligula justo libero vivamus</a:t>
            </a:r>
            <a:r>
              <a:rPr lang="en-US" sz="1200" dirty="0">
                <a:solidFill>
                  <a:schemeClr val="tx2">
                    <a:lumMod val="50000"/>
                  </a:schemeClr>
                </a:solidFill>
                <a:ea typeface="Source Sans Pro ExtraLight" panose="020B0303030403020204" pitchFamily="34" charset="0"/>
                <a:cs typeface="Lato" panose="020F0502020204030203" pitchFamily="34" charset="0"/>
              </a:rPr>
              <a:t> </a:t>
            </a:r>
            <a:r>
              <a:rPr lang="id-ID" sz="1200" dirty="0">
                <a:solidFill>
                  <a:schemeClr val="tx2">
                    <a:lumMod val="50000"/>
                  </a:schemeClr>
                </a:solidFill>
                <a:ea typeface="Source Sans Pro ExtraLight" panose="020B0303030403020204" pitchFamily="34" charset="0"/>
                <a:cs typeface="Lato" panose="020F0502020204030203" pitchFamily="34" charset="0"/>
              </a:rPr>
              <a:t>porttrttitor dolor, cotus nibh aliquet, porttitor ligula justo libero vivamus</a:t>
            </a:r>
            <a:endParaRPr lang="id-ID" sz="1200" dirty="0">
              <a:solidFill>
                <a:schemeClr val="tx2">
                  <a:lumMod val="50000"/>
                </a:schemeClr>
              </a:solidFill>
              <a:latin typeface="+mj-lt"/>
              <a:ea typeface="Source Sans Pro ExtraLight" panose="020B0303030403020204" pitchFamily="34" charset="0"/>
              <a:cs typeface="Lato" panose="020F0502020204030203" pitchFamily="34" charset="0"/>
            </a:endParaRP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CB55B1BE-969B-43F6-B852-0D7C36B98842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4BA07A09-E755-443D-A3C5-E4A1DB933911}"/>
              </a:ext>
            </a:extLst>
          </p:cNvPr>
          <p:cNvSpPr txBox="1"/>
          <p:nvPr/>
        </p:nvSpPr>
        <p:spPr>
          <a:xfrm>
            <a:off x="3413760" y="797279"/>
            <a:ext cx="536448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OUR </a:t>
            </a:r>
            <a:r>
              <a:rPr lang="en-US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INFOGRAPHIC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762F9E37-98F7-4F21-986A-EB80355FC90B}"/>
              </a:ext>
            </a:extLst>
          </p:cNvPr>
          <p:cNvSpPr txBox="1"/>
          <p:nvPr/>
        </p:nvSpPr>
        <p:spPr>
          <a:xfrm>
            <a:off x="4701227" y="535669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C8C24426-DA7E-4F20-8C0D-52053AFE7C51}"/>
              </a:ext>
            </a:extLst>
          </p:cNvPr>
          <p:cNvSpPr txBox="1"/>
          <p:nvPr/>
        </p:nvSpPr>
        <p:spPr>
          <a:xfrm rot="16200000">
            <a:off x="-732652" y="3367444"/>
            <a:ext cx="2286000" cy="12311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WWW.</a:t>
            </a:r>
            <a:r>
              <a:rPr lang="id-ID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WEBSITE</a:t>
            </a:r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.COM</a:t>
            </a:r>
          </a:p>
        </p:txBody>
      </p:sp>
    </p:spTree>
    <p:extLst>
      <p:ext uri="{BB962C8B-B14F-4D97-AF65-F5344CB8AC3E}">
        <p14:creationId xmlns:p14="http://schemas.microsoft.com/office/powerpoint/2010/main" val="1633152552"/>
      </p:ext>
    </p:extLst>
  </p:cSld>
  <p:clrMapOvr>
    <a:masterClrMapping/>
  </p:clrMapOvr>
  <p:transition spd="slow">
    <p:wipe/>
  </p:transition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Овал 31">
            <a:extLst>
              <a:ext uri="{FF2B5EF4-FFF2-40B4-BE49-F238E27FC236}">
                <a16:creationId xmlns:a16="http://schemas.microsoft.com/office/drawing/2014/main" id="{49745FA5-1F6F-4567-BE11-F968244A8D42}"/>
              </a:ext>
            </a:extLst>
          </p:cNvPr>
          <p:cNvSpPr/>
          <p:nvPr/>
        </p:nvSpPr>
        <p:spPr>
          <a:xfrm>
            <a:off x="1801436" y="2863653"/>
            <a:ext cx="1130694" cy="1130694"/>
          </a:xfrm>
          <a:prstGeom prst="ellipse">
            <a:avLst/>
          </a:prstGeom>
          <a:solidFill>
            <a:schemeClr val="accent4"/>
          </a:solidFill>
          <a:ln w="4762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ru-RU" sz="900"/>
          </a:p>
        </p:txBody>
      </p:sp>
      <p:sp>
        <p:nvSpPr>
          <p:cNvPr id="5" name="Овал 32">
            <a:extLst>
              <a:ext uri="{FF2B5EF4-FFF2-40B4-BE49-F238E27FC236}">
                <a16:creationId xmlns:a16="http://schemas.microsoft.com/office/drawing/2014/main" id="{64AA285C-96AF-4F83-B095-0916599661C1}"/>
              </a:ext>
            </a:extLst>
          </p:cNvPr>
          <p:cNvSpPr/>
          <p:nvPr/>
        </p:nvSpPr>
        <p:spPr>
          <a:xfrm>
            <a:off x="5386652" y="2863653"/>
            <a:ext cx="1130694" cy="1130694"/>
          </a:xfrm>
          <a:prstGeom prst="ellipse">
            <a:avLst/>
          </a:prstGeom>
          <a:noFill/>
          <a:ln w="47625">
            <a:solidFill>
              <a:schemeClr val="tx2">
                <a:lumMod val="20000"/>
                <a:lumOff val="8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ru-RU" sz="900"/>
          </a:p>
        </p:txBody>
      </p:sp>
      <p:sp>
        <p:nvSpPr>
          <p:cNvPr id="6" name="Овал 33">
            <a:extLst>
              <a:ext uri="{FF2B5EF4-FFF2-40B4-BE49-F238E27FC236}">
                <a16:creationId xmlns:a16="http://schemas.microsoft.com/office/drawing/2014/main" id="{C52B5B7F-D9AA-4C27-8563-6D3C8868D70C}"/>
              </a:ext>
            </a:extLst>
          </p:cNvPr>
          <p:cNvSpPr/>
          <p:nvPr/>
        </p:nvSpPr>
        <p:spPr>
          <a:xfrm>
            <a:off x="9198686" y="2863653"/>
            <a:ext cx="1130694" cy="1130694"/>
          </a:xfrm>
          <a:prstGeom prst="ellipse">
            <a:avLst/>
          </a:prstGeom>
          <a:noFill/>
          <a:ln w="47625">
            <a:solidFill>
              <a:schemeClr val="tx2">
                <a:lumMod val="20000"/>
                <a:lumOff val="8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ru-RU" sz="900"/>
          </a:p>
        </p:txBody>
      </p:sp>
      <p:grpSp>
        <p:nvGrpSpPr>
          <p:cNvPr id="7" name="Группа 6">
            <a:extLst>
              <a:ext uri="{FF2B5EF4-FFF2-40B4-BE49-F238E27FC236}">
                <a16:creationId xmlns:a16="http://schemas.microsoft.com/office/drawing/2014/main" id="{4068AD4D-3FA4-4FBD-ABAA-826ED5C3C510}"/>
              </a:ext>
            </a:extLst>
          </p:cNvPr>
          <p:cNvGrpSpPr/>
          <p:nvPr/>
        </p:nvGrpSpPr>
        <p:grpSpPr>
          <a:xfrm>
            <a:off x="9517242" y="3225322"/>
            <a:ext cx="493583" cy="407355"/>
            <a:chOff x="2492527" y="618871"/>
            <a:chExt cx="341858" cy="282136"/>
          </a:xfrm>
        </p:grpSpPr>
        <p:sp>
          <p:nvSpPr>
            <p:cNvPr id="8" name="Freeform 857">
              <a:extLst>
                <a:ext uri="{FF2B5EF4-FFF2-40B4-BE49-F238E27FC236}">
                  <a16:creationId xmlns:a16="http://schemas.microsoft.com/office/drawing/2014/main" id="{A31FF92B-A150-475F-AB90-788913EFE67D}"/>
                </a:ext>
              </a:extLst>
            </p:cNvPr>
            <p:cNvSpPr>
              <a:spLocks/>
            </p:cNvSpPr>
            <p:nvPr/>
          </p:nvSpPr>
          <p:spPr bwMode="auto">
            <a:xfrm>
              <a:off x="2492527" y="668297"/>
              <a:ext cx="341858" cy="232710"/>
            </a:xfrm>
            <a:custGeom>
              <a:avLst/>
              <a:gdLst>
                <a:gd name="T0" fmla="*/ 166 w 166"/>
                <a:gd name="T1" fmla="*/ 92 h 113"/>
                <a:gd name="T2" fmla="*/ 145 w 166"/>
                <a:gd name="T3" fmla="*/ 113 h 113"/>
                <a:gd name="T4" fmla="*/ 21 w 166"/>
                <a:gd name="T5" fmla="*/ 113 h 113"/>
                <a:gd name="T6" fmla="*/ 0 w 166"/>
                <a:gd name="T7" fmla="*/ 92 h 113"/>
                <a:gd name="T8" fmla="*/ 0 w 166"/>
                <a:gd name="T9" fmla="*/ 21 h 113"/>
                <a:gd name="T10" fmla="*/ 21 w 166"/>
                <a:gd name="T11" fmla="*/ 0 h 113"/>
                <a:gd name="T12" fmla="*/ 145 w 166"/>
                <a:gd name="T13" fmla="*/ 0 h 113"/>
                <a:gd name="T14" fmla="*/ 166 w 166"/>
                <a:gd name="T15" fmla="*/ 21 h 113"/>
                <a:gd name="T16" fmla="*/ 166 w 166"/>
                <a:gd name="T17" fmla="*/ 92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6" h="113">
                  <a:moveTo>
                    <a:pt x="166" y="92"/>
                  </a:moveTo>
                  <a:cubicBezTo>
                    <a:pt x="166" y="104"/>
                    <a:pt x="156" y="113"/>
                    <a:pt x="145" y="113"/>
                  </a:cubicBezTo>
                  <a:cubicBezTo>
                    <a:pt x="21" y="113"/>
                    <a:pt x="21" y="113"/>
                    <a:pt x="21" y="113"/>
                  </a:cubicBezTo>
                  <a:cubicBezTo>
                    <a:pt x="10" y="113"/>
                    <a:pt x="0" y="104"/>
                    <a:pt x="0" y="92"/>
                  </a:cubicBezTo>
                  <a:cubicBezTo>
                    <a:pt x="0" y="21"/>
                    <a:pt x="0" y="21"/>
                    <a:pt x="0" y="21"/>
                  </a:cubicBezTo>
                  <a:cubicBezTo>
                    <a:pt x="0" y="9"/>
                    <a:pt x="10" y="0"/>
                    <a:pt x="21" y="0"/>
                  </a:cubicBezTo>
                  <a:cubicBezTo>
                    <a:pt x="145" y="0"/>
                    <a:pt x="145" y="0"/>
                    <a:pt x="145" y="0"/>
                  </a:cubicBezTo>
                  <a:cubicBezTo>
                    <a:pt x="156" y="0"/>
                    <a:pt x="166" y="9"/>
                    <a:pt x="166" y="21"/>
                  </a:cubicBezTo>
                  <a:lnTo>
                    <a:pt x="166" y="92"/>
                  </a:lnTo>
                  <a:close/>
                </a:path>
              </a:pathLst>
            </a:custGeom>
            <a:noFill/>
            <a:ln w="38100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9" name="Freeform 858">
              <a:extLst>
                <a:ext uri="{FF2B5EF4-FFF2-40B4-BE49-F238E27FC236}">
                  <a16:creationId xmlns:a16="http://schemas.microsoft.com/office/drawing/2014/main" id="{839987A4-66C9-433D-ABB4-3110C323F7A2}"/>
                </a:ext>
              </a:extLst>
            </p:cNvPr>
            <p:cNvSpPr>
              <a:spLocks/>
            </p:cNvSpPr>
            <p:nvPr/>
          </p:nvSpPr>
          <p:spPr bwMode="auto">
            <a:xfrm>
              <a:off x="2607853" y="618871"/>
              <a:ext cx="111207" cy="49425"/>
            </a:xfrm>
            <a:custGeom>
              <a:avLst/>
              <a:gdLst>
                <a:gd name="T0" fmla="*/ 0 w 54"/>
                <a:gd name="T1" fmla="*/ 24 h 24"/>
                <a:gd name="T2" fmla="*/ 0 w 54"/>
                <a:gd name="T3" fmla="*/ 12 h 24"/>
                <a:gd name="T4" fmla="*/ 12 w 54"/>
                <a:gd name="T5" fmla="*/ 0 h 24"/>
                <a:gd name="T6" fmla="*/ 42 w 54"/>
                <a:gd name="T7" fmla="*/ 0 h 24"/>
                <a:gd name="T8" fmla="*/ 54 w 54"/>
                <a:gd name="T9" fmla="*/ 12 h 24"/>
                <a:gd name="T10" fmla="*/ 54 w 54"/>
                <a:gd name="T11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4" h="24">
                  <a:moveTo>
                    <a:pt x="0" y="24"/>
                  </a:moveTo>
                  <a:cubicBezTo>
                    <a:pt x="0" y="12"/>
                    <a:pt x="0" y="12"/>
                    <a:pt x="0" y="12"/>
                  </a:cubicBezTo>
                  <a:cubicBezTo>
                    <a:pt x="0" y="5"/>
                    <a:pt x="5" y="0"/>
                    <a:pt x="12" y="0"/>
                  </a:cubicBezTo>
                  <a:cubicBezTo>
                    <a:pt x="42" y="0"/>
                    <a:pt x="42" y="0"/>
                    <a:pt x="42" y="0"/>
                  </a:cubicBezTo>
                  <a:cubicBezTo>
                    <a:pt x="49" y="0"/>
                    <a:pt x="54" y="5"/>
                    <a:pt x="54" y="12"/>
                  </a:cubicBezTo>
                  <a:cubicBezTo>
                    <a:pt x="54" y="24"/>
                    <a:pt x="54" y="24"/>
                    <a:pt x="54" y="24"/>
                  </a:cubicBezTo>
                </a:path>
              </a:pathLst>
            </a:custGeom>
            <a:noFill/>
            <a:ln w="38100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10" name="Freeform 859">
              <a:extLst>
                <a:ext uri="{FF2B5EF4-FFF2-40B4-BE49-F238E27FC236}">
                  <a16:creationId xmlns:a16="http://schemas.microsoft.com/office/drawing/2014/main" id="{DD34568A-B75E-4001-8DC8-3630846B8BEC}"/>
                </a:ext>
              </a:extLst>
            </p:cNvPr>
            <p:cNvSpPr>
              <a:spLocks/>
            </p:cNvSpPr>
            <p:nvPr/>
          </p:nvSpPr>
          <p:spPr bwMode="auto">
            <a:xfrm>
              <a:off x="2636684" y="717722"/>
              <a:ext cx="53544" cy="55603"/>
            </a:xfrm>
            <a:custGeom>
              <a:avLst/>
              <a:gdLst>
                <a:gd name="T0" fmla="*/ 26 w 26"/>
                <a:gd name="T1" fmla="*/ 19 h 27"/>
                <a:gd name="T2" fmla="*/ 18 w 26"/>
                <a:gd name="T3" fmla="*/ 27 h 27"/>
                <a:gd name="T4" fmla="*/ 8 w 26"/>
                <a:gd name="T5" fmla="*/ 27 h 27"/>
                <a:gd name="T6" fmla="*/ 0 w 26"/>
                <a:gd name="T7" fmla="*/ 19 h 27"/>
                <a:gd name="T8" fmla="*/ 0 w 26"/>
                <a:gd name="T9" fmla="*/ 9 h 27"/>
                <a:gd name="T10" fmla="*/ 8 w 26"/>
                <a:gd name="T11" fmla="*/ 0 h 27"/>
                <a:gd name="T12" fmla="*/ 18 w 26"/>
                <a:gd name="T13" fmla="*/ 0 h 27"/>
                <a:gd name="T14" fmla="*/ 26 w 26"/>
                <a:gd name="T15" fmla="*/ 9 h 27"/>
                <a:gd name="T16" fmla="*/ 26 w 26"/>
                <a:gd name="T17" fmla="*/ 19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6" h="27">
                  <a:moveTo>
                    <a:pt x="26" y="19"/>
                  </a:moveTo>
                  <a:cubicBezTo>
                    <a:pt x="26" y="23"/>
                    <a:pt x="23" y="27"/>
                    <a:pt x="18" y="27"/>
                  </a:cubicBezTo>
                  <a:cubicBezTo>
                    <a:pt x="8" y="27"/>
                    <a:pt x="8" y="27"/>
                    <a:pt x="8" y="27"/>
                  </a:cubicBezTo>
                  <a:cubicBezTo>
                    <a:pt x="3" y="27"/>
                    <a:pt x="0" y="23"/>
                    <a:pt x="0" y="19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0" y="4"/>
                    <a:pt x="3" y="0"/>
                    <a:pt x="8" y="0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23" y="0"/>
                    <a:pt x="26" y="4"/>
                    <a:pt x="26" y="9"/>
                  </a:cubicBezTo>
                  <a:lnTo>
                    <a:pt x="26" y="19"/>
                  </a:lnTo>
                  <a:close/>
                </a:path>
              </a:pathLst>
            </a:custGeom>
            <a:noFill/>
            <a:ln w="38100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11" name="Line 860">
              <a:extLst>
                <a:ext uri="{FF2B5EF4-FFF2-40B4-BE49-F238E27FC236}">
                  <a16:creationId xmlns:a16="http://schemas.microsoft.com/office/drawing/2014/main" id="{20381A95-6078-471E-AABD-BBDCB6539637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498705" y="744494"/>
              <a:ext cx="133860" cy="0"/>
            </a:xfrm>
            <a:prstGeom prst="line">
              <a:avLst/>
            </a:prstGeom>
            <a:noFill/>
            <a:ln w="38100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12" name="Line 861">
              <a:extLst>
                <a:ext uri="{FF2B5EF4-FFF2-40B4-BE49-F238E27FC236}">
                  <a16:creationId xmlns:a16="http://schemas.microsoft.com/office/drawing/2014/main" id="{42077079-4E99-4D22-84A9-DB29030101CE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694347" y="744494"/>
              <a:ext cx="131801" cy="0"/>
            </a:xfrm>
            <a:prstGeom prst="line">
              <a:avLst/>
            </a:prstGeom>
            <a:noFill/>
            <a:ln w="38100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13" name="Line 862">
              <a:extLst>
                <a:ext uri="{FF2B5EF4-FFF2-40B4-BE49-F238E27FC236}">
                  <a16:creationId xmlns:a16="http://schemas.microsoft.com/office/drawing/2014/main" id="{ACE643E5-8445-4D61-BEBD-91BA6E9F05C3}"/>
                </a:ext>
              </a:extLst>
            </p:cNvPr>
            <p:cNvSpPr>
              <a:spLocks noChangeShapeType="1"/>
            </p:cNvSpPr>
            <p:nvPr/>
          </p:nvSpPr>
          <p:spPr bwMode="auto">
            <a:xfrm flipH="1">
              <a:off x="2749950" y="870116"/>
              <a:ext cx="49425" cy="0"/>
            </a:xfrm>
            <a:prstGeom prst="line">
              <a:avLst/>
            </a:prstGeom>
            <a:noFill/>
            <a:ln w="38100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</p:grpSp>
      <p:grpSp>
        <p:nvGrpSpPr>
          <p:cNvPr id="14" name="Группа 15">
            <a:extLst>
              <a:ext uri="{FF2B5EF4-FFF2-40B4-BE49-F238E27FC236}">
                <a16:creationId xmlns:a16="http://schemas.microsoft.com/office/drawing/2014/main" id="{27446820-D27C-4E7F-B6CD-A1382AB27EA8}"/>
              </a:ext>
            </a:extLst>
          </p:cNvPr>
          <p:cNvGrpSpPr/>
          <p:nvPr/>
        </p:nvGrpSpPr>
        <p:grpSpPr>
          <a:xfrm>
            <a:off x="2114788" y="3228295"/>
            <a:ext cx="503990" cy="401408"/>
            <a:chOff x="1722318" y="2645306"/>
            <a:chExt cx="349066" cy="278017"/>
          </a:xfrm>
        </p:grpSpPr>
        <p:sp>
          <p:nvSpPr>
            <p:cNvPr id="15" name="Freeform 1731">
              <a:extLst>
                <a:ext uri="{FF2B5EF4-FFF2-40B4-BE49-F238E27FC236}">
                  <a16:creationId xmlns:a16="http://schemas.microsoft.com/office/drawing/2014/main" id="{FA0B25AC-FCFC-4236-A51A-7AFED8050262}"/>
                </a:ext>
              </a:extLst>
            </p:cNvPr>
            <p:cNvSpPr>
              <a:spLocks/>
            </p:cNvSpPr>
            <p:nvPr/>
          </p:nvSpPr>
          <p:spPr bwMode="auto">
            <a:xfrm>
              <a:off x="1722318" y="2682375"/>
              <a:ext cx="349066" cy="187404"/>
            </a:xfrm>
            <a:custGeom>
              <a:avLst/>
              <a:gdLst>
                <a:gd name="T0" fmla="*/ 28 w 169"/>
                <a:gd name="T1" fmla="*/ 91 h 91"/>
                <a:gd name="T2" fmla="*/ 22 w 169"/>
                <a:gd name="T3" fmla="*/ 91 h 91"/>
                <a:gd name="T4" fmla="*/ 0 w 169"/>
                <a:gd name="T5" fmla="*/ 70 h 91"/>
                <a:gd name="T6" fmla="*/ 0 w 169"/>
                <a:gd name="T7" fmla="*/ 22 h 91"/>
                <a:gd name="T8" fmla="*/ 22 w 169"/>
                <a:gd name="T9" fmla="*/ 0 h 91"/>
                <a:gd name="T10" fmla="*/ 147 w 169"/>
                <a:gd name="T11" fmla="*/ 0 h 91"/>
                <a:gd name="T12" fmla="*/ 169 w 169"/>
                <a:gd name="T13" fmla="*/ 22 h 91"/>
                <a:gd name="T14" fmla="*/ 169 w 169"/>
                <a:gd name="T15" fmla="*/ 70 h 91"/>
                <a:gd name="T16" fmla="*/ 147 w 169"/>
                <a:gd name="T17" fmla="*/ 91 h 91"/>
                <a:gd name="T18" fmla="*/ 141 w 169"/>
                <a:gd name="T19" fmla="*/ 91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9" h="91">
                  <a:moveTo>
                    <a:pt x="28" y="91"/>
                  </a:moveTo>
                  <a:cubicBezTo>
                    <a:pt x="22" y="91"/>
                    <a:pt x="22" y="91"/>
                    <a:pt x="22" y="91"/>
                  </a:cubicBezTo>
                  <a:cubicBezTo>
                    <a:pt x="10" y="91"/>
                    <a:pt x="0" y="82"/>
                    <a:pt x="0" y="70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0" y="10"/>
                    <a:pt x="10" y="0"/>
                    <a:pt x="22" y="0"/>
                  </a:cubicBezTo>
                  <a:cubicBezTo>
                    <a:pt x="147" y="0"/>
                    <a:pt x="147" y="0"/>
                    <a:pt x="147" y="0"/>
                  </a:cubicBezTo>
                  <a:cubicBezTo>
                    <a:pt x="159" y="0"/>
                    <a:pt x="169" y="10"/>
                    <a:pt x="169" y="22"/>
                  </a:cubicBezTo>
                  <a:cubicBezTo>
                    <a:pt x="169" y="70"/>
                    <a:pt x="169" y="70"/>
                    <a:pt x="169" y="70"/>
                  </a:cubicBezTo>
                  <a:cubicBezTo>
                    <a:pt x="169" y="82"/>
                    <a:pt x="159" y="91"/>
                    <a:pt x="147" y="91"/>
                  </a:cubicBezTo>
                  <a:cubicBezTo>
                    <a:pt x="141" y="91"/>
                    <a:pt x="141" y="91"/>
                    <a:pt x="141" y="91"/>
                  </a:cubicBezTo>
                </a:path>
              </a:pathLst>
            </a:cu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16" name="Line 1732">
              <a:extLst>
                <a:ext uri="{FF2B5EF4-FFF2-40B4-BE49-F238E27FC236}">
                  <a16:creationId xmlns:a16="http://schemas.microsoft.com/office/drawing/2014/main" id="{0D19062B-5C7F-4796-B9BD-A35387721B60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1761446" y="2785344"/>
              <a:ext cx="270809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17" name="Freeform 1733">
              <a:extLst>
                <a:ext uri="{FF2B5EF4-FFF2-40B4-BE49-F238E27FC236}">
                  <a16:creationId xmlns:a16="http://schemas.microsoft.com/office/drawing/2014/main" id="{AACE575F-7F09-4BAD-A3C5-F58082E6AEE8}"/>
                </a:ext>
              </a:extLst>
            </p:cNvPr>
            <p:cNvSpPr>
              <a:spLocks/>
            </p:cNvSpPr>
            <p:nvPr/>
          </p:nvSpPr>
          <p:spPr bwMode="auto">
            <a:xfrm>
              <a:off x="1792337" y="2645306"/>
              <a:ext cx="209028" cy="37069"/>
            </a:xfrm>
            <a:custGeom>
              <a:avLst/>
              <a:gdLst>
                <a:gd name="T0" fmla="*/ 90 w 101"/>
                <a:gd name="T1" fmla="*/ 0 h 18"/>
                <a:gd name="T2" fmla="*/ 11 w 101"/>
                <a:gd name="T3" fmla="*/ 0 h 18"/>
                <a:gd name="T4" fmla="*/ 0 w 101"/>
                <a:gd name="T5" fmla="*/ 11 h 18"/>
                <a:gd name="T6" fmla="*/ 0 w 101"/>
                <a:gd name="T7" fmla="*/ 18 h 18"/>
                <a:gd name="T8" fmla="*/ 101 w 101"/>
                <a:gd name="T9" fmla="*/ 18 h 18"/>
                <a:gd name="T10" fmla="*/ 101 w 101"/>
                <a:gd name="T11" fmla="*/ 11 h 18"/>
                <a:gd name="T12" fmla="*/ 90 w 101"/>
                <a:gd name="T13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1" h="18">
                  <a:moveTo>
                    <a:pt x="90" y="0"/>
                  </a:moveTo>
                  <a:cubicBezTo>
                    <a:pt x="11" y="0"/>
                    <a:pt x="11" y="0"/>
                    <a:pt x="11" y="0"/>
                  </a:cubicBezTo>
                  <a:cubicBezTo>
                    <a:pt x="5" y="0"/>
                    <a:pt x="0" y="5"/>
                    <a:pt x="0" y="11"/>
                  </a:cubicBezTo>
                  <a:cubicBezTo>
                    <a:pt x="0" y="18"/>
                    <a:pt x="0" y="18"/>
                    <a:pt x="0" y="18"/>
                  </a:cubicBezTo>
                  <a:cubicBezTo>
                    <a:pt x="101" y="18"/>
                    <a:pt x="101" y="18"/>
                    <a:pt x="101" y="18"/>
                  </a:cubicBezTo>
                  <a:cubicBezTo>
                    <a:pt x="101" y="11"/>
                    <a:pt x="101" y="11"/>
                    <a:pt x="101" y="11"/>
                  </a:cubicBezTo>
                  <a:cubicBezTo>
                    <a:pt x="101" y="5"/>
                    <a:pt x="96" y="0"/>
                    <a:pt x="90" y="0"/>
                  </a:cubicBezTo>
                  <a:close/>
                </a:path>
              </a:pathLst>
            </a:cu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18" name="Rectangle 1734">
              <a:extLst>
                <a:ext uri="{FF2B5EF4-FFF2-40B4-BE49-F238E27FC236}">
                  <a16:creationId xmlns:a16="http://schemas.microsoft.com/office/drawing/2014/main" id="{283D9A1A-DDE3-4E88-ACD8-31DDEAC79DF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782040" y="2785344"/>
              <a:ext cx="229622" cy="137979"/>
            </a:xfrm>
            <a:prstGeom prst="rect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19" name="Line 1735">
              <a:extLst>
                <a:ext uri="{FF2B5EF4-FFF2-40B4-BE49-F238E27FC236}">
                  <a16:creationId xmlns:a16="http://schemas.microsoft.com/office/drawing/2014/main" id="{FE8574D2-7671-48E8-A2C1-7269F749B0D5}"/>
                </a:ext>
              </a:extLst>
            </p:cNvPr>
            <p:cNvSpPr>
              <a:spLocks noChangeShapeType="1"/>
            </p:cNvSpPr>
            <p:nvPr/>
          </p:nvSpPr>
          <p:spPr bwMode="auto">
            <a:xfrm flipH="1">
              <a:off x="1947820" y="2754454"/>
              <a:ext cx="63841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20" name="Line 1736">
              <a:extLst>
                <a:ext uri="{FF2B5EF4-FFF2-40B4-BE49-F238E27FC236}">
                  <a16:creationId xmlns:a16="http://schemas.microsoft.com/office/drawing/2014/main" id="{1150E5DE-2081-4245-B09D-D09B912A9522}"/>
                </a:ext>
              </a:extLst>
            </p:cNvPr>
            <p:cNvSpPr>
              <a:spLocks noChangeShapeType="1"/>
            </p:cNvSpPr>
            <p:nvPr/>
          </p:nvSpPr>
          <p:spPr bwMode="auto">
            <a:xfrm flipH="1">
              <a:off x="1914870" y="2754454"/>
              <a:ext cx="10297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21" name="Line 1737">
              <a:extLst>
                <a:ext uri="{FF2B5EF4-FFF2-40B4-BE49-F238E27FC236}">
                  <a16:creationId xmlns:a16="http://schemas.microsoft.com/office/drawing/2014/main" id="{A5040218-E0FF-40F0-A834-26CD8025DD06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1859266" y="2857423"/>
              <a:ext cx="26772" cy="26772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22" name="Line 1738">
              <a:extLst>
                <a:ext uri="{FF2B5EF4-FFF2-40B4-BE49-F238E27FC236}">
                  <a16:creationId xmlns:a16="http://schemas.microsoft.com/office/drawing/2014/main" id="{9736B8EA-0AD8-4AB9-83E1-DF47AFA60400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1886038" y="2836829"/>
              <a:ext cx="49425" cy="47366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</p:grpSp>
      <p:grpSp>
        <p:nvGrpSpPr>
          <p:cNvPr id="23" name="Группа 24">
            <a:extLst>
              <a:ext uri="{FF2B5EF4-FFF2-40B4-BE49-F238E27FC236}">
                <a16:creationId xmlns:a16="http://schemas.microsoft.com/office/drawing/2014/main" id="{A8526E7C-ADDF-4E56-A972-122EC9666A7C}"/>
              </a:ext>
            </a:extLst>
          </p:cNvPr>
          <p:cNvGrpSpPr/>
          <p:nvPr/>
        </p:nvGrpSpPr>
        <p:grpSpPr>
          <a:xfrm>
            <a:off x="5731225" y="3208225"/>
            <a:ext cx="441549" cy="441549"/>
            <a:chOff x="3337904" y="2645306"/>
            <a:chExt cx="278017" cy="278017"/>
          </a:xfrm>
        </p:grpSpPr>
        <p:sp>
          <p:nvSpPr>
            <p:cNvPr id="24" name="Oval 1747">
              <a:extLst>
                <a:ext uri="{FF2B5EF4-FFF2-40B4-BE49-F238E27FC236}">
                  <a16:creationId xmlns:a16="http://schemas.microsoft.com/office/drawing/2014/main" id="{A4FA59BF-1D73-4874-8AF0-A7DA4735653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37904" y="2645306"/>
              <a:ext cx="278017" cy="278017"/>
            </a:xfrm>
            <a:prstGeom prst="ellipse">
              <a:avLst/>
            </a:prstGeom>
            <a:noFill/>
            <a:ln w="38100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25" name="Oval 1748">
              <a:extLst>
                <a:ext uri="{FF2B5EF4-FFF2-40B4-BE49-F238E27FC236}">
                  <a16:creationId xmlns:a16="http://schemas.microsoft.com/office/drawing/2014/main" id="{471801BA-1B7C-4B27-88C6-557DD6801A8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95567" y="2645306"/>
              <a:ext cx="162691" cy="278017"/>
            </a:xfrm>
            <a:prstGeom prst="ellipse">
              <a:avLst/>
            </a:prstGeom>
            <a:noFill/>
            <a:ln w="38100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26" name="Line 1749">
              <a:extLst>
                <a:ext uri="{FF2B5EF4-FFF2-40B4-BE49-F238E27FC236}">
                  <a16:creationId xmlns:a16="http://schemas.microsoft.com/office/drawing/2014/main" id="{E4FD7509-5EFA-4ADE-B80C-3FBE87586793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475883" y="2647366"/>
              <a:ext cx="0" cy="271839"/>
            </a:xfrm>
            <a:prstGeom prst="line">
              <a:avLst/>
            </a:prstGeom>
            <a:noFill/>
            <a:ln w="38100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27" name="Line 1750">
              <a:extLst>
                <a:ext uri="{FF2B5EF4-FFF2-40B4-BE49-F238E27FC236}">
                  <a16:creationId xmlns:a16="http://schemas.microsoft.com/office/drawing/2014/main" id="{9E76BFC6-FD14-460A-948B-A1B083F0C4EB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342023" y="2783285"/>
              <a:ext cx="267720" cy="0"/>
            </a:xfrm>
            <a:prstGeom prst="line">
              <a:avLst/>
            </a:prstGeom>
            <a:noFill/>
            <a:ln w="38100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28" name="Freeform 1751">
              <a:extLst>
                <a:ext uri="{FF2B5EF4-FFF2-40B4-BE49-F238E27FC236}">
                  <a16:creationId xmlns:a16="http://schemas.microsoft.com/office/drawing/2014/main" id="{4764A5A4-4606-425E-BB0E-698C7D4B7453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6736" y="2645306"/>
              <a:ext cx="220354" cy="86494"/>
            </a:xfrm>
            <a:custGeom>
              <a:avLst/>
              <a:gdLst>
                <a:gd name="T0" fmla="*/ 0 w 107"/>
                <a:gd name="T1" fmla="*/ 26 h 42"/>
                <a:gd name="T2" fmla="*/ 53 w 107"/>
                <a:gd name="T3" fmla="*/ 42 h 42"/>
                <a:gd name="T4" fmla="*/ 107 w 107"/>
                <a:gd name="T5" fmla="*/ 26 h 42"/>
                <a:gd name="T6" fmla="*/ 53 w 107"/>
                <a:gd name="T7" fmla="*/ 0 h 42"/>
                <a:gd name="T8" fmla="*/ 0 w 107"/>
                <a:gd name="T9" fmla="*/ 26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7" h="42">
                  <a:moveTo>
                    <a:pt x="0" y="26"/>
                  </a:moveTo>
                  <a:cubicBezTo>
                    <a:pt x="12" y="36"/>
                    <a:pt x="32" y="42"/>
                    <a:pt x="53" y="42"/>
                  </a:cubicBezTo>
                  <a:cubicBezTo>
                    <a:pt x="75" y="42"/>
                    <a:pt x="94" y="36"/>
                    <a:pt x="107" y="26"/>
                  </a:cubicBezTo>
                  <a:cubicBezTo>
                    <a:pt x="94" y="10"/>
                    <a:pt x="75" y="0"/>
                    <a:pt x="53" y="0"/>
                  </a:cubicBezTo>
                  <a:cubicBezTo>
                    <a:pt x="32" y="0"/>
                    <a:pt x="12" y="10"/>
                    <a:pt x="0" y="26"/>
                  </a:cubicBezTo>
                  <a:close/>
                </a:path>
              </a:pathLst>
            </a:custGeom>
            <a:noFill/>
            <a:ln w="38100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  <p:sp>
          <p:nvSpPr>
            <p:cNvPr id="29" name="Freeform 1752">
              <a:extLst>
                <a:ext uri="{FF2B5EF4-FFF2-40B4-BE49-F238E27FC236}">
                  <a16:creationId xmlns:a16="http://schemas.microsoft.com/office/drawing/2014/main" id="{67F9528B-2EDD-4938-8897-68F3253C4106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6736" y="2836829"/>
              <a:ext cx="220354" cy="86494"/>
            </a:xfrm>
            <a:custGeom>
              <a:avLst/>
              <a:gdLst>
                <a:gd name="T0" fmla="*/ 107 w 107"/>
                <a:gd name="T1" fmla="*/ 15 h 42"/>
                <a:gd name="T2" fmla="*/ 53 w 107"/>
                <a:gd name="T3" fmla="*/ 0 h 42"/>
                <a:gd name="T4" fmla="*/ 0 w 107"/>
                <a:gd name="T5" fmla="*/ 15 h 42"/>
                <a:gd name="T6" fmla="*/ 53 w 107"/>
                <a:gd name="T7" fmla="*/ 42 h 42"/>
                <a:gd name="T8" fmla="*/ 107 w 107"/>
                <a:gd name="T9" fmla="*/ 15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7" h="42">
                  <a:moveTo>
                    <a:pt x="107" y="15"/>
                  </a:moveTo>
                  <a:cubicBezTo>
                    <a:pt x="94" y="6"/>
                    <a:pt x="75" y="0"/>
                    <a:pt x="53" y="0"/>
                  </a:cubicBezTo>
                  <a:cubicBezTo>
                    <a:pt x="32" y="0"/>
                    <a:pt x="12" y="6"/>
                    <a:pt x="0" y="15"/>
                  </a:cubicBezTo>
                  <a:cubicBezTo>
                    <a:pt x="12" y="31"/>
                    <a:pt x="32" y="42"/>
                    <a:pt x="53" y="42"/>
                  </a:cubicBezTo>
                  <a:cubicBezTo>
                    <a:pt x="75" y="42"/>
                    <a:pt x="94" y="31"/>
                    <a:pt x="107" y="15"/>
                  </a:cubicBezTo>
                  <a:close/>
                </a:path>
              </a:pathLst>
            </a:custGeom>
            <a:noFill/>
            <a:ln w="38100" cap="rnd">
              <a:solidFill>
                <a:schemeClr val="accent4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900"/>
            </a:p>
          </p:txBody>
        </p:sp>
      </p:grpSp>
      <p:sp>
        <p:nvSpPr>
          <p:cNvPr id="30" name="Текст 7">
            <a:extLst>
              <a:ext uri="{FF2B5EF4-FFF2-40B4-BE49-F238E27FC236}">
                <a16:creationId xmlns:a16="http://schemas.microsoft.com/office/drawing/2014/main" id="{20795F5C-CFE7-4CB8-9F14-C9FAF7D02331}"/>
              </a:ext>
            </a:extLst>
          </p:cNvPr>
          <p:cNvSpPr txBox="1">
            <a:spLocks/>
          </p:cNvSpPr>
          <p:nvPr/>
        </p:nvSpPr>
        <p:spPr>
          <a:xfrm>
            <a:off x="1082059" y="4116009"/>
            <a:ext cx="2569448" cy="17999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50000"/>
              </a:lnSpc>
              <a:spcBef>
                <a:spcPts val="432"/>
              </a:spcBef>
              <a:buFont typeface="Arial" panose="020B0604020202020204" pitchFamily="34" charset="0"/>
              <a:buNone/>
            </a:pPr>
            <a:r>
              <a:rPr lang="en-US" sz="1600" b="1">
                <a:latin typeface="+mj-lt"/>
                <a:ea typeface="Tahoma" charset="0"/>
                <a:cs typeface="Tahoma" charset="0"/>
              </a:rPr>
              <a:t>Stage one</a:t>
            </a:r>
          </a:p>
          <a:p>
            <a:pPr marL="0" indent="0" algn="ctr">
              <a:lnSpc>
                <a:spcPct val="150000"/>
              </a:lnSpc>
              <a:spcBef>
                <a:spcPts val="432"/>
              </a:spcBef>
              <a:buFont typeface="Arial" panose="020B0604020202020204" pitchFamily="34" charset="0"/>
              <a:buNone/>
            </a:pPr>
            <a:r>
              <a:rPr lang="en-US" sz="1300">
                <a:latin typeface="+mj-lt"/>
                <a:ea typeface="Tahoma" charset="0"/>
                <a:cs typeface="Tahoma" charset="0"/>
              </a:rPr>
              <a:t>Lorem Ipsum is simply dummy text of the printing and typesetting</a:t>
            </a:r>
            <a:endParaRPr lang="en-US" sz="1300" dirty="0">
              <a:latin typeface="+mj-lt"/>
              <a:ea typeface="Tahoma" charset="0"/>
              <a:cs typeface="Tahoma" charset="0"/>
            </a:endParaRPr>
          </a:p>
        </p:txBody>
      </p:sp>
      <p:sp>
        <p:nvSpPr>
          <p:cNvPr id="31" name="Текст 8">
            <a:extLst>
              <a:ext uri="{FF2B5EF4-FFF2-40B4-BE49-F238E27FC236}">
                <a16:creationId xmlns:a16="http://schemas.microsoft.com/office/drawing/2014/main" id="{D2C5CCAB-977F-497A-AC9B-02819A1B0D88}"/>
              </a:ext>
            </a:extLst>
          </p:cNvPr>
          <p:cNvSpPr txBox="1">
            <a:spLocks/>
          </p:cNvSpPr>
          <p:nvPr/>
        </p:nvSpPr>
        <p:spPr>
          <a:xfrm>
            <a:off x="4667275" y="4123628"/>
            <a:ext cx="2569448" cy="1799966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50000"/>
              </a:lnSpc>
              <a:spcBef>
                <a:spcPts val="432"/>
              </a:spcBef>
              <a:buFont typeface="Arial" panose="020B0604020202020204" pitchFamily="34" charset="0"/>
              <a:buNone/>
            </a:pPr>
            <a:r>
              <a:rPr lang="en-US" sz="1600" b="1" dirty="0">
                <a:latin typeface="+mj-lt"/>
              </a:rPr>
              <a:t>Stage two</a:t>
            </a:r>
          </a:p>
          <a:p>
            <a:pPr marL="0" indent="0" algn="ctr">
              <a:lnSpc>
                <a:spcPct val="150000"/>
              </a:lnSpc>
              <a:spcBef>
                <a:spcPts val="432"/>
              </a:spcBef>
              <a:buFont typeface="Arial" panose="020B0604020202020204" pitchFamily="34" charset="0"/>
              <a:buNone/>
            </a:pPr>
            <a:r>
              <a:rPr lang="en-US" sz="1300" dirty="0">
                <a:latin typeface="+mj-lt"/>
              </a:rPr>
              <a:t>Lorem Ipsum is simply dummy text of the printing and typesetting</a:t>
            </a:r>
          </a:p>
        </p:txBody>
      </p:sp>
      <p:sp>
        <p:nvSpPr>
          <p:cNvPr id="32" name="Текст 8">
            <a:extLst>
              <a:ext uri="{FF2B5EF4-FFF2-40B4-BE49-F238E27FC236}">
                <a16:creationId xmlns:a16="http://schemas.microsoft.com/office/drawing/2014/main" id="{4896DFEC-C06F-4EA9-8E5D-7FEF600E2591}"/>
              </a:ext>
            </a:extLst>
          </p:cNvPr>
          <p:cNvSpPr txBox="1">
            <a:spLocks/>
          </p:cNvSpPr>
          <p:nvPr/>
        </p:nvSpPr>
        <p:spPr>
          <a:xfrm>
            <a:off x="8479309" y="4116009"/>
            <a:ext cx="2569448" cy="1799966"/>
          </a:xfrm>
          <a:prstGeom prst="rect">
            <a:avLst/>
          </a:prstGeom>
        </p:spPr>
        <p:txBody>
          <a:bodyPr/>
          <a:lstStyle>
            <a:lvl1pPr marL="914492" indent="-914492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lang="en-US" sz="2800" b="0" i="0" kern="1200" baseline="0" dirty="0">
                <a:solidFill>
                  <a:schemeClr val="tx2"/>
                </a:solidFill>
                <a:latin typeface="Tahoma" charset="0"/>
                <a:ea typeface="Tahoma" charset="0"/>
                <a:cs typeface="Tahoma" charset="0"/>
              </a:defRPr>
            </a:lvl1pPr>
            <a:lvl2pPr marL="1981398" indent="-762077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75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3048305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64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4267626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5486948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6706271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7925593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9144913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0364236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50000"/>
              </a:lnSpc>
              <a:spcBef>
                <a:spcPts val="432"/>
              </a:spcBef>
              <a:buNone/>
            </a:pPr>
            <a:r>
              <a:rPr lang="en-US" sz="1600" b="1" dirty="0">
                <a:solidFill>
                  <a:schemeClr val="tx1"/>
                </a:solidFill>
                <a:latin typeface="+mj-lt"/>
              </a:rPr>
              <a:t>Stage two</a:t>
            </a:r>
          </a:p>
          <a:p>
            <a:pPr marL="0" indent="0" algn="ctr">
              <a:lnSpc>
                <a:spcPct val="150000"/>
              </a:lnSpc>
              <a:spcBef>
                <a:spcPts val="432"/>
              </a:spcBef>
              <a:buNone/>
            </a:pPr>
            <a:r>
              <a:rPr lang="en-US" sz="1300" dirty="0">
                <a:solidFill>
                  <a:schemeClr val="tx1"/>
                </a:solidFill>
                <a:latin typeface="+mj-lt"/>
              </a:rPr>
              <a:t>Lorem Ipsum is simply dummy text of the printing and typesetting</a:t>
            </a:r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389D18C9-608E-4F7D-8AFE-67C16957F750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B9D21552-B0BC-4332-9B06-D44F60B428A3}"/>
              </a:ext>
            </a:extLst>
          </p:cNvPr>
          <p:cNvSpPr txBox="1"/>
          <p:nvPr/>
        </p:nvSpPr>
        <p:spPr>
          <a:xfrm>
            <a:off x="3413760" y="797279"/>
            <a:ext cx="536448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OUR </a:t>
            </a:r>
            <a:r>
              <a:rPr lang="en-US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INFOGRAPHIC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1F4A5E73-4950-4A3B-BB56-19758E183300}"/>
              </a:ext>
            </a:extLst>
          </p:cNvPr>
          <p:cNvSpPr txBox="1"/>
          <p:nvPr/>
        </p:nvSpPr>
        <p:spPr>
          <a:xfrm>
            <a:off x="4701227" y="535669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491FA960-5D73-4CA7-BFC5-BDC956DE65B8}"/>
              </a:ext>
            </a:extLst>
          </p:cNvPr>
          <p:cNvSpPr txBox="1"/>
          <p:nvPr/>
        </p:nvSpPr>
        <p:spPr>
          <a:xfrm rot="16200000">
            <a:off x="-732652" y="3367444"/>
            <a:ext cx="2286000" cy="12311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WWW.</a:t>
            </a:r>
            <a:r>
              <a:rPr lang="id-ID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WEBSITE</a:t>
            </a:r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.COM</a:t>
            </a:r>
          </a:p>
        </p:txBody>
      </p:sp>
    </p:spTree>
    <p:extLst>
      <p:ext uri="{BB962C8B-B14F-4D97-AF65-F5344CB8AC3E}">
        <p14:creationId xmlns:p14="http://schemas.microsoft.com/office/powerpoint/2010/main" val="3676814922"/>
      </p:ext>
    </p:extLst>
  </p:cSld>
  <p:clrMapOvr>
    <a:masterClrMapping/>
  </p:clrMapOvr>
  <p:transition spd="slow">
    <p:wipe/>
  </p:transition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4" name="Chart 784"/>
          <p:cNvGraphicFramePr/>
          <p:nvPr>
            <p:extLst/>
          </p:nvPr>
        </p:nvGraphicFramePr>
        <p:xfrm>
          <a:off x="1446137" y="2338491"/>
          <a:ext cx="9299726" cy="259766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7" name="Text Placeholder 14">
            <a:extLst>
              <a:ext uri="{FF2B5EF4-FFF2-40B4-BE49-F238E27FC236}">
                <a16:creationId xmlns:a16="http://schemas.microsoft.com/office/drawing/2014/main" id="{CF1DAA5D-D4E5-4DF6-8F9F-D3CA9BF4F7C9}"/>
              </a:ext>
            </a:extLst>
          </p:cNvPr>
          <p:cNvSpPr txBox="1">
            <a:spLocks/>
          </p:cNvSpPr>
          <p:nvPr/>
        </p:nvSpPr>
        <p:spPr>
          <a:xfrm>
            <a:off x="2110389" y="5260373"/>
            <a:ext cx="7959347" cy="785362"/>
          </a:xfrm>
          <a:prstGeom prst="rect">
            <a:avLst/>
          </a:prstGeom>
        </p:spPr>
        <p:txBody>
          <a:bodyPr>
            <a:noAutofit/>
          </a:bodyPr>
          <a:lstStyle>
            <a:lvl1pPr marL="0" indent="0" algn="l" defTabSz="914400" rtl="0" eaLnBrk="1" latinLnBrk="0" hangingPunct="1">
              <a:lnSpc>
                <a:spcPct val="150000"/>
              </a:lnSpc>
              <a:spcBef>
                <a:spcPts val="1000"/>
              </a:spcBef>
              <a:buFont typeface="Arial" panose="020B0604020202020204" pitchFamily="34" charset="0"/>
              <a:buNone/>
              <a:defRPr sz="1200" kern="1200" baseline="0">
                <a:solidFill>
                  <a:schemeClr val="bg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 marL="457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2pPr>
            <a:lvl3pPr marL="914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3pPr>
            <a:lvl4pPr marL="1371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4pPr>
            <a:lvl5pPr marL="18288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>
              <a:lnSpc>
                <a:spcPts val="2020"/>
              </a:lnSpc>
              <a:tabLst>
                <a:tab pos="1611313" algn="l"/>
              </a:tabLst>
            </a:pPr>
            <a:r>
              <a:rPr lang="id-ID" sz="11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  <a:ea typeface="Lato Light" panose="020F0502020204030203" pitchFamily="34" charset="0"/>
                <a:cs typeface="Lato Light" panose="020F0502020204030203" pitchFamily="34" charset="0"/>
              </a:rPr>
              <a:t>L</a:t>
            </a:r>
            <a:r>
              <a:rPr lang="en-US" sz="11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  <a:ea typeface="Lato Light" panose="020F0502020204030203" pitchFamily="34" charset="0"/>
                <a:cs typeface="Lato Light" panose="020F0502020204030203" pitchFamily="34" charset="0"/>
              </a:rPr>
              <a:t>orem</a:t>
            </a:r>
            <a:r>
              <a:rPr lang="en-US" sz="1100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  <a:ea typeface="Lato Light" panose="020F0502020204030203" pitchFamily="34" charset="0"/>
                <a:cs typeface="Lato Light" panose="020F0502020204030203" pitchFamily="34" charset="0"/>
              </a:rPr>
              <a:t> Ipsum is simply dummy text of the printing and typesetting industry. Lorem Ipsum has been the industry's standard dummy text ever since the 1500s, when an unknown printer took a galley of type and scrambled it to make a type specimen book.</a:t>
            </a:r>
            <a:endParaRPr lang="id-ID" sz="1100" dirty="0">
              <a:solidFill>
                <a:schemeClr val="tx1">
                  <a:lumMod val="75000"/>
                  <a:lumOff val="25000"/>
                </a:schemeClr>
              </a:solidFill>
              <a:latin typeface="+mj-lt"/>
              <a:ea typeface="Lato Light" panose="020F0502020204030203" pitchFamily="34" charset="0"/>
              <a:cs typeface="Lato Light" panose="020F0502020204030203" pitchFamily="34" charset="0"/>
            </a:endParaRP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9F3A27C2-D640-4900-A9C8-3828211E9A7C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040224C9-5E32-445B-9F0A-2306B17209AE}"/>
              </a:ext>
            </a:extLst>
          </p:cNvPr>
          <p:cNvSpPr txBox="1"/>
          <p:nvPr/>
        </p:nvSpPr>
        <p:spPr>
          <a:xfrm>
            <a:off x="3413760" y="797279"/>
            <a:ext cx="536448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OUR </a:t>
            </a:r>
            <a:r>
              <a:rPr lang="en-US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INFOGRAPHIC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773FBF7E-D7B3-479D-ACAB-0EF72E4E0A77}"/>
              </a:ext>
            </a:extLst>
          </p:cNvPr>
          <p:cNvSpPr txBox="1"/>
          <p:nvPr/>
        </p:nvSpPr>
        <p:spPr>
          <a:xfrm>
            <a:off x="4701227" y="535669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5C6568F7-764E-4E45-8802-E0DC615EB78F}"/>
              </a:ext>
            </a:extLst>
          </p:cNvPr>
          <p:cNvSpPr txBox="1"/>
          <p:nvPr/>
        </p:nvSpPr>
        <p:spPr>
          <a:xfrm rot="16200000">
            <a:off x="-732652" y="3367444"/>
            <a:ext cx="2286000" cy="12311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WWW.</a:t>
            </a:r>
            <a:r>
              <a:rPr lang="id-ID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WEBSITE</a:t>
            </a:r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.COM</a:t>
            </a:r>
          </a:p>
        </p:txBody>
      </p:sp>
    </p:spTree>
    <p:extLst>
      <p:ext uri="{BB962C8B-B14F-4D97-AF65-F5344CB8AC3E}">
        <p14:creationId xmlns:p14="http://schemas.microsoft.com/office/powerpoint/2010/main" val="1042600836"/>
      </p:ext>
    </p:extLst>
  </p:cSld>
  <p:clrMapOvr>
    <a:masterClrMapping/>
  </p:clrMapOvr>
  <p:transition spd="slow">
    <p:wipe/>
  </p:transition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Текст 4">
            <a:extLst>
              <a:ext uri="{FF2B5EF4-FFF2-40B4-BE49-F238E27FC236}">
                <a16:creationId xmlns:a16="http://schemas.microsoft.com/office/drawing/2014/main" id="{7E8C4607-310E-4C2B-BA71-E1B83C5EB25C}"/>
              </a:ext>
            </a:extLst>
          </p:cNvPr>
          <p:cNvSpPr txBox="1">
            <a:spLocks/>
          </p:cNvSpPr>
          <p:nvPr/>
        </p:nvSpPr>
        <p:spPr>
          <a:xfrm>
            <a:off x="2574389" y="2400947"/>
            <a:ext cx="2785918" cy="1259976"/>
          </a:xfrm>
          <a:prstGeom prst="rect">
            <a:avLst/>
          </a:prstGeom>
        </p:spPr>
        <p:txBody>
          <a:bodyPr/>
          <a:lstStyle>
            <a:lvl1pPr marL="914492" indent="-914492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85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1981398" indent="-762077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75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3048305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64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4267626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5486948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6706271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7925593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9144913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0364236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50000"/>
              </a:lnSpc>
              <a:buNone/>
            </a:pPr>
            <a:r>
              <a:rPr lang="en-US" sz="1600" b="1" dirty="0">
                <a:solidFill>
                  <a:schemeClr val="tx2"/>
                </a:solidFill>
                <a:latin typeface="+mj-lt"/>
                <a:ea typeface="Tahoma" panose="020B0604030504040204" pitchFamily="34" charset="0"/>
                <a:cs typeface="Tahoma" panose="020B0604030504040204" pitchFamily="34" charset="0"/>
              </a:rPr>
              <a:t>Write Here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en-US" sz="1200" dirty="0">
                <a:solidFill>
                  <a:schemeClr val="tx2"/>
                </a:solidFill>
                <a:latin typeface="+mj-lt"/>
                <a:ea typeface="Tahoma" panose="020B0604030504040204" pitchFamily="34" charset="0"/>
                <a:cs typeface="Tahoma" panose="020B0604030504040204" pitchFamily="34" charset="0"/>
              </a:rPr>
              <a:t>Lorem Ipsum has been the industry's standard </a:t>
            </a:r>
            <a:r>
              <a:rPr lang="en-US" sz="1200" dirty="0" err="1">
                <a:solidFill>
                  <a:schemeClr val="tx2"/>
                </a:solidFill>
                <a:latin typeface="+mj-lt"/>
                <a:ea typeface="Tahoma" panose="020B0604030504040204" pitchFamily="34" charset="0"/>
                <a:cs typeface="Tahoma" panose="020B0604030504040204" pitchFamily="34" charset="0"/>
              </a:rPr>
              <a:t>dumm</a:t>
            </a:r>
            <a:r>
              <a:rPr lang="en-US" sz="1200" dirty="0">
                <a:solidFill>
                  <a:schemeClr val="tx2"/>
                </a:solidFill>
                <a:latin typeface="+mj-lt"/>
                <a:ea typeface="Tahoma" panose="020B0604030504040204" pitchFamily="34" charset="0"/>
                <a:cs typeface="Tahoma" panose="020B0604030504040204" pitchFamily="34" charset="0"/>
              </a:rPr>
              <a:t> text ever since the when an unknown</a:t>
            </a:r>
          </a:p>
        </p:txBody>
      </p:sp>
      <p:sp>
        <p:nvSpPr>
          <p:cNvPr id="7" name="Овал 23">
            <a:extLst>
              <a:ext uri="{FF2B5EF4-FFF2-40B4-BE49-F238E27FC236}">
                <a16:creationId xmlns:a16="http://schemas.microsoft.com/office/drawing/2014/main" id="{A49C6863-76EC-4AB8-93C0-0B111D0CDD79}"/>
              </a:ext>
            </a:extLst>
          </p:cNvPr>
          <p:cNvSpPr/>
          <p:nvPr/>
        </p:nvSpPr>
        <p:spPr>
          <a:xfrm>
            <a:off x="1569678" y="2545234"/>
            <a:ext cx="784065" cy="784065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900">
              <a:latin typeface="+mj-lt"/>
            </a:endParaRPr>
          </a:p>
        </p:txBody>
      </p:sp>
      <p:grpSp>
        <p:nvGrpSpPr>
          <p:cNvPr id="8" name="Группа 24">
            <a:extLst>
              <a:ext uri="{FF2B5EF4-FFF2-40B4-BE49-F238E27FC236}">
                <a16:creationId xmlns:a16="http://schemas.microsoft.com/office/drawing/2014/main" id="{0D8118A8-C99E-4960-81FA-0A532D31F26F}"/>
              </a:ext>
            </a:extLst>
          </p:cNvPr>
          <p:cNvGrpSpPr/>
          <p:nvPr/>
        </p:nvGrpSpPr>
        <p:grpSpPr>
          <a:xfrm>
            <a:off x="1779252" y="2754808"/>
            <a:ext cx="364916" cy="364916"/>
            <a:chOff x="3337904" y="2645306"/>
            <a:chExt cx="278017" cy="278017"/>
          </a:xfrm>
        </p:grpSpPr>
        <p:sp>
          <p:nvSpPr>
            <p:cNvPr id="9" name="Oval 1747">
              <a:extLst>
                <a:ext uri="{FF2B5EF4-FFF2-40B4-BE49-F238E27FC236}">
                  <a16:creationId xmlns:a16="http://schemas.microsoft.com/office/drawing/2014/main" id="{4C6B2355-51A3-46A1-AF77-DD31A040D45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37904" y="2645306"/>
              <a:ext cx="278017" cy="278017"/>
            </a:xfrm>
            <a:prstGeom prst="ellips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10" name="Oval 1748">
              <a:extLst>
                <a:ext uri="{FF2B5EF4-FFF2-40B4-BE49-F238E27FC236}">
                  <a16:creationId xmlns:a16="http://schemas.microsoft.com/office/drawing/2014/main" id="{EB2A7AD7-E93A-4E60-AFC4-04CDB63BB69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95567" y="2645306"/>
              <a:ext cx="162691" cy="278017"/>
            </a:xfrm>
            <a:prstGeom prst="ellips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11" name="Line 1749">
              <a:extLst>
                <a:ext uri="{FF2B5EF4-FFF2-40B4-BE49-F238E27FC236}">
                  <a16:creationId xmlns:a16="http://schemas.microsoft.com/office/drawing/2014/main" id="{8C926363-EB10-4C4D-8E76-3D7C2C5C66EA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475883" y="2647366"/>
              <a:ext cx="0" cy="271839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12" name="Line 1750">
              <a:extLst>
                <a:ext uri="{FF2B5EF4-FFF2-40B4-BE49-F238E27FC236}">
                  <a16:creationId xmlns:a16="http://schemas.microsoft.com/office/drawing/2014/main" id="{A0D4A234-96E1-4056-8B1B-098BCBAA1C8E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342023" y="2783285"/>
              <a:ext cx="267720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13" name="Freeform 1751">
              <a:extLst>
                <a:ext uri="{FF2B5EF4-FFF2-40B4-BE49-F238E27FC236}">
                  <a16:creationId xmlns:a16="http://schemas.microsoft.com/office/drawing/2014/main" id="{93EC8AA3-7D70-4D2B-8AD6-58E20A42AA6C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6736" y="2645306"/>
              <a:ext cx="220354" cy="86494"/>
            </a:xfrm>
            <a:custGeom>
              <a:avLst/>
              <a:gdLst>
                <a:gd name="T0" fmla="*/ 0 w 107"/>
                <a:gd name="T1" fmla="*/ 26 h 42"/>
                <a:gd name="T2" fmla="*/ 53 w 107"/>
                <a:gd name="T3" fmla="*/ 42 h 42"/>
                <a:gd name="T4" fmla="*/ 107 w 107"/>
                <a:gd name="T5" fmla="*/ 26 h 42"/>
                <a:gd name="T6" fmla="*/ 53 w 107"/>
                <a:gd name="T7" fmla="*/ 0 h 42"/>
                <a:gd name="T8" fmla="*/ 0 w 107"/>
                <a:gd name="T9" fmla="*/ 26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7" h="42">
                  <a:moveTo>
                    <a:pt x="0" y="26"/>
                  </a:moveTo>
                  <a:cubicBezTo>
                    <a:pt x="12" y="36"/>
                    <a:pt x="32" y="42"/>
                    <a:pt x="53" y="42"/>
                  </a:cubicBezTo>
                  <a:cubicBezTo>
                    <a:pt x="75" y="42"/>
                    <a:pt x="94" y="36"/>
                    <a:pt x="107" y="26"/>
                  </a:cubicBezTo>
                  <a:cubicBezTo>
                    <a:pt x="94" y="10"/>
                    <a:pt x="75" y="0"/>
                    <a:pt x="53" y="0"/>
                  </a:cubicBezTo>
                  <a:cubicBezTo>
                    <a:pt x="32" y="0"/>
                    <a:pt x="12" y="10"/>
                    <a:pt x="0" y="26"/>
                  </a:cubicBezTo>
                  <a:close/>
                </a:path>
              </a:pathLst>
            </a:cu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14" name="Freeform 1752">
              <a:extLst>
                <a:ext uri="{FF2B5EF4-FFF2-40B4-BE49-F238E27FC236}">
                  <a16:creationId xmlns:a16="http://schemas.microsoft.com/office/drawing/2014/main" id="{D4BFAFCF-A32D-496D-A00A-C428C8928144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6736" y="2836829"/>
              <a:ext cx="220354" cy="86494"/>
            </a:xfrm>
            <a:custGeom>
              <a:avLst/>
              <a:gdLst>
                <a:gd name="T0" fmla="*/ 107 w 107"/>
                <a:gd name="T1" fmla="*/ 15 h 42"/>
                <a:gd name="T2" fmla="*/ 53 w 107"/>
                <a:gd name="T3" fmla="*/ 0 h 42"/>
                <a:gd name="T4" fmla="*/ 0 w 107"/>
                <a:gd name="T5" fmla="*/ 15 h 42"/>
                <a:gd name="T6" fmla="*/ 53 w 107"/>
                <a:gd name="T7" fmla="*/ 42 h 42"/>
                <a:gd name="T8" fmla="*/ 107 w 107"/>
                <a:gd name="T9" fmla="*/ 15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7" h="42">
                  <a:moveTo>
                    <a:pt x="107" y="15"/>
                  </a:moveTo>
                  <a:cubicBezTo>
                    <a:pt x="94" y="6"/>
                    <a:pt x="75" y="0"/>
                    <a:pt x="53" y="0"/>
                  </a:cubicBezTo>
                  <a:cubicBezTo>
                    <a:pt x="32" y="0"/>
                    <a:pt x="12" y="6"/>
                    <a:pt x="0" y="15"/>
                  </a:cubicBezTo>
                  <a:cubicBezTo>
                    <a:pt x="12" y="31"/>
                    <a:pt x="32" y="42"/>
                    <a:pt x="53" y="42"/>
                  </a:cubicBezTo>
                  <a:cubicBezTo>
                    <a:pt x="75" y="42"/>
                    <a:pt x="94" y="31"/>
                    <a:pt x="107" y="15"/>
                  </a:cubicBezTo>
                  <a:close/>
                </a:path>
              </a:pathLst>
            </a:cu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</p:grpSp>
      <p:sp>
        <p:nvSpPr>
          <p:cNvPr id="16" name="Текст 4">
            <a:extLst>
              <a:ext uri="{FF2B5EF4-FFF2-40B4-BE49-F238E27FC236}">
                <a16:creationId xmlns:a16="http://schemas.microsoft.com/office/drawing/2014/main" id="{D0B5E83C-7CDA-4C93-88DC-0C6BB7FB9210}"/>
              </a:ext>
            </a:extLst>
          </p:cNvPr>
          <p:cNvSpPr txBox="1">
            <a:spLocks/>
          </p:cNvSpPr>
          <p:nvPr/>
        </p:nvSpPr>
        <p:spPr>
          <a:xfrm>
            <a:off x="8092258" y="4218912"/>
            <a:ext cx="2785918" cy="1259976"/>
          </a:xfrm>
          <a:prstGeom prst="rect">
            <a:avLst/>
          </a:prstGeom>
        </p:spPr>
        <p:txBody>
          <a:bodyPr/>
          <a:lstStyle>
            <a:lvl1pPr marL="914492" indent="-914492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85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1981398" indent="-762077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75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3048305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64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4267626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5486948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6706271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7925593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9144913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0364236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50000"/>
              </a:lnSpc>
              <a:buNone/>
            </a:pPr>
            <a:r>
              <a:rPr lang="en-US" sz="1600" b="1" dirty="0">
                <a:solidFill>
                  <a:schemeClr val="tx2"/>
                </a:solidFill>
                <a:latin typeface="+mj-lt"/>
                <a:ea typeface="Tahoma" panose="020B0604030504040204" pitchFamily="34" charset="0"/>
                <a:cs typeface="Tahoma" panose="020B0604030504040204" pitchFamily="34" charset="0"/>
              </a:rPr>
              <a:t>Write Here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en-US" sz="1200" dirty="0">
                <a:solidFill>
                  <a:schemeClr val="tx2"/>
                </a:solidFill>
                <a:latin typeface="+mj-lt"/>
                <a:ea typeface="Tahoma" panose="020B0604030504040204" pitchFamily="34" charset="0"/>
                <a:cs typeface="Tahoma" panose="020B0604030504040204" pitchFamily="34" charset="0"/>
              </a:rPr>
              <a:t>Lorem Ipsum has been the industry's standard dummy text ever since the when an unknown</a:t>
            </a:r>
          </a:p>
        </p:txBody>
      </p:sp>
      <p:sp>
        <p:nvSpPr>
          <p:cNvPr id="18" name="Овал 38">
            <a:extLst>
              <a:ext uri="{FF2B5EF4-FFF2-40B4-BE49-F238E27FC236}">
                <a16:creationId xmlns:a16="http://schemas.microsoft.com/office/drawing/2014/main" id="{E5F04C0C-68BC-4672-B737-E083759C324A}"/>
              </a:ext>
            </a:extLst>
          </p:cNvPr>
          <p:cNvSpPr/>
          <p:nvPr/>
        </p:nvSpPr>
        <p:spPr>
          <a:xfrm>
            <a:off x="7098740" y="4363199"/>
            <a:ext cx="784065" cy="784065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900">
              <a:latin typeface="+mj-lt"/>
            </a:endParaRPr>
          </a:p>
        </p:txBody>
      </p:sp>
      <p:grpSp>
        <p:nvGrpSpPr>
          <p:cNvPr id="19" name="Группа 39">
            <a:extLst>
              <a:ext uri="{FF2B5EF4-FFF2-40B4-BE49-F238E27FC236}">
                <a16:creationId xmlns:a16="http://schemas.microsoft.com/office/drawing/2014/main" id="{4433EC2B-D2AB-4F08-862B-81A4042E396F}"/>
              </a:ext>
            </a:extLst>
          </p:cNvPr>
          <p:cNvGrpSpPr/>
          <p:nvPr/>
        </p:nvGrpSpPr>
        <p:grpSpPr>
          <a:xfrm>
            <a:off x="7271147" y="4580883"/>
            <a:ext cx="439251" cy="348697"/>
            <a:chOff x="8036388" y="2641187"/>
            <a:chExt cx="334650" cy="265660"/>
          </a:xfrm>
        </p:grpSpPr>
        <p:sp>
          <p:nvSpPr>
            <p:cNvPr id="20" name="Freeform 1970">
              <a:extLst>
                <a:ext uri="{FF2B5EF4-FFF2-40B4-BE49-F238E27FC236}">
                  <a16:creationId xmlns:a16="http://schemas.microsoft.com/office/drawing/2014/main" id="{C02E3BF3-6B12-4018-B9E0-DB61BFD06DAA}"/>
                </a:ext>
              </a:extLst>
            </p:cNvPr>
            <p:cNvSpPr>
              <a:spLocks/>
            </p:cNvSpPr>
            <p:nvPr/>
          </p:nvSpPr>
          <p:spPr bwMode="auto">
            <a:xfrm>
              <a:off x="8104347" y="2641187"/>
              <a:ext cx="198731" cy="185345"/>
            </a:xfrm>
            <a:custGeom>
              <a:avLst/>
              <a:gdLst>
                <a:gd name="T0" fmla="*/ 0 w 96"/>
                <a:gd name="T1" fmla="*/ 3 h 90"/>
                <a:gd name="T2" fmla="*/ 48 w 96"/>
                <a:gd name="T3" fmla="*/ 90 h 90"/>
                <a:gd name="T4" fmla="*/ 96 w 96"/>
                <a:gd name="T5" fmla="*/ 3 h 90"/>
                <a:gd name="T6" fmla="*/ 96 w 96"/>
                <a:gd name="T7" fmla="*/ 0 h 90"/>
                <a:gd name="T8" fmla="*/ 0 w 96"/>
                <a:gd name="T9" fmla="*/ 0 h 90"/>
                <a:gd name="T10" fmla="*/ 0 w 96"/>
                <a:gd name="T11" fmla="*/ 3 h 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6" h="90">
                  <a:moveTo>
                    <a:pt x="0" y="3"/>
                  </a:moveTo>
                  <a:cubicBezTo>
                    <a:pt x="0" y="51"/>
                    <a:pt x="21" y="90"/>
                    <a:pt x="48" y="90"/>
                  </a:cubicBezTo>
                  <a:cubicBezTo>
                    <a:pt x="75" y="90"/>
                    <a:pt x="96" y="51"/>
                    <a:pt x="96" y="3"/>
                  </a:cubicBezTo>
                  <a:cubicBezTo>
                    <a:pt x="96" y="2"/>
                    <a:pt x="96" y="1"/>
                    <a:pt x="96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"/>
                    <a:pt x="0" y="2"/>
                    <a:pt x="0" y="3"/>
                  </a:cubicBezTo>
                  <a:close/>
                </a:path>
              </a:pathLst>
            </a:cu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21" name="Freeform 1971">
              <a:extLst>
                <a:ext uri="{FF2B5EF4-FFF2-40B4-BE49-F238E27FC236}">
                  <a16:creationId xmlns:a16="http://schemas.microsoft.com/office/drawing/2014/main" id="{B5BB8957-BAA8-44C9-9CE5-598ABB8B0D48}"/>
                </a:ext>
              </a:extLst>
            </p:cNvPr>
            <p:cNvSpPr>
              <a:spLocks/>
            </p:cNvSpPr>
            <p:nvPr/>
          </p:nvSpPr>
          <p:spPr bwMode="auto">
            <a:xfrm>
              <a:off x="8036388" y="2686493"/>
              <a:ext cx="334650" cy="140038"/>
            </a:xfrm>
            <a:custGeom>
              <a:avLst/>
              <a:gdLst>
                <a:gd name="T0" fmla="*/ 32 w 162"/>
                <a:gd name="T1" fmla="*/ 0 h 68"/>
                <a:gd name="T2" fmla="*/ 0 w 162"/>
                <a:gd name="T3" fmla="*/ 0 h 68"/>
                <a:gd name="T4" fmla="*/ 81 w 162"/>
                <a:gd name="T5" fmla="*/ 68 h 68"/>
                <a:gd name="T6" fmla="*/ 162 w 162"/>
                <a:gd name="T7" fmla="*/ 0 h 68"/>
                <a:gd name="T8" fmla="*/ 131 w 162"/>
                <a:gd name="T9" fmla="*/ 0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2" h="68">
                  <a:moveTo>
                    <a:pt x="32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8" y="39"/>
                    <a:pt x="41" y="68"/>
                    <a:pt x="81" y="68"/>
                  </a:cubicBezTo>
                  <a:cubicBezTo>
                    <a:pt x="121" y="68"/>
                    <a:pt x="154" y="39"/>
                    <a:pt x="162" y="0"/>
                  </a:cubicBezTo>
                  <a:cubicBezTo>
                    <a:pt x="131" y="0"/>
                    <a:pt x="131" y="0"/>
                    <a:pt x="131" y="0"/>
                  </a:cubicBezTo>
                </a:path>
              </a:pathLst>
            </a:cu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22" name="Freeform 1972">
              <a:extLst>
                <a:ext uri="{FF2B5EF4-FFF2-40B4-BE49-F238E27FC236}">
                  <a16:creationId xmlns:a16="http://schemas.microsoft.com/office/drawing/2014/main" id="{FA9C93EF-157B-4BD1-B85D-3A0A3E71D9B7}"/>
                </a:ext>
              </a:extLst>
            </p:cNvPr>
            <p:cNvSpPr>
              <a:spLocks/>
            </p:cNvSpPr>
            <p:nvPr/>
          </p:nvSpPr>
          <p:spPr bwMode="auto">
            <a:xfrm>
              <a:off x="8148624" y="2826531"/>
              <a:ext cx="113266" cy="80316"/>
            </a:xfrm>
            <a:custGeom>
              <a:avLst/>
              <a:gdLst>
                <a:gd name="T0" fmla="*/ 55 w 55"/>
                <a:gd name="T1" fmla="*/ 39 h 39"/>
                <a:gd name="T2" fmla="*/ 38 w 55"/>
                <a:gd name="T3" fmla="*/ 0 h 39"/>
                <a:gd name="T4" fmla="*/ 27 w 55"/>
                <a:gd name="T5" fmla="*/ 0 h 39"/>
                <a:gd name="T6" fmla="*/ 16 w 55"/>
                <a:gd name="T7" fmla="*/ 0 h 39"/>
                <a:gd name="T8" fmla="*/ 0 w 55"/>
                <a:gd name="T9" fmla="*/ 39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5" h="39">
                  <a:moveTo>
                    <a:pt x="55" y="39"/>
                  </a:moveTo>
                  <a:cubicBezTo>
                    <a:pt x="55" y="39"/>
                    <a:pt x="38" y="25"/>
                    <a:pt x="38" y="0"/>
                  </a:cubicBezTo>
                  <a:cubicBezTo>
                    <a:pt x="28" y="0"/>
                    <a:pt x="27" y="0"/>
                    <a:pt x="27" y="0"/>
                  </a:cubicBezTo>
                  <a:cubicBezTo>
                    <a:pt x="27" y="0"/>
                    <a:pt x="27" y="0"/>
                    <a:pt x="16" y="0"/>
                  </a:cubicBezTo>
                  <a:cubicBezTo>
                    <a:pt x="16" y="25"/>
                    <a:pt x="0" y="39"/>
                    <a:pt x="0" y="39"/>
                  </a:cubicBezTo>
                </a:path>
              </a:pathLst>
            </a:cu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23" name="Line 1973">
              <a:extLst>
                <a:ext uri="{FF2B5EF4-FFF2-40B4-BE49-F238E27FC236}">
                  <a16:creationId xmlns:a16="http://schemas.microsoft.com/office/drawing/2014/main" id="{560ECE18-9509-4BBA-AF67-B42A00D743AA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8130089" y="2906847"/>
              <a:ext cx="148276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</p:grpSp>
      <p:sp>
        <p:nvSpPr>
          <p:cNvPr id="25" name="Текст 4">
            <a:extLst>
              <a:ext uri="{FF2B5EF4-FFF2-40B4-BE49-F238E27FC236}">
                <a16:creationId xmlns:a16="http://schemas.microsoft.com/office/drawing/2014/main" id="{D7E7DC7B-D3C7-405C-8447-59A81D02AE63}"/>
              </a:ext>
            </a:extLst>
          </p:cNvPr>
          <p:cNvSpPr txBox="1">
            <a:spLocks/>
          </p:cNvSpPr>
          <p:nvPr/>
        </p:nvSpPr>
        <p:spPr>
          <a:xfrm>
            <a:off x="2574389" y="4218912"/>
            <a:ext cx="2785918" cy="1259976"/>
          </a:xfrm>
          <a:prstGeom prst="rect">
            <a:avLst/>
          </a:prstGeom>
        </p:spPr>
        <p:txBody>
          <a:bodyPr/>
          <a:lstStyle>
            <a:lvl1pPr marL="914492" indent="-914492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85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1981398" indent="-762077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75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3048305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64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4267626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5486948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6706271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7925593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9144913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0364236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50000"/>
              </a:lnSpc>
              <a:buNone/>
            </a:pPr>
            <a:r>
              <a:rPr lang="en-US" sz="1600" b="1" dirty="0">
                <a:solidFill>
                  <a:schemeClr val="tx2"/>
                </a:solidFill>
                <a:latin typeface="+mj-lt"/>
                <a:ea typeface="Tahoma" panose="020B0604030504040204" pitchFamily="34" charset="0"/>
                <a:cs typeface="Tahoma" panose="020B0604030504040204" pitchFamily="34" charset="0"/>
              </a:rPr>
              <a:t>Write Here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en-US" sz="1200" dirty="0">
                <a:solidFill>
                  <a:schemeClr val="tx2"/>
                </a:solidFill>
                <a:latin typeface="+mj-lt"/>
                <a:ea typeface="Tahoma" panose="020B0604030504040204" pitchFamily="34" charset="0"/>
                <a:cs typeface="Tahoma" panose="020B0604030504040204" pitchFamily="34" charset="0"/>
              </a:rPr>
              <a:t>Lorem Ipsum has been the industry's standard dummy text ever since the when an unknown</a:t>
            </a:r>
          </a:p>
        </p:txBody>
      </p:sp>
      <p:sp>
        <p:nvSpPr>
          <p:cNvPr id="27" name="Овал 50">
            <a:extLst>
              <a:ext uri="{FF2B5EF4-FFF2-40B4-BE49-F238E27FC236}">
                <a16:creationId xmlns:a16="http://schemas.microsoft.com/office/drawing/2014/main" id="{23B28AE7-9A26-4B1D-9C75-58F77EE2C7F9}"/>
              </a:ext>
            </a:extLst>
          </p:cNvPr>
          <p:cNvSpPr/>
          <p:nvPr/>
        </p:nvSpPr>
        <p:spPr>
          <a:xfrm>
            <a:off x="1569678" y="4363199"/>
            <a:ext cx="784065" cy="784065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900">
              <a:latin typeface="+mj-lt"/>
            </a:endParaRPr>
          </a:p>
        </p:txBody>
      </p:sp>
      <p:grpSp>
        <p:nvGrpSpPr>
          <p:cNvPr id="28" name="Группа 51">
            <a:extLst>
              <a:ext uri="{FF2B5EF4-FFF2-40B4-BE49-F238E27FC236}">
                <a16:creationId xmlns:a16="http://schemas.microsoft.com/office/drawing/2014/main" id="{EBA60C54-2A9A-4FBD-8878-D763EC7C822B}"/>
              </a:ext>
            </a:extLst>
          </p:cNvPr>
          <p:cNvGrpSpPr/>
          <p:nvPr/>
        </p:nvGrpSpPr>
        <p:grpSpPr>
          <a:xfrm>
            <a:off x="1715054" y="4572773"/>
            <a:ext cx="493313" cy="364916"/>
            <a:chOff x="934602" y="1273756"/>
            <a:chExt cx="375838" cy="278017"/>
          </a:xfrm>
        </p:grpSpPr>
        <p:sp>
          <p:nvSpPr>
            <p:cNvPr id="29" name="Freeform 991">
              <a:extLst>
                <a:ext uri="{FF2B5EF4-FFF2-40B4-BE49-F238E27FC236}">
                  <a16:creationId xmlns:a16="http://schemas.microsoft.com/office/drawing/2014/main" id="{578AE159-65BD-4829-9EBF-A74DB828BDF0}"/>
                </a:ext>
              </a:extLst>
            </p:cNvPr>
            <p:cNvSpPr>
              <a:spLocks/>
            </p:cNvSpPr>
            <p:nvPr/>
          </p:nvSpPr>
          <p:spPr bwMode="auto">
            <a:xfrm>
              <a:off x="1002562" y="1273756"/>
              <a:ext cx="307878" cy="236829"/>
            </a:xfrm>
            <a:custGeom>
              <a:avLst/>
              <a:gdLst>
                <a:gd name="T0" fmla="*/ 132 w 149"/>
                <a:gd name="T1" fmla="*/ 0 h 115"/>
                <a:gd name="T2" fmla="*/ 16 w 149"/>
                <a:gd name="T3" fmla="*/ 0 h 115"/>
                <a:gd name="T4" fmla="*/ 0 w 149"/>
                <a:gd name="T5" fmla="*/ 16 h 115"/>
                <a:gd name="T6" fmla="*/ 0 w 149"/>
                <a:gd name="T7" fmla="*/ 74 h 115"/>
                <a:gd name="T8" fmla="*/ 16 w 149"/>
                <a:gd name="T9" fmla="*/ 90 h 115"/>
                <a:gd name="T10" fmla="*/ 104 w 149"/>
                <a:gd name="T11" fmla="*/ 90 h 115"/>
                <a:gd name="T12" fmla="*/ 127 w 149"/>
                <a:gd name="T13" fmla="*/ 115 h 115"/>
                <a:gd name="T14" fmla="*/ 127 w 149"/>
                <a:gd name="T15" fmla="*/ 90 h 115"/>
                <a:gd name="T16" fmla="*/ 132 w 149"/>
                <a:gd name="T17" fmla="*/ 90 h 115"/>
                <a:gd name="T18" fmla="*/ 149 w 149"/>
                <a:gd name="T19" fmla="*/ 74 h 115"/>
                <a:gd name="T20" fmla="*/ 149 w 149"/>
                <a:gd name="T21" fmla="*/ 16 h 115"/>
                <a:gd name="T22" fmla="*/ 132 w 149"/>
                <a:gd name="T23" fmla="*/ 0 h 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49" h="115">
                  <a:moveTo>
                    <a:pt x="132" y="0"/>
                  </a:moveTo>
                  <a:cubicBezTo>
                    <a:pt x="16" y="0"/>
                    <a:pt x="16" y="0"/>
                    <a:pt x="16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74"/>
                    <a:pt x="0" y="74"/>
                    <a:pt x="0" y="74"/>
                  </a:cubicBezTo>
                  <a:cubicBezTo>
                    <a:pt x="0" y="83"/>
                    <a:pt x="7" y="90"/>
                    <a:pt x="16" y="90"/>
                  </a:cubicBezTo>
                  <a:cubicBezTo>
                    <a:pt x="104" y="90"/>
                    <a:pt x="104" y="90"/>
                    <a:pt x="104" y="90"/>
                  </a:cubicBezTo>
                  <a:cubicBezTo>
                    <a:pt x="127" y="115"/>
                    <a:pt x="127" y="115"/>
                    <a:pt x="127" y="115"/>
                  </a:cubicBezTo>
                  <a:cubicBezTo>
                    <a:pt x="127" y="90"/>
                    <a:pt x="127" y="90"/>
                    <a:pt x="127" y="90"/>
                  </a:cubicBezTo>
                  <a:cubicBezTo>
                    <a:pt x="132" y="90"/>
                    <a:pt x="132" y="90"/>
                    <a:pt x="132" y="90"/>
                  </a:cubicBezTo>
                  <a:cubicBezTo>
                    <a:pt x="141" y="90"/>
                    <a:pt x="149" y="83"/>
                    <a:pt x="149" y="74"/>
                  </a:cubicBezTo>
                  <a:cubicBezTo>
                    <a:pt x="149" y="16"/>
                    <a:pt x="149" y="16"/>
                    <a:pt x="149" y="16"/>
                  </a:cubicBezTo>
                  <a:cubicBezTo>
                    <a:pt x="149" y="7"/>
                    <a:pt x="141" y="0"/>
                    <a:pt x="132" y="0"/>
                  </a:cubicBezTo>
                  <a:close/>
                </a:path>
              </a:pathLst>
            </a:cu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30" name="Freeform 992">
              <a:extLst>
                <a:ext uri="{FF2B5EF4-FFF2-40B4-BE49-F238E27FC236}">
                  <a16:creationId xmlns:a16="http://schemas.microsoft.com/office/drawing/2014/main" id="{F355B57B-514F-40B5-9A6D-F2CFC0E4C375}"/>
                </a:ext>
              </a:extLst>
            </p:cNvPr>
            <p:cNvSpPr>
              <a:spLocks/>
            </p:cNvSpPr>
            <p:nvPr/>
          </p:nvSpPr>
          <p:spPr bwMode="auto">
            <a:xfrm>
              <a:off x="934602" y="1312884"/>
              <a:ext cx="303759" cy="238889"/>
            </a:xfrm>
            <a:custGeom>
              <a:avLst/>
              <a:gdLst>
                <a:gd name="T0" fmla="*/ 147 w 147"/>
                <a:gd name="T1" fmla="*/ 82 h 116"/>
                <a:gd name="T2" fmla="*/ 133 w 147"/>
                <a:gd name="T3" fmla="*/ 91 h 116"/>
                <a:gd name="T4" fmla="*/ 45 w 147"/>
                <a:gd name="T5" fmla="*/ 91 h 116"/>
                <a:gd name="T6" fmla="*/ 23 w 147"/>
                <a:gd name="T7" fmla="*/ 116 h 116"/>
                <a:gd name="T8" fmla="*/ 23 w 147"/>
                <a:gd name="T9" fmla="*/ 91 h 116"/>
                <a:gd name="T10" fmla="*/ 17 w 147"/>
                <a:gd name="T11" fmla="*/ 91 h 116"/>
                <a:gd name="T12" fmla="*/ 0 w 147"/>
                <a:gd name="T13" fmla="*/ 74 h 116"/>
                <a:gd name="T14" fmla="*/ 0 w 147"/>
                <a:gd name="T15" fmla="*/ 17 h 116"/>
                <a:gd name="T16" fmla="*/ 17 w 147"/>
                <a:gd name="T17" fmla="*/ 0 h 116"/>
                <a:gd name="T18" fmla="*/ 31 w 147"/>
                <a:gd name="T19" fmla="*/ 0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47" h="116">
                  <a:moveTo>
                    <a:pt x="147" y="82"/>
                  </a:moveTo>
                  <a:cubicBezTo>
                    <a:pt x="144" y="87"/>
                    <a:pt x="139" y="91"/>
                    <a:pt x="133" y="91"/>
                  </a:cubicBezTo>
                  <a:cubicBezTo>
                    <a:pt x="45" y="91"/>
                    <a:pt x="45" y="91"/>
                    <a:pt x="45" y="91"/>
                  </a:cubicBezTo>
                  <a:cubicBezTo>
                    <a:pt x="23" y="116"/>
                    <a:pt x="23" y="116"/>
                    <a:pt x="23" y="116"/>
                  </a:cubicBezTo>
                  <a:cubicBezTo>
                    <a:pt x="23" y="91"/>
                    <a:pt x="23" y="91"/>
                    <a:pt x="23" y="91"/>
                  </a:cubicBezTo>
                  <a:cubicBezTo>
                    <a:pt x="17" y="91"/>
                    <a:pt x="17" y="91"/>
                    <a:pt x="17" y="91"/>
                  </a:cubicBezTo>
                  <a:cubicBezTo>
                    <a:pt x="8" y="91"/>
                    <a:pt x="0" y="83"/>
                    <a:pt x="0" y="74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0" y="8"/>
                    <a:pt x="8" y="0"/>
                    <a:pt x="17" y="0"/>
                  </a:cubicBezTo>
                  <a:cubicBezTo>
                    <a:pt x="31" y="0"/>
                    <a:pt x="31" y="0"/>
                    <a:pt x="31" y="0"/>
                  </a:cubicBezTo>
                </a:path>
              </a:pathLst>
            </a:cu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31" name="Oval 993">
              <a:extLst>
                <a:ext uri="{FF2B5EF4-FFF2-40B4-BE49-F238E27FC236}">
                  <a16:creationId xmlns:a16="http://schemas.microsoft.com/office/drawing/2014/main" id="{6991B5F1-BE01-4798-8F1C-52975A6C2FF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0521" y="1345834"/>
              <a:ext cx="35010" cy="32950"/>
            </a:xfrm>
            <a:prstGeom prst="ellips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32" name="Oval 994">
              <a:extLst>
                <a:ext uri="{FF2B5EF4-FFF2-40B4-BE49-F238E27FC236}">
                  <a16:creationId xmlns:a16="http://schemas.microsoft.com/office/drawing/2014/main" id="{FA209455-D640-489E-8BAD-0B9AEE516CD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34362" y="1345834"/>
              <a:ext cx="36040" cy="32950"/>
            </a:xfrm>
            <a:prstGeom prst="ellips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33" name="Oval 995">
              <a:extLst>
                <a:ext uri="{FF2B5EF4-FFF2-40B4-BE49-F238E27FC236}">
                  <a16:creationId xmlns:a16="http://schemas.microsoft.com/office/drawing/2014/main" id="{A7226A19-2C58-4D0E-A19C-2654CA88054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99233" y="1345834"/>
              <a:ext cx="35010" cy="32950"/>
            </a:xfrm>
            <a:prstGeom prst="ellips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</p:grpSp>
      <p:sp>
        <p:nvSpPr>
          <p:cNvPr id="35" name="Текст 4">
            <a:extLst>
              <a:ext uri="{FF2B5EF4-FFF2-40B4-BE49-F238E27FC236}">
                <a16:creationId xmlns:a16="http://schemas.microsoft.com/office/drawing/2014/main" id="{B20A94C7-FFF5-4963-9C50-A63B85D10749}"/>
              </a:ext>
            </a:extLst>
          </p:cNvPr>
          <p:cNvSpPr txBox="1">
            <a:spLocks/>
          </p:cNvSpPr>
          <p:nvPr/>
        </p:nvSpPr>
        <p:spPr>
          <a:xfrm>
            <a:off x="8103451" y="2400947"/>
            <a:ext cx="2785918" cy="1259976"/>
          </a:xfrm>
          <a:prstGeom prst="rect">
            <a:avLst/>
          </a:prstGeom>
        </p:spPr>
        <p:txBody>
          <a:bodyPr/>
          <a:lstStyle>
            <a:lvl1pPr marL="914492" indent="-914492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85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1981398" indent="-762077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75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3048305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64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4267626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5486948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6706271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7925593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9144913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0364236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50000"/>
              </a:lnSpc>
              <a:buNone/>
            </a:pPr>
            <a:r>
              <a:rPr lang="en-US" sz="1600" b="1" dirty="0">
                <a:solidFill>
                  <a:schemeClr val="tx2"/>
                </a:solidFill>
                <a:latin typeface="+mj-lt"/>
                <a:ea typeface="Tahoma" panose="020B0604030504040204" pitchFamily="34" charset="0"/>
                <a:cs typeface="Tahoma" panose="020B0604030504040204" pitchFamily="34" charset="0"/>
              </a:rPr>
              <a:t>Write Here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en-US" sz="1200" dirty="0">
                <a:solidFill>
                  <a:schemeClr val="tx2"/>
                </a:solidFill>
                <a:latin typeface="+mj-lt"/>
                <a:ea typeface="Tahoma" panose="020B0604030504040204" pitchFamily="34" charset="0"/>
                <a:cs typeface="Tahoma" panose="020B0604030504040204" pitchFamily="34" charset="0"/>
              </a:rPr>
              <a:t>Lorem Ipsum has been the industry's standard </a:t>
            </a:r>
            <a:r>
              <a:rPr lang="en-US" sz="1200" dirty="0" err="1">
                <a:solidFill>
                  <a:schemeClr val="tx2"/>
                </a:solidFill>
                <a:latin typeface="+mj-lt"/>
                <a:ea typeface="Tahoma" panose="020B0604030504040204" pitchFamily="34" charset="0"/>
                <a:cs typeface="Tahoma" panose="020B0604030504040204" pitchFamily="34" charset="0"/>
              </a:rPr>
              <a:t>dumm</a:t>
            </a:r>
            <a:r>
              <a:rPr lang="en-US" sz="1200" dirty="0">
                <a:solidFill>
                  <a:schemeClr val="tx2"/>
                </a:solidFill>
                <a:latin typeface="+mj-lt"/>
                <a:ea typeface="Tahoma" panose="020B0604030504040204" pitchFamily="34" charset="0"/>
                <a:cs typeface="Tahoma" panose="020B0604030504040204" pitchFamily="34" charset="0"/>
              </a:rPr>
              <a:t> text ever since the when an unknown</a:t>
            </a:r>
          </a:p>
        </p:txBody>
      </p:sp>
      <p:sp>
        <p:nvSpPr>
          <p:cNvPr id="37" name="Овал 23">
            <a:extLst>
              <a:ext uri="{FF2B5EF4-FFF2-40B4-BE49-F238E27FC236}">
                <a16:creationId xmlns:a16="http://schemas.microsoft.com/office/drawing/2014/main" id="{30CFD2ED-DB9E-4C9C-BB5F-083B0DA6425C}"/>
              </a:ext>
            </a:extLst>
          </p:cNvPr>
          <p:cNvSpPr/>
          <p:nvPr/>
        </p:nvSpPr>
        <p:spPr>
          <a:xfrm>
            <a:off x="7098740" y="2545234"/>
            <a:ext cx="784065" cy="784065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900">
              <a:latin typeface="+mj-lt"/>
            </a:endParaRPr>
          </a:p>
        </p:txBody>
      </p:sp>
      <p:grpSp>
        <p:nvGrpSpPr>
          <p:cNvPr id="38" name="Группа 24">
            <a:extLst>
              <a:ext uri="{FF2B5EF4-FFF2-40B4-BE49-F238E27FC236}">
                <a16:creationId xmlns:a16="http://schemas.microsoft.com/office/drawing/2014/main" id="{70E1A7FF-D606-4DA7-AB95-E969FD2C66D4}"/>
              </a:ext>
            </a:extLst>
          </p:cNvPr>
          <p:cNvGrpSpPr/>
          <p:nvPr/>
        </p:nvGrpSpPr>
        <p:grpSpPr>
          <a:xfrm>
            <a:off x="7308314" y="2754808"/>
            <a:ext cx="364916" cy="364916"/>
            <a:chOff x="3337904" y="2645306"/>
            <a:chExt cx="278017" cy="278017"/>
          </a:xfrm>
        </p:grpSpPr>
        <p:sp>
          <p:nvSpPr>
            <p:cNvPr id="39" name="Oval 1747">
              <a:extLst>
                <a:ext uri="{FF2B5EF4-FFF2-40B4-BE49-F238E27FC236}">
                  <a16:creationId xmlns:a16="http://schemas.microsoft.com/office/drawing/2014/main" id="{59C108FA-34CD-4FF7-9BAE-8F087A9D0F8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37904" y="2645306"/>
              <a:ext cx="278017" cy="278017"/>
            </a:xfrm>
            <a:prstGeom prst="ellips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40" name="Oval 1748">
              <a:extLst>
                <a:ext uri="{FF2B5EF4-FFF2-40B4-BE49-F238E27FC236}">
                  <a16:creationId xmlns:a16="http://schemas.microsoft.com/office/drawing/2014/main" id="{ED5A7C91-99FB-472E-A03C-E43715E1C6C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95567" y="2645306"/>
              <a:ext cx="162691" cy="278017"/>
            </a:xfrm>
            <a:prstGeom prst="ellips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41" name="Line 1749">
              <a:extLst>
                <a:ext uri="{FF2B5EF4-FFF2-40B4-BE49-F238E27FC236}">
                  <a16:creationId xmlns:a16="http://schemas.microsoft.com/office/drawing/2014/main" id="{0B9825E7-F95F-437A-9951-80631DD72E54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475883" y="2647366"/>
              <a:ext cx="0" cy="271839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42" name="Line 1750">
              <a:extLst>
                <a:ext uri="{FF2B5EF4-FFF2-40B4-BE49-F238E27FC236}">
                  <a16:creationId xmlns:a16="http://schemas.microsoft.com/office/drawing/2014/main" id="{8B954F48-6110-4035-A82B-BF0990042C8D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342023" y="2783285"/>
              <a:ext cx="267720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43" name="Freeform 1751">
              <a:extLst>
                <a:ext uri="{FF2B5EF4-FFF2-40B4-BE49-F238E27FC236}">
                  <a16:creationId xmlns:a16="http://schemas.microsoft.com/office/drawing/2014/main" id="{83D50D39-6374-493D-B205-E8ADE3D100BA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6736" y="2645306"/>
              <a:ext cx="220354" cy="86494"/>
            </a:xfrm>
            <a:custGeom>
              <a:avLst/>
              <a:gdLst>
                <a:gd name="T0" fmla="*/ 0 w 107"/>
                <a:gd name="T1" fmla="*/ 26 h 42"/>
                <a:gd name="T2" fmla="*/ 53 w 107"/>
                <a:gd name="T3" fmla="*/ 42 h 42"/>
                <a:gd name="T4" fmla="*/ 107 w 107"/>
                <a:gd name="T5" fmla="*/ 26 h 42"/>
                <a:gd name="T6" fmla="*/ 53 w 107"/>
                <a:gd name="T7" fmla="*/ 0 h 42"/>
                <a:gd name="T8" fmla="*/ 0 w 107"/>
                <a:gd name="T9" fmla="*/ 26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7" h="42">
                  <a:moveTo>
                    <a:pt x="0" y="26"/>
                  </a:moveTo>
                  <a:cubicBezTo>
                    <a:pt x="12" y="36"/>
                    <a:pt x="32" y="42"/>
                    <a:pt x="53" y="42"/>
                  </a:cubicBezTo>
                  <a:cubicBezTo>
                    <a:pt x="75" y="42"/>
                    <a:pt x="94" y="36"/>
                    <a:pt x="107" y="26"/>
                  </a:cubicBezTo>
                  <a:cubicBezTo>
                    <a:pt x="94" y="10"/>
                    <a:pt x="75" y="0"/>
                    <a:pt x="53" y="0"/>
                  </a:cubicBezTo>
                  <a:cubicBezTo>
                    <a:pt x="32" y="0"/>
                    <a:pt x="12" y="10"/>
                    <a:pt x="0" y="26"/>
                  </a:cubicBezTo>
                  <a:close/>
                </a:path>
              </a:pathLst>
            </a:cu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  <p:sp>
          <p:nvSpPr>
            <p:cNvPr id="44" name="Freeform 1752">
              <a:extLst>
                <a:ext uri="{FF2B5EF4-FFF2-40B4-BE49-F238E27FC236}">
                  <a16:creationId xmlns:a16="http://schemas.microsoft.com/office/drawing/2014/main" id="{57ECAD05-815E-44AB-A82B-43F4873EB430}"/>
                </a:ext>
              </a:extLst>
            </p:cNvPr>
            <p:cNvSpPr>
              <a:spLocks/>
            </p:cNvSpPr>
            <p:nvPr/>
          </p:nvSpPr>
          <p:spPr bwMode="auto">
            <a:xfrm>
              <a:off x="3366736" y="2836829"/>
              <a:ext cx="220354" cy="86494"/>
            </a:xfrm>
            <a:custGeom>
              <a:avLst/>
              <a:gdLst>
                <a:gd name="T0" fmla="*/ 107 w 107"/>
                <a:gd name="T1" fmla="*/ 15 h 42"/>
                <a:gd name="T2" fmla="*/ 53 w 107"/>
                <a:gd name="T3" fmla="*/ 0 h 42"/>
                <a:gd name="T4" fmla="*/ 0 w 107"/>
                <a:gd name="T5" fmla="*/ 15 h 42"/>
                <a:gd name="T6" fmla="*/ 53 w 107"/>
                <a:gd name="T7" fmla="*/ 42 h 42"/>
                <a:gd name="T8" fmla="*/ 107 w 107"/>
                <a:gd name="T9" fmla="*/ 15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7" h="42">
                  <a:moveTo>
                    <a:pt x="107" y="15"/>
                  </a:moveTo>
                  <a:cubicBezTo>
                    <a:pt x="94" y="6"/>
                    <a:pt x="75" y="0"/>
                    <a:pt x="53" y="0"/>
                  </a:cubicBezTo>
                  <a:cubicBezTo>
                    <a:pt x="32" y="0"/>
                    <a:pt x="12" y="6"/>
                    <a:pt x="0" y="15"/>
                  </a:cubicBezTo>
                  <a:cubicBezTo>
                    <a:pt x="12" y="31"/>
                    <a:pt x="32" y="42"/>
                    <a:pt x="53" y="42"/>
                  </a:cubicBezTo>
                  <a:cubicBezTo>
                    <a:pt x="75" y="42"/>
                    <a:pt x="94" y="31"/>
                    <a:pt x="107" y="15"/>
                  </a:cubicBezTo>
                  <a:close/>
                </a:path>
              </a:pathLst>
            </a:cu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 xmlns="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45714" tIns="22857" rIns="45714" bIns="22857" numCol="1" anchor="t" anchorCtr="0" compatLnSpc="1">
              <a:prstTxWarp prst="textNoShape">
                <a:avLst/>
              </a:prstTxWarp>
            </a:bodyPr>
            <a:lstStyle/>
            <a:p>
              <a:endParaRPr lang="en-US" sz="900">
                <a:latin typeface="+mj-lt"/>
              </a:endParaRPr>
            </a:p>
          </p:txBody>
        </p:sp>
      </p:grpSp>
      <p:sp>
        <p:nvSpPr>
          <p:cNvPr id="36" name="Rectangle 35">
            <a:extLst>
              <a:ext uri="{FF2B5EF4-FFF2-40B4-BE49-F238E27FC236}">
                <a16:creationId xmlns:a16="http://schemas.microsoft.com/office/drawing/2014/main" id="{AD053E8C-F905-4690-9D44-C9C7E27B97E7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49C291EC-1E18-4897-B347-8EA730025A5D}"/>
              </a:ext>
            </a:extLst>
          </p:cNvPr>
          <p:cNvSpPr txBox="1"/>
          <p:nvPr/>
        </p:nvSpPr>
        <p:spPr>
          <a:xfrm>
            <a:off x="3413760" y="797279"/>
            <a:ext cx="536448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OUR </a:t>
            </a:r>
            <a:r>
              <a:rPr lang="en-US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INFOGRAPHIC</a:t>
            </a: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8934CBB8-B2AD-4A94-B0E0-BA0B85B988CA}"/>
              </a:ext>
            </a:extLst>
          </p:cNvPr>
          <p:cNvSpPr txBox="1"/>
          <p:nvPr/>
        </p:nvSpPr>
        <p:spPr>
          <a:xfrm>
            <a:off x="4701227" y="535669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50DE609B-2D92-481B-AE72-CC4DEB6D32EA}"/>
              </a:ext>
            </a:extLst>
          </p:cNvPr>
          <p:cNvSpPr txBox="1"/>
          <p:nvPr/>
        </p:nvSpPr>
        <p:spPr>
          <a:xfrm rot="16200000">
            <a:off x="-732652" y="3367444"/>
            <a:ext cx="2286000" cy="12311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WWW.</a:t>
            </a:r>
            <a:r>
              <a:rPr lang="id-ID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WEBSITE</a:t>
            </a:r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.COM</a:t>
            </a:r>
          </a:p>
        </p:txBody>
      </p:sp>
    </p:spTree>
    <p:extLst>
      <p:ext uri="{BB962C8B-B14F-4D97-AF65-F5344CB8AC3E}">
        <p14:creationId xmlns:p14="http://schemas.microsoft.com/office/powerpoint/2010/main" val="1660342722"/>
      </p:ext>
    </p:extLst>
  </p:cSld>
  <p:clrMapOvr>
    <a:masterClrMapping/>
  </p:clrMapOvr>
  <p:transition spd="slow">
    <p:wipe/>
  </p:transition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Диаграмма 32">
            <a:extLst>
              <a:ext uri="{FF2B5EF4-FFF2-40B4-BE49-F238E27FC236}">
                <a16:creationId xmlns:a16="http://schemas.microsoft.com/office/drawing/2014/main" id="{934C2025-7BA5-4B55-8E79-B04B78C164CD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167357281"/>
              </p:ext>
            </p:extLst>
          </p:nvPr>
        </p:nvGraphicFramePr>
        <p:xfrm>
          <a:off x="1321553" y="3621654"/>
          <a:ext cx="9804926" cy="213731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Текст 7">
            <a:extLst>
              <a:ext uri="{FF2B5EF4-FFF2-40B4-BE49-F238E27FC236}">
                <a16:creationId xmlns:a16="http://schemas.microsoft.com/office/drawing/2014/main" id="{C39A1665-7BF9-4BE4-AAFC-497CE8684014}"/>
              </a:ext>
            </a:extLst>
          </p:cNvPr>
          <p:cNvSpPr txBox="1">
            <a:spLocks/>
          </p:cNvSpPr>
          <p:nvPr/>
        </p:nvSpPr>
        <p:spPr>
          <a:xfrm>
            <a:off x="1210075" y="2120866"/>
            <a:ext cx="2569448" cy="17999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50000"/>
              </a:lnSpc>
              <a:spcBef>
                <a:spcPts val="432"/>
              </a:spcBef>
              <a:buFont typeface="Arial" panose="020B0604020202020204" pitchFamily="34" charset="0"/>
              <a:buNone/>
            </a:pPr>
            <a:r>
              <a:rPr lang="en-US" sz="1600" b="1">
                <a:latin typeface="+mj-lt"/>
                <a:ea typeface="Tahoma" charset="0"/>
                <a:cs typeface="Tahoma" charset="0"/>
              </a:rPr>
              <a:t>Stage one</a:t>
            </a:r>
          </a:p>
          <a:p>
            <a:pPr marL="0" indent="0" algn="ctr">
              <a:lnSpc>
                <a:spcPct val="150000"/>
              </a:lnSpc>
              <a:spcBef>
                <a:spcPts val="432"/>
              </a:spcBef>
              <a:buFont typeface="Arial" panose="020B0604020202020204" pitchFamily="34" charset="0"/>
              <a:buNone/>
            </a:pPr>
            <a:r>
              <a:rPr lang="en-US" sz="1300">
                <a:latin typeface="+mj-lt"/>
                <a:ea typeface="Tahoma" charset="0"/>
                <a:cs typeface="Tahoma" charset="0"/>
              </a:rPr>
              <a:t>Lorem Ipsum is simply dummy text of the printing and typesetting</a:t>
            </a:r>
            <a:endParaRPr lang="en-US" sz="1300" dirty="0">
              <a:latin typeface="+mj-lt"/>
              <a:ea typeface="Tahoma" charset="0"/>
              <a:cs typeface="Tahoma" charset="0"/>
            </a:endParaRPr>
          </a:p>
        </p:txBody>
      </p:sp>
      <p:sp>
        <p:nvSpPr>
          <p:cNvPr id="6" name="Текст 8">
            <a:extLst>
              <a:ext uri="{FF2B5EF4-FFF2-40B4-BE49-F238E27FC236}">
                <a16:creationId xmlns:a16="http://schemas.microsoft.com/office/drawing/2014/main" id="{B7B5D1D8-F52E-41E8-AF52-E2B413B4362D}"/>
              </a:ext>
            </a:extLst>
          </p:cNvPr>
          <p:cNvSpPr txBox="1">
            <a:spLocks/>
          </p:cNvSpPr>
          <p:nvPr/>
        </p:nvSpPr>
        <p:spPr>
          <a:xfrm>
            <a:off x="4795291" y="2128485"/>
            <a:ext cx="2569448" cy="1799966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50000"/>
              </a:lnSpc>
              <a:spcBef>
                <a:spcPts val="432"/>
              </a:spcBef>
              <a:buFont typeface="Arial" panose="020B0604020202020204" pitchFamily="34" charset="0"/>
              <a:buNone/>
            </a:pPr>
            <a:r>
              <a:rPr lang="en-US" sz="1600" b="1" dirty="0">
                <a:latin typeface="+mj-lt"/>
              </a:rPr>
              <a:t>Stage two</a:t>
            </a:r>
          </a:p>
          <a:p>
            <a:pPr marL="0" indent="0" algn="ctr">
              <a:lnSpc>
                <a:spcPct val="150000"/>
              </a:lnSpc>
              <a:spcBef>
                <a:spcPts val="432"/>
              </a:spcBef>
              <a:buFont typeface="Arial" panose="020B0604020202020204" pitchFamily="34" charset="0"/>
              <a:buNone/>
            </a:pPr>
            <a:r>
              <a:rPr lang="en-US" sz="1300" dirty="0">
                <a:latin typeface="+mj-lt"/>
              </a:rPr>
              <a:t>Lorem Ipsum is simply dummy text of the printing and typesetting</a:t>
            </a:r>
          </a:p>
        </p:txBody>
      </p:sp>
      <p:sp>
        <p:nvSpPr>
          <p:cNvPr id="7" name="Текст 8">
            <a:extLst>
              <a:ext uri="{FF2B5EF4-FFF2-40B4-BE49-F238E27FC236}">
                <a16:creationId xmlns:a16="http://schemas.microsoft.com/office/drawing/2014/main" id="{60540A73-612C-4B7D-B293-D649F4C48741}"/>
              </a:ext>
            </a:extLst>
          </p:cNvPr>
          <p:cNvSpPr txBox="1">
            <a:spLocks/>
          </p:cNvSpPr>
          <p:nvPr/>
        </p:nvSpPr>
        <p:spPr>
          <a:xfrm>
            <a:off x="8607325" y="2120866"/>
            <a:ext cx="2569448" cy="1799966"/>
          </a:xfrm>
          <a:prstGeom prst="rect">
            <a:avLst/>
          </a:prstGeom>
        </p:spPr>
        <p:txBody>
          <a:bodyPr/>
          <a:lstStyle>
            <a:lvl1pPr marL="914492" indent="-914492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lang="en-US" sz="2800" b="0" i="0" kern="1200" baseline="0" dirty="0">
                <a:solidFill>
                  <a:schemeClr val="tx2"/>
                </a:solidFill>
                <a:latin typeface="Tahoma" charset="0"/>
                <a:ea typeface="Tahoma" charset="0"/>
                <a:cs typeface="Tahoma" charset="0"/>
              </a:defRPr>
            </a:lvl1pPr>
            <a:lvl2pPr marL="1981398" indent="-762077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75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3048305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64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4267626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5486948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6706271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7925593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9144913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0364236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50000"/>
              </a:lnSpc>
              <a:spcBef>
                <a:spcPts val="432"/>
              </a:spcBef>
              <a:buNone/>
            </a:pPr>
            <a:r>
              <a:rPr lang="en-US" sz="1600" b="1" dirty="0">
                <a:solidFill>
                  <a:schemeClr val="tx1"/>
                </a:solidFill>
                <a:latin typeface="+mj-lt"/>
              </a:rPr>
              <a:t>Stage two</a:t>
            </a:r>
          </a:p>
          <a:p>
            <a:pPr marL="0" indent="0" algn="ctr">
              <a:lnSpc>
                <a:spcPct val="150000"/>
              </a:lnSpc>
              <a:spcBef>
                <a:spcPts val="432"/>
              </a:spcBef>
              <a:buNone/>
            </a:pPr>
            <a:r>
              <a:rPr lang="en-US" sz="1300" dirty="0">
                <a:solidFill>
                  <a:schemeClr val="tx1"/>
                </a:solidFill>
                <a:latin typeface="+mj-lt"/>
              </a:rPr>
              <a:t>Lorem Ipsum is simply dummy text of the printing and typesetting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86568AC6-6410-4559-9EFD-1181445A5104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C0967677-5DDE-4F93-BACF-D469375681B8}"/>
              </a:ext>
            </a:extLst>
          </p:cNvPr>
          <p:cNvSpPr txBox="1"/>
          <p:nvPr/>
        </p:nvSpPr>
        <p:spPr>
          <a:xfrm>
            <a:off x="3413760" y="797279"/>
            <a:ext cx="536448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OUR </a:t>
            </a:r>
            <a:r>
              <a:rPr lang="en-US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INFOGRAPHIC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A0B51C49-E10B-4E55-88DD-8B9C6ED5CF3D}"/>
              </a:ext>
            </a:extLst>
          </p:cNvPr>
          <p:cNvSpPr txBox="1"/>
          <p:nvPr/>
        </p:nvSpPr>
        <p:spPr>
          <a:xfrm>
            <a:off x="4701227" y="535669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9D8F09A0-282B-40F6-97AF-6802CAD758BA}"/>
              </a:ext>
            </a:extLst>
          </p:cNvPr>
          <p:cNvSpPr txBox="1"/>
          <p:nvPr/>
        </p:nvSpPr>
        <p:spPr>
          <a:xfrm rot="16200000">
            <a:off x="-732652" y="3367444"/>
            <a:ext cx="2286000" cy="12311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WWW.</a:t>
            </a:r>
            <a:r>
              <a:rPr lang="id-ID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WEBSITE</a:t>
            </a:r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.COM</a:t>
            </a:r>
          </a:p>
        </p:txBody>
      </p:sp>
    </p:spTree>
    <p:extLst>
      <p:ext uri="{BB962C8B-B14F-4D97-AF65-F5344CB8AC3E}">
        <p14:creationId xmlns:p14="http://schemas.microsoft.com/office/powerpoint/2010/main" val="4241140495"/>
      </p:ext>
    </p:extLst>
  </p:cSld>
  <p:clrMapOvr>
    <a:masterClrMapping/>
  </p:clrMapOvr>
  <p:transition spd="slow">
    <p:wipe/>
  </p:transition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Группа 1">
            <a:extLst>
              <a:ext uri="{FF2B5EF4-FFF2-40B4-BE49-F238E27FC236}">
                <a16:creationId xmlns:a16="http://schemas.microsoft.com/office/drawing/2014/main" id="{1FFB5BB0-9FCD-45F4-9CFD-B147D805AB67}"/>
              </a:ext>
            </a:extLst>
          </p:cNvPr>
          <p:cNvGrpSpPr/>
          <p:nvPr/>
        </p:nvGrpSpPr>
        <p:grpSpPr>
          <a:xfrm>
            <a:off x="4855423" y="2090846"/>
            <a:ext cx="2481154" cy="2481154"/>
            <a:chOff x="3707288" y="3801250"/>
            <a:chExt cx="4962955" cy="4962955"/>
          </a:xfrm>
          <a:solidFill>
            <a:schemeClr val="accent4"/>
          </a:solidFill>
        </p:grpSpPr>
        <p:sp>
          <p:nvSpPr>
            <p:cNvPr id="5" name="Скругленный прямоугольник 14">
              <a:extLst>
                <a:ext uri="{FF2B5EF4-FFF2-40B4-BE49-F238E27FC236}">
                  <a16:creationId xmlns:a16="http://schemas.microsoft.com/office/drawing/2014/main" id="{39BFEEDE-953E-42BB-843C-26071CE88378}"/>
                </a:ext>
              </a:extLst>
            </p:cNvPr>
            <p:cNvSpPr/>
            <p:nvPr/>
          </p:nvSpPr>
          <p:spPr>
            <a:xfrm rot="2700000">
              <a:off x="3707288" y="3801250"/>
              <a:ext cx="4962955" cy="4962955"/>
            </a:xfrm>
            <a:prstGeom prst="roundRect">
              <a:avLst>
                <a:gd name="adj" fmla="val 50000"/>
              </a:avLst>
            </a:prstGeom>
            <a:grpFill/>
            <a:ln w="38100"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>
                <a:spcBef>
                  <a:spcPts val="900"/>
                </a:spcBef>
              </a:pPr>
              <a:endParaRPr lang="ru-RU" sz="90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endParaRPr>
            </a:p>
          </p:txBody>
        </p:sp>
        <p:sp>
          <p:nvSpPr>
            <p:cNvPr id="6" name="Текст 1">
              <a:extLst>
                <a:ext uri="{FF2B5EF4-FFF2-40B4-BE49-F238E27FC236}">
                  <a16:creationId xmlns:a16="http://schemas.microsoft.com/office/drawing/2014/main" id="{3DDDE5E7-F52D-4CF3-8938-97BF426DD582}"/>
                </a:ext>
              </a:extLst>
            </p:cNvPr>
            <p:cNvSpPr txBox="1">
              <a:spLocks/>
            </p:cNvSpPr>
            <p:nvPr/>
          </p:nvSpPr>
          <p:spPr>
            <a:xfrm>
              <a:off x="4076134" y="5216482"/>
              <a:ext cx="4225263" cy="2132491"/>
            </a:xfrm>
            <a:prstGeom prst="rect">
              <a:avLst/>
            </a:prstGeom>
            <a:grpFill/>
          </p:spPr>
          <p:txBody>
            <a:bodyPr/>
            <a:lstStyle>
              <a:lvl1pPr marL="914492" indent="-914492" algn="r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lang="en-US" sz="2400" b="0" i="0" kern="1200" baseline="0" dirty="0">
                  <a:solidFill>
                    <a:schemeClr val="tx2"/>
                  </a:solidFill>
                  <a:latin typeface="Roboto Light" charset="0"/>
                  <a:ea typeface="Roboto Light" charset="0"/>
                  <a:cs typeface="Roboto Light" charset="0"/>
                </a:defRPr>
              </a:lvl1pPr>
              <a:lvl2pPr marL="1981398" indent="-762077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75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3048305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64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4267626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5486948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»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6706271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7925593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9144913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10364236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spcBef>
                  <a:spcPts val="900"/>
                </a:spcBef>
                <a:buNone/>
              </a:pPr>
              <a:r>
                <a:rPr lang="en-US" sz="1600" b="1" dirty="0">
                  <a:solidFill>
                    <a:schemeClr val="bg1"/>
                  </a:solidFill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Title Here</a:t>
              </a:r>
            </a:p>
            <a:p>
              <a:pPr marL="0" indent="0" algn="ctr">
                <a:lnSpc>
                  <a:spcPct val="140000"/>
                </a:lnSpc>
                <a:spcBef>
                  <a:spcPts val="900"/>
                </a:spcBef>
                <a:buNone/>
              </a:pPr>
              <a:r>
                <a:rPr lang="en-US" sz="1200" dirty="0">
                  <a:solidFill>
                    <a:schemeClr val="bg1"/>
                  </a:solidFill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Lorem Ipsum has been the industry's standard dummy</a:t>
              </a:r>
              <a:endParaRPr lang="ru-RU" sz="1200" dirty="0">
                <a:solidFill>
                  <a:schemeClr val="bg1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endParaRPr>
            </a:p>
          </p:txBody>
        </p:sp>
      </p:grpSp>
      <p:grpSp>
        <p:nvGrpSpPr>
          <p:cNvPr id="7" name="Группа 16">
            <a:extLst>
              <a:ext uri="{FF2B5EF4-FFF2-40B4-BE49-F238E27FC236}">
                <a16:creationId xmlns:a16="http://schemas.microsoft.com/office/drawing/2014/main" id="{EEBCEC4D-8820-4197-8054-F87637B521AC}"/>
              </a:ext>
            </a:extLst>
          </p:cNvPr>
          <p:cNvGrpSpPr/>
          <p:nvPr/>
        </p:nvGrpSpPr>
        <p:grpSpPr>
          <a:xfrm>
            <a:off x="1530243" y="2090846"/>
            <a:ext cx="2481154" cy="2481154"/>
            <a:chOff x="3707288" y="3801250"/>
            <a:chExt cx="4962955" cy="4962955"/>
          </a:xfrm>
        </p:grpSpPr>
        <p:sp>
          <p:nvSpPr>
            <p:cNvPr id="8" name="Скругленный прямоугольник 17">
              <a:extLst>
                <a:ext uri="{FF2B5EF4-FFF2-40B4-BE49-F238E27FC236}">
                  <a16:creationId xmlns:a16="http://schemas.microsoft.com/office/drawing/2014/main" id="{C0E332DD-9874-4902-B325-29E72F56F380}"/>
                </a:ext>
              </a:extLst>
            </p:cNvPr>
            <p:cNvSpPr/>
            <p:nvPr/>
          </p:nvSpPr>
          <p:spPr>
            <a:xfrm rot="2700000">
              <a:off x="3707288" y="3801250"/>
              <a:ext cx="4962955" cy="4962955"/>
            </a:xfrm>
            <a:prstGeom prst="roundRect">
              <a:avLst>
                <a:gd name="adj" fmla="val 50000"/>
              </a:avLst>
            </a:prstGeom>
            <a:noFill/>
            <a:ln w="38100">
              <a:solidFill>
                <a:schemeClr val="tx2"/>
              </a:soli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>
                <a:spcBef>
                  <a:spcPts val="900"/>
                </a:spcBef>
              </a:pPr>
              <a:endParaRPr lang="ru-RU" sz="90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endParaRPr>
            </a:p>
          </p:txBody>
        </p:sp>
        <p:sp>
          <p:nvSpPr>
            <p:cNvPr id="9" name="Текст 1">
              <a:extLst>
                <a:ext uri="{FF2B5EF4-FFF2-40B4-BE49-F238E27FC236}">
                  <a16:creationId xmlns:a16="http://schemas.microsoft.com/office/drawing/2014/main" id="{FDD007D0-160D-471C-958D-1EF8955C7FB4}"/>
                </a:ext>
              </a:extLst>
            </p:cNvPr>
            <p:cNvSpPr txBox="1">
              <a:spLocks/>
            </p:cNvSpPr>
            <p:nvPr/>
          </p:nvSpPr>
          <p:spPr>
            <a:xfrm>
              <a:off x="4076134" y="5216482"/>
              <a:ext cx="4225263" cy="2132491"/>
            </a:xfrm>
            <a:prstGeom prst="rect">
              <a:avLst/>
            </a:prstGeom>
          </p:spPr>
          <p:txBody>
            <a:bodyPr/>
            <a:lstStyle>
              <a:lvl1pPr marL="914492" indent="-914492" algn="r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lang="en-US" sz="2400" b="0" i="0" kern="1200" baseline="0" dirty="0">
                  <a:solidFill>
                    <a:schemeClr val="tx2"/>
                  </a:solidFill>
                  <a:latin typeface="Roboto Light" charset="0"/>
                  <a:ea typeface="Roboto Light" charset="0"/>
                  <a:cs typeface="Roboto Light" charset="0"/>
                </a:defRPr>
              </a:lvl1pPr>
              <a:lvl2pPr marL="1981398" indent="-762077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75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3048305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64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4267626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5486948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»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6706271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7925593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9144913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10364236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spcBef>
                  <a:spcPts val="900"/>
                </a:spcBef>
                <a:buNone/>
              </a:pPr>
              <a:r>
                <a:rPr lang="en-US" sz="1600" b="1" dirty="0"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Title Here</a:t>
              </a:r>
            </a:p>
            <a:p>
              <a:pPr marL="0" indent="0" algn="ctr">
                <a:lnSpc>
                  <a:spcPct val="140000"/>
                </a:lnSpc>
                <a:spcBef>
                  <a:spcPts val="900"/>
                </a:spcBef>
                <a:buNone/>
              </a:pPr>
              <a:r>
                <a:rPr lang="en-US" sz="1200" dirty="0"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Lorem Ipsum has been the industry's standard dummy</a:t>
              </a:r>
              <a:endParaRPr lang="ru-RU" sz="12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endParaRPr>
            </a:p>
          </p:txBody>
        </p:sp>
      </p:grpSp>
      <p:grpSp>
        <p:nvGrpSpPr>
          <p:cNvPr id="10" name="Группа 19">
            <a:extLst>
              <a:ext uri="{FF2B5EF4-FFF2-40B4-BE49-F238E27FC236}">
                <a16:creationId xmlns:a16="http://schemas.microsoft.com/office/drawing/2014/main" id="{7AA28886-7A29-4CF2-B4E5-B34DA2749DBC}"/>
              </a:ext>
            </a:extLst>
          </p:cNvPr>
          <p:cNvGrpSpPr/>
          <p:nvPr/>
        </p:nvGrpSpPr>
        <p:grpSpPr>
          <a:xfrm>
            <a:off x="8156915" y="2090846"/>
            <a:ext cx="2481154" cy="2481154"/>
            <a:chOff x="3707288" y="3801250"/>
            <a:chExt cx="4962955" cy="4962955"/>
          </a:xfrm>
        </p:grpSpPr>
        <p:sp>
          <p:nvSpPr>
            <p:cNvPr id="11" name="Скругленный прямоугольник 20">
              <a:extLst>
                <a:ext uri="{FF2B5EF4-FFF2-40B4-BE49-F238E27FC236}">
                  <a16:creationId xmlns:a16="http://schemas.microsoft.com/office/drawing/2014/main" id="{ACE81C21-D193-408F-87F0-3BDD7314C439}"/>
                </a:ext>
              </a:extLst>
            </p:cNvPr>
            <p:cNvSpPr/>
            <p:nvPr/>
          </p:nvSpPr>
          <p:spPr>
            <a:xfrm rot="2700000">
              <a:off x="3707288" y="3801250"/>
              <a:ext cx="4962955" cy="4962955"/>
            </a:xfrm>
            <a:prstGeom prst="roundRect">
              <a:avLst>
                <a:gd name="adj" fmla="val 50000"/>
              </a:avLst>
            </a:prstGeom>
            <a:noFill/>
            <a:ln w="38100">
              <a:solidFill>
                <a:schemeClr val="tx2"/>
              </a:soli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>
                <a:spcBef>
                  <a:spcPts val="900"/>
                </a:spcBef>
              </a:pPr>
              <a:endParaRPr lang="ru-RU" sz="90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endParaRPr>
            </a:p>
          </p:txBody>
        </p:sp>
        <p:sp>
          <p:nvSpPr>
            <p:cNvPr id="12" name="Текст 1">
              <a:extLst>
                <a:ext uri="{FF2B5EF4-FFF2-40B4-BE49-F238E27FC236}">
                  <a16:creationId xmlns:a16="http://schemas.microsoft.com/office/drawing/2014/main" id="{A9CA9370-07B4-41F6-B304-3CA4828EE484}"/>
                </a:ext>
              </a:extLst>
            </p:cNvPr>
            <p:cNvSpPr txBox="1">
              <a:spLocks/>
            </p:cNvSpPr>
            <p:nvPr/>
          </p:nvSpPr>
          <p:spPr>
            <a:xfrm>
              <a:off x="4076134" y="5216482"/>
              <a:ext cx="4225263" cy="2132491"/>
            </a:xfrm>
            <a:prstGeom prst="rect">
              <a:avLst/>
            </a:prstGeom>
          </p:spPr>
          <p:txBody>
            <a:bodyPr/>
            <a:lstStyle>
              <a:lvl1pPr marL="914492" indent="-914492" algn="r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lang="en-US" sz="2400" b="0" i="0" kern="1200" baseline="0" dirty="0">
                  <a:solidFill>
                    <a:schemeClr val="tx2"/>
                  </a:solidFill>
                  <a:latin typeface="Roboto Light" charset="0"/>
                  <a:ea typeface="Roboto Light" charset="0"/>
                  <a:cs typeface="Roboto Light" charset="0"/>
                </a:defRPr>
              </a:lvl1pPr>
              <a:lvl2pPr marL="1981398" indent="-762077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75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3048305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64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4267626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5486948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»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6706271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7925593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9144913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10364236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spcBef>
                  <a:spcPts val="900"/>
                </a:spcBef>
                <a:buNone/>
              </a:pPr>
              <a:r>
                <a:rPr lang="en-US" sz="1600" b="1" dirty="0"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Title Here</a:t>
              </a:r>
            </a:p>
            <a:p>
              <a:pPr marL="0" indent="0" algn="ctr">
                <a:lnSpc>
                  <a:spcPct val="140000"/>
                </a:lnSpc>
                <a:spcBef>
                  <a:spcPts val="900"/>
                </a:spcBef>
                <a:buNone/>
              </a:pPr>
              <a:r>
                <a:rPr lang="en-US" sz="1200" dirty="0"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Lorem Ipsum has been the industry's standard dummy</a:t>
              </a:r>
              <a:endParaRPr lang="ru-RU" sz="12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endParaRPr>
            </a:p>
          </p:txBody>
        </p:sp>
      </p:grpSp>
      <p:sp>
        <p:nvSpPr>
          <p:cNvPr id="13" name="TextBox 12">
            <a:extLst>
              <a:ext uri="{FF2B5EF4-FFF2-40B4-BE49-F238E27FC236}">
                <a16:creationId xmlns:a16="http://schemas.microsoft.com/office/drawing/2014/main" id="{9B0B8F3B-57F3-4586-A132-600C305A0480}"/>
              </a:ext>
            </a:extLst>
          </p:cNvPr>
          <p:cNvSpPr txBox="1"/>
          <p:nvPr/>
        </p:nvSpPr>
        <p:spPr>
          <a:xfrm>
            <a:off x="2067696" y="4868702"/>
            <a:ext cx="8212916" cy="8278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100" dirty="0">
                <a:solidFill>
                  <a:schemeClr val="tx2">
                    <a:lumMod val="50000"/>
                  </a:schemeClr>
                </a:solidFill>
                <a:ea typeface="Montserrat Light" charset="0"/>
                <a:cs typeface="Montserrat Light" charset="0"/>
              </a:rPr>
              <a:t>A Company Is An Association Or Collection Of Individuals, Whether Natural Persons, Legal Persons, Or A Mixture Of Both. Company Members Share A Common Purpose </a:t>
            </a:r>
            <a:r>
              <a:rPr lang="en-US" sz="1100" dirty="0" err="1">
                <a:solidFill>
                  <a:schemeClr val="tx2">
                    <a:lumMod val="50000"/>
                  </a:schemeClr>
                </a:solidFill>
                <a:ea typeface="Montserrat Light" charset="0"/>
                <a:cs typeface="Montserrat Light" charset="0"/>
              </a:rPr>
              <a:t>AndA</a:t>
            </a:r>
            <a:r>
              <a:rPr lang="en-US" sz="1100" dirty="0">
                <a:solidFill>
                  <a:schemeClr val="tx2">
                    <a:lumMod val="50000"/>
                  </a:schemeClr>
                </a:solidFill>
                <a:ea typeface="Montserrat Light" charset="0"/>
                <a:cs typeface="Montserrat Light" charset="0"/>
              </a:rPr>
              <a:t> Company Is An Association Or Collection Of Individuals, Whether Natural Persons, Legal Persons, Or A Mixture Of Both. Company, Or A Mixture 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23C2CAE6-EF68-43CA-B105-4079380307BE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351E21D1-12A9-4381-B8E1-65D83138EA18}"/>
              </a:ext>
            </a:extLst>
          </p:cNvPr>
          <p:cNvSpPr txBox="1"/>
          <p:nvPr/>
        </p:nvSpPr>
        <p:spPr>
          <a:xfrm>
            <a:off x="3413760" y="797279"/>
            <a:ext cx="536448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OUR </a:t>
            </a:r>
            <a:r>
              <a:rPr lang="en-US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INFOGRAPHIC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517BE0F5-56FB-49A1-8798-E56EC40614EE}"/>
              </a:ext>
            </a:extLst>
          </p:cNvPr>
          <p:cNvSpPr txBox="1"/>
          <p:nvPr/>
        </p:nvSpPr>
        <p:spPr>
          <a:xfrm>
            <a:off x="4701227" y="535669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782D6395-69CC-48F0-BBBB-1BD7D8AB47A6}"/>
              </a:ext>
            </a:extLst>
          </p:cNvPr>
          <p:cNvSpPr txBox="1"/>
          <p:nvPr/>
        </p:nvSpPr>
        <p:spPr>
          <a:xfrm rot="16200000">
            <a:off x="-732652" y="3367444"/>
            <a:ext cx="2286000" cy="12311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WWW.</a:t>
            </a:r>
            <a:r>
              <a:rPr lang="id-ID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WEBSITE</a:t>
            </a:r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.COM</a:t>
            </a:r>
          </a:p>
        </p:txBody>
      </p:sp>
    </p:spTree>
    <p:extLst>
      <p:ext uri="{BB962C8B-B14F-4D97-AF65-F5344CB8AC3E}">
        <p14:creationId xmlns:p14="http://schemas.microsoft.com/office/powerpoint/2010/main" val="393856853"/>
      </p:ext>
    </p:extLst>
  </p:cSld>
  <p:clrMapOvr>
    <a:masterClrMapping/>
  </p:clrMapOvr>
  <p:transition spd="slow">
    <p:wipe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3CC9785C-4EF2-46C0-A843-BBE9812F592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0CC5E055-C67A-4415-B4AE-2AD74AB75846}"/>
              </a:ext>
            </a:extLst>
          </p:cNvPr>
          <p:cNvSpPr/>
          <p:nvPr/>
        </p:nvSpPr>
        <p:spPr>
          <a:xfrm>
            <a:off x="4472608" y="4714893"/>
            <a:ext cx="3246782" cy="1561216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>
              <a:solidFill>
                <a:schemeClr val="bg1"/>
              </a:solidFill>
            </a:endParaRP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9F27B122-97AB-4FCD-B8B7-6DC31D7059AB}"/>
              </a:ext>
            </a:extLst>
          </p:cNvPr>
          <p:cNvSpPr/>
          <p:nvPr/>
        </p:nvSpPr>
        <p:spPr>
          <a:xfrm>
            <a:off x="7945195" y="4714893"/>
            <a:ext cx="3246782" cy="1561216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>
              <a:solidFill>
                <a:schemeClr val="bg1"/>
              </a:solidFill>
            </a:endParaRPr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41CB9A7C-DEBE-4C48-9845-47795BB8D7B1}"/>
              </a:ext>
            </a:extLst>
          </p:cNvPr>
          <p:cNvSpPr/>
          <p:nvPr/>
        </p:nvSpPr>
        <p:spPr>
          <a:xfrm>
            <a:off x="1000022" y="4714893"/>
            <a:ext cx="3246782" cy="1561216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>
              <a:solidFill>
                <a:schemeClr val="bg1"/>
              </a:solidFill>
            </a:endParaRP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55C964B3-A2AC-408D-8E5E-EA810702F0EF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4B585C33-6D2B-4F0B-AB2E-D28D69FEE55B}"/>
              </a:ext>
            </a:extLst>
          </p:cNvPr>
          <p:cNvSpPr txBox="1"/>
          <p:nvPr/>
        </p:nvSpPr>
        <p:spPr>
          <a:xfrm>
            <a:off x="3776631" y="632687"/>
            <a:ext cx="463873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GREAT </a:t>
            </a:r>
            <a:r>
              <a:rPr lang="id-ID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BOOKS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00496DFB-0142-422D-B660-6B32E732043F}"/>
              </a:ext>
            </a:extLst>
          </p:cNvPr>
          <p:cNvSpPr txBox="1"/>
          <p:nvPr/>
        </p:nvSpPr>
        <p:spPr>
          <a:xfrm>
            <a:off x="4701227" y="371077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395B0C47-6838-4CF9-B043-7CD74E984DC5}"/>
              </a:ext>
            </a:extLst>
          </p:cNvPr>
          <p:cNvSpPr/>
          <p:nvPr/>
        </p:nvSpPr>
        <p:spPr>
          <a:xfrm>
            <a:off x="1218709" y="5273371"/>
            <a:ext cx="2809408" cy="74238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200" dirty="0">
                <a:solidFill>
                  <a:schemeClr val="bg1"/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0E1D55D7-C631-41AB-BA56-63481B23F35D}"/>
              </a:ext>
            </a:extLst>
          </p:cNvPr>
          <p:cNvSpPr/>
          <p:nvPr/>
        </p:nvSpPr>
        <p:spPr>
          <a:xfrm>
            <a:off x="4701227" y="5320572"/>
            <a:ext cx="2809408" cy="74238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200" dirty="0">
                <a:solidFill>
                  <a:schemeClr val="bg1"/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1A650653-CA77-497D-8C8C-B59D006AC99A}"/>
              </a:ext>
            </a:extLst>
          </p:cNvPr>
          <p:cNvSpPr/>
          <p:nvPr/>
        </p:nvSpPr>
        <p:spPr>
          <a:xfrm>
            <a:off x="8163882" y="5320572"/>
            <a:ext cx="2809408" cy="74238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200" dirty="0">
                <a:solidFill>
                  <a:schemeClr val="bg1"/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0CD68D29-5145-46A8-BF45-A9F56F9F5E27}"/>
              </a:ext>
            </a:extLst>
          </p:cNvPr>
          <p:cNvSpPr txBox="1"/>
          <p:nvPr/>
        </p:nvSpPr>
        <p:spPr>
          <a:xfrm>
            <a:off x="1318073" y="4934817"/>
            <a:ext cx="26106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Montserrat SemiBold" panose="00000700000000000000" pitchFamily="50" charset="0"/>
              </a:rPr>
              <a:t>READERS</a:t>
            </a:r>
            <a:endParaRPr lang="en-US" sz="1600" b="1" dirty="0">
              <a:solidFill>
                <a:schemeClr val="bg1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AC392CF6-42F6-4A4C-B580-2F3AC9950B2B}"/>
              </a:ext>
            </a:extLst>
          </p:cNvPr>
          <p:cNvSpPr txBox="1"/>
          <p:nvPr/>
        </p:nvSpPr>
        <p:spPr>
          <a:xfrm>
            <a:off x="4790657" y="4920811"/>
            <a:ext cx="26106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Montserrat SemiBold" panose="00000700000000000000" pitchFamily="50" charset="0"/>
              </a:rPr>
              <a:t>BUYERS</a:t>
            </a:r>
            <a:endParaRPr lang="en-US" sz="1600" b="1" dirty="0">
              <a:solidFill>
                <a:schemeClr val="bg1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29DBAD3C-23FE-4AC6-A382-14CE0115B668}"/>
              </a:ext>
            </a:extLst>
          </p:cNvPr>
          <p:cNvSpPr txBox="1"/>
          <p:nvPr/>
        </p:nvSpPr>
        <p:spPr>
          <a:xfrm>
            <a:off x="8263246" y="4938141"/>
            <a:ext cx="26106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Montserrat SemiBold" panose="00000700000000000000" pitchFamily="50" charset="0"/>
              </a:rPr>
              <a:t>WRITERS</a:t>
            </a:r>
            <a:endParaRPr lang="en-US" sz="1600" b="1" dirty="0">
              <a:solidFill>
                <a:schemeClr val="bg1"/>
              </a:solidFill>
              <a:latin typeface="Montserrat SemiBold" panose="00000700000000000000" pitchFamily="50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9172872"/>
      </p:ext>
    </p:extLst>
  </p:cSld>
  <p:clrMapOvr>
    <a:masterClrMapping/>
  </p:clrMapOvr>
  <p:transition spd="slow">
    <p:wipe/>
  </p:transition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E6A7FC5-EEFE-4D80-B2FD-2B49337741B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735FF462-18DE-4B9A-835B-4BF7119D1FEE}"/>
              </a:ext>
            </a:extLst>
          </p:cNvPr>
          <p:cNvSpPr/>
          <p:nvPr/>
        </p:nvSpPr>
        <p:spPr>
          <a:xfrm>
            <a:off x="1" y="2706833"/>
            <a:ext cx="665368" cy="1444335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B70DAF02-FC86-4966-825B-7459B3255B22}"/>
              </a:ext>
            </a:extLst>
          </p:cNvPr>
          <p:cNvSpPr/>
          <p:nvPr/>
        </p:nvSpPr>
        <p:spPr>
          <a:xfrm>
            <a:off x="11526631" y="2706833"/>
            <a:ext cx="665368" cy="1444335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1A86C61A-9FC8-4EBE-AA85-4A64A0AA78BE}"/>
              </a:ext>
            </a:extLst>
          </p:cNvPr>
          <p:cNvSpPr txBox="1"/>
          <p:nvPr/>
        </p:nvSpPr>
        <p:spPr>
          <a:xfrm>
            <a:off x="2811296" y="2497976"/>
            <a:ext cx="6569427" cy="1862048"/>
          </a:xfrm>
          <a:prstGeom prst="rect">
            <a:avLst/>
          </a:prstGeom>
          <a:solidFill>
            <a:schemeClr val="tx2">
              <a:lumMod val="50000"/>
              <a:alpha val="70000"/>
            </a:schemeClr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sz="11500" b="1" dirty="0">
                <a:solidFill>
                  <a:schemeClr val="bg1"/>
                </a:solidFill>
                <a:latin typeface="Montserrat SemiBold" panose="00000700000000000000" pitchFamily="50" charset="0"/>
              </a:rPr>
              <a:t>THANKS</a:t>
            </a:r>
            <a:endParaRPr lang="id-ID" sz="11500" b="1" dirty="0">
              <a:solidFill>
                <a:schemeClr val="bg1"/>
              </a:solidFill>
              <a:latin typeface="Montserrat SemiBold" panose="00000700000000000000" pitchFamily="50" charset="0"/>
            </a:endParaRPr>
          </a:p>
        </p:txBody>
      </p:sp>
      <p:grpSp>
        <p:nvGrpSpPr>
          <p:cNvPr id="17" name="Group 16">
            <a:extLst>
              <a:ext uri="{FF2B5EF4-FFF2-40B4-BE49-F238E27FC236}">
                <a16:creationId xmlns:a16="http://schemas.microsoft.com/office/drawing/2014/main" id="{9531451D-0903-415E-819A-FDF8587A0B8B}"/>
              </a:ext>
            </a:extLst>
          </p:cNvPr>
          <p:cNvGrpSpPr/>
          <p:nvPr/>
        </p:nvGrpSpPr>
        <p:grpSpPr>
          <a:xfrm>
            <a:off x="1454727" y="0"/>
            <a:ext cx="9386454" cy="6858000"/>
            <a:chOff x="1454727" y="0"/>
            <a:chExt cx="9386454" cy="6858000"/>
          </a:xfrm>
        </p:grpSpPr>
        <p:cxnSp>
          <p:nvCxnSpPr>
            <p:cNvPr id="18" name="Straight Connector 17">
              <a:extLst>
                <a:ext uri="{FF2B5EF4-FFF2-40B4-BE49-F238E27FC236}">
                  <a16:creationId xmlns:a16="http://schemas.microsoft.com/office/drawing/2014/main" id="{084C1C38-08A1-40DB-8706-E552C7575B05}"/>
                </a:ext>
              </a:extLst>
            </p:cNvPr>
            <p:cNvCxnSpPr/>
            <p:nvPr/>
          </p:nvCxnSpPr>
          <p:spPr>
            <a:xfrm>
              <a:off x="1454727" y="4904509"/>
              <a:ext cx="0" cy="1953491"/>
            </a:xfrm>
            <a:prstGeom prst="line">
              <a:avLst/>
            </a:prstGeom>
            <a:ln w="38100">
              <a:solidFill>
                <a:schemeClr val="bg1">
                  <a:alpha val="2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>
              <a:extLst>
                <a:ext uri="{FF2B5EF4-FFF2-40B4-BE49-F238E27FC236}">
                  <a16:creationId xmlns:a16="http://schemas.microsoft.com/office/drawing/2014/main" id="{94063987-A3AB-4844-BF22-97D7C2F2C482}"/>
                </a:ext>
              </a:extLst>
            </p:cNvPr>
            <p:cNvCxnSpPr/>
            <p:nvPr/>
          </p:nvCxnSpPr>
          <p:spPr>
            <a:xfrm>
              <a:off x="2376054" y="3099261"/>
              <a:ext cx="0" cy="1953491"/>
            </a:xfrm>
            <a:prstGeom prst="line">
              <a:avLst/>
            </a:prstGeom>
            <a:ln w="38100">
              <a:solidFill>
                <a:schemeClr val="bg1">
                  <a:alpha val="2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>
              <a:extLst>
                <a:ext uri="{FF2B5EF4-FFF2-40B4-BE49-F238E27FC236}">
                  <a16:creationId xmlns:a16="http://schemas.microsoft.com/office/drawing/2014/main" id="{12A20F82-BC6A-4FA2-A9AA-BF4D46874AEA}"/>
                </a:ext>
              </a:extLst>
            </p:cNvPr>
            <p:cNvCxnSpPr>
              <a:cxnSpLocks/>
            </p:cNvCxnSpPr>
            <p:nvPr/>
          </p:nvCxnSpPr>
          <p:spPr>
            <a:xfrm>
              <a:off x="1849581" y="772388"/>
              <a:ext cx="0" cy="852055"/>
            </a:xfrm>
            <a:prstGeom prst="line">
              <a:avLst/>
            </a:prstGeom>
            <a:ln w="38100">
              <a:solidFill>
                <a:schemeClr val="bg1">
                  <a:alpha val="2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>
              <a:extLst>
                <a:ext uri="{FF2B5EF4-FFF2-40B4-BE49-F238E27FC236}">
                  <a16:creationId xmlns:a16="http://schemas.microsoft.com/office/drawing/2014/main" id="{DE199267-9770-4497-81F9-75490156FDDB}"/>
                </a:ext>
              </a:extLst>
            </p:cNvPr>
            <p:cNvCxnSpPr>
              <a:cxnSpLocks/>
            </p:cNvCxnSpPr>
            <p:nvPr/>
          </p:nvCxnSpPr>
          <p:spPr>
            <a:xfrm>
              <a:off x="9809019" y="6005945"/>
              <a:ext cx="0" cy="852055"/>
            </a:xfrm>
            <a:prstGeom prst="line">
              <a:avLst/>
            </a:prstGeom>
            <a:ln w="38100">
              <a:solidFill>
                <a:schemeClr val="bg1">
                  <a:alpha val="2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>
              <a:extLst>
                <a:ext uri="{FF2B5EF4-FFF2-40B4-BE49-F238E27FC236}">
                  <a16:creationId xmlns:a16="http://schemas.microsoft.com/office/drawing/2014/main" id="{823BCC87-F8E9-47C8-8EAE-B89A2BDD0F16}"/>
                </a:ext>
              </a:extLst>
            </p:cNvPr>
            <p:cNvCxnSpPr/>
            <p:nvPr/>
          </p:nvCxnSpPr>
          <p:spPr>
            <a:xfrm>
              <a:off x="10841181" y="2525682"/>
              <a:ext cx="0" cy="1953491"/>
            </a:xfrm>
            <a:prstGeom prst="line">
              <a:avLst/>
            </a:prstGeom>
            <a:ln w="38100">
              <a:solidFill>
                <a:schemeClr val="bg1">
                  <a:alpha val="2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>
              <a:extLst>
                <a:ext uri="{FF2B5EF4-FFF2-40B4-BE49-F238E27FC236}">
                  <a16:creationId xmlns:a16="http://schemas.microsoft.com/office/drawing/2014/main" id="{66658CD1-FC38-4F86-BCB9-52D06C68772D}"/>
                </a:ext>
              </a:extLst>
            </p:cNvPr>
            <p:cNvCxnSpPr/>
            <p:nvPr/>
          </p:nvCxnSpPr>
          <p:spPr>
            <a:xfrm>
              <a:off x="6012871" y="0"/>
              <a:ext cx="0" cy="1953491"/>
            </a:xfrm>
            <a:prstGeom prst="line">
              <a:avLst/>
            </a:prstGeom>
            <a:ln w="38100">
              <a:solidFill>
                <a:schemeClr val="bg1">
                  <a:alpha val="2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>
              <a:extLst>
                <a:ext uri="{FF2B5EF4-FFF2-40B4-BE49-F238E27FC236}">
                  <a16:creationId xmlns:a16="http://schemas.microsoft.com/office/drawing/2014/main" id="{2F497D23-8C25-4C14-9A81-5DE1237E9CBD}"/>
                </a:ext>
              </a:extLst>
            </p:cNvPr>
            <p:cNvCxnSpPr>
              <a:cxnSpLocks/>
            </p:cNvCxnSpPr>
            <p:nvPr/>
          </p:nvCxnSpPr>
          <p:spPr>
            <a:xfrm>
              <a:off x="6096000" y="5530734"/>
              <a:ext cx="0" cy="1327266"/>
            </a:xfrm>
            <a:prstGeom prst="line">
              <a:avLst/>
            </a:prstGeom>
            <a:ln w="38100">
              <a:solidFill>
                <a:schemeClr val="bg1">
                  <a:alpha val="2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Straight Connector 25">
              <a:extLst>
                <a:ext uri="{FF2B5EF4-FFF2-40B4-BE49-F238E27FC236}">
                  <a16:creationId xmlns:a16="http://schemas.microsoft.com/office/drawing/2014/main" id="{9D3D49C3-4A08-40AC-BF2F-AE2B5D0FF0EA}"/>
                </a:ext>
              </a:extLst>
            </p:cNvPr>
            <p:cNvCxnSpPr>
              <a:cxnSpLocks/>
            </p:cNvCxnSpPr>
            <p:nvPr/>
          </p:nvCxnSpPr>
          <p:spPr>
            <a:xfrm>
              <a:off x="9809019" y="1198416"/>
              <a:ext cx="0" cy="1327266"/>
            </a:xfrm>
            <a:prstGeom prst="line">
              <a:avLst/>
            </a:prstGeom>
            <a:ln w="38100">
              <a:solidFill>
                <a:schemeClr val="bg1">
                  <a:alpha val="2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1248214245"/>
      </p:ext>
    </p:extLst>
  </p:cSld>
  <p:clrMapOvr>
    <a:masterClrMapping/>
  </p:clrMapOvr>
  <p:transition spd="slow">
    <p:wipe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695573A1-7C8A-4C06-93CC-D80EBD38E72B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DD22D338-4A32-44C2-9BE4-EC29DD3CCAF4}"/>
              </a:ext>
            </a:extLst>
          </p:cNvPr>
          <p:cNvSpPr txBox="1"/>
          <p:nvPr/>
        </p:nvSpPr>
        <p:spPr>
          <a:xfrm>
            <a:off x="688854" y="991014"/>
            <a:ext cx="5666225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GREAT </a:t>
            </a:r>
            <a:r>
              <a:rPr lang="id-ID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PRINTING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B75A31D3-DE52-4BD9-B2E2-6DEF7B8D1D33}"/>
              </a:ext>
            </a:extLst>
          </p:cNvPr>
          <p:cNvSpPr txBox="1"/>
          <p:nvPr/>
        </p:nvSpPr>
        <p:spPr>
          <a:xfrm>
            <a:off x="688855" y="729404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3F986E91-48C2-44A1-A583-0B6B53F8A2C5}"/>
              </a:ext>
            </a:extLst>
          </p:cNvPr>
          <p:cNvSpPr/>
          <p:nvPr/>
        </p:nvSpPr>
        <p:spPr>
          <a:xfrm>
            <a:off x="688855" y="2204428"/>
            <a:ext cx="6048324" cy="10284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4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 which I enjoy with my whole heart. I am alone, and feel the charm of existence in this spot, which was created for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A4E4295A-C907-4E57-89EC-ACACB59FDFBE}"/>
              </a:ext>
            </a:extLst>
          </p:cNvPr>
          <p:cNvSpPr txBox="1"/>
          <p:nvPr/>
        </p:nvSpPr>
        <p:spPr>
          <a:xfrm>
            <a:off x="688855" y="1785069"/>
            <a:ext cx="26106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600" b="1" dirty="0">
                <a:solidFill>
                  <a:schemeClr val="accent4"/>
                </a:solidFill>
                <a:latin typeface="Montserrat SemiBold" panose="00000700000000000000" pitchFamily="50" charset="0"/>
              </a:rPr>
              <a:t>TITLE HERE</a:t>
            </a:r>
            <a:endParaRPr lang="en-US" sz="1600" b="1" dirty="0">
              <a:solidFill>
                <a:schemeClr val="accent4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E5FB21D-B54A-4250-BA77-992D6F2EEEC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2317554A-52B8-4144-B26D-6E46C57EA37C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2271242360"/>
      </p:ext>
    </p:extLst>
  </p:cSld>
  <p:clrMapOvr>
    <a:masterClrMapping/>
  </p:clrMapOvr>
  <p:transition spd="slow">
    <p:wipe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8A551EA6-A441-407E-A63C-357D74A512C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8A582D3B-8252-45AE-80B8-F80E45D9689B}"/>
              </a:ext>
            </a:extLst>
          </p:cNvPr>
          <p:cNvSpPr/>
          <p:nvPr/>
        </p:nvSpPr>
        <p:spPr>
          <a:xfrm>
            <a:off x="2879206" y="4560591"/>
            <a:ext cx="3966029" cy="102870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D67DB20C-D685-479D-94AC-6205DBE01B43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6AA3CC6D-4765-484E-A0D1-F2E6DA2E7DCB}"/>
              </a:ext>
            </a:extLst>
          </p:cNvPr>
          <p:cNvSpPr/>
          <p:nvPr/>
        </p:nvSpPr>
        <p:spPr>
          <a:xfrm>
            <a:off x="8017826" y="681819"/>
            <a:ext cx="3805376" cy="6177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A wonderful serenity has taken possession of my entire soul, like these sweet mornings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1509C675-323D-4DAA-A4CF-A7AF072C6D56}"/>
              </a:ext>
            </a:extLst>
          </p:cNvPr>
          <p:cNvSpPr txBox="1"/>
          <p:nvPr/>
        </p:nvSpPr>
        <p:spPr>
          <a:xfrm>
            <a:off x="8017826" y="343265"/>
            <a:ext cx="26106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600" b="1" dirty="0">
                <a:solidFill>
                  <a:schemeClr val="accent4"/>
                </a:solidFill>
                <a:latin typeface="Montserrat SemiBold" panose="00000700000000000000" pitchFamily="50" charset="0"/>
              </a:rPr>
              <a:t>TITLE HERE</a:t>
            </a:r>
            <a:endParaRPr lang="en-US" sz="1600" b="1" dirty="0">
              <a:solidFill>
                <a:schemeClr val="accent4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1D30C6EE-B7C3-49FA-8872-867FFD96A45C}"/>
              </a:ext>
            </a:extLst>
          </p:cNvPr>
          <p:cNvSpPr/>
          <p:nvPr/>
        </p:nvSpPr>
        <p:spPr>
          <a:xfrm rot="16200000">
            <a:off x="8597087" y="3022708"/>
            <a:ext cx="4263886" cy="14221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2000" b="1" i="1" dirty="0">
                <a:solidFill>
                  <a:schemeClr val="accent5"/>
                </a:solidFill>
                <a:latin typeface="Montserrat" panose="00000500000000000000" pitchFamily="50" charset="0"/>
                <a:cs typeface="Segoe UI Light" panose="020B0502040204020203" pitchFamily="34" charset="0"/>
              </a:rPr>
              <a:t>“ You can trevel to the world without pay  with read many of books which released ”</a:t>
            </a:r>
            <a:endParaRPr lang="en-US" sz="2000" b="1" i="1" dirty="0">
              <a:solidFill>
                <a:schemeClr val="accent5"/>
              </a:solidFill>
              <a:latin typeface="Montserrat" panose="00000500000000000000" pitchFamily="50" charset="0"/>
              <a:cs typeface="Segoe UI Light" panose="020B0502040204020203" pitchFamily="34" charset="0"/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037A8BDA-BE33-4AC7-BFC7-13988053AA35}"/>
              </a:ext>
            </a:extLst>
          </p:cNvPr>
          <p:cNvSpPr txBox="1"/>
          <p:nvPr/>
        </p:nvSpPr>
        <p:spPr>
          <a:xfrm>
            <a:off x="2718712" y="4699096"/>
            <a:ext cx="3985415" cy="769441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txBody>
          <a:bodyPr wrap="square" lIns="0" tIns="0" rIns="0" bIns="0" rtlCol="0" anchor="ctr" anchorCtr="0">
            <a:spAutoFit/>
          </a:bodyPr>
          <a:lstStyle/>
          <a:p>
            <a:pPr algn="r">
              <a:lnSpc>
                <a:spcPts val="3000"/>
              </a:lnSpc>
            </a:pPr>
            <a:r>
              <a:rPr lang="id-ID" sz="2800" b="1" dirty="0">
                <a:solidFill>
                  <a:schemeClr val="bg1"/>
                </a:solidFill>
                <a:latin typeface="Montserrat SemiBold" panose="00000700000000000000" pitchFamily="50" charset="0"/>
                <a:ea typeface="Pacifico" panose="02000000000000000000" pitchFamily="2" charset="0"/>
                <a:cs typeface="Open Sans Extrabold" panose="020B0906030804020204" pitchFamily="34" charset="0"/>
              </a:rPr>
              <a:t>THE MOST</a:t>
            </a:r>
          </a:p>
          <a:p>
            <a:pPr algn="r">
              <a:lnSpc>
                <a:spcPts val="3000"/>
              </a:lnSpc>
            </a:pPr>
            <a:r>
              <a:rPr lang="id-ID" sz="2800" b="1" dirty="0">
                <a:solidFill>
                  <a:schemeClr val="bg1"/>
                </a:solidFill>
                <a:latin typeface="Montserrat SemiBold" panose="00000700000000000000" pitchFamily="50" charset="0"/>
                <a:ea typeface="Pacifico" panose="02000000000000000000" pitchFamily="2" charset="0"/>
                <a:cs typeface="Open Sans Extrabold" panose="020B0906030804020204" pitchFamily="34" charset="0"/>
              </a:rPr>
              <a:t>POPULAR BOOKS</a:t>
            </a:r>
            <a:endParaRPr lang="en-US" sz="2800" b="1" dirty="0">
              <a:solidFill>
                <a:schemeClr val="bg1"/>
              </a:solidFill>
              <a:latin typeface="Montserrat SemiBold" panose="00000700000000000000" pitchFamily="50" charset="0"/>
              <a:ea typeface="Pacifico" panose="02000000000000000000" pitchFamily="2" charset="0"/>
              <a:cs typeface="Open Sans Extrabold" panose="020B0906030804020204" pitchFamily="34" charset="0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B88D77B-191E-4EF9-8FF0-C4A34DE6581D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A2A9A245-0C89-41A7-A0C6-38D79D379FA9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930503808"/>
      </p:ext>
    </p:extLst>
  </p:cSld>
  <p:clrMapOvr>
    <a:masterClrMapping/>
  </p:clrMapOvr>
  <p:transition spd="slow">
    <p:wipe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695573A1-7C8A-4C06-93CC-D80EBD38E72B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54ECA5B6-211B-45FD-B9C3-26D9B3B54FF7}"/>
              </a:ext>
            </a:extLst>
          </p:cNvPr>
          <p:cNvSpPr txBox="1"/>
          <p:nvPr/>
        </p:nvSpPr>
        <p:spPr>
          <a:xfrm>
            <a:off x="3776631" y="632687"/>
            <a:ext cx="463873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bg1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THE</a:t>
            </a:r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 </a:t>
            </a:r>
            <a:r>
              <a:rPr lang="id-ID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NEW STUFF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412FF629-80EA-4A4E-A8B8-9B2948A9ED16}"/>
              </a:ext>
            </a:extLst>
          </p:cNvPr>
          <p:cNvSpPr txBox="1"/>
          <p:nvPr/>
        </p:nvSpPr>
        <p:spPr>
          <a:xfrm>
            <a:off x="4701227" y="371077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bg1"/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1879BDC5-2891-4E8F-8D87-B850A245BC2F}"/>
              </a:ext>
            </a:extLst>
          </p:cNvPr>
          <p:cNvSpPr/>
          <p:nvPr/>
        </p:nvSpPr>
        <p:spPr>
          <a:xfrm>
            <a:off x="1386996" y="1991421"/>
            <a:ext cx="2020610" cy="5207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200" dirty="0">
                <a:solidFill>
                  <a:schemeClr val="bg1"/>
                </a:solidFill>
                <a:cs typeface="Segoe UI Light" panose="020B0502040204020203" pitchFamily="34" charset="0"/>
              </a:rPr>
              <a:t>A wonderful serenity has taken possession of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0E705FB7-599A-464B-AFA1-D1D705ABA0F2}"/>
              </a:ext>
            </a:extLst>
          </p:cNvPr>
          <p:cNvSpPr txBox="1"/>
          <p:nvPr/>
        </p:nvSpPr>
        <p:spPr>
          <a:xfrm>
            <a:off x="1155843" y="1462039"/>
            <a:ext cx="246366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400" b="1" dirty="0">
                <a:solidFill>
                  <a:schemeClr val="accent4"/>
                </a:solidFill>
                <a:latin typeface="Montserrat" panose="00000500000000000000" pitchFamily="50" charset="0"/>
                <a:ea typeface="Roboto Medium" panose="02000000000000000000" pitchFamily="2" charset="0"/>
                <a:cs typeface="Poppins Light" panose="00000400000000000000" pitchFamily="50" charset="0"/>
              </a:rPr>
              <a:t>$ 14.00</a:t>
            </a: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1F898090-4813-4CE4-BB69-584D637B8EF4}"/>
              </a:ext>
            </a:extLst>
          </p:cNvPr>
          <p:cNvSpPr/>
          <p:nvPr/>
        </p:nvSpPr>
        <p:spPr>
          <a:xfrm>
            <a:off x="5030741" y="1986559"/>
            <a:ext cx="2020610" cy="5207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200" dirty="0">
                <a:solidFill>
                  <a:schemeClr val="bg1"/>
                </a:solidFill>
                <a:cs typeface="Segoe UI Light" panose="020B0502040204020203" pitchFamily="34" charset="0"/>
              </a:rPr>
              <a:t>A wonderful serenity has taken possession of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8421E14A-223B-4B09-B4D5-118221755572}"/>
              </a:ext>
            </a:extLst>
          </p:cNvPr>
          <p:cNvSpPr txBox="1"/>
          <p:nvPr/>
        </p:nvSpPr>
        <p:spPr>
          <a:xfrm>
            <a:off x="4799588" y="1457177"/>
            <a:ext cx="246366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400" b="1" dirty="0">
                <a:solidFill>
                  <a:schemeClr val="accent4"/>
                </a:solidFill>
                <a:latin typeface="Montserrat" panose="00000500000000000000" pitchFamily="50" charset="0"/>
                <a:ea typeface="Roboto Medium" panose="02000000000000000000" pitchFamily="2" charset="0"/>
                <a:cs typeface="Poppins Light" panose="00000400000000000000" pitchFamily="50" charset="0"/>
              </a:rPr>
              <a:t>$ 24.00</a:t>
            </a: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685162B1-8E39-42CE-9F92-F2722F4D635E}"/>
              </a:ext>
            </a:extLst>
          </p:cNvPr>
          <p:cNvSpPr/>
          <p:nvPr/>
        </p:nvSpPr>
        <p:spPr>
          <a:xfrm>
            <a:off x="8803647" y="1986559"/>
            <a:ext cx="2020610" cy="5207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200" dirty="0">
                <a:solidFill>
                  <a:schemeClr val="bg1"/>
                </a:solidFill>
                <a:cs typeface="Segoe UI Light" panose="020B0502040204020203" pitchFamily="34" charset="0"/>
              </a:rPr>
              <a:t>A wonderful serenity has taken possession of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5EEAFAE3-4644-49A6-8682-D72709380979}"/>
              </a:ext>
            </a:extLst>
          </p:cNvPr>
          <p:cNvSpPr txBox="1"/>
          <p:nvPr/>
        </p:nvSpPr>
        <p:spPr>
          <a:xfrm>
            <a:off x="8572494" y="1457177"/>
            <a:ext cx="246366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2400" b="1" dirty="0">
                <a:solidFill>
                  <a:schemeClr val="accent4"/>
                </a:solidFill>
                <a:latin typeface="Montserrat" panose="00000500000000000000" pitchFamily="50" charset="0"/>
                <a:ea typeface="Roboto Medium" panose="02000000000000000000" pitchFamily="2" charset="0"/>
                <a:cs typeface="Poppins Light" panose="00000400000000000000" pitchFamily="50" charset="0"/>
              </a:rPr>
              <a:t>$ 45.00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F7057F1-307A-4A30-9D11-DD14B262F65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ACD9D3B4-63CB-431F-A937-F28D3C6E48AA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A8BFC0BB-29C8-4380-9C1A-7A3CD439EF65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3968245045"/>
      </p:ext>
    </p:extLst>
  </p:cSld>
  <p:clrMapOvr>
    <a:masterClrMapping/>
  </p:clrMapOvr>
  <p:transition spd="slow">
    <p:wipe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>
            <a:extLst>
              <a:ext uri="{FF2B5EF4-FFF2-40B4-BE49-F238E27FC236}">
                <a16:creationId xmlns:a16="http://schemas.microsoft.com/office/drawing/2014/main" id="{07984A0B-65BD-4F47-84DA-3D0376829380}"/>
              </a:ext>
            </a:extLst>
          </p:cNvPr>
          <p:cNvSpPr txBox="1"/>
          <p:nvPr/>
        </p:nvSpPr>
        <p:spPr>
          <a:xfrm rot="16200000">
            <a:off x="-732652" y="3367444"/>
            <a:ext cx="2286000" cy="12311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WWW.</a:t>
            </a:r>
            <a:r>
              <a:rPr lang="id-ID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WEBSITE</a:t>
            </a:r>
            <a:r>
              <a:rPr lang="en-US" sz="800" spc="600" dirty="0">
                <a:solidFill>
                  <a:schemeClr val="bg1">
                    <a:lumMod val="85000"/>
                  </a:schemeClr>
                </a:solidFill>
                <a:ea typeface="PT Sans" panose="020B0503020203020204" pitchFamily="34" charset="0"/>
                <a:cs typeface="Lato" charset="0"/>
              </a:rPr>
              <a:t>.COM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319D1FF-F086-408F-9EE6-531B74B70118}"/>
              </a:ext>
            </a:extLst>
          </p:cNvPr>
          <p:cNvSpPr txBox="1"/>
          <p:nvPr/>
        </p:nvSpPr>
        <p:spPr>
          <a:xfrm>
            <a:off x="6835744" y="1315894"/>
            <a:ext cx="463873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OUR </a:t>
            </a:r>
            <a:r>
              <a:rPr lang="id-ID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READERS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4ABF50A7-D722-4AD2-B324-D70E9DE0AE33}"/>
              </a:ext>
            </a:extLst>
          </p:cNvPr>
          <p:cNvSpPr txBox="1"/>
          <p:nvPr/>
        </p:nvSpPr>
        <p:spPr>
          <a:xfrm>
            <a:off x="6835744" y="1054284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B71B9D1A-9EFC-4303-AB91-7BDF74DE9B85}"/>
              </a:ext>
            </a:extLst>
          </p:cNvPr>
          <p:cNvSpPr txBox="1"/>
          <p:nvPr/>
        </p:nvSpPr>
        <p:spPr>
          <a:xfrm>
            <a:off x="6835746" y="2079609"/>
            <a:ext cx="177597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400" b="1" dirty="0">
                <a:solidFill>
                  <a:schemeClr val="accent5"/>
                </a:solidFill>
                <a:latin typeface="Montserrat SemiBold" panose="00000700000000000000" pitchFamily="50" charset="0"/>
              </a:rPr>
              <a:t>4,1</a:t>
            </a:r>
            <a:r>
              <a:rPr lang="en-US" sz="4400" b="1" dirty="0">
                <a:solidFill>
                  <a:schemeClr val="accent5"/>
                </a:solidFill>
                <a:latin typeface="Montserrat SemiBold" panose="00000700000000000000" pitchFamily="50" charset="0"/>
              </a:rPr>
              <a:t>%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810C319B-0A2A-4D1E-B20E-D2DBEDB781A4}"/>
              </a:ext>
            </a:extLst>
          </p:cNvPr>
          <p:cNvSpPr txBox="1"/>
          <p:nvPr/>
        </p:nvSpPr>
        <p:spPr>
          <a:xfrm>
            <a:off x="6835745" y="2760654"/>
            <a:ext cx="4318985" cy="8947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Amet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,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Consectetur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Adipiscing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Elit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.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Proin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Quis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Mauris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Quam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.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Fusce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Porttitor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Ipsvulputate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Luctus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.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Praesent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Vitae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Interdum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Orci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.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Suspendisse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Dui</a:t>
            </a:r>
            <a:endParaRPr lang="en-US" sz="12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A2770AE5-80D5-4BC5-8AA5-CF6713611640}"/>
              </a:ext>
            </a:extLst>
          </p:cNvPr>
          <p:cNvSpPr txBox="1"/>
          <p:nvPr/>
        </p:nvSpPr>
        <p:spPr>
          <a:xfrm>
            <a:off x="6835746" y="3917445"/>
            <a:ext cx="1993088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400" b="1" dirty="0">
                <a:solidFill>
                  <a:schemeClr val="accent2"/>
                </a:solidFill>
                <a:latin typeface="Montserrat SemiBold" panose="00000700000000000000" pitchFamily="50" charset="0"/>
              </a:rPr>
              <a:t>76,2</a:t>
            </a:r>
            <a:r>
              <a:rPr lang="en-US" sz="4400" b="1" dirty="0">
                <a:solidFill>
                  <a:schemeClr val="accent2"/>
                </a:solidFill>
                <a:latin typeface="Montserrat SemiBold" panose="00000700000000000000" pitchFamily="50" charset="0"/>
              </a:rPr>
              <a:t>%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732C743D-8358-4C32-A91F-65E752DCAAD8}"/>
              </a:ext>
            </a:extLst>
          </p:cNvPr>
          <p:cNvSpPr txBox="1"/>
          <p:nvPr/>
        </p:nvSpPr>
        <p:spPr>
          <a:xfrm>
            <a:off x="6835745" y="4598490"/>
            <a:ext cx="4318985" cy="8947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Dolor Sit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Amet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,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Consectetur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Adipiscing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Elit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.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Proin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Quis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Mauris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Quam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.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Fusce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Porttitor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Ipsvulputate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Luctus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.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Praesent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Vitae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Interdum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Orci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. </a:t>
            </a:r>
            <a:r>
              <a:rPr lang="en-US" sz="12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Suspendisse</a:t>
            </a:r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Dui</a:t>
            </a:r>
            <a:endParaRPr lang="en-US" sz="12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494DAD9-F5FE-43A5-A291-37AEE8B0A145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6A6F725A-8324-40A5-8469-C581CCA749E5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ED328653-B25B-446A-8A74-9B7E2AD10507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688910374"/>
      </p:ext>
    </p:extLst>
  </p:cSld>
  <p:clrMapOvr>
    <a:masterClrMapping/>
  </p:clrMapOvr>
  <p:transition spd="slow">
    <p:wipe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ED4B2B1-8834-4B92-8258-3EF02510AFD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695573A1-7C8A-4C06-93CC-D80EBD38E72B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6ED7B750-6678-4247-8772-D6F6424F4EAB}"/>
              </a:ext>
            </a:extLst>
          </p:cNvPr>
          <p:cNvSpPr/>
          <p:nvPr/>
        </p:nvSpPr>
        <p:spPr>
          <a:xfrm>
            <a:off x="2673927" y="1537855"/>
            <a:ext cx="3422073" cy="3422073"/>
          </a:xfrm>
          <a:prstGeom prst="rect">
            <a:avLst/>
          </a:prstGeom>
          <a:solidFill>
            <a:schemeClr val="accent5">
              <a:alpha val="9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7170B792-70F5-47B1-B61D-CDCC0E77B25F}"/>
              </a:ext>
            </a:extLst>
          </p:cNvPr>
          <p:cNvSpPr/>
          <p:nvPr/>
        </p:nvSpPr>
        <p:spPr>
          <a:xfrm>
            <a:off x="3004126" y="3112655"/>
            <a:ext cx="2761674" cy="135158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400" dirty="0">
                <a:solidFill>
                  <a:schemeClr val="bg1"/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 which I enjoy with my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B437D867-9CCC-4983-813E-180DB1D901C8}"/>
              </a:ext>
            </a:extLst>
          </p:cNvPr>
          <p:cNvSpPr txBox="1"/>
          <p:nvPr/>
        </p:nvSpPr>
        <p:spPr>
          <a:xfrm>
            <a:off x="3079623" y="2752438"/>
            <a:ext cx="261068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Montserrat SemiBold" panose="00000700000000000000" pitchFamily="50" charset="0"/>
              </a:rPr>
              <a:t>TITLE HERE</a:t>
            </a:r>
            <a:endParaRPr lang="en-US" sz="1600" b="1" dirty="0">
              <a:solidFill>
                <a:schemeClr val="bg1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10" name="Freeform 111">
            <a:extLst>
              <a:ext uri="{FF2B5EF4-FFF2-40B4-BE49-F238E27FC236}">
                <a16:creationId xmlns:a16="http://schemas.microsoft.com/office/drawing/2014/main" id="{9206D874-4F3A-4DA3-8D74-CCFD44180162}"/>
              </a:ext>
            </a:extLst>
          </p:cNvPr>
          <p:cNvSpPr>
            <a:spLocks noEditPoints="1"/>
          </p:cNvSpPr>
          <p:nvPr/>
        </p:nvSpPr>
        <p:spPr bwMode="auto">
          <a:xfrm>
            <a:off x="4174657" y="1994528"/>
            <a:ext cx="420611" cy="423619"/>
          </a:xfrm>
          <a:custGeom>
            <a:avLst/>
            <a:gdLst/>
            <a:ahLst/>
            <a:cxnLst>
              <a:cxn ang="0">
                <a:pos x="36" y="38"/>
              </a:cxn>
              <a:cxn ang="0">
                <a:pos x="5" y="38"/>
              </a:cxn>
              <a:cxn ang="0">
                <a:pos x="0" y="45"/>
              </a:cxn>
              <a:cxn ang="0">
                <a:pos x="0" y="69"/>
              </a:cxn>
              <a:cxn ang="0">
                <a:pos x="9" y="74"/>
              </a:cxn>
              <a:cxn ang="0">
                <a:pos x="9" y="94"/>
              </a:cxn>
              <a:cxn ang="0">
                <a:pos x="1" y="96"/>
              </a:cxn>
              <a:cxn ang="0">
                <a:pos x="0" y="121"/>
              </a:cxn>
              <a:cxn ang="0">
                <a:pos x="1" y="128"/>
              </a:cxn>
              <a:cxn ang="0">
                <a:pos x="36" y="130"/>
              </a:cxn>
              <a:cxn ang="0">
                <a:pos x="9" y="150"/>
              </a:cxn>
              <a:cxn ang="0">
                <a:pos x="0" y="156"/>
              </a:cxn>
              <a:cxn ang="0">
                <a:pos x="0" y="177"/>
              </a:cxn>
              <a:cxn ang="0">
                <a:pos x="5" y="186"/>
              </a:cxn>
              <a:cxn ang="0">
                <a:pos x="36" y="206"/>
              </a:cxn>
              <a:cxn ang="0">
                <a:pos x="5" y="206"/>
              </a:cxn>
              <a:cxn ang="0">
                <a:pos x="0" y="215"/>
              </a:cxn>
              <a:cxn ang="0">
                <a:pos x="0" y="237"/>
              </a:cxn>
              <a:cxn ang="0">
                <a:pos x="9" y="243"/>
              </a:cxn>
              <a:cxn ang="0">
                <a:pos x="262" y="281"/>
              </a:cxn>
              <a:cxn ang="0">
                <a:pos x="275" y="275"/>
              </a:cxn>
              <a:cxn ang="0">
                <a:pos x="281" y="18"/>
              </a:cxn>
              <a:cxn ang="0">
                <a:pos x="275" y="5"/>
              </a:cxn>
              <a:cxn ang="0">
                <a:pos x="262" y="0"/>
              </a:cxn>
              <a:cxn ang="0">
                <a:pos x="56" y="243"/>
              </a:cxn>
              <a:cxn ang="0">
                <a:pos x="69" y="243"/>
              </a:cxn>
              <a:cxn ang="0">
                <a:pos x="74" y="234"/>
              </a:cxn>
              <a:cxn ang="0">
                <a:pos x="74" y="212"/>
              </a:cxn>
              <a:cxn ang="0">
                <a:pos x="65" y="206"/>
              </a:cxn>
              <a:cxn ang="0">
                <a:pos x="65" y="186"/>
              </a:cxn>
              <a:cxn ang="0">
                <a:pos x="72" y="185"/>
              </a:cxn>
              <a:cxn ang="0">
                <a:pos x="74" y="159"/>
              </a:cxn>
              <a:cxn ang="0">
                <a:pos x="72" y="152"/>
              </a:cxn>
              <a:cxn ang="0">
                <a:pos x="56" y="150"/>
              </a:cxn>
              <a:cxn ang="0">
                <a:pos x="65" y="130"/>
              </a:cxn>
              <a:cxn ang="0">
                <a:pos x="74" y="125"/>
              </a:cxn>
              <a:cxn ang="0">
                <a:pos x="74" y="103"/>
              </a:cxn>
              <a:cxn ang="0">
                <a:pos x="69" y="94"/>
              </a:cxn>
              <a:cxn ang="0">
                <a:pos x="56" y="74"/>
              </a:cxn>
              <a:cxn ang="0">
                <a:pos x="69" y="74"/>
              </a:cxn>
              <a:cxn ang="0">
                <a:pos x="74" y="65"/>
              </a:cxn>
              <a:cxn ang="0">
                <a:pos x="74" y="41"/>
              </a:cxn>
              <a:cxn ang="0">
                <a:pos x="65" y="38"/>
              </a:cxn>
              <a:cxn ang="0">
                <a:pos x="92" y="18"/>
              </a:cxn>
            </a:cxnLst>
            <a:rect l="0" t="0" r="r" b="b"/>
            <a:pathLst>
              <a:path w="281" h="281">
                <a:moveTo>
                  <a:pt x="262" y="0"/>
                </a:moveTo>
                <a:lnTo>
                  <a:pt x="36" y="0"/>
                </a:lnTo>
                <a:lnTo>
                  <a:pt x="36" y="38"/>
                </a:lnTo>
                <a:lnTo>
                  <a:pt x="9" y="38"/>
                </a:lnTo>
                <a:lnTo>
                  <a:pt x="9" y="38"/>
                </a:lnTo>
                <a:lnTo>
                  <a:pt x="5" y="38"/>
                </a:lnTo>
                <a:lnTo>
                  <a:pt x="1" y="40"/>
                </a:lnTo>
                <a:lnTo>
                  <a:pt x="0" y="41"/>
                </a:lnTo>
                <a:lnTo>
                  <a:pt x="0" y="45"/>
                </a:lnTo>
                <a:lnTo>
                  <a:pt x="0" y="65"/>
                </a:lnTo>
                <a:lnTo>
                  <a:pt x="0" y="65"/>
                </a:lnTo>
                <a:lnTo>
                  <a:pt x="0" y="69"/>
                </a:lnTo>
                <a:lnTo>
                  <a:pt x="1" y="72"/>
                </a:lnTo>
                <a:lnTo>
                  <a:pt x="5" y="74"/>
                </a:lnTo>
                <a:lnTo>
                  <a:pt x="9" y="74"/>
                </a:lnTo>
                <a:lnTo>
                  <a:pt x="36" y="74"/>
                </a:lnTo>
                <a:lnTo>
                  <a:pt x="36" y="94"/>
                </a:lnTo>
                <a:lnTo>
                  <a:pt x="9" y="94"/>
                </a:lnTo>
                <a:lnTo>
                  <a:pt x="9" y="94"/>
                </a:lnTo>
                <a:lnTo>
                  <a:pt x="5" y="94"/>
                </a:lnTo>
                <a:lnTo>
                  <a:pt x="1" y="96"/>
                </a:lnTo>
                <a:lnTo>
                  <a:pt x="0" y="99"/>
                </a:lnTo>
                <a:lnTo>
                  <a:pt x="0" y="103"/>
                </a:lnTo>
                <a:lnTo>
                  <a:pt x="0" y="121"/>
                </a:lnTo>
                <a:lnTo>
                  <a:pt x="0" y="121"/>
                </a:lnTo>
                <a:lnTo>
                  <a:pt x="0" y="125"/>
                </a:lnTo>
                <a:lnTo>
                  <a:pt x="1" y="128"/>
                </a:lnTo>
                <a:lnTo>
                  <a:pt x="5" y="130"/>
                </a:lnTo>
                <a:lnTo>
                  <a:pt x="9" y="130"/>
                </a:lnTo>
                <a:lnTo>
                  <a:pt x="36" y="130"/>
                </a:lnTo>
                <a:lnTo>
                  <a:pt x="36" y="150"/>
                </a:lnTo>
                <a:lnTo>
                  <a:pt x="9" y="150"/>
                </a:lnTo>
                <a:lnTo>
                  <a:pt x="9" y="150"/>
                </a:lnTo>
                <a:lnTo>
                  <a:pt x="5" y="150"/>
                </a:lnTo>
                <a:lnTo>
                  <a:pt x="1" y="152"/>
                </a:lnTo>
                <a:lnTo>
                  <a:pt x="0" y="156"/>
                </a:lnTo>
                <a:lnTo>
                  <a:pt x="0" y="159"/>
                </a:lnTo>
                <a:lnTo>
                  <a:pt x="0" y="177"/>
                </a:lnTo>
                <a:lnTo>
                  <a:pt x="0" y="177"/>
                </a:lnTo>
                <a:lnTo>
                  <a:pt x="0" y="181"/>
                </a:lnTo>
                <a:lnTo>
                  <a:pt x="1" y="185"/>
                </a:lnTo>
                <a:lnTo>
                  <a:pt x="5" y="186"/>
                </a:lnTo>
                <a:lnTo>
                  <a:pt x="9" y="186"/>
                </a:lnTo>
                <a:lnTo>
                  <a:pt x="36" y="186"/>
                </a:lnTo>
                <a:lnTo>
                  <a:pt x="36" y="206"/>
                </a:lnTo>
                <a:lnTo>
                  <a:pt x="9" y="206"/>
                </a:lnTo>
                <a:lnTo>
                  <a:pt x="9" y="206"/>
                </a:lnTo>
                <a:lnTo>
                  <a:pt x="5" y="206"/>
                </a:lnTo>
                <a:lnTo>
                  <a:pt x="1" y="208"/>
                </a:lnTo>
                <a:lnTo>
                  <a:pt x="0" y="212"/>
                </a:lnTo>
                <a:lnTo>
                  <a:pt x="0" y="215"/>
                </a:lnTo>
                <a:lnTo>
                  <a:pt x="0" y="234"/>
                </a:lnTo>
                <a:lnTo>
                  <a:pt x="0" y="234"/>
                </a:lnTo>
                <a:lnTo>
                  <a:pt x="0" y="237"/>
                </a:lnTo>
                <a:lnTo>
                  <a:pt x="1" y="241"/>
                </a:lnTo>
                <a:lnTo>
                  <a:pt x="5" y="243"/>
                </a:lnTo>
                <a:lnTo>
                  <a:pt x="9" y="243"/>
                </a:lnTo>
                <a:lnTo>
                  <a:pt x="36" y="243"/>
                </a:lnTo>
                <a:lnTo>
                  <a:pt x="36" y="281"/>
                </a:lnTo>
                <a:lnTo>
                  <a:pt x="262" y="281"/>
                </a:lnTo>
                <a:lnTo>
                  <a:pt x="262" y="281"/>
                </a:lnTo>
                <a:lnTo>
                  <a:pt x="270" y="279"/>
                </a:lnTo>
                <a:lnTo>
                  <a:pt x="275" y="275"/>
                </a:lnTo>
                <a:lnTo>
                  <a:pt x="279" y="270"/>
                </a:lnTo>
                <a:lnTo>
                  <a:pt x="281" y="261"/>
                </a:lnTo>
                <a:lnTo>
                  <a:pt x="281" y="18"/>
                </a:lnTo>
                <a:lnTo>
                  <a:pt x="281" y="18"/>
                </a:lnTo>
                <a:lnTo>
                  <a:pt x="279" y="11"/>
                </a:lnTo>
                <a:lnTo>
                  <a:pt x="275" y="5"/>
                </a:lnTo>
                <a:lnTo>
                  <a:pt x="270" y="1"/>
                </a:lnTo>
                <a:lnTo>
                  <a:pt x="262" y="0"/>
                </a:lnTo>
                <a:lnTo>
                  <a:pt x="262" y="0"/>
                </a:lnTo>
                <a:close/>
                <a:moveTo>
                  <a:pt x="92" y="263"/>
                </a:moveTo>
                <a:lnTo>
                  <a:pt x="56" y="263"/>
                </a:lnTo>
                <a:lnTo>
                  <a:pt x="56" y="243"/>
                </a:lnTo>
                <a:lnTo>
                  <a:pt x="65" y="243"/>
                </a:lnTo>
                <a:lnTo>
                  <a:pt x="65" y="243"/>
                </a:lnTo>
                <a:lnTo>
                  <a:pt x="69" y="243"/>
                </a:lnTo>
                <a:lnTo>
                  <a:pt x="72" y="241"/>
                </a:lnTo>
                <a:lnTo>
                  <a:pt x="74" y="237"/>
                </a:lnTo>
                <a:lnTo>
                  <a:pt x="74" y="234"/>
                </a:lnTo>
                <a:lnTo>
                  <a:pt x="74" y="215"/>
                </a:lnTo>
                <a:lnTo>
                  <a:pt x="74" y="215"/>
                </a:lnTo>
                <a:lnTo>
                  <a:pt x="74" y="212"/>
                </a:lnTo>
                <a:lnTo>
                  <a:pt x="72" y="208"/>
                </a:lnTo>
                <a:lnTo>
                  <a:pt x="69" y="206"/>
                </a:lnTo>
                <a:lnTo>
                  <a:pt x="65" y="206"/>
                </a:lnTo>
                <a:lnTo>
                  <a:pt x="56" y="206"/>
                </a:lnTo>
                <a:lnTo>
                  <a:pt x="56" y="186"/>
                </a:lnTo>
                <a:lnTo>
                  <a:pt x="65" y="186"/>
                </a:lnTo>
                <a:lnTo>
                  <a:pt x="65" y="186"/>
                </a:lnTo>
                <a:lnTo>
                  <a:pt x="69" y="186"/>
                </a:lnTo>
                <a:lnTo>
                  <a:pt x="72" y="185"/>
                </a:lnTo>
                <a:lnTo>
                  <a:pt x="74" y="181"/>
                </a:lnTo>
                <a:lnTo>
                  <a:pt x="74" y="177"/>
                </a:lnTo>
                <a:lnTo>
                  <a:pt x="74" y="159"/>
                </a:lnTo>
                <a:lnTo>
                  <a:pt x="74" y="159"/>
                </a:lnTo>
                <a:lnTo>
                  <a:pt x="74" y="156"/>
                </a:lnTo>
                <a:lnTo>
                  <a:pt x="72" y="152"/>
                </a:lnTo>
                <a:lnTo>
                  <a:pt x="69" y="150"/>
                </a:lnTo>
                <a:lnTo>
                  <a:pt x="65" y="150"/>
                </a:lnTo>
                <a:lnTo>
                  <a:pt x="56" y="150"/>
                </a:lnTo>
                <a:lnTo>
                  <a:pt x="56" y="130"/>
                </a:lnTo>
                <a:lnTo>
                  <a:pt x="65" y="130"/>
                </a:lnTo>
                <a:lnTo>
                  <a:pt x="65" y="130"/>
                </a:lnTo>
                <a:lnTo>
                  <a:pt x="69" y="130"/>
                </a:lnTo>
                <a:lnTo>
                  <a:pt x="72" y="128"/>
                </a:lnTo>
                <a:lnTo>
                  <a:pt x="74" y="125"/>
                </a:lnTo>
                <a:lnTo>
                  <a:pt x="74" y="121"/>
                </a:lnTo>
                <a:lnTo>
                  <a:pt x="74" y="103"/>
                </a:lnTo>
                <a:lnTo>
                  <a:pt x="74" y="103"/>
                </a:lnTo>
                <a:lnTo>
                  <a:pt x="74" y="99"/>
                </a:lnTo>
                <a:lnTo>
                  <a:pt x="72" y="96"/>
                </a:lnTo>
                <a:lnTo>
                  <a:pt x="69" y="94"/>
                </a:lnTo>
                <a:lnTo>
                  <a:pt x="65" y="94"/>
                </a:lnTo>
                <a:lnTo>
                  <a:pt x="56" y="94"/>
                </a:lnTo>
                <a:lnTo>
                  <a:pt x="56" y="74"/>
                </a:lnTo>
                <a:lnTo>
                  <a:pt x="65" y="74"/>
                </a:lnTo>
                <a:lnTo>
                  <a:pt x="65" y="74"/>
                </a:lnTo>
                <a:lnTo>
                  <a:pt x="69" y="74"/>
                </a:lnTo>
                <a:lnTo>
                  <a:pt x="72" y="72"/>
                </a:lnTo>
                <a:lnTo>
                  <a:pt x="74" y="69"/>
                </a:lnTo>
                <a:lnTo>
                  <a:pt x="74" y="65"/>
                </a:lnTo>
                <a:lnTo>
                  <a:pt x="74" y="45"/>
                </a:lnTo>
                <a:lnTo>
                  <a:pt x="74" y="45"/>
                </a:lnTo>
                <a:lnTo>
                  <a:pt x="74" y="41"/>
                </a:lnTo>
                <a:lnTo>
                  <a:pt x="72" y="40"/>
                </a:lnTo>
                <a:lnTo>
                  <a:pt x="69" y="38"/>
                </a:lnTo>
                <a:lnTo>
                  <a:pt x="65" y="38"/>
                </a:lnTo>
                <a:lnTo>
                  <a:pt x="56" y="38"/>
                </a:lnTo>
                <a:lnTo>
                  <a:pt x="56" y="18"/>
                </a:lnTo>
                <a:lnTo>
                  <a:pt x="92" y="18"/>
                </a:lnTo>
                <a:lnTo>
                  <a:pt x="92" y="263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C9AEA3C6-3842-453F-B001-639BCBE71653}"/>
              </a:ext>
            </a:extLst>
          </p:cNvPr>
          <p:cNvSpPr txBox="1"/>
          <p:nvPr/>
        </p:nvSpPr>
        <p:spPr>
          <a:xfrm>
            <a:off x="7457098" y="1343176"/>
            <a:ext cx="463873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GREAT </a:t>
            </a:r>
            <a:r>
              <a:rPr lang="id-ID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NOVELS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12658B29-D07C-4E32-9918-63E5716F24FA}"/>
              </a:ext>
            </a:extLst>
          </p:cNvPr>
          <p:cNvSpPr txBox="1"/>
          <p:nvPr/>
        </p:nvSpPr>
        <p:spPr>
          <a:xfrm>
            <a:off x="7457098" y="1081566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CB3CF4D1-E3A4-413F-95FA-648A233725A6}"/>
              </a:ext>
            </a:extLst>
          </p:cNvPr>
          <p:cNvSpPr txBox="1"/>
          <p:nvPr/>
        </p:nvSpPr>
        <p:spPr>
          <a:xfrm>
            <a:off x="6835744" y="2201864"/>
            <a:ext cx="772825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b="1" dirty="0">
                <a:solidFill>
                  <a:schemeClr val="accent5"/>
                </a:solidFill>
                <a:latin typeface="Montserrat SemiBold" panose="00000700000000000000" pitchFamily="50" charset="0"/>
              </a:rPr>
              <a:t>1.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2902BF1D-2A30-4F1F-8FB9-F3288F4C867D}"/>
              </a:ext>
            </a:extLst>
          </p:cNvPr>
          <p:cNvSpPr txBox="1"/>
          <p:nvPr/>
        </p:nvSpPr>
        <p:spPr>
          <a:xfrm>
            <a:off x="7457098" y="2201864"/>
            <a:ext cx="26106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b="1" dirty="0">
                <a:solidFill>
                  <a:schemeClr val="accent5"/>
                </a:solidFill>
                <a:latin typeface="Montserrat SemiBold" panose="00000700000000000000" pitchFamily="50" charset="0"/>
              </a:rPr>
              <a:t>CREATIVE</a:t>
            </a:r>
            <a:endParaRPr lang="en-US" b="1" dirty="0">
              <a:solidFill>
                <a:schemeClr val="accent5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E0F752F7-BD12-4693-9324-31DEEB48F9A6}"/>
              </a:ext>
            </a:extLst>
          </p:cNvPr>
          <p:cNvSpPr txBox="1"/>
          <p:nvPr/>
        </p:nvSpPr>
        <p:spPr>
          <a:xfrm>
            <a:off x="6835744" y="3361639"/>
            <a:ext cx="772825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b="1" dirty="0">
                <a:solidFill>
                  <a:schemeClr val="accent2"/>
                </a:solidFill>
                <a:latin typeface="Montserrat SemiBold" panose="00000700000000000000" pitchFamily="50" charset="0"/>
              </a:rPr>
              <a:t>2.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E56FE1BA-138E-40A0-947F-F6D9486C707F}"/>
              </a:ext>
            </a:extLst>
          </p:cNvPr>
          <p:cNvSpPr txBox="1"/>
          <p:nvPr/>
        </p:nvSpPr>
        <p:spPr>
          <a:xfrm>
            <a:off x="7457098" y="3361639"/>
            <a:ext cx="26106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b="1" dirty="0">
                <a:solidFill>
                  <a:schemeClr val="accent2"/>
                </a:solidFill>
                <a:latin typeface="Montserrat SemiBold" panose="00000700000000000000" pitchFamily="50" charset="0"/>
              </a:rPr>
              <a:t>INOVATIVE</a:t>
            </a:r>
            <a:endParaRPr lang="en-US" b="1" dirty="0">
              <a:solidFill>
                <a:schemeClr val="accent2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DC18A7DD-F4F9-4A82-90E1-98109A3A8D28}"/>
              </a:ext>
            </a:extLst>
          </p:cNvPr>
          <p:cNvSpPr txBox="1"/>
          <p:nvPr/>
        </p:nvSpPr>
        <p:spPr>
          <a:xfrm>
            <a:off x="6835744" y="4521414"/>
            <a:ext cx="772825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b="1" dirty="0">
                <a:solidFill>
                  <a:schemeClr val="accent6"/>
                </a:solidFill>
                <a:latin typeface="Montserrat SemiBold" panose="00000700000000000000" pitchFamily="50" charset="0"/>
              </a:rPr>
              <a:t>3</a:t>
            </a:r>
            <a:r>
              <a:rPr lang="en-US" sz="4000" b="1" dirty="0">
                <a:solidFill>
                  <a:schemeClr val="accent6"/>
                </a:solidFill>
                <a:latin typeface="Montserrat SemiBold" panose="00000700000000000000" pitchFamily="50" charset="0"/>
              </a:rPr>
              <a:t>.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A6F32EFF-1C06-4EAE-98BE-EC6FA02634A4}"/>
              </a:ext>
            </a:extLst>
          </p:cNvPr>
          <p:cNvSpPr txBox="1"/>
          <p:nvPr/>
        </p:nvSpPr>
        <p:spPr>
          <a:xfrm>
            <a:off x="7457098" y="4521414"/>
            <a:ext cx="26106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b="1" dirty="0">
                <a:solidFill>
                  <a:schemeClr val="accent6"/>
                </a:solidFill>
                <a:latin typeface="Montserrat SemiBold" panose="00000700000000000000" pitchFamily="50" charset="0"/>
              </a:rPr>
              <a:t>IMPRESIVE</a:t>
            </a:r>
            <a:endParaRPr lang="en-US" b="1" dirty="0">
              <a:solidFill>
                <a:schemeClr val="accent6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409AE867-75DC-4356-A6E6-5FF22B606C61}"/>
              </a:ext>
            </a:extLst>
          </p:cNvPr>
          <p:cNvSpPr/>
          <p:nvPr/>
        </p:nvSpPr>
        <p:spPr>
          <a:xfrm>
            <a:off x="7457098" y="2555807"/>
            <a:ext cx="3960088" cy="6177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 which</a:t>
            </a:r>
            <a:r>
              <a:rPr lang="id-ID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.</a:t>
            </a:r>
            <a:endParaRPr lang="en-US" sz="1200" dirty="0">
              <a:solidFill>
                <a:schemeClr val="tx2">
                  <a:lumMod val="50000"/>
                </a:schemeClr>
              </a:solidFill>
              <a:cs typeface="Segoe UI Light" panose="020B0502040204020203" pitchFamily="34" charset="0"/>
            </a:endParaRP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89E3F3AB-AA46-4F59-B7DD-91F9BF47AD6E}"/>
              </a:ext>
            </a:extLst>
          </p:cNvPr>
          <p:cNvSpPr/>
          <p:nvPr/>
        </p:nvSpPr>
        <p:spPr>
          <a:xfrm>
            <a:off x="7457098" y="3684461"/>
            <a:ext cx="3960088" cy="6177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 which</a:t>
            </a:r>
            <a:r>
              <a:rPr lang="id-ID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.</a:t>
            </a:r>
            <a:endParaRPr lang="en-US" sz="1200" dirty="0">
              <a:solidFill>
                <a:schemeClr val="tx2">
                  <a:lumMod val="50000"/>
                </a:schemeClr>
              </a:solidFill>
              <a:cs typeface="Segoe UI Light" panose="020B0502040204020203" pitchFamily="34" charset="0"/>
            </a:endParaRP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EE76AF71-F7A6-41DD-ADD8-161A1E7F6215}"/>
              </a:ext>
            </a:extLst>
          </p:cNvPr>
          <p:cNvSpPr/>
          <p:nvPr/>
        </p:nvSpPr>
        <p:spPr>
          <a:xfrm>
            <a:off x="7457098" y="4890746"/>
            <a:ext cx="3960088" cy="6177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A wonderful serenity has taken possession of my entire soul, like these sweet mornings of spring which</a:t>
            </a:r>
            <a:r>
              <a:rPr lang="id-ID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.</a:t>
            </a:r>
            <a:endParaRPr lang="en-US" sz="1200" dirty="0">
              <a:solidFill>
                <a:schemeClr val="tx2">
                  <a:lumMod val="50000"/>
                </a:schemeClr>
              </a:solidFill>
              <a:cs typeface="Segoe UI Light" panose="020B05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93110273"/>
      </p:ext>
    </p:extLst>
  </p:cSld>
  <p:clrMapOvr>
    <a:masterClrMapping/>
  </p:clrMapOvr>
  <p:transition spd="slow">
    <p:wipe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695573A1-7C8A-4C06-93CC-D80EBD38E72B}"/>
              </a:ext>
            </a:extLst>
          </p:cNvPr>
          <p:cNvSpPr/>
          <p:nvPr/>
        </p:nvSpPr>
        <p:spPr>
          <a:xfrm>
            <a:off x="0" y="6497782"/>
            <a:ext cx="12192000" cy="36021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8B4E0ACE-4524-41C6-B8DF-0AC61F47D88C}"/>
              </a:ext>
            </a:extLst>
          </p:cNvPr>
          <p:cNvSpPr txBox="1"/>
          <p:nvPr/>
        </p:nvSpPr>
        <p:spPr>
          <a:xfrm>
            <a:off x="3776631" y="986704"/>
            <a:ext cx="463873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32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GREAT </a:t>
            </a:r>
            <a:r>
              <a:rPr lang="id-ID" sz="3200" spc="300" dirty="0">
                <a:solidFill>
                  <a:schemeClr val="accent4"/>
                </a:solidFill>
                <a:latin typeface="Montserrat SemiBold" panose="00000700000000000000" pitchFamily="50" charset="0"/>
                <a:ea typeface="Roboto" panose="02000000000000000000" pitchFamily="2" charset="0"/>
                <a:cs typeface="Lato" charset="0"/>
              </a:rPr>
              <a:t>COVER</a:t>
            </a:r>
            <a:endParaRPr lang="en-US" sz="3200" spc="300" dirty="0">
              <a:solidFill>
                <a:schemeClr val="accent4"/>
              </a:solidFill>
              <a:latin typeface="Montserrat SemiBold" panose="00000700000000000000" pitchFamily="50" charset="0"/>
              <a:ea typeface="Roboto" panose="02000000000000000000" pitchFamily="2" charset="0"/>
              <a:cs typeface="Lato" charset="0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221CB01C-811E-4042-A450-B2512B9E6B0C}"/>
              </a:ext>
            </a:extLst>
          </p:cNvPr>
          <p:cNvSpPr txBox="1"/>
          <p:nvPr/>
        </p:nvSpPr>
        <p:spPr>
          <a:xfrm>
            <a:off x="4701227" y="725094"/>
            <a:ext cx="278954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ea typeface="Helmet" pitchFamily="50" charset="-128"/>
                <a:cs typeface="Helmet" pitchFamily="50" charset="-128"/>
              </a:rPr>
              <a:t>IT’S LOVE THAT MAKES IMPOSSIBLE POSSIBLE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B5CA38A6-798B-4061-B54B-15CB6155997D}"/>
              </a:ext>
            </a:extLst>
          </p:cNvPr>
          <p:cNvSpPr txBox="1"/>
          <p:nvPr/>
        </p:nvSpPr>
        <p:spPr>
          <a:xfrm>
            <a:off x="729590" y="2201135"/>
            <a:ext cx="26106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b="1" dirty="0">
                <a:solidFill>
                  <a:schemeClr val="accent5"/>
                </a:solidFill>
                <a:latin typeface="Montserrat SemiBold" panose="00000700000000000000" pitchFamily="50" charset="0"/>
              </a:rPr>
              <a:t>TITLE HERE</a:t>
            </a:r>
            <a:endParaRPr lang="en-US" b="1" dirty="0">
              <a:solidFill>
                <a:schemeClr val="accent5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DCAD50F4-404E-497E-9D63-6151E3B1C15C}"/>
              </a:ext>
            </a:extLst>
          </p:cNvPr>
          <p:cNvSpPr/>
          <p:nvPr/>
        </p:nvSpPr>
        <p:spPr>
          <a:xfrm>
            <a:off x="729590" y="2555078"/>
            <a:ext cx="3006686" cy="6177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A wonderful serenity has taken possession of my entire soul, like these sweet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5A79C76A-084C-4FA2-8AEF-0EC99F42907F}"/>
              </a:ext>
            </a:extLst>
          </p:cNvPr>
          <p:cNvSpPr txBox="1"/>
          <p:nvPr/>
        </p:nvSpPr>
        <p:spPr>
          <a:xfrm>
            <a:off x="769945" y="3971818"/>
            <a:ext cx="26106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b="1" dirty="0">
                <a:solidFill>
                  <a:schemeClr val="accent5"/>
                </a:solidFill>
                <a:latin typeface="Montserrat SemiBold" panose="00000700000000000000" pitchFamily="50" charset="0"/>
              </a:rPr>
              <a:t>TITLE HERE</a:t>
            </a:r>
            <a:endParaRPr lang="en-US" b="1" dirty="0">
              <a:solidFill>
                <a:schemeClr val="accent5"/>
              </a:solidFill>
              <a:latin typeface="Montserrat SemiBold" panose="00000700000000000000" pitchFamily="50" charset="0"/>
            </a:endParaRP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2A0387A5-2C05-4428-AF09-F35DD5D8B82F}"/>
              </a:ext>
            </a:extLst>
          </p:cNvPr>
          <p:cNvSpPr/>
          <p:nvPr/>
        </p:nvSpPr>
        <p:spPr>
          <a:xfrm>
            <a:off x="769945" y="4325761"/>
            <a:ext cx="3006686" cy="6177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cs typeface="Segoe UI Light" panose="020B0502040204020203" pitchFamily="34" charset="0"/>
              </a:rPr>
              <a:t>A wonderful serenity has taken possession of my entire soul, like these sweet</a:t>
            </a:r>
          </a:p>
        </p:txBody>
      </p:sp>
      <p:sp>
        <p:nvSpPr>
          <p:cNvPr id="16" name="Rectangle: Rounded Corners 15">
            <a:extLst>
              <a:ext uri="{FF2B5EF4-FFF2-40B4-BE49-F238E27FC236}">
                <a16:creationId xmlns:a16="http://schemas.microsoft.com/office/drawing/2014/main" id="{908D119A-AB25-4AA2-9CBD-0BB68CCFCEA2}"/>
              </a:ext>
            </a:extLst>
          </p:cNvPr>
          <p:cNvSpPr/>
          <p:nvPr/>
        </p:nvSpPr>
        <p:spPr>
          <a:xfrm>
            <a:off x="850323" y="3405632"/>
            <a:ext cx="927772" cy="242244"/>
          </a:xfrm>
          <a:prstGeom prst="roundRect">
            <a:avLst/>
          </a:prstGeom>
          <a:solidFill>
            <a:schemeClr val="accent5"/>
          </a:solidFill>
          <a:ln>
            <a:noFill/>
          </a:ln>
          <a:effectLst>
            <a:outerShdw blurRad="139700" dist="38100" dir="10800000" sx="103000" sy="103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d-ID" sz="1100" dirty="0">
                <a:latin typeface="Montserrat SemiBold" panose="00000700000000000000" pitchFamily="50" charset="0"/>
              </a:rPr>
              <a:t>More info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03704795-1AF4-4641-8DB1-B9324AE21ABD}"/>
              </a:ext>
            </a:extLst>
          </p:cNvPr>
          <p:cNvSpPr/>
          <p:nvPr/>
        </p:nvSpPr>
        <p:spPr>
          <a:xfrm>
            <a:off x="850323" y="5162274"/>
            <a:ext cx="927772" cy="242244"/>
          </a:xfrm>
          <a:prstGeom prst="roundRect">
            <a:avLst/>
          </a:prstGeom>
          <a:solidFill>
            <a:schemeClr val="accent5"/>
          </a:solidFill>
          <a:ln>
            <a:noFill/>
          </a:ln>
          <a:effectLst>
            <a:outerShdw blurRad="139700" dist="38100" dir="10800000" sx="103000" sy="103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d-ID" sz="1100" dirty="0">
                <a:latin typeface="Montserrat SemiBold" panose="00000700000000000000" pitchFamily="50" charset="0"/>
              </a:rPr>
              <a:t>More info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7779DE9-1718-494F-8630-0E0B8A85C20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DA5110C6-0028-44C0-9A3B-EBFEB2664F25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3942067784"/>
      </p:ext>
    </p:extLst>
  </p:cSld>
  <p:clrMapOvr>
    <a:masterClrMapping/>
  </p:clrMapOvr>
  <p:transition spd="slow">
    <p:wipe/>
  </p:transition>
</p:sld>
</file>

<file path=ppt/theme/theme1.xml><?xml version="1.0" encoding="utf-8"?>
<a:theme xmlns:a="http://schemas.openxmlformats.org/drawingml/2006/main" name="Office Theme">
  <a:themeElements>
    <a:clrScheme name="ungu arab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9900CC"/>
      </a:accent1>
      <a:accent2>
        <a:srgbClr val="CC00CC"/>
      </a:accent2>
      <a:accent3>
        <a:srgbClr val="CC00FF"/>
      </a:accent3>
      <a:accent4>
        <a:srgbClr val="CC00FF"/>
      </a:accent4>
      <a:accent5>
        <a:srgbClr val="CC00CC"/>
      </a:accent5>
      <a:accent6>
        <a:srgbClr val="9900CC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162</TotalTime>
  <Words>1948</Words>
  <Application>Microsoft Office PowerPoint</Application>
  <PresentationFormat>Widescreen</PresentationFormat>
  <Paragraphs>240</Paragraphs>
  <Slides>30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9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30</vt:i4>
      </vt:variant>
    </vt:vector>
  </HeadingPairs>
  <TitlesOfParts>
    <vt:vector size="40" baseType="lpstr">
      <vt:lpstr>Arial</vt:lpstr>
      <vt:lpstr>Calibri</vt:lpstr>
      <vt:lpstr>Calibri Light</vt:lpstr>
      <vt:lpstr>Lato Light</vt:lpstr>
      <vt:lpstr>Montserrat</vt:lpstr>
      <vt:lpstr>Montserrat Alternates Black</vt:lpstr>
      <vt:lpstr>Montserrat SemiBold</vt:lpstr>
      <vt:lpstr>Tahoma</vt:lpstr>
      <vt:lpstr>Wingdings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AQR</dc:creator>
  <cp:lastModifiedBy>HP</cp:lastModifiedBy>
  <cp:revision>30</cp:revision>
  <dcterms:created xsi:type="dcterms:W3CDTF">2019-09-09T16:19:19Z</dcterms:created>
  <dcterms:modified xsi:type="dcterms:W3CDTF">2019-09-14T10:11:45Z</dcterms:modified>
</cp:coreProperties>
</file>

<file path=docProps/thumbnail.jpeg>
</file>